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2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2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51"/>
  </p:notesMasterIdLst>
  <p:handoutMasterIdLst>
    <p:handoutMasterId r:id="rId52"/>
  </p:handoutMasterIdLst>
  <p:sldIdLst>
    <p:sldId id="2007577200" r:id="rId7"/>
    <p:sldId id="323" r:id="rId8"/>
    <p:sldId id="2007577193" r:id="rId9"/>
    <p:sldId id="256" r:id="rId10"/>
    <p:sldId id="326" r:id="rId11"/>
    <p:sldId id="327" r:id="rId12"/>
    <p:sldId id="325" r:id="rId13"/>
    <p:sldId id="261" r:id="rId14"/>
    <p:sldId id="2007577198" r:id="rId15"/>
    <p:sldId id="2007577194" r:id="rId16"/>
    <p:sldId id="257" r:id="rId17"/>
    <p:sldId id="328" r:id="rId18"/>
    <p:sldId id="258" r:id="rId19"/>
    <p:sldId id="273" r:id="rId20"/>
    <p:sldId id="333" r:id="rId21"/>
    <p:sldId id="2007577195" r:id="rId22"/>
    <p:sldId id="2007577185" r:id="rId23"/>
    <p:sldId id="2007577199" r:id="rId24"/>
    <p:sldId id="292" r:id="rId25"/>
    <p:sldId id="259" r:id="rId26"/>
    <p:sldId id="339" r:id="rId27"/>
    <p:sldId id="334" r:id="rId28"/>
    <p:sldId id="335" r:id="rId29"/>
    <p:sldId id="336" r:id="rId30"/>
    <p:sldId id="2007577196" r:id="rId31"/>
    <p:sldId id="337" r:id="rId32"/>
    <p:sldId id="2007577201" r:id="rId33"/>
    <p:sldId id="274" r:id="rId34"/>
    <p:sldId id="341" r:id="rId35"/>
    <p:sldId id="342" r:id="rId36"/>
    <p:sldId id="2007577204" r:id="rId37"/>
    <p:sldId id="343" r:id="rId38"/>
    <p:sldId id="344" r:id="rId39"/>
    <p:sldId id="345" r:id="rId40"/>
    <p:sldId id="346" r:id="rId41"/>
    <p:sldId id="2007577192" r:id="rId42"/>
    <p:sldId id="348" r:id="rId43"/>
    <p:sldId id="2007577188" r:id="rId44"/>
    <p:sldId id="2007577202" r:id="rId45"/>
    <p:sldId id="2007577187" r:id="rId46"/>
    <p:sldId id="2007577207" r:id="rId47"/>
    <p:sldId id="4441" r:id="rId48"/>
    <p:sldId id="4472" r:id="rId49"/>
    <p:sldId id="449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1363" autoAdjust="0"/>
  </p:normalViewPr>
  <p:slideViewPr>
    <p:cSldViewPr snapToGrid="0">
      <p:cViewPr varScale="1">
        <p:scale>
          <a:sx n="81" d="100"/>
          <a:sy n="81" d="100"/>
        </p:scale>
        <p:origin x="62" y="15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1/15/2024</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2</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887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1011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506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88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29</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35</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003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20672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790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50838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fld id="{795CD9AE-C472-450E-BD6A-74C7E71644ED}" type="slidenum">
              <a:rPr lang="en-US" smtClean="0"/>
              <a:t>44</a:t>
            </a:fld>
            <a:endParaRPr lang="en-US"/>
          </a:p>
        </p:txBody>
      </p:sp>
    </p:spTree>
    <p:extLst>
      <p:ext uri="{BB962C8B-B14F-4D97-AF65-F5344CB8AC3E}">
        <p14:creationId xmlns:p14="http://schemas.microsoft.com/office/powerpoint/2010/main" val="316676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50112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458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2024/1/15</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2024/1/15</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3.png"/><Relationship Id="rId18" Type="http://schemas.openxmlformats.org/officeDocument/2006/relationships/image" Target="../media/image51.pn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41.emf"/><Relationship Id="rId11" Type="http://schemas.openxmlformats.org/officeDocument/2006/relationships/image" Target="../media/image46.emf"/><Relationship Id="rId5" Type="http://schemas.openxmlformats.org/officeDocument/2006/relationships/image" Target="../media/image40.png"/><Relationship Id="rId15" Type="http://schemas.openxmlformats.org/officeDocument/2006/relationships/image" Target="../media/image34.png"/><Relationship Id="rId10" Type="http://schemas.openxmlformats.org/officeDocument/2006/relationships/image" Target="../media/image45.sv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0.png"/><Relationship Id="rId7"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34.png"/><Relationship Id="rId4" Type="http://schemas.openxmlformats.org/officeDocument/2006/relationships/image" Target="../media/image53.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1.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4.emf"/><Relationship Id="rId5" Type="http://schemas.openxmlformats.org/officeDocument/2006/relationships/image" Target="../media/image40.pn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34.png"/><Relationship Id="rId1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1.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4.emf"/><Relationship Id="rId5" Type="http://schemas.openxmlformats.org/officeDocument/2006/relationships/image" Target="../media/image40.pn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34.png"/><Relationship Id="rId1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1.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4.emf"/><Relationship Id="rId5" Type="http://schemas.openxmlformats.org/officeDocument/2006/relationships/image" Target="../media/image40.pn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34.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4.emf"/><Relationship Id="rId5" Type="http://schemas.openxmlformats.org/officeDocument/2006/relationships/image" Target="../media/image40.pn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34.pn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65.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4.emf"/><Relationship Id="rId5" Type="http://schemas.openxmlformats.org/officeDocument/2006/relationships/image" Target="../media/image40.png"/><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34.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33.png"/><Relationship Id="rId12"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64.emf"/><Relationship Id="rId5" Type="http://schemas.openxmlformats.org/officeDocument/2006/relationships/image" Target="../media/image40.png"/><Relationship Id="rId10" Type="http://schemas.openxmlformats.org/officeDocument/2006/relationships/image" Target="../media/image63.png"/><Relationship Id="rId4" Type="http://schemas.openxmlformats.org/officeDocument/2006/relationships/image" Target="../media/image39.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4.png"/><Relationship Id="rId5" Type="http://schemas.openxmlformats.org/officeDocument/2006/relationships/image" Target="../media/image9.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36.xml"/><Relationship Id="rId1" Type="http://schemas.openxmlformats.org/officeDocument/2006/relationships/tags" Target="../tags/tag126.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18.gif"/><Relationship Id="rId13" Type="http://schemas.openxmlformats.org/officeDocument/2006/relationships/image" Target="../media/image23.png"/><Relationship Id="rId3" Type="http://schemas.openxmlformats.org/officeDocument/2006/relationships/slideLayout" Target="../slideLayouts/slideLayout23.xml"/><Relationship Id="rId7" Type="http://schemas.openxmlformats.org/officeDocument/2006/relationships/image" Target="../media/image17.gif"/><Relationship Id="rId12" Type="http://schemas.openxmlformats.org/officeDocument/2006/relationships/image" Target="../media/image22.gif"/><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6.gif"/><Relationship Id="rId11" Type="http://schemas.openxmlformats.org/officeDocument/2006/relationships/image" Target="../media/image21.gif"/><Relationship Id="rId5" Type="http://schemas.openxmlformats.org/officeDocument/2006/relationships/image" Target="../media/image15.gif"/><Relationship Id="rId10" Type="http://schemas.openxmlformats.org/officeDocument/2006/relationships/image" Target="../media/image20.gif"/><Relationship Id="rId4" Type="http://schemas.openxmlformats.org/officeDocument/2006/relationships/notesSlide" Target="../notesSlides/notesSlide2.xml"/><Relationship Id="rId9" Type="http://schemas.openxmlformats.org/officeDocument/2006/relationships/image" Target="../media/image19.gif"/><Relationship Id="rId14" Type="http://schemas.openxmlformats.org/officeDocument/2006/relationships/image" Target="../media/image24.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7" Type="http://schemas.microsoft.com/office/2007/relationships/hdphoto" Target="../media/hdphoto2.wdp"/><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emf"/><Relationship Id="rId4" Type="http://schemas.openxmlformats.org/officeDocument/2006/relationships/image" Target="../media/image94.emf"/></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4.xml"/><Relationship Id="rId4" Type="http://schemas.openxmlformats.org/officeDocument/2006/relationships/image" Target="../media/image19.gif"/></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slide" Target="slide5.xml"/><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3.png"/><Relationship Id="rId7" Type="http://schemas.openxmlformats.org/officeDocument/2006/relationships/image" Target="../media/image36.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7C14E1-A641-0ABF-B0A9-228893470720}"/>
              </a:ext>
            </a:extLst>
          </p:cNvPr>
          <p:cNvSpPr/>
          <p:nvPr/>
        </p:nvSpPr>
        <p:spPr>
          <a:xfrm>
            <a:off x="87720" y="2279179"/>
            <a:ext cx="12016558" cy="2308324"/>
          </a:xfrm>
          <a:prstGeom prst="rect">
            <a:avLst/>
          </a:prstGeom>
          <a:noFill/>
        </p:spPr>
        <p:txBody>
          <a:bodyPr wrap="none" lIns="91440" tIns="45720" rIns="91440" bIns="45720">
            <a:spAutoFit/>
          </a:bodyPr>
          <a:lstStyle/>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CÁC THẦY CÔ VỀ DỰ GIỜ</a:t>
            </a:r>
          </a:p>
          <a:p>
            <a:pPr algn="ctr"/>
            <a:r>
              <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LỚP 4A10</a:t>
            </a:r>
          </a:p>
          <a:p>
            <a:pPr algn="ctr"/>
            <a:r>
              <a:rPr 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MÔN TIẾNG VIỆT </a:t>
            </a:r>
            <a:endParaRPr lang="en-US" sz="4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985649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4494610" y="372351"/>
            <a:ext cx="4810754"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custGeom>
                    <a:avLst/>
                    <a:gdLst>
                      <a:gd name="connsiteX0" fmla="*/ 0 w 4810754"/>
                      <a:gd name="connsiteY0" fmla="*/ 588749 h 1177498"/>
                      <a:gd name="connsiteX1" fmla="*/ 588749 w 4810754"/>
                      <a:gd name="connsiteY1" fmla="*/ 0 h 1177498"/>
                      <a:gd name="connsiteX2" fmla="*/ 1230624 w 4810754"/>
                      <a:gd name="connsiteY2" fmla="*/ 0 h 1177498"/>
                      <a:gd name="connsiteX3" fmla="*/ 1908832 w 4810754"/>
                      <a:gd name="connsiteY3" fmla="*/ 0 h 1177498"/>
                      <a:gd name="connsiteX4" fmla="*/ 2550707 w 4810754"/>
                      <a:gd name="connsiteY4" fmla="*/ 0 h 1177498"/>
                      <a:gd name="connsiteX5" fmla="*/ 3119917 w 4810754"/>
                      <a:gd name="connsiteY5" fmla="*/ 0 h 1177498"/>
                      <a:gd name="connsiteX6" fmla="*/ 3689127 w 4810754"/>
                      <a:gd name="connsiteY6" fmla="*/ 0 h 1177498"/>
                      <a:gd name="connsiteX7" fmla="*/ 4222005 w 4810754"/>
                      <a:gd name="connsiteY7" fmla="*/ 0 h 1177498"/>
                      <a:gd name="connsiteX8" fmla="*/ 4810754 w 4810754"/>
                      <a:gd name="connsiteY8" fmla="*/ 588749 h 1177498"/>
                      <a:gd name="connsiteX9" fmla="*/ 4810754 w 4810754"/>
                      <a:gd name="connsiteY9" fmla="*/ 588749 h 1177498"/>
                      <a:gd name="connsiteX10" fmla="*/ 4222005 w 4810754"/>
                      <a:gd name="connsiteY10" fmla="*/ 1177498 h 1177498"/>
                      <a:gd name="connsiteX11" fmla="*/ 3580130 w 4810754"/>
                      <a:gd name="connsiteY11" fmla="*/ 1177498 h 1177498"/>
                      <a:gd name="connsiteX12" fmla="*/ 3047252 w 4810754"/>
                      <a:gd name="connsiteY12" fmla="*/ 1177498 h 1177498"/>
                      <a:gd name="connsiteX13" fmla="*/ 2441710 w 4810754"/>
                      <a:gd name="connsiteY13" fmla="*/ 1177498 h 1177498"/>
                      <a:gd name="connsiteX14" fmla="*/ 1945165 w 4810754"/>
                      <a:gd name="connsiteY14" fmla="*/ 1177498 h 1177498"/>
                      <a:gd name="connsiteX15" fmla="*/ 1448620 w 4810754"/>
                      <a:gd name="connsiteY15" fmla="*/ 1177498 h 1177498"/>
                      <a:gd name="connsiteX16" fmla="*/ 588749 w 4810754"/>
                      <a:gd name="connsiteY16" fmla="*/ 1177498 h 1177498"/>
                      <a:gd name="connsiteX17" fmla="*/ 0 w 4810754"/>
                      <a:gd name="connsiteY17"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10754" h="1177498" fill="none" extrusionOk="0">
                        <a:moveTo>
                          <a:pt x="0" y="588749"/>
                        </a:moveTo>
                        <a:cubicBezTo>
                          <a:pt x="7958" y="274878"/>
                          <a:pt x="238622" y="-72816"/>
                          <a:pt x="588749" y="0"/>
                        </a:cubicBezTo>
                        <a:cubicBezTo>
                          <a:pt x="852305" y="14760"/>
                          <a:pt x="983021" y="-7133"/>
                          <a:pt x="1230624" y="0"/>
                        </a:cubicBezTo>
                        <a:cubicBezTo>
                          <a:pt x="1478228" y="7133"/>
                          <a:pt x="1642729" y="28046"/>
                          <a:pt x="1908832" y="0"/>
                        </a:cubicBezTo>
                        <a:cubicBezTo>
                          <a:pt x="2174935" y="-28046"/>
                          <a:pt x="2385795" y="31843"/>
                          <a:pt x="2550707" y="0"/>
                        </a:cubicBezTo>
                        <a:cubicBezTo>
                          <a:pt x="2715619" y="-31843"/>
                          <a:pt x="2855797" y="26165"/>
                          <a:pt x="3119917" y="0"/>
                        </a:cubicBezTo>
                        <a:cubicBezTo>
                          <a:pt x="3384037" y="-26165"/>
                          <a:pt x="3537591" y="-8028"/>
                          <a:pt x="3689127" y="0"/>
                        </a:cubicBezTo>
                        <a:cubicBezTo>
                          <a:pt x="3840663" y="8028"/>
                          <a:pt x="4033308" y="-15389"/>
                          <a:pt x="4222005" y="0"/>
                        </a:cubicBezTo>
                        <a:cubicBezTo>
                          <a:pt x="4569020" y="-24044"/>
                          <a:pt x="4799505" y="294219"/>
                          <a:pt x="4810754" y="588749"/>
                        </a:cubicBezTo>
                        <a:lnTo>
                          <a:pt x="4810754" y="588749"/>
                        </a:lnTo>
                        <a:cubicBezTo>
                          <a:pt x="4749531" y="885858"/>
                          <a:pt x="4578452" y="1128889"/>
                          <a:pt x="4222005" y="1177498"/>
                        </a:cubicBezTo>
                        <a:cubicBezTo>
                          <a:pt x="4047626" y="1158631"/>
                          <a:pt x="3750018" y="1196772"/>
                          <a:pt x="3580130" y="1177498"/>
                        </a:cubicBezTo>
                        <a:cubicBezTo>
                          <a:pt x="3410243" y="1158224"/>
                          <a:pt x="3288579" y="1179825"/>
                          <a:pt x="3047252" y="1177498"/>
                        </a:cubicBezTo>
                        <a:cubicBezTo>
                          <a:pt x="2805925" y="1175171"/>
                          <a:pt x="2602427" y="1163186"/>
                          <a:pt x="2441710" y="1177498"/>
                        </a:cubicBezTo>
                        <a:cubicBezTo>
                          <a:pt x="2280993" y="1191810"/>
                          <a:pt x="2181766" y="1168062"/>
                          <a:pt x="1945165" y="1177498"/>
                        </a:cubicBezTo>
                        <a:cubicBezTo>
                          <a:pt x="1708565" y="1186934"/>
                          <a:pt x="1571357" y="1155573"/>
                          <a:pt x="1448620" y="1177498"/>
                        </a:cubicBezTo>
                        <a:cubicBezTo>
                          <a:pt x="1325883" y="1199423"/>
                          <a:pt x="951316" y="1149482"/>
                          <a:pt x="588749" y="1177498"/>
                        </a:cubicBezTo>
                        <a:cubicBezTo>
                          <a:pt x="283478" y="1176848"/>
                          <a:pt x="-29126" y="954889"/>
                          <a:pt x="0" y="588749"/>
                        </a:cubicBezTo>
                        <a:close/>
                      </a:path>
                      <a:path w="4810754" h="1177498" stroke="0" extrusionOk="0">
                        <a:moveTo>
                          <a:pt x="0" y="588749"/>
                        </a:moveTo>
                        <a:cubicBezTo>
                          <a:pt x="-49194" y="315223"/>
                          <a:pt x="281501" y="75757"/>
                          <a:pt x="588749" y="0"/>
                        </a:cubicBezTo>
                        <a:cubicBezTo>
                          <a:pt x="800165" y="15897"/>
                          <a:pt x="864744" y="22466"/>
                          <a:pt x="1121627" y="0"/>
                        </a:cubicBezTo>
                        <a:cubicBezTo>
                          <a:pt x="1378510" y="-22466"/>
                          <a:pt x="1464686" y="-15593"/>
                          <a:pt x="1690837" y="0"/>
                        </a:cubicBezTo>
                        <a:cubicBezTo>
                          <a:pt x="1916988" y="15593"/>
                          <a:pt x="1955274" y="-12588"/>
                          <a:pt x="2187382" y="0"/>
                        </a:cubicBezTo>
                        <a:cubicBezTo>
                          <a:pt x="2419491" y="12588"/>
                          <a:pt x="2565955" y="19852"/>
                          <a:pt x="2829257" y="0"/>
                        </a:cubicBezTo>
                        <a:cubicBezTo>
                          <a:pt x="3092559" y="-19852"/>
                          <a:pt x="3168516" y="-9404"/>
                          <a:pt x="3325802" y="0"/>
                        </a:cubicBezTo>
                        <a:cubicBezTo>
                          <a:pt x="3483088" y="9404"/>
                          <a:pt x="3876643" y="19858"/>
                          <a:pt x="4222005" y="0"/>
                        </a:cubicBezTo>
                        <a:cubicBezTo>
                          <a:pt x="4485989" y="-6868"/>
                          <a:pt x="4838909" y="297466"/>
                          <a:pt x="4810754" y="588749"/>
                        </a:cubicBezTo>
                        <a:lnTo>
                          <a:pt x="4810754" y="588749"/>
                        </a:lnTo>
                        <a:cubicBezTo>
                          <a:pt x="4853588" y="947479"/>
                          <a:pt x="4497383" y="1207619"/>
                          <a:pt x="4222005" y="1177498"/>
                        </a:cubicBezTo>
                        <a:cubicBezTo>
                          <a:pt x="4055170" y="1197137"/>
                          <a:pt x="3878973" y="1165747"/>
                          <a:pt x="3616462" y="1177498"/>
                        </a:cubicBezTo>
                        <a:cubicBezTo>
                          <a:pt x="3353951" y="1189249"/>
                          <a:pt x="3222899" y="1161837"/>
                          <a:pt x="3119917" y="1177498"/>
                        </a:cubicBezTo>
                        <a:cubicBezTo>
                          <a:pt x="3016935" y="1193159"/>
                          <a:pt x="2776627" y="1183005"/>
                          <a:pt x="2587040" y="1177498"/>
                        </a:cubicBezTo>
                        <a:cubicBezTo>
                          <a:pt x="2397453" y="1171991"/>
                          <a:pt x="2230237" y="1156893"/>
                          <a:pt x="1945165" y="1177498"/>
                        </a:cubicBezTo>
                        <a:cubicBezTo>
                          <a:pt x="1660093" y="1198103"/>
                          <a:pt x="1647701" y="1193690"/>
                          <a:pt x="1375954" y="1177498"/>
                        </a:cubicBezTo>
                        <a:cubicBezTo>
                          <a:pt x="1104207" y="1161306"/>
                          <a:pt x="888889" y="1147969"/>
                          <a:pt x="588749" y="1177498"/>
                        </a:cubicBezTo>
                        <a:cubicBezTo>
                          <a:pt x="249813" y="1180705"/>
                          <a:pt x="59227" y="876365"/>
                          <a:pt x="0" y="58874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Góc</a:t>
            </a:r>
            <a:r>
              <a:rPr lang="en-US" sz="4000" b="1" dirty="0">
                <a:solidFill>
                  <a:srgbClr val="002060"/>
                </a:solidFill>
                <a:latin typeface="Calibri" panose="020F0502020204030204" pitchFamily="34" charset="0"/>
                <a:cs typeface="Calibri" panose="020F0502020204030204" pitchFamily="34" charset="0"/>
              </a:rPr>
              <a:t> chia </a:t>
            </a:r>
            <a:r>
              <a:rPr lang="en-US" sz="4000" b="1" dirty="0" err="1">
                <a:solidFill>
                  <a:srgbClr val="002060"/>
                </a:solidFill>
                <a:latin typeface="Calibri" panose="020F0502020204030204" pitchFamily="34" charset="0"/>
                <a:cs typeface="Calibri" panose="020F0502020204030204" pitchFamily="34" charset="0"/>
              </a:rPr>
              <a:t>sẻ</a:t>
            </a:r>
            <a:r>
              <a:rPr lang="en-US" sz="4000" b="1" dirty="0">
                <a:solidFill>
                  <a:srgbClr val="002060"/>
                </a:solidFill>
                <a:latin typeface="Calibri" panose="020F0502020204030204" pitchFamily="34" charset="0"/>
                <a:cs typeface="Calibri" panose="020F0502020204030204" pitchFamily="34" charset="0"/>
              </a:rPr>
              <a:t> </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2348584" y="209924"/>
            <a:ext cx="1365099" cy="1784863"/>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532415" y="372351"/>
            <a:ext cx="1425705" cy="1852600"/>
          </a:xfrm>
          <a:prstGeom prst="rect">
            <a:avLst/>
          </a:prstGeom>
          <a:effectLst>
            <a:outerShdw blurRad="76200" dir="13500000" sy="23000" kx="1200000" algn="br" rotWithShape="0">
              <a:prstClr val="black">
                <a:alpha val="20000"/>
              </a:prstClr>
            </a:outerShdw>
          </a:effec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6689" y="1976756"/>
            <a:ext cx="5917085" cy="38679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4BC5D0C-34D0-416F-202C-0845C9E7411B}"/>
              </a:ext>
            </a:extLst>
          </p:cNvPr>
          <p:cNvSpPr txBox="1"/>
          <p:nvPr/>
        </p:nvSpPr>
        <p:spPr>
          <a:xfrm>
            <a:off x="5033290" y="6041100"/>
            <a:ext cx="2823882" cy="861774"/>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5000" dirty="0">
                <a:latin typeface="Times New Roman" panose="02020603050405020304" pitchFamily="18" charset="0"/>
                <a:cs typeface="Times New Roman" panose="02020603050405020304" pitchFamily="18" charset="0"/>
              </a:rPr>
              <a:t>KHÈN</a:t>
            </a:r>
          </a:p>
        </p:txBody>
      </p:sp>
    </p:spTree>
    <p:extLst>
      <p:ext uri="{BB962C8B-B14F-4D97-AF65-F5344CB8AC3E}">
        <p14:creationId xmlns:p14="http://schemas.microsoft.com/office/powerpoint/2010/main" val="187502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849906"/>
            <a:ext cx="5791200" cy="2008094"/>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849906"/>
            <a:ext cx="5791200" cy="2008094"/>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849906"/>
            <a:ext cx="5791200" cy="2008094"/>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474749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1A29E2-8A72-17B0-4E27-2A9982AFC5A1}"/>
              </a:ext>
            </a:extLst>
          </p:cNvPr>
          <p:cNvSpPr/>
          <p:nvPr/>
        </p:nvSpPr>
        <p:spPr>
          <a:xfrm>
            <a:off x="3523093" y="3059975"/>
            <a:ext cx="5334037" cy="954107"/>
          </a:xfrm>
          <a:prstGeom prst="rect">
            <a:avLst/>
          </a:prstGeom>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bodyPr>
          <a:lstStyle/>
          <a:p>
            <a:pPr algn="ctr"/>
            <a:r>
              <a:rPr lang="en-US" sz="56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TỪ KHÓ ĐỌC </a:t>
            </a: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353391" y="2593775"/>
            <a:ext cx="9620322" cy="1670449"/>
          </a:xfrm>
          <a:prstGeom prst="rect">
            <a:avLst/>
          </a:prstGeom>
        </p:spPr>
      </p:pic>
    </p:spTree>
    <p:extLst>
      <p:ext uri="{BB962C8B-B14F-4D97-AF65-F5344CB8AC3E}">
        <p14:creationId xmlns:p14="http://schemas.microsoft.com/office/powerpoint/2010/main" val="83280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3859" y="1"/>
            <a:ext cx="1396110" cy="1953277"/>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405555" y="2519082"/>
            <a:ext cx="4130586" cy="2284407"/>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custGeom>
                    <a:avLst/>
                    <a:gdLst>
                      <a:gd name="connsiteX0" fmla="*/ 0 w 4130586"/>
                      <a:gd name="connsiteY0" fmla="*/ 380742 h 2284407"/>
                      <a:gd name="connsiteX1" fmla="*/ 127966 w 4130586"/>
                      <a:gd name="connsiteY1" fmla="*/ 0 h 2284407"/>
                      <a:gd name="connsiteX2" fmla="*/ 363968 w 4130586"/>
                      <a:gd name="connsiteY2" fmla="*/ 0 h 2284407"/>
                      <a:gd name="connsiteX3" fmla="*/ 716209 w 4130586"/>
                      <a:gd name="connsiteY3" fmla="*/ 0 h 2284407"/>
                      <a:gd name="connsiteX4" fmla="*/ 1068450 w 4130586"/>
                      <a:gd name="connsiteY4" fmla="*/ 0 h 2284407"/>
                      <a:gd name="connsiteX5" fmla="*/ 1498184 w 4130586"/>
                      <a:gd name="connsiteY5" fmla="*/ 0 h 2284407"/>
                      <a:gd name="connsiteX6" fmla="*/ 1734186 w 4130586"/>
                      <a:gd name="connsiteY6" fmla="*/ 0 h 2284407"/>
                      <a:gd name="connsiteX7" fmla="*/ 2047680 w 4130586"/>
                      <a:gd name="connsiteY7" fmla="*/ 0 h 2284407"/>
                      <a:gd name="connsiteX8" fmla="*/ 2361175 w 4130586"/>
                      <a:gd name="connsiteY8" fmla="*/ 0 h 2284407"/>
                      <a:gd name="connsiteX9" fmla="*/ 2752163 w 4130586"/>
                      <a:gd name="connsiteY9" fmla="*/ 0 h 2284407"/>
                      <a:gd name="connsiteX10" fmla="*/ 3181897 w 4130586"/>
                      <a:gd name="connsiteY10" fmla="*/ 0 h 2284407"/>
                      <a:gd name="connsiteX11" fmla="*/ 3611631 w 4130586"/>
                      <a:gd name="connsiteY11" fmla="*/ 0 h 2284407"/>
                      <a:gd name="connsiteX12" fmla="*/ 4002619 w 4130586"/>
                      <a:gd name="connsiteY12" fmla="*/ 0 h 2284407"/>
                      <a:gd name="connsiteX13" fmla="*/ 4130586 w 4130586"/>
                      <a:gd name="connsiteY13" fmla="*/ 380742 h 2284407"/>
                      <a:gd name="connsiteX14" fmla="*/ 4130586 w 4130586"/>
                      <a:gd name="connsiteY14" fmla="*/ 1111744 h 2284407"/>
                      <a:gd name="connsiteX15" fmla="*/ 4130586 w 4130586"/>
                      <a:gd name="connsiteY15" fmla="*/ 1903664 h 2284407"/>
                      <a:gd name="connsiteX16" fmla="*/ 4002619 w 4130586"/>
                      <a:gd name="connsiteY16" fmla="*/ 2284407 h 2284407"/>
                      <a:gd name="connsiteX17" fmla="*/ 3650377 w 4130586"/>
                      <a:gd name="connsiteY17" fmla="*/ 2284407 h 2284407"/>
                      <a:gd name="connsiteX18" fmla="*/ 3375630 w 4130586"/>
                      <a:gd name="connsiteY18" fmla="*/ 2284407 h 2284407"/>
                      <a:gd name="connsiteX19" fmla="*/ 3023388 w 4130586"/>
                      <a:gd name="connsiteY19" fmla="*/ 2284407 h 2284407"/>
                      <a:gd name="connsiteX20" fmla="*/ 2709894 w 4130586"/>
                      <a:gd name="connsiteY20" fmla="*/ 2284407 h 2284407"/>
                      <a:gd name="connsiteX21" fmla="*/ 2435146 w 4130586"/>
                      <a:gd name="connsiteY21" fmla="*/ 2284407 h 2284407"/>
                      <a:gd name="connsiteX22" fmla="*/ 2005412 w 4130586"/>
                      <a:gd name="connsiteY22" fmla="*/ 2284407 h 2284407"/>
                      <a:gd name="connsiteX23" fmla="*/ 1691917 w 4130586"/>
                      <a:gd name="connsiteY23" fmla="*/ 2284407 h 2284407"/>
                      <a:gd name="connsiteX24" fmla="*/ 1300929 w 4130586"/>
                      <a:gd name="connsiteY24" fmla="*/ 2284407 h 2284407"/>
                      <a:gd name="connsiteX25" fmla="*/ 909942 w 4130586"/>
                      <a:gd name="connsiteY25" fmla="*/ 2284407 h 2284407"/>
                      <a:gd name="connsiteX26" fmla="*/ 635193 w 4130586"/>
                      <a:gd name="connsiteY26" fmla="*/ 2284407 h 2284407"/>
                      <a:gd name="connsiteX27" fmla="*/ 127966 w 4130586"/>
                      <a:gd name="connsiteY27" fmla="*/ 2284407 h 2284407"/>
                      <a:gd name="connsiteX28" fmla="*/ 0 w 4130586"/>
                      <a:gd name="connsiteY28" fmla="*/ 1903664 h 2284407"/>
                      <a:gd name="connsiteX29" fmla="*/ 0 w 4130586"/>
                      <a:gd name="connsiteY29" fmla="*/ 1187891 h 2284407"/>
                      <a:gd name="connsiteX30" fmla="*/ 0 w 4130586"/>
                      <a:gd name="connsiteY30" fmla="*/ 380742 h 2284407"/>
                      <a:gd name="connsiteX0" fmla="*/ 0 w 4130586"/>
                      <a:gd name="connsiteY0" fmla="*/ 380742 h 2284407"/>
                      <a:gd name="connsiteX1" fmla="*/ 127966 w 4130586"/>
                      <a:gd name="connsiteY1" fmla="*/ 0 h 2284407"/>
                      <a:gd name="connsiteX2" fmla="*/ 480208 w 4130586"/>
                      <a:gd name="connsiteY2" fmla="*/ 0 h 2284407"/>
                      <a:gd name="connsiteX3" fmla="*/ 909942 w 4130586"/>
                      <a:gd name="connsiteY3" fmla="*/ 0 h 2284407"/>
                      <a:gd name="connsiteX4" fmla="*/ 1339676 w 4130586"/>
                      <a:gd name="connsiteY4" fmla="*/ 0 h 2284407"/>
                      <a:gd name="connsiteX5" fmla="*/ 1575678 w 4130586"/>
                      <a:gd name="connsiteY5" fmla="*/ 0 h 2284407"/>
                      <a:gd name="connsiteX6" fmla="*/ 2005412 w 4130586"/>
                      <a:gd name="connsiteY6" fmla="*/ 0 h 2284407"/>
                      <a:gd name="connsiteX7" fmla="*/ 2241413 w 4130586"/>
                      <a:gd name="connsiteY7" fmla="*/ 0 h 2284407"/>
                      <a:gd name="connsiteX8" fmla="*/ 2477415 w 4130586"/>
                      <a:gd name="connsiteY8" fmla="*/ 0 h 2284407"/>
                      <a:gd name="connsiteX9" fmla="*/ 2752163 w 4130586"/>
                      <a:gd name="connsiteY9" fmla="*/ 0 h 2284407"/>
                      <a:gd name="connsiteX10" fmla="*/ 3104404 w 4130586"/>
                      <a:gd name="connsiteY10" fmla="*/ 0 h 2284407"/>
                      <a:gd name="connsiteX11" fmla="*/ 3379152 w 4130586"/>
                      <a:gd name="connsiteY11" fmla="*/ 0 h 2284407"/>
                      <a:gd name="connsiteX12" fmla="*/ 3615154 w 4130586"/>
                      <a:gd name="connsiteY12" fmla="*/ 0 h 2284407"/>
                      <a:gd name="connsiteX13" fmla="*/ 4002619 w 4130586"/>
                      <a:gd name="connsiteY13" fmla="*/ 0 h 2284407"/>
                      <a:gd name="connsiteX14" fmla="*/ 4130586 w 4130586"/>
                      <a:gd name="connsiteY14" fmla="*/ 380742 h 2284407"/>
                      <a:gd name="connsiteX15" fmla="*/ 4130586 w 4130586"/>
                      <a:gd name="connsiteY15" fmla="*/ 1096515 h 2284407"/>
                      <a:gd name="connsiteX16" fmla="*/ 4130586 w 4130586"/>
                      <a:gd name="connsiteY16" fmla="*/ 1903664 h 2284407"/>
                      <a:gd name="connsiteX17" fmla="*/ 4002619 w 4130586"/>
                      <a:gd name="connsiteY17" fmla="*/ 2284407 h 2284407"/>
                      <a:gd name="connsiteX18" fmla="*/ 3689124 w 4130586"/>
                      <a:gd name="connsiteY18" fmla="*/ 2284407 h 2284407"/>
                      <a:gd name="connsiteX19" fmla="*/ 3375630 w 4130586"/>
                      <a:gd name="connsiteY19" fmla="*/ 2284407 h 2284407"/>
                      <a:gd name="connsiteX20" fmla="*/ 3100881 w 4130586"/>
                      <a:gd name="connsiteY20" fmla="*/ 2284407 h 2284407"/>
                      <a:gd name="connsiteX21" fmla="*/ 2787387 w 4130586"/>
                      <a:gd name="connsiteY21" fmla="*/ 2284407 h 2284407"/>
                      <a:gd name="connsiteX22" fmla="*/ 2512639 w 4130586"/>
                      <a:gd name="connsiteY22" fmla="*/ 2284407 h 2284407"/>
                      <a:gd name="connsiteX23" fmla="*/ 2276637 w 4130586"/>
                      <a:gd name="connsiteY23" fmla="*/ 2284407 h 2284407"/>
                      <a:gd name="connsiteX24" fmla="*/ 2001889 w 4130586"/>
                      <a:gd name="connsiteY24" fmla="*/ 2284407 h 2284407"/>
                      <a:gd name="connsiteX25" fmla="*/ 1765888 w 4130586"/>
                      <a:gd name="connsiteY25" fmla="*/ 2284407 h 2284407"/>
                      <a:gd name="connsiteX26" fmla="*/ 1491139 w 4130586"/>
                      <a:gd name="connsiteY26" fmla="*/ 2284407 h 2284407"/>
                      <a:gd name="connsiteX27" fmla="*/ 1100152 w 4130586"/>
                      <a:gd name="connsiteY27" fmla="*/ 2284407 h 2284407"/>
                      <a:gd name="connsiteX28" fmla="*/ 709164 w 4130586"/>
                      <a:gd name="connsiteY28" fmla="*/ 2284407 h 2284407"/>
                      <a:gd name="connsiteX29" fmla="*/ 473163 w 4130586"/>
                      <a:gd name="connsiteY29" fmla="*/ 2284407 h 2284407"/>
                      <a:gd name="connsiteX30" fmla="*/ 127966 w 4130586"/>
                      <a:gd name="connsiteY30" fmla="*/ 2284407 h 2284407"/>
                      <a:gd name="connsiteX31" fmla="*/ 0 w 4130586"/>
                      <a:gd name="connsiteY31" fmla="*/ 1903664 h 2284407"/>
                      <a:gd name="connsiteX32" fmla="*/ 0 w 4130586"/>
                      <a:gd name="connsiteY32" fmla="*/ 1187891 h 2284407"/>
                      <a:gd name="connsiteX33" fmla="*/ 0 w 4130586"/>
                      <a:gd name="connsiteY33" fmla="*/ 380742 h 228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30586" h="2284407" fill="none" extrusionOk="0">
                        <a:moveTo>
                          <a:pt x="0" y="380742"/>
                        </a:moveTo>
                        <a:cubicBezTo>
                          <a:pt x="19267" y="195381"/>
                          <a:pt x="52722" y="24854"/>
                          <a:pt x="127966" y="0"/>
                        </a:cubicBezTo>
                        <a:cubicBezTo>
                          <a:pt x="200107" y="11598"/>
                          <a:pt x="316543" y="11276"/>
                          <a:pt x="363968" y="0"/>
                        </a:cubicBezTo>
                        <a:cubicBezTo>
                          <a:pt x="415259" y="-7928"/>
                          <a:pt x="605883" y="4320"/>
                          <a:pt x="716209" y="0"/>
                        </a:cubicBezTo>
                        <a:cubicBezTo>
                          <a:pt x="809138" y="25096"/>
                          <a:pt x="934183" y="-16078"/>
                          <a:pt x="1068450" y="0"/>
                        </a:cubicBezTo>
                        <a:cubicBezTo>
                          <a:pt x="1203163" y="3024"/>
                          <a:pt x="1380195" y="44430"/>
                          <a:pt x="1498184" y="0"/>
                        </a:cubicBezTo>
                        <a:cubicBezTo>
                          <a:pt x="1603599" y="-24063"/>
                          <a:pt x="1673478" y="-23675"/>
                          <a:pt x="1734186" y="0"/>
                        </a:cubicBezTo>
                        <a:cubicBezTo>
                          <a:pt x="1794191" y="23129"/>
                          <a:pt x="1977722" y="6833"/>
                          <a:pt x="2047680" y="0"/>
                        </a:cubicBezTo>
                        <a:cubicBezTo>
                          <a:pt x="2107472" y="8660"/>
                          <a:pt x="2236104" y="-31534"/>
                          <a:pt x="2361175" y="0"/>
                        </a:cubicBezTo>
                        <a:cubicBezTo>
                          <a:pt x="2487744" y="4414"/>
                          <a:pt x="2566203" y="41502"/>
                          <a:pt x="2752163" y="0"/>
                        </a:cubicBezTo>
                        <a:cubicBezTo>
                          <a:pt x="2955475" y="-60776"/>
                          <a:pt x="3032527" y="-40956"/>
                          <a:pt x="3181897" y="0"/>
                        </a:cubicBezTo>
                        <a:cubicBezTo>
                          <a:pt x="3320441" y="34848"/>
                          <a:pt x="3456539" y="48199"/>
                          <a:pt x="3611631" y="0"/>
                        </a:cubicBezTo>
                        <a:cubicBezTo>
                          <a:pt x="3733415" y="-32262"/>
                          <a:pt x="3846561" y="45554"/>
                          <a:pt x="4002619" y="0"/>
                        </a:cubicBezTo>
                        <a:cubicBezTo>
                          <a:pt x="4100974" y="-47330"/>
                          <a:pt x="4148044" y="137936"/>
                          <a:pt x="4130586" y="380742"/>
                        </a:cubicBezTo>
                        <a:cubicBezTo>
                          <a:pt x="4137541" y="646931"/>
                          <a:pt x="4128470" y="821192"/>
                          <a:pt x="4130586" y="1111744"/>
                        </a:cubicBezTo>
                        <a:cubicBezTo>
                          <a:pt x="4111757" y="1413205"/>
                          <a:pt x="4112032" y="1524864"/>
                          <a:pt x="4130586" y="1903664"/>
                        </a:cubicBezTo>
                        <a:cubicBezTo>
                          <a:pt x="4135164" y="2150531"/>
                          <a:pt x="4058013" y="2285959"/>
                          <a:pt x="4002619" y="2284407"/>
                        </a:cubicBezTo>
                        <a:cubicBezTo>
                          <a:pt x="3864516" y="2288250"/>
                          <a:pt x="3805095" y="2243908"/>
                          <a:pt x="3650377" y="2284407"/>
                        </a:cubicBezTo>
                        <a:cubicBezTo>
                          <a:pt x="3488055" y="2320542"/>
                          <a:pt x="3505530" y="2311106"/>
                          <a:pt x="3375630" y="2284407"/>
                        </a:cubicBezTo>
                        <a:cubicBezTo>
                          <a:pt x="3257917" y="2260476"/>
                          <a:pt x="3144665" y="2325343"/>
                          <a:pt x="3023388" y="2284407"/>
                        </a:cubicBezTo>
                        <a:cubicBezTo>
                          <a:pt x="2919416" y="2249560"/>
                          <a:pt x="2794180" y="2266323"/>
                          <a:pt x="2709894" y="2284407"/>
                        </a:cubicBezTo>
                        <a:cubicBezTo>
                          <a:pt x="2606700" y="2310080"/>
                          <a:pt x="2514927" y="2232795"/>
                          <a:pt x="2435146" y="2284407"/>
                        </a:cubicBezTo>
                        <a:cubicBezTo>
                          <a:pt x="2354134" y="2311567"/>
                          <a:pt x="2107989" y="2320951"/>
                          <a:pt x="2005412" y="2284407"/>
                        </a:cubicBezTo>
                        <a:cubicBezTo>
                          <a:pt x="1888322" y="2259169"/>
                          <a:pt x="1847548" y="2283732"/>
                          <a:pt x="1691917" y="2284407"/>
                        </a:cubicBezTo>
                        <a:cubicBezTo>
                          <a:pt x="1536946" y="2278180"/>
                          <a:pt x="1470455" y="2298282"/>
                          <a:pt x="1300929" y="2284407"/>
                        </a:cubicBezTo>
                        <a:cubicBezTo>
                          <a:pt x="1130406" y="2267914"/>
                          <a:pt x="1052958" y="2278011"/>
                          <a:pt x="909942" y="2284407"/>
                        </a:cubicBezTo>
                        <a:cubicBezTo>
                          <a:pt x="768274" y="2295843"/>
                          <a:pt x="710979" y="2327749"/>
                          <a:pt x="635193" y="2284407"/>
                        </a:cubicBezTo>
                        <a:cubicBezTo>
                          <a:pt x="590620" y="2255061"/>
                          <a:pt x="233712" y="2336504"/>
                          <a:pt x="127966" y="2284407"/>
                        </a:cubicBezTo>
                        <a:cubicBezTo>
                          <a:pt x="50085" y="2299206"/>
                          <a:pt x="-25822" y="2070114"/>
                          <a:pt x="0" y="1903664"/>
                        </a:cubicBezTo>
                        <a:cubicBezTo>
                          <a:pt x="26915" y="1629082"/>
                          <a:pt x="20410" y="1340550"/>
                          <a:pt x="0" y="1187891"/>
                        </a:cubicBezTo>
                        <a:cubicBezTo>
                          <a:pt x="338" y="995358"/>
                          <a:pt x="11172" y="589923"/>
                          <a:pt x="0" y="380742"/>
                        </a:cubicBezTo>
                        <a:close/>
                      </a:path>
                      <a:path w="4130586" h="2284407" stroke="0" extrusionOk="0">
                        <a:moveTo>
                          <a:pt x="0" y="380742"/>
                        </a:moveTo>
                        <a:cubicBezTo>
                          <a:pt x="9224" y="209432"/>
                          <a:pt x="64397" y="7787"/>
                          <a:pt x="127966" y="0"/>
                        </a:cubicBezTo>
                        <a:cubicBezTo>
                          <a:pt x="231688" y="-24373"/>
                          <a:pt x="316456" y="-2614"/>
                          <a:pt x="480208" y="0"/>
                        </a:cubicBezTo>
                        <a:cubicBezTo>
                          <a:pt x="645114" y="-4444"/>
                          <a:pt x="707688" y="35670"/>
                          <a:pt x="909942" y="0"/>
                        </a:cubicBezTo>
                        <a:cubicBezTo>
                          <a:pt x="1121322" y="-22652"/>
                          <a:pt x="1248344" y="-36907"/>
                          <a:pt x="1339676" y="0"/>
                        </a:cubicBezTo>
                        <a:cubicBezTo>
                          <a:pt x="1432483" y="31591"/>
                          <a:pt x="1518253" y="22980"/>
                          <a:pt x="1575678" y="0"/>
                        </a:cubicBezTo>
                        <a:cubicBezTo>
                          <a:pt x="1635459" y="-19957"/>
                          <a:pt x="1832824" y="43969"/>
                          <a:pt x="2005412" y="0"/>
                        </a:cubicBezTo>
                        <a:cubicBezTo>
                          <a:pt x="2145277" y="-37432"/>
                          <a:pt x="2182124" y="-352"/>
                          <a:pt x="2241413" y="0"/>
                        </a:cubicBezTo>
                        <a:cubicBezTo>
                          <a:pt x="2311448" y="-3825"/>
                          <a:pt x="2392485" y="-5365"/>
                          <a:pt x="2477415" y="0"/>
                        </a:cubicBezTo>
                        <a:cubicBezTo>
                          <a:pt x="2584487" y="18112"/>
                          <a:pt x="2665942" y="40959"/>
                          <a:pt x="2752163" y="0"/>
                        </a:cubicBezTo>
                        <a:cubicBezTo>
                          <a:pt x="2845371" y="-44366"/>
                          <a:pt x="3019840" y="-46944"/>
                          <a:pt x="3104404" y="0"/>
                        </a:cubicBezTo>
                        <a:cubicBezTo>
                          <a:pt x="3177899" y="65298"/>
                          <a:pt x="3244240" y="-62656"/>
                          <a:pt x="3379152" y="0"/>
                        </a:cubicBezTo>
                        <a:cubicBezTo>
                          <a:pt x="3516297" y="43277"/>
                          <a:pt x="3560378" y="28248"/>
                          <a:pt x="3615154" y="0"/>
                        </a:cubicBezTo>
                        <a:cubicBezTo>
                          <a:pt x="3693454" y="-40919"/>
                          <a:pt x="3843298" y="19245"/>
                          <a:pt x="4002619" y="0"/>
                        </a:cubicBezTo>
                        <a:cubicBezTo>
                          <a:pt x="4093562" y="1198"/>
                          <a:pt x="4102299" y="181913"/>
                          <a:pt x="4130586" y="380742"/>
                        </a:cubicBezTo>
                        <a:cubicBezTo>
                          <a:pt x="4158457" y="558356"/>
                          <a:pt x="4096545" y="898904"/>
                          <a:pt x="4130586" y="1096515"/>
                        </a:cubicBezTo>
                        <a:cubicBezTo>
                          <a:pt x="4146044" y="1307330"/>
                          <a:pt x="4147485" y="1533381"/>
                          <a:pt x="4130586" y="1903664"/>
                        </a:cubicBezTo>
                        <a:cubicBezTo>
                          <a:pt x="4125595" y="2159323"/>
                          <a:pt x="4063536" y="2249460"/>
                          <a:pt x="4002619" y="2284407"/>
                        </a:cubicBezTo>
                        <a:cubicBezTo>
                          <a:pt x="3885478" y="2325131"/>
                          <a:pt x="3819463" y="2236535"/>
                          <a:pt x="3689124" y="2284407"/>
                        </a:cubicBezTo>
                        <a:cubicBezTo>
                          <a:pt x="3575430" y="2320204"/>
                          <a:pt x="3514846" y="2271107"/>
                          <a:pt x="3375630" y="2284407"/>
                        </a:cubicBezTo>
                        <a:cubicBezTo>
                          <a:pt x="3227567" y="2302886"/>
                          <a:pt x="3176011" y="2315310"/>
                          <a:pt x="3100881" y="2284407"/>
                        </a:cubicBezTo>
                        <a:cubicBezTo>
                          <a:pt x="3033623" y="2263486"/>
                          <a:pt x="2868304" y="2323004"/>
                          <a:pt x="2787387" y="2284407"/>
                        </a:cubicBezTo>
                        <a:cubicBezTo>
                          <a:pt x="2722537" y="2271932"/>
                          <a:pt x="2597487" y="2259674"/>
                          <a:pt x="2512639" y="2284407"/>
                        </a:cubicBezTo>
                        <a:cubicBezTo>
                          <a:pt x="2435772" y="2323344"/>
                          <a:pt x="2395847" y="2246666"/>
                          <a:pt x="2276637" y="2284407"/>
                        </a:cubicBezTo>
                        <a:cubicBezTo>
                          <a:pt x="2157761" y="2317992"/>
                          <a:pt x="2097785" y="2255879"/>
                          <a:pt x="2001889" y="2284407"/>
                        </a:cubicBezTo>
                        <a:cubicBezTo>
                          <a:pt x="1897956" y="2324687"/>
                          <a:pt x="1844410" y="2312166"/>
                          <a:pt x="1765888" y="2284407"/>
                        </a:cubicBezTo>
                        <a:cubicBezTo>
                          <a:pt x="1703673" y="2250606"/>
                          <a:pt x="1556556" y="2308437"/>
                          <a:pt x="1491139" y="2284407"/>
                        </a:cubicBezTo>
                        <a:cubicBezTo>
                          <a:pt x="1458528" y="2264491"/>
                          <a:pt x="1238713" y="2265709"/>
                          <a:pt x="1100152" y="2284407"/>
                        </a:cubicBezTo>
                        <a:cubicBezTo>
                          <a:pt x="925621" y="2310083"/>
                          <a:pt x="793790" y="2306462"/>
                          <a:pt x="709164" y="2284407"/>
                        </a:cubicBezTo>
                        <a:cubicBezTo>
                          <a:pt x="609446" y="2286119"/>
                          <a:pt x="568667" y="2251857"/>
                          <a:pt x="473163" y="2284407"/>
                        </a:cubicBezTo>
                        <a:cubicBezTo>
                          <a:pt x="405400" y="2323525"/>
                          <a:pt x="213731" y="2253431"/>
                          <a:pt x="127966" y="2284407"/>
                        </a:cubicBezTo>
                        <a:cubicBezTo>
                          <a:pt x="67047" y="2300292"/>
                          <a:pt x="-19863" y="2105256"/>
                          <a:pt x="0" y="1903664"/>
                        </a:cubicBezTo>
                        <a:cubicBezTo>
                          <a:pt x="11292" y="1758900"/>
                          <a:pt x="-14576" y="1455055"/>
                          <a:pt x="0" y="1187891"/>
                        </a:cubicBezTo>
                        <a:cubicBezTo>
                          <a:pt x="-41463" y="902449"/>
                          <a:pt x="19460" y="686713"/>
                          <a:pt x="0" y="380742"/>
                        </a:cubicBezTo>
                        <a:close/>
                      </a:path>
                      <a:path w="4130586" h="2284407" fill="none" stroke="0" extrusionOk="0">
                        <a:moveTo>
                          <a:pt x="0" y="380742"/>
                        </a:moveTo>
                        <a:cubicBezTo>
                          <a:pt x="15035" y="201950"/>
                          <a:pt x="43797" y="11958"/>
                          <a:pt x="127966" y="0"/>
                        </a:cubicBezTo>
                        <a:cubicBezTo>
                          <a:pt x="194451" y="18514"/>
                          <a:pt x="317362" y="1480"/>
                          <a:pt x="363968" y="0"/>
                        </a:cubicBezTo>
                        <a:cubicBezTo>
                          <a:pt x="390166" y="-6111"/>
                          <a:pt x="614251" y="-2407"/>
                          <a:pt x="716209" y="0"/>
                        </a:cubicBezTo>
                        <a:cubicBezTo>
                          <a:pt x="828626" y="-15754"/>
                          <a:pt x="913256" y="-19767"/>
                          <a:pt x="1068450" y="0"/>
                        </a:cubicBezTo>
                        <a:cubicBezTo>
                          <a:pt x="1213954" y="19470"/>
                          <a:pt x="1374651" y="30004"/>
                          <a:pt x="1498184" y="0"/>
                        </a:cubicBezTo>
                        <a:cubicBezTo>
                          <a:pt x="1606999" y="-25389"/>
                          <a:pt x="1681106" y="-35266"/>
                          <a:pt x="1734186" y="0"/>
                        </a:cubicBezTo>
                        <a:cubicBezTo>
                          <a:pt x="1797494" y="39185"/>
                          <a:pt x="1976422" y="15459"/>
                          <a:pt x="2047680" y="0"/>
                        </a:cubicBezTo>
                        <a:cubicBezTo>
                          <a:pt x="2116793" y="-19551"/>
                          <a:pt x="2221978" y="-51"/>
                          <a:pt x="2361175" y="0"/>
                        </a:cubicBezTo>
                        <a:cubicBezTo>
                          <a:pt x="2485719" y="11649"/>
                          <a:pt x="2565759" y="42278"/>
                          <a:pt x="2752163" y="0"/>
                        </a:cubicBezTo>
                        <a:cubicBezTo>
                          <a:pt x="2934558" y="-24018"/>
                          <a:pt x="3058058" y="-50463"/>
                          <a:pt x="3181897" y="0"/>
                        </a:cubicBezTo>
                        <a:cubicBezTo>
                          <a:pt x="3352729" y="61854"/>
                          <a:pt x="3464747" y="30111"/>
                          <a:pt x="3611631" y="0"/>
                        </a:cubicBezTo>
                        <a:cubicBezTo>
                          <a:pt x="3780112" y="-13580"/>
                          <a:pt x="3860162" y="44695"/>
                          <a:pt x="4002619" y="0"/>
                        </a:cubicBezTo>
                        <a:cubicBezTo>
                          <a:pt x="4042793" y="-43724"/>
                          <a:pt x="4091885" y="151305"/>
                          <a:pt x="4130586" y="380742"/>
                        </a:cubicBezTo>
                        <a:cubicBezTo>
                          <a:pt x="4107644" y="653788"/>
                          <a:pt x="4131530" y="828650"/>
                          <a:pt x="4130586" y="1111744"/>
                        </a:cubicBezTo>
                        <a:cubicBezTo>
                          <a:pt x="4141087" y="1387716"/>
                          <a:pt x="4137542" y="1535389"/>
                          <a:pt x="4130586" y="1903664"/>
                        </a:cubicBezTo>
                        <a:cubicBezTo>
                          <a:pt x="4128397" y="2156801"/>
                          <a:pt x="4060167" y="2286847"/>
                          <a:pt x="4002619" y="2284407"/>
                        </a:cubicBezTo>
                        <a:cubicBezTo>
                          <a:pt x="3859931" y="2297933"/>
                          <a:pt x="3816226" y="2254325"/>
                          <a:pt x="3650377" y="2284407"/>
                        </a:cubicBezTo>
                        <a:cubicBezTo>
                          <a:pt x="3487572" y="2316779"/>
                          <a:pt x="3508173" y="2310188"/>
                          <a:pt x="3375630" y="2284407"/>
                        </a:cubicBezTo>
                        <a:cubicBezTo>
                          <a:pt x="3248515" y="2271570"/>
                          <a:pt x="3120642" y="2301975"/>
                          <a:pt x="3023388" y="2284407"/>
                        </a:cubicBezTo>
                        <a:cubicBezTo>
                          <a:pt x="2923529" y="2266823"/>
                          <a:pt x="2831587" y="2260502"/>
                          <a:pt x="2709894" y="2284407"/>
                        </a:cubicBezTo>
                        <a:cubicBezTo>
                          <a:pt x="2586279" y="2312313"/>
                          <a:pt x="2505819" y="2242126"/>
                          <a:pt x="2435146" y="2284407"/>
                        </a:cubicBezTo>
                        <a:cubicBezTo>
                          <a:pt x="2355285" y="2295182"/>
                          <a:pt x="2110521" y="2304864"/>
                          <a:pt x="2005412" y="2284407"/>
                        </a:cubicBezTo>
                        <a:cubicBezTo>
                          <a:pt x="1900581" y="2241348"/>
                          <a:pt x="1852965" y="2298339"/>
                          <a:pt x="1691917" y="2284407"/>
                        </a:cubicBezTo>
                        <a:cubicBezTo>
                          <a:pt x="1543826" y="2261909"/>
                          <a:pt x="1466456" y="2309169"/>
                          <a:pt x="1300929" y="2284407"/>
                        </a:cubicBezTo>
                        <a:cubicBezTo>
                          <a:pt x="1142496" y="2251604"/>
                          <a:pt x="1060852" y="2284723"/>
                          <a:pt x="909942" y="2284407"/>
                        </a:cubicBezTo>
                        <a:cubicBezTo>
                          <a:pt x="770732" y="2299787"/>
                          <a:pt x="702728" y="2325880"/>
                          <a:pt x="635193" y="2284407"/>
                        </a:cubicBezTo>
                        <a:cubicBezTo>
                          <a:pt x="559361" y="2254410"/>
                          <a:pt x="243632" y="2338560"/>
                          <a:pt x="127966" y="2284407"/>
                        </a:cubicBezTo>
                        <a:cubicBezTo>
                          <a:pt x="59601" y="2289992"/>
                          <a:pt x="14077" y="2139910"/>
                          <a:pt x="0" y="1903664"/>
                        </a:cubicBezTo>
                        <a:cubicBezTo>
                          <a:pt x="1284" y="1589102"/>
                          <a:pt x="15437" y="1353745"/>
                          <a:pt x="0" y="1187891"/>
                        </a:cubicBezTo>
                        <a:cubicBezTo>
                          <a:pt x="-26795" y="995361"/>
                          <a:pt x="2070" y="559630"/>
                          <a:pt x="0" y="38074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7" name="Picture 6">
            <a:extLst>
              <a:ext uri="{FF2B5EF4-FFF2-40B4-BE49-F238E27FC236}">
                <a16:creationId xmlns:a16="http://schemas.microsoft.com/office/drawing/2014/main" id="{4B458F26-9FC7-9844-F0EB-A6E401FF2C0D}"/>
              </a:ext>
            </a:extLst>
          </p:cNvPr>
          <p:cNvPicPr>
            <a:picLocks noChangeAspect="1"/>
          </p:cNvPicPr>
          <p:nvPr/>
        </p:nvPicPr>
        <p:blipFill>
          <a:blip r:embed="rId4"/>
          <a:stretch>
            <a:fillRect/>
          </a:stretch>
        </p:blipFill>
        <p:spPr>
          <a:xfrm>
            <a:off x="6247279" y="1738953"/>
            <a:ext cx="5620871" cy="4904721"/>
          </a:xfrm>
          <a:prstGeom prst="rect">
            <a:avLst/>
          </a:prstGeom>
        </p:spPr>
      </p:pic>
      <p:sp>
        <p:nvSpPr>
          <p:cNvPr id="10" name="TextBox 9">
            <a:extLst>
              <a:ext uri="{FF2B5EF4-FFF2-40B4-BE49-F238E27FC236}">
                <a16:creationId xmlns:a16="http://schemas.microsoft.com/office/drawing/2014/main" id="{56D84809-CD3E-86CD-7F4F-354FA9CC53E4}"/>
              </a:ext>
            </a:extLst>
          </p:cNvPr>
          <p:cNvSpPr txBox="1"/>
          <p:nvPr/>
        </p:nvSpPr>
        <p:spPr>
          <a:xfrm>
            <a:off x="405555" y="2714396"/>
            <a:ext cx="2198736" cy="677108"/>
          </a:xfrm>
          <a:prstGeom prst="rect">
            <a:avLst/>
          </a:prstGeom>
          <a:noFill/>
        </p:spPr>
        <p:txBody>
          <a:bodyPr wrap="square">
            <a:spAutoFit/>
          </a:bodyPr>
          <a:lstStyle/>
          <a:p>
            <a:r>
              <a:rPr lang="en-US" sz="3800" b="1" dirty="0" err="1">
                <a:solidFill>
                  <a:srgbClr val="FF0000"/>
                </a:solidFill>
                <a:latin typeface="Times New Roman" panose="02020603050405020304" pitchFamily="18" charset="0"/>
                <a:cs typeface="Times New Roman" panose="02020603050405020304" pitchFamily="18" charset="0"/>
              </a:rPr>
              <a:t>Tây</a:t>
            </a:r>
            <a:r>
              <a:rPr lang="en-US" sz="3800" b="1" dirty="0">
                <a:solidFill>
                  <a:srgbClr val="FF0000"/>
                </a:solidFill>
                <a:latin typeface="Times New Roman" panose="02020603050405020304" pitchFamily="18" charset="0"/>
                <a:cs typeface="Times New Roman" panose="02020603050405020304" pitchFamily="18" charset="0"/>
              </a:rPr>
              <a:t> </a:t>
            </a:r>
            <a:r>
              <a:rPr lang="en-US" sz="3800" b="1" dirty="0" err="1">
                <a:solidFill>
                  <a:srgbClr val="FF0000"/>
                </a:solidFill>
                <a:latin typeface="Times New Roman" panose="02020603050405020304" pitchFamily="18" charset="0"/>
                <a:cs typeface="Times New Roman" panose="02020603050405020304" pitchFamily="18" charset="0"/>
              </a:rPr>
              <a:t>Bắc</a:t>
            </a:r>
            <a:r>
              <a:rPr lang="vi-VN" sz="3800" b="1" dirty="0">
                <a:solidFill>
                  <a:srgbClr val="FF0000"/>
                </a:solidFill>
                <a:latin typeface="Times New Roman" panose="02020603050405020304" pitchFamily="18" charset="0"/>
                <a:cs typeface="Times New Roman" panose="02020603050405020304" pitchFamily="18" charset="0"/>
              </a:rPr>
              <a:t>:</a:t>
            </a:r>
            <a:endParaRPr lang="en-US" sz="3800" dirty="0"/>
          </a:p>
        </p:txBody>
      </p:sp>
      <p:pic>
        <p:nvPicPr>
          <p:cNvPr id="11" name="Picture 10">
            <a:extLst>
              <a:ext uri="{FF2B5EF4-FFF2-40B4-BE49-F238E27FC236}">
                <a16:creationId xmlns:a16="http://schemas.microsoft.com/office/drawing/2014/main" id="{AE6B97EC-5C09-88D9-5245-917BED0BEC9A}"/>
              </a:ext>
            </a:extLst>
          </p:cNvPr>
          <p:cNvPicPr>
            <a:picLocks noChangeAspect="1"/>
          </p:cNvPicPr>
          <p:nvPr/>
        </p:nvPicPr>
        <p:blipFill>
          <a:blip r:embed="rId5"/>
          <a:stretch>
            <a:fillRect/>
          </a:stretch>
        </p:blipFill>
        <p:spPr>
          <a:xfrm>
            <a:off x="5432469" y="1738953"/>
            <a:ext cx="6667500" cy="5119047"/>
          </a:xfrm>
          <a:prstGeom prst="rect">
            <a:avLst/>
          </a:prstGeom>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11107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8888" y="5567852"/>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cxnSp>
        <p:nvCxnSpPr>
          <p:cNvPr id="3" name="Straight Connector 2">
            <a:extLst>
              <a:ext uri="{FF2B5EF4-FFF2-40B4-BE49-F238E27FC236}">
                <a16:creationId xmlns:a16="http://schemas.microsoft.com/office/drawing/2014/main" id="{CD3EB60A-9041-0E26-E2B8-17821D25E66F}"/>
              </a:ext>
            </a:extLst>
          </p:cNvPr>
          <p:cNvCxnSpPr>
            <a:cxnSpLocks/>
          </p:cNvCxnSpPr>
          <p:nvPr/>
        </p:nvCxnSpPr>
        <p:spPr>
          <a:xfrm>
            <a:off x="1270801" y="3877756"/>
            <a:ext cx="3508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A077AC6-F2D5-8D8A-AD8D-7D41281C4ADF}"/>
              </a:ext>
            </a:extLst>
          </p:cNvPr>
          <p:cNvCxnSpPr>
            <a:cxnSpLocks/>
          </p:cNvCxnSpPr>
          <p:nvPr/>
        </p:nvCxnSpPr>
        <p:spPr>
          <a:xfrm>
            <a:off x="8077107" y="4370815"/>
            <a:ext cx="3508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7285AD-7546-26C6-7D8A-476381FC8B5C}"/>
              </a:ext>
            </a:extLst>
          </p:cNvPr>
          <p:cNvSpPr txBox="1"/>
          <p:nvPr/>
        </p:nvSpPr>
        <p:spPr>
          <a:xfrm>
            <a:off x="9109357" y="5984390"/>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cxnSp>
        <p:nvCxnSpPr>
          <p:cNvPr id="3" name="Straight Connector 2">
            <a:extLst>
              <a:ext uri="{FF2B5EF4-FFF2-40B4-BE49-F238E27FC236}">
                <a16:creationId xmlns:a16="http://schemas.microsoft.com/office/drawing/2014/main" id="{E499E89F-DD24-5A5C-9F15-598F1AD7911F}"/>
              </a:ext>
            </a:extLst>
          </p:cNvPr>
          <p:cNvCxnSpPr>
            <a:cxnSpLocks/>
          </p:cNvCxnSpPr>
          <p:nvPr/>
        </p:nvCxnSpPr>
        <p:spPr>
          <a:xfrm>
            <a:off x="8659489" y="4361850"/>
            <a:ext cx="30035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BD30619-0776-7D39-010E-70F15C801001}"/>
              </a:ext>
            </a:extLst>
          </p:cNvPr>
          <p:cNvCxnSpPr/>
          <p:nvPr/>
        </p:nvCxnSpPr>
        <p:spPr>
          <a:xfrm>
            <a:off x="507957" y="4863874"/>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BC2DAE7-EC7D-8F95-EF3F-95BEBB646F64}"/>
              </a:ext>
            </a:extLst>
          </p:cNvPr>
          <p:cNvSpPr txBox="1"/>
          <p:nvPr/>
        </p:nvSpPr>
        <p:spPr>
          <a:xfrm>
            <a:off x="8884056" y="579231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372320" y="2606234"/>
            <a:ext cx="11371382" cy="1679106"/>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210409 h 1679106"/>
                      <a:gd name="connsiteX1" fmla="*/ 210409 w 11371382"/>
                      <a:gd name="connsiteY1" fmla="*/ 0 h 1679106"/>
                      <a:gd name="connsiteX2" fmla="*/ 894819 w 11371382"/>
                      <a:gd name="connsiteY2" fmla="*/ 0 h 1679106"/>
                      <a:gd name="connsiteX3" fmla="*/ 1469724 w 11371382"/>
                      <a:gd name="connsiteY3" fmla="*/ 0 h 1679106"/>
                      <a:gd name="connsiteX4" fmla="*/ 1825617 w 11371382"/>
                      <a:gd name="connsiteY4" fmla="*/ 0 h 1679106"/>
                      <a:gd name="connsiteX5" fmla="*/ 2400522 w 11371382"/>
                      <a:gd name="connsiteY5" fmla="*/ 0 h 1679106"/>
                      <a:gd name="connsiteX6" fmla="*/ 2865921 w 11371382"/>
                      <a:gd name="connsiteY6" fmla="*/ 0 h 1679106"/>
                      <a:gd name="connsiteX7" fmla="*/ 3221814 w 11371382"/>
                      <a:gd name="connsiteY7" fmla="*/ 0 h 1679106"/>
                      <a:gd name="connsiteX8" fmla="*/ 4125236 w 11371382"/>
                      <a:gd name="connsiteY8" fmla="*/ 0 h 1679106"/>
                      <a:gd name="connsiteX9" fmla="*/ 4809646 w 11371382"/>
                      <a:gd name="connsiteY9" fmla="*/ 0 h 1679106"/>
                      <a:gd name="connsiteX10" fmla="*/ 5384550 w 11371382"/>
                      <a:gd name="connsiteY10" fmla="*/ 0 h 1679106"/>
                      <a:gd name="connsiteX11" fmla="*/ 6178466 w 11371382"/>
                      <a:gd name="connsiteY11" fmla="*/ 0 h 1679106"/>
                      <a:gd name="connsiteX12" fmla="*/ 6862877 w 11371382"/>
                      <a:gd name="connsiteY12" fmla="*/ 0 h 1679106"/>
                      <a:gd name="connsiteX13" fmla="*/ 7437781 w 11371382"/>
                      <a:gd name="connsiteY13" fmla="*/ 0 h 1679106"/>
                      <a:gd name="connsiteX14" fmla="*/ 7793675 w 11371382"/>
                      <a:gd name="connsiteY14" fmla="*/ 0 h 1679106"/>
                      <a:gd name="connsiteX15" fmla="*/ 8368579 w 11371382"/>
                      <a:gd name="connsiteY15" fmla="*/ 0 h 1679106"/>
                      <a:gd name="connsiteX16" fmla="*/ 8943484 w 11371382"/>
                      <a:gd name="connsiteY16" fmla="*/ 0 h 1679106"/>
                      <a:gd name="connsiteX17" fmla="*/ 9299377 w 11371382"/>
                      <a:gd name="connsiteY17" fmla="*/ 0 h 1679106"/>
                      <a:gd name="connsiteX18" fmla="*/ 9764776 w 11371382"/>
                      <a:gd name="connsiteY18" fmla="*/ 0 h 1679106"/>
                      <a:gd name="connsiteX19" fmla="*/ 10120669 w 11371382"/>
                      <a:gd name="connsiteY19" fmla="*/ 0 h 1679106"/>
                      <a:gd name="connsiteX20" fmla="*/ 11160973 w 11371382"/>
                      <a:gd name="connsiteY20" fmla="*/ 0 h 1679106"/>
                      <a:gd name="connsiteX21" fmla="*/ 11371382 w 11371382"/>
                      <a:gd name="connsiteY21" fmla="*/ 210409 h 1679106"/>
                      <a:gd name="connsiteX22" fmla="*/ 11371382 w 11371382"/>
                      <a:gd name="connsiteY22" fmla="*/ 864719 h 1679106"/>
                      <a:gd name="connsiteX23" fmla="*/ 11371382 w 11371382"/>
                      <a:gd name="connsiteY23" fmla="*/ 1468697 h 1679106"/>
                      <a:gd name="connsiteX24" fmla="*/ 11160973 w 11371382"/>
                      <a:gd name="connsiteY24" fmla="*/ 1679106 h 1679106"/>
                      <a:gd name="connsiteX25" fmla="*/ 10367057 w 11371382"/>
                      <a:gd name="connsiteY25" fmla="*/ 1679106 h 1679106"/>
                      <a:gd name="connsiteX26" fmla="*/ 9573141 w 11371382"/>
                      <a:gd name="connsiteY26" fmla="*/ 1679106 h 1679106"/>
                      <a:gd name="connsiteX27" fmla="*/ 9107742 w 11371382"/>
                      <a:gd name="connsiteY27" fmla="*/ 1679106 h 1679106"/>
                      <a:gd name="connsiteX28" fmla="*/ 8751849 w 11371382"/>
                      <a:gd name="connsiteY28" fmla="*/ 1679106 h 1679106"/>
                      <a:gd name="connsiteX29" fmla="*/ 7848427 w 11371382"/>
                      <a:gd name="connsiteY29" fmla="*/ 1679106 h 1679106"/>
                      <a:gd name="connsiteX30" fmla="*/ 7273523 w 11371382"/>
                      <a:gd name="connsiteY30" fmla="*/ 1679106 h 1679106"/>
                      <a:gd name="connsiteX31" fmla="*/ 6698618 w 11371382"/>
                      <a:gd name="connsiteY31" fmla="*/ 1679106 h 1679106"/>
                      <a:gd name="connsiteX32" fmla="*/ 6014208 w 11371382"/>
                      <a:gd name="connsiteY32" fmla="*/ 1679106 h 1679106"/>
                      <a:gd name="connsiteX33" fmla="*/ 5110786 w 11371382"/>
                      <a:gd name="connsiteY33" fmla="*/ 1679106 h 1679106"/>
                      <a:gd name="connsiteX34" fmla="*/ 4535882 w 11371382"/>
                      <a:gd name="connsiteY34" fmla="*/ 1679106 h 1679106"/>
                      <a:gd name="connsiteX35" fmla="*/ 3851472 w 11371382"/>
                      <a:gd name="connsiteY35" fmla="*/ 1679106 h 1679106"/>
                      <a:gd name="connsiteX36" fmla="*/ 3276567 w 11371382"/>
                      <a:gd name="connsiteY36" fmla="*/ 1679106 h 1679106"/>
                      <a:gd name="connsiteX37" fmla="*/ 2592157 w 11371382"/>
                      <a:gd name="connsiteY37" fmla="*/ 1679106 h 1679106"/>
                      <a:gd name="connsiteX38" fmla="*/ 1798241 w 11371382"/>
                      <a:gd name="connsiteY38" fmla="*/ 1679106 h 1679106"/>
                      <a:gd name="connsiteX39" fmla="*/ 1223336 w 11371382"/>
                      <a:gd name="connsiteY39" fmla="*/ 1679106 h 1679106"/>
                      <a:gd name="connsiteX40" fmla="*/ 210409 w 11371382"/>
                      <a:gd name="connsiteY40" fmla="*/ 1679106 h 1679106"/>
                      <a:gd name="connsiteX41" fmla="*/ 0 w 11371382"/>
                      <a:gd name="connsiteY41" fmla="*/ 1468697 h 1679106"/>
                      <a:gd name="connsiteX42" fmla="*/ 0 w 11371382"/>
                      <a:gd name="connsiteY42" fmla="*/ 826970 h 1679106"/>
                      <a:gd name="connsiteX43" fmla="*/ 0 w 11371382"/>
                      <a:gd name="connsiteY43" fmla="*/ 210409 h 16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679106" fill="none" extrusionOk="0">
                        <a:moveTo>
                          <a:pt x="0" y="210409"/>
                        </a:moveTo>
                        <a:cubicBezTo>
                          <a:pt x="-8690" y="75851"/>
                          <a:pt x="75754" y="14516"/>
                          <a:pt x="210409" y="0"/>
                        </a:cubicBezTo>
                        <a:cubicBezTo>
                          <a:pt x="431857" y="-27385"/>
                          <a:pt x="738342" y="-8246"/>
                          <a:pt x="894819" y="0"/>
                        </a:cubicBezTo>
                        <a:cubicBezTo>
                          <a:pt x="1051296" y="8246"/>
                          <a:pt x="1207085" y="-1884"/>
                          <a:pt x="1469724" y="0"/>
                        </a:cubicBezTo>
                        <a:cubicBezTo>
                          <a:pt x="1732364" y="1884"/>
                          <a:pt x="1698121" y="-374"/>
                          <a:pt x="1825617" y="0"/>
                        </a:cubicBezTo>
                        <a:cubicBezTo>
                          <a:pt x="1953113" y="374"/>
                          <a:pt x="2205678" y="-25445"/>
                          <a:pt x="2400522" y="0"/>
                        </a:cubicBezTo>
                        <a:cubicBezTo>
                          <a:pt x="2595367" y="25445"/>
                          <a:pt x="2724809" y="-19871"/>
                          <a:pt x="2865921" y="0"/>
                        </a:cubicBezTo>
                        <a:cubicBezTo>
                          <a:pt x="3007033" y="19871"/>
                          <a:pt x="3068238" y="-6327"/>
                          <a:pt x="3221814" y="0"/>
                        </a:cubicBezTo>
                        <a:cubicBezTo>
                          <a:pt x="3375390" y="6327"/>
                          <a:pt x="3750514" y="-40533"/>
                          <a:pt x="4125236" y="0"/>
                        </a:cubicBezTo>
                        <a:cubicBezTo>
                          <a:pt x="4499958" y="40533"/>
                          <a:pt x="4637963" y="14791"/>
                          <a:pt x="4809646" y="0"/>
                        </a:cubicBezTo>
                        <a:cubicBezTo>
                          <a:pt x="4981329" y="-14791"/>
                          <a:pt x="5267290" y="16266"/>
                          <a:pt x="5384550" y="0"/>
                        </a:cubicBezTo>
                        <a:cubicBezTo>
                          <a:pt x="5501810" y="-16266"/>
                          <a:pt x="5927367" y="-25493"/>
                          <a:pt x="6178466" y="0"/>
                        </a:cubicBezTo>
                        <a:cubicBezTo>
                          <a:pt x="6429565" y="25493"/>
                          <a:pt x="6589781" y="-22491"/>
                          <a:pt x="6862877" y="0"/>
                        </a:cubicBezTo>
                        <a:cubicBezTo>
                          <a:pt x="7135973" y="22491"/>
                          <a:pt x="7307802" y="-576"/>
                          <a:pt x="7437781" y="0"/>
                        </a:cubicBezTo>
                        <a:cubicBezTo>
                          <a:pt x="7567760" y="576"/>
                          <a:pt x="7720583" y="4956"/>
                          <a:pt x="7793675" y="0"/>
                        </a:cubicBezTo>
                        <a:cubicBezTo>
                          <a:pt x="7866767" y="-4956"/>
                          <a:pt x="8101326" y="-357"/>
                          <a:pt x="8368579" y="0"/>
                        </a:cubicBezTo>
                        <a:cubicBezTo>
                          <a:pt x="8635832" y="357"/>
                          <a:pt x="8777533" y="-18718"/>
                          <a:pt x="8943484" y="0"/>
                        </a:cubicBezTo>
                        <a:cubicBezTo>
                          <a:pt x="9109435" y="18718"/>
                          <a:pt x="9159618" y="11995"/>
                          <a:pt x="9299377" y="0"/>
                        </a:cubicBezTo>
                        <a:cubicBezTo>
                          <a:pt x="9439136" y="-11995"/>
                          <a:pt x="9567190" y="-10979"/>
                          <a:pt x="9764776" y="0"/>
                        </a:cubicBezTo>
                        <a:cubicBezTo>
                          <a:pt x="9962362" y="10979"/>
                          <a:pt x="10049179" y="4579"/>
                          <a:pt x="10120669" y="0"/>
                        </a:cubicBezTo>
                        <a:cubicBezTo>
                          <a:pt x="10192159" y="-4579"/>
                          <a:pt x="10647220" y="23888"/>
                          <a:pt x="11160973" y="0"/>
                        </a:cubicBezTo>
                        <a:cubicBezTo>
                          <a:pt x="11284709" y="12820"/>
                          <a:pt x="11367247" y="96395"/>
                          <a:pt x="11371382" y="210409"/>
                        </a:cubicBezTo>
                        <a:cubicBezTo>
                          <a:pt x="11370545" y="384976"/>
                          <a:pt x="11347216" y="562730"/>
                          <a:pt x="11371382" y="864719"/>
                        </a:cubicBezTo>
                        <a:cubicBezTo>
                          <a:pt x="11395549" y="1166708"/>
                          <a:pt x="11401121" y="1168026"/>
                          <a:pt x="11371382" y="1468697"/>
                        </a:cubicBezTo>
                        <a:cubicBezTo>
                          <a:pt x="11367961" y="1578186"/>
                          <a:pt x="11293930" y="1686568"/>
                          <a:pt x="11160973" y="1679106"/>
                        </a:cubicBezTo>
                        <a:cubicBezTo>
                          <a:pt x="10777551" y="1692720"/>
                          <a:pt x="10550104" y="1659516"/>
                          <a:pt x="10367057" y="1679106"/>
                        </a:cubicBezTo>
                        <a:cubicBezTo>
                          <a:pt x="10184010" y="1698696"/>
                          <a:pt x="9822590" y="1669371"/>
                          <a:pt x="9573141" y="1679106"/>
                        </a:cubicBezTo>
                        <a:cubicBezTo>
                          <a:pt x="9323692" y="1688841"/>
                          <a:pt x="9292473" y="1666452"/>
                          <a:pt x="9107742" y="1679106"/>
                        </a:cubicBezTo>
                        <a:cubicBezTo>
                          <a:pt x="8923011" y="1691760"/>
                          <a:pt x="8849383" y="1683620"/>
                          <a:pt x="8751849" y="1679106"/>
                        </a:cubicBezTo>
                        <a:cubicBezTo>
                          <a:pt x="8654315" y="1674592"/>
                          <a:pt x="8046526" y="1655659"/>
                          <a:pt x="7848427" y="1679106"/>
                        </a:cubicBezTo>
                        <a:cubicBezTo>
                          <a:pt x="7650328" y="1702553"/>
                          <a:pt x="7390092" y="1662457"/>
                          <a:pt x="7273523" y="1679106"/>
                        </a:cubicBezTo>
                        <a:cubicBezTo>
                          <a:pt x="7156954" y="1695755"/>
                          <a:pt x="6844433" y="1652915"/>
                          <a:pt x="6698618" y="1679106"/>
                        </a:cubicBezTo>
                        <a:cubicBezTo>
                          <a:pt x="6552804" y="1705297"/>
                          <a:pt x="6191828" y="1646923"/>
                          <a:pt x="6014208" y="1679106"/>
                        </a:cubicBezTo>
                        <a:cubicBezTo>
                          <a:pt x="5836588" y="1711290"/>
                          <a:pt x="5512269" y="1641423"/>
                          <a:pt x="5110786" y="1679106"/>
                        </a:cubicBezTo>
                        <a:cubicBezTo>
                          <a:pt x="4709303" y="1716789"/>
                          <a:pt x="4801444" y="1707230"/>
                          <a:pt x="4535882" y="1679106"/>
                        </a:cubicBezTo>
                        <a:cubicBezTo>
                          <a:pt x="4270320" y="1650982"/>
                          <a:pt x="4009655" y="1696951"/>
                          <a:pt x="3851472" y="1679106"/>
                        </a:cubicBezTo>
                        <a:cubicBezTo>
                          <a:pt x="3693289" y="1661262"/>
                          <a:pt x="3409745" y="1701029"/>
                          <a:pt x="3276567" y="1679106"/>
                        </a:cubicBezTo>
                        <a:cubicBezTo>
                          <a:pt x="3143390" y="1657183"/>
                          <a:pt x="2805982" y="1681255"/>
                          <a:pt x="2592157" y="1679106"/>
                        </a:cubicBezTo>
                        <a:cubicBezTo>
                          <a:pt x="2378332" y="1676958"/>
                          <a:pt x="2003728" y="1708006"/>
                          <a:pt x="1798241" y="1679106"/>
                        </a:cubicBezTo>
                        <a:cubicBezTo>
                          <a:pt x="1592754" y="1650206"/>
                          <a:pt x="1449518" y="1662442"/>
                          <a:pt x="1223336" y="1679106"/>
                        </a:cubicBezTo>
                        <a:cubicBezTo>
                          <a:pt x="997155" y="1695770"/>
                          <a:pt x="631176" y="1640488"/>
                          <a:pt x="210409" y="1679106"/>
                        </a:cubicBezTo>
                        <a:cubicBezTo>
                          <a:pt x="89911" y="1684309"/>
                          <a:pt x="-7677" y="1578902"/>
                          <a:pt x="0" y="1468697"/>
                        </a:cubicBezTo>
                        <a:cubicBezTo>
                          <a:pt x="26978" y="1312566"/>
                          <a:pt x="-18953" y="1040482"/>
                          <a:pt x="0" y="826970"/>
                        </a:cubicBezTo>
                        <a:cubicBezTo>
                          <a:pt x="18953" y="613458"/>
                          <a:pt x="-26853" y="402640"/>
                          <a:pt x="0" y="210409"/>
                        </a:cubicBezTo>
                        <a:close/>
                      </a:path>
                      <a:path w="11371382" h="1679106" stroke="0" extrusionOk="0">
                        <a:moveTo>
                          <a:pt x="0" y="210409"/>
                        </a:moveTo>
                        <a:cubicBezTo>
                          <a:pt x="826" y="119465"/>
                          <a:pt x="98850" y="8304"/>
                          <a:pt x="210409" y="0"/>
                        </a:cubicBezTo>
                        <a:cubicBezTo>
                          <a:pt x="495529" y="3511"/>
                          <a:pt x="709627" y="-23793"/>
                          <a:pt x="1004325" y="0"/>
                        </a:cubicBezTo>
                        <a:cubicBezTo>
                          <a:pt x="1299023" y="23793"/>
                          <a:pt x="1284755" y="4738"/>
                          <a:pt x="1469724" y="0"/>
                        </a:cubicBezTo>
                        <a:cubicBezTo>
                          <a:pt x="1654693" y="-4738"/>
                          <a:pt x="1762572" y="11151"/>
                          <a:pt x="1935123" y="0"/>
                        </a:cubicBezTo>
                        <a:cubicBezTo>
                          <a:pt x="2107674" y="-11151"/>
                          <a:pt x="2440410" y="23894"/>
                          <a:pt x="2729039" y="0"/>
                        </a:cubicBezTo>
                        <a:cubicBezTo>
                          <a:pt x="3017668" y="-23894"/>
                          <a:pt x="3030066" y="-25210"/>
                          <a:pt x="3303943" y="0"/>
                        </a:cubicBezTo>
                        <a:cubicBezTo>
                          <a:pt x="3577820" y="25210"/>
                          <a:pt x="3796170" y="36347"/>
                          <a:pt x="4207365" y="0"/>
                        </a:cubicBezTo>
                        <a:cubicBezTo>
                          <a:pt x="4618560" y="-36347"/>
                          <a:pt x="4752973" y="-11798"/>
                          <a:pt x="5110786" y="0"/>
                        </a:cubicBezTo>
                        <a:cubicBezTo>
                          <a:pt x="5468599" y="11798"/>
                          <a:pt x="5536979" y="1255"/>
                          <a:pt x="5904702" y="0"/>
                        </a:cubicBezTo>
                        <a:cubicBezTo>
                          <a:pt x="6272425" y="-1255"/>
                          <a:pt x="6234024" y="-21214"/>
                          <a:pt x="6370101" y="0"/>
                        </a:cubicBezTo>
                        <a:cubicBezTo>
                          <a:pt x="6506178" y="21214"/>
                          <a:pt x="6592803" y="14901"/>
                          <a:pt x="6725995" y="0"/>
                        </a:cubicBezTo>
                        <a:cubicBezTo>
                          <a:pt x="6859187" y="-14901"/>
                          <a:pt x="7396593" y="17335"/>
                          <a:pt x="7629416" y="0"/>
                        </a:cubicBezTo>
                        <a:cubicBezTo>
                          <a:pt x="7862239" y="-17335"/>
                          <a:pt x="8061536" y="31918"/>
                          <a:pt x="8313826" y="0"/>
                        </a:cubicBezTo>
                        <a:cubicBezTo>
                          <a:pt x="8566116" y="-31918"/>
                          <a:pt x="8729198" y="-14606"/>
                          <a:pt x="8998237" y="0"/>
                        </a:cubicBezTo>
                        <a:cubicBezTo>
                          <a:pt x="9267276" y="14606"/>
                          <a:pt x="9336617" y="20006"/>
                          <a:pt x="9463636" y="0"/>
                        </a:cubicBezTo>
                        <a:cubicBezTo>
                          <a:pt x="9590655" y="-20006"/>
                          <a:pt x="10061899" y="27359"/>
                          <a:pt x="10257551" y="0"/>
                        </a:cubicBezTo>
                        <a:cubicBezTo>
                          <a:pt x="10453204" y="-27359"/>
                          <a:pt x="10772242" y="14071"/>
                          <a:pt x="11160973" y="0"/>
                        </a:cubicBezTo>
                        <a:cubicBezTo>
                          <a:pt x="11289067" y="-24655"/>
                          <a:pt x="11387006" y="114682"/>
                          <a:pt x="11371382" y="210409"/>
                        </a:cubicBezTo>
                        <a:cubicBezTo>
                          <a:pt x="11345656" y="476291"/>
                          <a:pt x="11368397" y="512050"/>
                          <a:pt x="11371382" y="801804"/>
                        </a:cubicBezTo>
                        <a:cubicBezTo>
                          <a:pt x="11374367" y="1091559"/>
                          <a:pt x="11397487" y="1177413"/>
                          <a:pt x="11371382" y="1468697"/>
                        </a:cubicBezTo>
                        <a:cubicBezTo>
                          <a:pt x="11380289" y="1582481"/>
                          <a:pt x="11290825" y="1686053"/>
                          <a:pt x="11160973" y="1679106"/>
                        </a:cubicBezTo>
                        <a:cubicBezTo>
                          <a:pt x="11011156" y="1662717"/>
                          <a:pt x="10903672" y="1682630"/>
                          <a:pt x="10695574" y="1679106"/>
                        </a:cubicBezTo>
                        <a:cubicBezTo>
                          <a:pt x="10487476" y="1675582"/>
                          <a:pt x="10033518" y="1638194"/>
                          <a:pt x="9792153" y="1679106"/>
                        </a:cubicBezTo>
                        <a:cubicBezTo>
                          <a:pt x="9550788" y="1720018"/>
                          <a:pt x="9500458" y="1704921"/>
                          <a:pt x="9217248" y="1679106"/>
                        </a:cubicBezTo>
                        <a:cubicBezTo>
                          <a:pt x="8934038" y="1653291"/>
                          <a:pt x="8640848" y="1664197"/>
                          <a:pt x="8313826" y="1679106"/>
                        </a:cubicBezTo>
                        <a:cubicBezTo>
                          <a:pt x="7986804" y="1694015"/>
                          <a:pt x="7714218" y="1653734"/>
                          <a:pt x="7410405" y="1679106"/>
                        </a:cubicBezTo>
                        <a:cubicBezTo>
                          <a:pt x="7106592" y="1704478"/>
                          <a:pt x="7021506" y="1671618"/>
                          <a:pt x="6835500" y="1679106"/>
                        </a:cubicBezTo>
                        <a:cubicBezTo>
                          <a:pt x="6649494" y="1686594"/>
                          <a:pt x="6626072" y="1691148"/>
                          <a:pt x="6479607" y="1679106"/>
                        </a:cubicBezTo>
                        <a:cubicBezTo>
                          <a:pt x="6333142" y="1667064"/>
                          <a:pt x="6144872" y="1690817"/>
                          <a:pt x="6014208" y="1679106"/>
                        </a:cubicBezTo>
                        <a:cubicBezTo>
                          <a:pt x="5883544" y="1667395"/>
                          <a:pt x="5766929" y="1656866"/>
                          <a:pt x="5548809" y="1679106"/>
                        </a:cubicBezTo>
                        <a:cubicBezTo>
                          <a:pt x="5330689" y="1701346"/>
                          <a:pt x="5088998" y="1679584"/>
                          <a:pt x="4754893" y="1679106"/>
                        </a:cubicBezTo>
                        <a:cubicBezTo>
                          <a:pt x="4420788" y="1678628"/>
                          <a:pt x="4539534" y="1668106"/>
                          <a:pt x="4399000" y="1679106"/>
                        </a:cubicBezTo>
                        <a:cubicBezTo>
                          <a:pt x="4258466" y="1690106"/>
                          <a:pt x="4164273" y="1700175"/>
                          <a:pt x="3933601" y="1679106"/>
                        </a:cubicBezTo>
                        <a:cubicBezTo>
                          <a:pt x="3702929" y="1658037"/>
                          <a:pt x="3297486" y="1705841"/>
                          <a:pt x="3030179" y="1679106"/>
                        </a:cubicBezTo>
                        <a:cubicBezTo>
                          <a:pt x="2762872" y="1652371"/>
                          <a:pt x="2790200" y="1690683"/>
                          <a:pt x="2674286" y="1679106"/>
                        </a:cubicBezTo>
                        <a:cubicBezTo>
                          <a:pt x="2558372" y="1667529"/>
                          <a:pt x="2435579" y="1681515"/>
                          <a:pt x="2318393" y="1679106"/>
                        </a:cubicBezTo>
                        <a:cubicBezTo>
                          <a:pt x="2201207" y="1676697"/>
                          <a:pt x="2038716" y="1690143"/>
                          <a:pt x="1962499" y="1679106"/>
                        </a:cubicBezTo>
                        <a:cubicBezTo>
                          <a:pt x="1886282" y="1668069"/>
                          <a:pt x="1535142" y="1702634"/>
                          <a:pt x="1278089" y="1679106"/>
                        </a:cubicBezTo>
                        <a:cubicBezTo>
                          <a:pt x="1021036" y="1655579"/>
                          <a:pt x="671795" y="1696461"/>
                          <a:pt x="210409" y="1679106"/>
                        </a:cubicBezTo>
                        <a:cubicBezTo>
                          <a:pt x="116576" y="1675139"/>
                          <a:pt x="-18877" y="1565089"/>
                          <a:pt x="0" y="1468697"/>
                        </a:cubicBezTo>
                        <a:cubicBezTo>
                          <a:pt x="29528" y="1278363"/>
                          <a:pt x="-17666" y="978663"/>
                          <a:pt x="0" y="839553"/>
                        </a:cubicBezTo>
                        <a:cubicBezTo>
                          <a:pt x="17666" y="700443"/>
                          <a:pt x="-17272" y="400521"/>
                          <a:pt x="0" y="2104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a:t>
            </a:r>
          </a:p>
        </p:txBody>
      </p:sp>
      <p:sp>
        <p:nvSpPr>
          <p:cNvPr id="9" name="TextBox 8">
            <a:extLst>
              <a:ext uri="{FF2B5EF4-FFF2-40B4-BE49-F238E27FC236}">
                <a16:creationId xmlns:a16="http://schemas.microsoft.com/office/drawing/2014/main" id="{C4246337-F199-77CF-9DBB-4417D30CBFF0}"/>
              </a:ext>
            </a:extLst>
          </p:cNvPr>
          <p:cNvSpPr txBox="1"/>
          <p:nvPr/>
        </p:nvSpPr>
        <p:spPr>
          <a:xfrm>
            <a:off x="1995867" y="1415762"/>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a:rPr>
              <a:t>Ngắt</a:t>
            </a:r>
            <a:r>
              <a:rPr lang="en-US" sz="48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a:rPr>
              <a:t> </a:t>
            </a:r>
            <a:r>
              <a:rPr lang="en-US" sz="48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a:rPr>
              <a:t>câu</a:t>
            </a:r>
            <a:r>
              <a:rPr lang="en-US" sz="48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a:rPr>
              <a:t> </a:t>
            </a:r>
            <a:r>
              <a:rPr lang="en-US" sz="48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a:rPr>
              <a:t>dài</a:t>
            </a:r>
            <a:r>
              <a:rPr lang="en-US" sz="48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a:rPr>
              <a:t> </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4556" y="290497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3632794" y="345508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0670954"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0569765" y="3488747"/>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Rounded Corners 6">
            <a:extLst>
              <a:ext uri="{FF2B5EF4-FFF2-40B4-BE49-F238E27FC236}">
                <a16:creationId xmlns:a16="http://schemas.microsoft.com/office/drawing/2014/main" id="{31975A41-9EFE-8A8E-A554-17DDF854FAA0}"/>
              </a:ext>
            </a:extLst>
          </p:cNvPr>
          <p:cNvSpPr/>
          <p:nvPr/>
        </p:nvSpPr>
        <p:spPr>
          <a:xfrm>
            <a:off x="380183" y="4585813"/>
            <a:ext cx="11371382" cy="1679106"/>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11371382"/>
                      <a:gd name="connsiteY0" fmla="*/ 210409 h 1679106"/>
                      <a:gd name="connsiteX1" fmla="*/ 210409 w 11371382"/>
                      <a:gd name="connsiteY1" fmla="*/ 0 h 1679106"/>
                      <a:gd name="connsiteX2" fmla="*/ 894819 w 11371382"/>
                      <a:gd name="connsiteY2" fmla="*/ 0 h 1679106"/>
                      <a:gd name="connsiteX3" fmla="*/ 1469724 w 11371382"/>
                      <a:gd name="connsiteY3" fmla="*/ 0 h 1679106"/>
                      <a:gd name="connsiteX4" fmla="*/ 1825617 w 11371382"/>
                      <a:gd name="connsiteY4" fmla="*/ 0 h 1679106"/>
                      <a:gd name="connsiteX5" fmla="*/ 2400522 w 11371382"/>
                      <a:gd name="connsiteY5" fmla="*/ 0 h 1679106"/>
                      <a:gd name="connsiteX6" fmla="*/ 2865921 w 11371382"/>
                      <a:gd name="connsiteY6" fmla="*/ 0 h 1679106"/>
                      <a:gd name="connsiteX7" fmla="*/ 3221814 w 11371382"/>
                      <a:gd name="connsiteY7" fmla="*/ 0 h 1679106"/>
                      <a:gd name="connsiteX8" fmla="*/ 4125236 w 11371382"/>
                      <a:gd name="connsiteY8" fmla="*/ 0 h 1679106"/>
                      <a:gd name="connsiteX9" fmla="*/ 4809646 w 11371382"/>
                      <a:gd name="connsiteY9" fmla="*/ 0 h 1679106"/>
                      <a:gd name="connsiteX10" fmla="*/ 5384550 w 11371382"/>
                      <a:gd name="connsiteY10" fmla="*/ 0 h 1679106"/>
                      <a:gd name="connsiteX11" fmla="*/ 6178466 w 11371382"/>
                      <a:gd name="connsiteY11" fmla="*/ 0 h 1679106"/>
                      <a:gd name="connsiteX12" fmla="*/ 6862877 w 11371382"/>
                      <a:gd name="connsiteY12" fmla="*/ 0 h 1679106"/>
                      <a:gd name="connsiteX13" fmla="*/ 7437781 w 11371382"/>
                      <a:gd name="connsiteY13" fmla="*/ 0 h 1679106"/>
                      <a:gd name="connsiteX14" fmla="*/ 7793675 w 11371382"/>
                      <a:gd name="connsiteY14" fmla="*/ 0 h 1679106"/>
                      <a:gd name="connsiteX15" fmla="*/ 8368579 w 11371382"/>
                      <a:gd name="connsiteY15" fmla="*/ 0 h 1679106"/>
                      <a:gd name="connsiteX16" fmla="*/ 8943484 w 11371382"/>
                      <a:gd name="connsiteY16" fmla="*/ 0 h 1679106"/>
                      <a:gd name="connsiteX17" fmla="*/ 9299377 w 11371382"/>
                      <a:gd name="connsiteY17" fmla="*/ 0 h 1679106"/>
                      <a:gd name="connsiteX18" fmla="*/ 9764776 w 11371382"/>
                      <a:gd name="connsiteY18" fmla="*/ 0 h 1679106"/>
                      <a:gd name="connsiteX19" fmla="*/ 10120669 w 11371382"/>
                      <a:gd name="connsiteY19" fmla="*/ 0 h 1679106"/>
                      <a:gd name="connsiteX20" fmla="*/ 11160973 w 11371382"/>
                      <a:gd name="connsiteY20" fmla="*/ 0 h 1679106"/>
                      <a:gd name="connsiteX21" fmla="*/ 11371382 w 11371382"/>
                      <a:gd name="connsiteY21" fmla="*/ 210409 h 1679106"/>
                      <a:gd name="connsiteX22" fmla="*/ 11371382 w 11371382"/>
                      <a:gd name="connsiteY22" fmla="*/ 864719 h 1679106"/>
                      <a:gd name="connsiteX23" fmla="*/ 11371382 w 11371382"/>
                      <a:gd name="connsiteY23" fmla="*/ 1468697 h 1679106"/>
                      <a:gd name="connsiteX24" fmla="*/ 11160973 w 11371382"/>
                      <a:gd name="connsiteY24" fmla="*/ 1679106 h 1679106"/>
                      <a:gd name="connsiteX25" fmla="*/ 10367057 w 11371382"/>
                      <a:gd name="connsiteY25" fmla="*/ 1679106 h 1679106"/>
                      <a:gd name="connsiteX26" fmla="*/ 9573141 w 11371382"/>
                      <a:gd name="connsiteY26" fmla="*/ 1679106 h 1679106"/>
                      <a:gd name="connsiteX27" fmla="*/ 9107742 w 11371382"/>
                      <a:gd name="connsiteY27" fmla="*/ 1679106 h 1679106"/>
                      <a:gd name="connsiteX28" fmla="*/ 8751849 w 11371382"/>
                      <a:gd name="connsiteY28" fmla="*/ 1679106 h 1679106"/>
                      <a:gd name="connsiteX29" fmla="*/ 7848427 w 11371382"/>
                      <a:gd name="connsiteY29" fmla="*/ 1679106 h 1679106"/>
                      <a:gd name="connsiteX30" fmla="*/ 7273523 w 11371382"/>
                      <a:gd name="connsiteY30" fmla="*/ 1679106 h 1679106"/>
                      <a:gd name="connsiteX31" fmla="*/ 6698618 w 11371382"/>
                      <a:gd name="connsiteY31" fmla="*/ 1679106 h 1679106"/>
                      <a:gd name="connsiteX32" fmla="*/ 6014208 w 11371382"/>
                      <a:gd name="connsiteY32" fmla="*/ 1679106 h 1679106"/>
                      <a:gd name="connsiteX33" fmla="*/ 5110786 w 11371382"/>
                      <a:gd name="connsiteY33" fmla="*/ 1679106 h 1679106"/>
                      <a:gd name="connsiteX34" fmla="*/ 4535882 w 11371382"/>
                      <a:gd name="connsiteY34" fmla="*/ 1679106 h 1679106"/>
                      <a:gd name="connsiteX35" fmla="*/ 3851472 w 11371382"/>
                      <a:gd name="connsiteY35" fmla="*/ 1679106 h 1679106"/>
                      <a:gd name="connsiteX36" fmla="*/ 3276567 w 11371382"/>
                      <a:gd name="connsiteY36" fmla="*/ 1679106 h 1679106"/>
                      <a:gd name="connsiteX37" fmla="*/ 2592157 w 11371382"/>
                      <a:gd name="connsiteY37" fmla="*/ 1679106 h 1679106"/>
                      <a:gd name="connsiteX38" fmla="*/ 1798241 w 11371382"/>
                      <a:gd name="connsiteY38" fmla="*/ 1679106 h 1679106"/>
                      <a:gd name="connsiteX39" fmla="*/ 1223336 w 11371382"/>
                      <a:gd name="connsiteY39" fmla="*/ 1679106 h 1679106"/>
                      <a:gd name="connsiteX40" fmla="*/ 210409 w 11371382"/>
                      <a:gd name="connsiteY40" fmla="*/ 1679106 h 1679106"/>
                      <a:gd name="connsiteX41" fmla="*/ 0 w 11371382"/>
                      <a:gd name="connsiteY41" fmla="*/ 1468697 h 1679106"/>
                      <a:gd name="connsiteX42" fmla="*/ 0 w 11371382"/>
                      <a:gd name="connsiteY42" fmla="*/ 826970 h 1679106"/>
                      <a:gd name="connsiteX43" fmla="*/ 0 w 11371382"/>
                      <a:gd name="connsiteY43" fmla="*/ 210409 h 16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71382" h="1679106" fill="none" extrusionOk="0">
                        <a:moveTo>
                          <a:pt x="0" y="210409"/>
                        </a:moveTo>
                        <a:cubicBezTo>
                          <a:pt x="-8690" y="75851"/>
                          <a:pt x="75754" y="14516"/>
                          <a:pt x="210409" y="0"/>
                        </a:cubicBezTo>
                        <a:cubicBezTo>
                          <a:pt x="431857" y="-27385"/>
                          <a:pt x="738342" y="-8246"/>
                          <a:pt x="894819" y="0"/>
                        </a:cubicBezTo>
                        <a:cubicBezTo>
                          <a:pt x="1051296" y="8246"/>
                          <a:pt x="1207085" y="-1884"/>
                          <a:pt x="1469724" y="0"/>
                        </a:cubicBezTo>
                        <a:cubicBezTo>
                          <a:pt x="1732364" y="1884"/>
                          <a:pt x="1698121" y="-374"/>
                          <a:pt x="1825617" y="0"/>
                        </a:cubicBezTo>
                        <a:cubicBezTo>
                          <a:pt x="1953113" y="374"/>
                          <a:pt x="2205678" y="-25445"/>
                          <a:pt x="2400522" y="0"/>
                        </a:cubicBezTo>
                        <a:cubicBezTo>
                          <a:pt x="2595367" y="25445"/>
                          <a:pt x="2724809" y="-19871"/>
                          <a:pt x="2865921" y="0"/>
                        </a:cubicBezTo>
                        <a:cubicBezTo>
                          <a:pt x="3007033" y="19871"/>
                          <a:pt x="3068238" y="-6327"/>
                          <a:pt x="3221814" y="0"/>
                        </a:cubicBezTo>
                        <a:cubicBezTo>
                          <a:pt x="3375390" y="6327"/>
                          <a:pt x="3750514" y="-40533"/>
                          <a:pt x="4125236" y="0"/>
                        </a:cubicBezTo>
                        <a:cubicBezTo>
                          <a:pt x="4499958" y="40533"/>
                          <a:pt x="4637963" y="14791"/>
                          <a:pt x="4809646" y="0"/>
                        </a:cubicBezTo>
                        <a:cubicBezTo>
                          <a:pt x="4981329" y="-14791"/>
                          <a:pt x="5267290" y="16266"/>
                          <a:pt x="5384550" y="0"/>
                        </a:cubicBezTo>
                        <a:cubicBezTo>
                          <a:pt x="5501810" y="-16266"/>
                          <a:pt x="5927367" y="-25493"/>
                          <a:pt x="6178466" y="0"/>
                        </a:cubicBezTo>
                        <a:cubicBezTo>
                          <a:pt x="6429565" y="25493"/>
                          <a:pt x="6589781" y="-22491"/>
                          <a:pt x="6862877" y="0"/>
                        </a:cubicBezTo>
                        <a:cubicBezTo>
                          <a:pt x="7135973" y="22491"/>
                          <a:pt x="7307802" y="-576"/>
                          <a:pt x="7437781" y="0"/>
                        </a:cubicBezTo>
                        <a:cubicBezTo>
                          <a:pt x="7567760" y="576"/>
                          <a:pt x="7720583" y="4956"/>
                          <a:pt x="7793675" y="0"/>
                        </a:cubicBezTo>
                        <a:cubicBezTo>
                          <a:pt x="7866767" y="-4956"/>
                          <a:pt x="8101326" y="-357"/>
                          <a:pt x="8368579" y="0"/>
                        </a:cubicBezTo>
                        <a:cubicBezTo>
                          <a:pt x="8635832" y="357"/>
                          <a:pt x="8777533" y="-18718"/>
                          <a:pt x="8943484" y="0"/>
                        </a:cubicBezTo>
                        <a:cubicBezTo>
                          <a:pt x="9109435" y="18718"/>
                          <a:pt x="9159618" y="11995"/>
                          <a:pt x="9299377" y="0"/>
                        </a:cubicBezTo>
                        <a:cubicBezTo>
                          <a:pt x="9439136" y="-11995"/>
                          <a:pt x="9567190" y="-10979"/>
                          <a:pt x="9764776" y="0"/>
                        </a:cubicBezTo>
                        <a:cubicBezTo>
                          <a:pt x="9962362" y="10979"/>
                          <a:pt x="10049179" y="4579"/>
                          <a:pt x="10120669" y="0"/>
                        </a:cubicBezTo>
                        <a:cubicBezTo>
                          <a:pt x="10192159" y="-4579"/>
                          <a:pt x="10647220" y="23888"/>
                          <a:pt x="11160973" y="0"/>
                        </a:cubicBezTo>
                        <a:cubicBezTo>
                          <a:pt x="11284709" y="12820"/>
                          <a:pt x="11367247" y="96395"/>
                          <a:pt x="11371382" y="210409"/>
                        </a:cubicBezTo>
                        <a:cubicBezTo>
                          <a:pt x="11370545" y="384976"/>
                          <a:pt x="11347216" y="562730"/>
                          <a:pt x="11371382" y="864719"/>
                        </a:cubicBezTo>
                        <a:cubicBezTo>
                          <a:pt x="11395549" y="1166708"/>
                          <a:pt x="11401121" y="1168026"/>
                          <a:pt x="11371382" y="1468697"/>
                        </a:cubicBezTo>
                        <a:cubicBezTo>
                          <a:pt x="11367961" y="1578186"/>
                          <a:pt x="11293930" y="1686568"/>
                          <a:pt x="11160973" y="1679106"/>
                        </a:cubicBezTo>
                        <a:cubicBezTo>
                          <a:pt x="10777551" y="1692720"/>
                          <a:pt x="10550104" y="1659516"/>
                          <a:pt x="10367057" y="1679106"/>
                        </a:cubicBezTo>
                        <a:cubicBezTo>
                          <a:pt x="10184010" y="1698696"/>
                          <a:pt x="9822590" y="1669371"/>
                          <a:pt x="9573141" y="1679106"/>
                        </a:cubicBezTo>
                        <a:cubicBezTo>
                          <a:pt x="9323692" y="1688841"/>
                          <a:pt x="9292473" y="1666452"/>
                          <a:pt x="9107742" y="1679106"/>
                        </a:cubicBezTo>
                        <a:cubicBezTo>
                          <a:pt x="8923011" y="1691760"/>
                          <a:pt x="8849383" y="1683620"/>
                          <a:pt x="8751849" y="1679106"/>
                        </a:cubicBezTo>
                        <a:cubicBezTo>
                          <a:pt x="8654315" y="1674592"/>
                          <a:pt x="8046526" y="1655659"/>
                          <a:pt x="7848427" y="1679106"/>
                        </a:cubicBezTo>
                        <a:cubicBezTo>
                          <a:pt x="7650328" y="1702553"/>
                          <a:pt x="7390092" y="1662457"/>
                          <a:pt x="7273523" y="1679106"/>
                        </a:cubicBezTo>
                        <a:cubicBezTo>
                          <a:pt x="7156954" y="1695755"/>
                          <a:pt x="6844433" y="1652915"/>
                          <a:pt x="6698618" y="1679106"/>
                        </a:cubicBezTo>
                        <a:cubicBezTo>
                          <a:pt x="6552804" y="1705297"/>
                          <a:pt x="6191828" y="1646923"/>
                          <a:pt x="6014208" y="1679106"/>
                        </a:cubicBezTo>
                        <a:cubicBezTo>
                          <a:pt x="5836588" y="1711290"/>
                          <a:pt x="5512269" y="1641423"/>
                          <a:pt x="5110786" y="1679106"/>
                        </a:cubicBezTo>
                        <a:cubicBezTo>
                          <a:pt x="4709303" y="1716789"/>
                          <a:pt x="4801444" y="1707230"/>
                          <a:pt x="4535882" y="1679106"/>
                        </a:cubicBezTo>
                        <a:cubicBezTo>
                          <a:pt x="4270320" y="1650982"/>
                          <a:pt x="4009655" y="1696951"/>
                          <a:pt x="3851472" y="1679106"/>
                        </a:cubicBezTo>
                        <a:cubicBezTo>
                          <a:pt x="3693289" y="1661262"/>
                          <a:pt x="3409745" y="1701029"/>
                          <a:pt x="3276567" y="1679106"/>
                        </a:cubicBezTo>
                        <a:cubicBezTo>
                          <a:pt x="3143390" y="1657183"/>
                          <a:pt x="2805982" y="1681255"/>
                          <a:pt x="2592157" y="1679106"/>
                        </a:cubicBezTo>
                        <a:cubicBezTo>
                          <a:pt x="2378332" y="1676958"/>
                          <a:pt x="2003728" y="1708006"/>
                          <a:pt x="1798241" y="1679106"/>
                        </a:cubicBezTo>
                        <a:cubicBezTo>
                          <a:pt x="1592754" y="1650206"/>
                          <a:pt x="1449518" y="1662442"/>
                          <a:pt x="1223336" y="1679106"/>
                        </a:cubicBezTo>
                        <a:cubicBezTo>
                          <a:pt x="997155" y="1695770"/>
                          <a:pt x="631176" y="1640488"/>
                          <a:pt x="210409" y="1679106"/>
                        </a:cubicBezTo>
                        <a:cubicBezTo>
                          <a:pt x="89911" y="1684309"/>
                          <a:pt x="-7677" y="1578902"/>
                          <a:pt x="0" y="1468697"/>
                        </a:cubicBezTo>
                        <a:cubicBezTo>
                          <a:pt x="26978" y="1312566"/>
                          <a:pt x="-18953" y="1040482"/>
                          <a:pt x="0" y="826970"/>
                        </a:cubicBezTo>
                        <a:cubicBezTo>
                          <a:pt x="18953" y="613458"/>
                          <a:pt x="-26853" y="402640"/>
                          <a:pt x="0" y="210409"/>
                        </a:cubicBezTo>
                        <a:close/>
                      </a:path>
                      <a:path w="11371382" h="1679106" stroke="0" extrusionOk="0">
                        <a:moveTo>
                          <a:pt x="0" y="210409"/>
                        </a:moveTo>
                        <a:cubicBezTo>
                          <a:pt x="826" y="119465"/>
                          <a:pt x="98850" y="8304"/>
                          <a:pt x="210409" y="0"/>
                        </a:cubicBezTo>
                        <a:cubicBezTo>
                          <a:pt x="495529" y="3511"/>
                          <a:pt x="709627" y="-23793"/>
                          <a:pt x="1004325" y="0"/>
                        </a:cubicBezTo>
                        <a:cubicBezTo>
                          <a:pt x="1299023" y="23793"/>
                          <a:pt x="1284755" y="4738"/>
                          <a:pt x="1469724" y="0"/>
                        </a:cubicBezTo>
                        <a:cubicBezTo>
                          <a:pt x="1654693" y="-4738"/>
                          <a:pt x="1762572" y="11151"/>
                          <a:pt x="1935123" y="0"/>
                        </a:cubicBezTo>
                        <a:cubicBezTo>
                          <a:pt x="2107674" y="-11151"/>
                          <a:pt x="2440410" y="23894"/>
                          <a:pt x="2729039" y="0"/>
                        </a:cubicBezTo>
                        <a:cubicBezTo>
                          <a:pt x="3017668" y="-23894"/>
                          <a:pt x="3030066" y="-25210"/>
                          <a:pt x="3303943" y="0"/>
                        </a:cubicBezTo>
                        <a:cubicBezTo>
                          <a:pt x="3577820" y="25210"/>
                          <a:pt x="3796170" y="36347"/>
                          <a:pt x="4207365" y="0"/>
                        </a:cubicBezTo>
                        <a:cubicBezTo>
                          <a:pt x="4618560" y="-36347"/>
                          <a:pt x="4752973" y="-11798"/>
                          <a:pt x="5110786" y="0"/>
                        </a:cubicBezTo>
                        <a:cubicBezTo>
                          <a:pt x="5468599" y="11798"/>
                          <a:pt x="5536979" y="1255"/>
                          <a:pt x="5904702" y="0"/>
                        </a:cubicBezTo>
                        <a:cubicBezTo>
                          <a:pt x="6272425" y="-1255"/>
                          <a:pt x="6234024" y="-21214"/>
                          <a:pt x="6370101" y="0"/>
                        </a:cubicBezTo>
                        <a:cubicBezTo>
                          <a:pt x="6506178" y="21214"/>
                          <a:pt x="6592803" y="14901"/>
                          <a:pt x="6725995" y="0"/>
                        </a:cubicBezTo>
                        <a:cubicBezTo>
                          <a:pt x="6859187" y="-14901"/>
                          <a:pt x="7396593" y="17335"/>
                          <a:pt x="7629416" y="0"/>
                        </a:cubicBezTo>
                        <a:cubicBezTo>
                          <a:pt x="7862239" y="-17335"/>
                          <a:pt x="8061536" y="31918"/>
                          <a:pt x="8313826" y="0"/>
                        </a:cubicBezTo>
                        <a:cubicBezTo>
                          <a:pt x="8566116" y="-31918"/>
                          <a:pt x="8729198" y="-14606"/>
                          <a:pt x="8998237" y="0"/>
                        </a:cubicBezTo>
                        <a:cubicBezTo>
                          <a:pt x="9267276" y="14606"/>
                          <a:pt x="9336617" y="20006"/>
                          <a:pt x="9463636" y="0"/>
                        </a:cubicBezTo>
                        <a:cubicBezTo>
                          <a:pt x="9590655" y="-20006"/>
                          <a:pt x="10061899" y="27359"/>
                          <a:pt x="10257551" y="0"/>
                        </a:cubicBezTo>
                        <a:cubicBezTo>
                          <a:pt x="10453204" y="-27359"/>
                          <a:pt x="10772242" y="14071"/>
                          <a:pt x="11160973" y="0"/>
                        </a:cubicBezTo>
                        <a:cubicBezTo>
                          <a:pt x="11289067" y="-24655"/>
                          <a:pt x="11387006" y="114682"/>
                          <a:pt x="11371382" y="210409"/>
                        </a:cubicBezTo>
                        <a:cubicBezTo>
                          <a:pt x="11345656" y="476291"/>
                          <a:pt x="11368397" y="512050"/>
                          <a:pt x="11371382" y="801804"/>
                        </a:cubicBezTo>
                        <a:cubicBezTo>
                          <a:pt x="11374367" y="1091559"/>
                          <a:pt x="11397487" y="1177413"/>
                          <a:pt x="11371382" y="1468697"/>
                        </a:cubicBezTo>
                        <a:cubicBezTo>
                          <a:pt x="11380289" y="1582481"/>
                          <a:pt x="11290825" y="1686053"/>
                          <a:pt x="11160973" y="1679106"/>
                        </a:cubicBezTo>
                        <a:cubicBezTo>
                          <a:pt x="11011156" y="1662717"/>
                          <a:pt x="10903672" y="1682630"/>
                          <a:pt x="10695574" y="1679106"/>
                        </a:cubicBezTo>
                        <a:cubicBezTo>
                          <a:pt x="10487476" y="1675582"/>
                          <a:pt x="10033518" y="1638194"/>
                          <a:pt x="9792153" y="1679106"/>
                        </a:cubicBezTo>
                        <a:cubicBezTo>
                          <a:pt x="9550788" y="1720018"/>
                          <a:pt x="9500458" y="1704921"/>
                          <a:pt x="9217248" y="1679106"/>
                        </a:cubicBezTo>
                        <a:cubicBezTo>
                          <a:pt x="8934038" y="1653291"/>
                          <a:pt x="8640848" y="1664197"/>
                          <a:pt x="8313826" y="1679106"/>
                        </a:cubicBezTo>
                        <a:cubicBezTo>
                          <a:pt x="7986804" y="1694015"/>
                          <a:pt x="7714218" y="1653734"/>
                          <a:pt x="7410405" y="1679106"/>
                        </a:cubicBezTo>
                        <a:cubicBezTo>
                          <a:pt x="7106592" y="1704478"/>
                          <a:pt x="7021506" y="1671618"/>
                          <a:pt x="6835500" y="1679106"/>
                        </a:cubicBezTo>
                        <a:cubicBezTo>
                          <a:pt x="6649494" y="1686594"/>
                          <a:pt x="6626072" y="1691148"/>
                          <a:pt x="6479607" y="1679106"/>
                        </a:cubicBezTo>
                        <a:cubicBezTo>
                          <a:pt x="6333142" y="1667064"/>
                          <a:pt x="6144872" y="1690817"/>
                          <a:pt x="6014208" y="1679106"/>
                        </a:cubicBezTo>
                        <a:cubicBezTo>
                          <a:pt x="5883544" y="1667395"/>
                          <a:pt x="5766929" y="1656866"/>
                          <a:pt x="5548809" y="1679106"/>
                        </a:cubicBezTo>
                        <a:cubicBezTo>
                          <a:pt x="5330689" y="1701346"/>
                          <a:pt x="5088998" y="1679584"/>
                          <a:pt x="4754893" y="1679106"/>
                        </a:cubicBezTo>
                        <a:cubicBezTo>
                          <a:pt x="4420788" y="1678628"/>
                          <a:pt x="4539534" y="1668106"/>
                          <a:pt x="4399000" y="1679106"/>
                        </a:cubicBezTo>
                        <a:cubicBezTo>
                          <a:pt x="4258466" y="1690106"/>
                          <a:pt x="4164273" y="1700175"/>
                          <a:pt x="3933601" y="1679106"/>
                        </a:cubicBezTo>
                        <a:cubicBezTo>
                          <a:pt x="3702929" y="1658037"/>
                          <a:pt x="3297486" y="1705841"/>
                          <a:pt x="3030179" y="1679106"/>
                        </a:cubicBezTo>
                        <a:cubicBezTo>
                          <a:pt x="2762872" y="1652371"/>
                          <a:pt x="2790200" y="1690683"/>
                          <a:pt x="2674286" y="1679106"/>
                        </a:cubicBezTo>
                        <a:cubicBezTo>
                          <a:pt x="2558372" y="1667529"/>
                          <a:pt x="2435579" y="1681515"/>
                          <a:pt x="2318393" y="1679106"/>
                        </a:cubicBezTo>
                        <a:cubicBezTo>
                          <a:pt x="2201207" y="1676697"/>
                          <a:pt x="2038716" y="1690143"/>
                          <a:pt x="1962499" y="1679106"/>
                        </a:cubicBezTo>
                        <a:cubicBezTo>
                          <a:pt x="1886282" y="1668069"/>
                          <a:pt x="1535142" y="1702634"/>
                          <a:pt x="1278089" y="1679106"/>
                        </a:cubicBezTo>
                        <a:cubicBezTo>
                          <a:pt x="1021036" y="1655579"/>
                          <a:pt x="671795" y="1696461"/>
                          <a:pt x="210409" y="1679106"/>
                        </a:cubicBezTo>
                        <a:cubicBezTo>
                          <a:pt x="116576" y="1675139"/>
                          <a:pt x="-18877" y="1565089"/>
                          <a:pt x="0" y="1468697"/>
                        </a:cubicBezTo>
                        <a:cubicBezTo>
                          <a:pt x="29528" y="1278363"/>
                          <a:pt x="-17666" y="978663"/>
                          <a:pt x="0" y="839553"/>
                        </a:cubicBezTo>
                        <a:cubicBezTo>
                          <a:pt x="17666" y="700443"/>
                          <a:pt x="-17272" y="400521"/>
                          <a:pt x="0" y="21040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Núi vút ngàn cao, rừng bao la rộng cũng chẳng thể làm chìm khuất tiếng khèn đầy khát khao, dạt dào sức sống. </a:t>
            </a:r>
          </a:p>
        </p:txBody>
      </p:sp>
      <p:cxnSp>
        <p:nvCxnSpPr>
          <p:cNvPr id="24" name="Straight Connector 23">
            <a:extLst>
              <a:ext uri="{FF2B5EF4-FFF2-40B4-BE49-F238E27FC236}">
                <a16:creationId xmlns:a16="http://schemas.microsoft.com/office/drawing/2014/main" id="{FD88BF45-4392-AEAA-F828-C99E227861DF}"/>
              </a:ext>
            </a:extLst>
          </p:cNvPr>
          <p:cNvCxnSpPr>
            <a:cxnSpLocks/>
          </p:cNvCxnSpPr>
          <p:nvPr/>
        </p:nvCxnSpPr>
        <p:spPr>
          <a:xfrm flipH="1">
            <a:off x="4039333" y="463082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5A62464-650B-D083-E23A-DEFF21EDCCB6}"/>
              </a:ext>
            </a:extLst>
          </p:cNvPr>
          <p:cNvCxnSpPr>
            <a:cxnSpLocks/>
          </p:cNvCxnSpPr>
          <p:nvPr/>
        </p:nvCxnSpPr>
        <p:spPr>
          <a:xfrm flipH="1">
            <a:off x="7544251" y="464481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D4FC3BF-B233-FA46-9F35-C1C31AF0CA2F}"/>
              </a:ext>
            </a:extLst>
          </p:cNvPr>
          <p:cNvCxnSpPr>
            <a:cxnSpLocks/>
          </p:cNvCxnSpPr>
          <p:nvPr/>
        </p:nvCxnSpPr>
        <p:spPr>
          <a:xfrm flipH="1">
            <a:off x="8819084" y="520300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0F77EA1-BBB4-4C27-993C-C4DF8B7323BC}"/>
              </a:ext>
            </a:extLst>
          </p:cNvPr>
          <p:cNvCxnSpPr>
            <a:cxnSpLocks/>
          </p:cNvCxnSpPr>
          <p:nvPr/>
        </p:nvCxnSpPr>
        <p:spPr>
          <a:xfrm flipH="1">
            <a:off x="1753479" y="5694167"/>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EC17AD-8776-36F5-A146-BEB8721B2F65}"/>
              </a:ext>
            </a:extLst>
          </p:cNvPr>
          <p:cNvCxnSpPr>
            <a:cxnSpLocks/>
          </p:cNvCxnSpPr>
          <p:nvPr/>
        </p:nvCxnSpPr>
        <p:spPr>
          <a:xfrm flipH="1">
            <a:off x="1645756" y="568410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par>
                                <p:cTn id="32" presetID="16" presetClass="entr" presetSubtype="21"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arn(inVertical)">
                                      <p:cBhvr>
                                        <p:cTn id="40" dur="500"/>
                                        <p:tgtEl>
                                          <p:spTgt spid="28"/>
                                        </p:tgtEl>
                                      </p:cBhvr>
                                    </p:animEffect>
                                  </p:childTnLst>
                                </p:cTn>
                              </p:par>
                              <p:par>
                                <p:cTn id="41" presetID="16" presetClass="entr" presetSubtype="21"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barn(inVertical)">
                                      <p:cBhvr>
                                        <p:cTn id="4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532994" y="2975387"/>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3671217" y="351182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0567397" y="353852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0636508" y="355853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2901387" y="460149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4211813" y="573454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588974" y="465706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11688258" y="521958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832632" y="468550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5825E7F-03B0-7EB8-B69A-793283632E78}"/>
              </a:ext>
            </a:extLst>
          </p:cNvPr>
          <p:cNvCxnSpPr>
            <a:cxnSpLocks/>
          </p:cNvCxnSpPr>
          <p:nvPr/>
        </p:nvCxnSpPr>
        <p:spPr>
          <a:xfrm flipH="1">
            <a:off x="2985037" y="463503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7B0F65A-8121-5FF0-94FD-5EE318F59550}"/>
              </a:ext>
            </a:extLst>
          </p:cNvPr>
          <p:cNvCxnSpPr>
            <a:cxnSpLocks/>
          </p:cNvCxnSpPr>
          <p:nvPr/>
        </p:nvCxnSpPr>
        <p:spPr>
          <a:xfrm flipH="1">
            <a:off x="4289036" y="5753059"/>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521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269084" y="242556"/>
            <a:ext cx="6518266"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sd="3366612962">
                  <a:custGeom>
                    <a:avLst/>
                    <a:gdLst>
                      <a:gd name="connsiteX0" fmla="*/ 0 w 6518266"/>
                      <a:gd name="connsiteY0" fmla="*/ 316471 h 835480"/>
                      <a:gd name="connsiteX1" fmla="*/ 316471 w 6518266"/>
                      <a:gd name="connsiteY1" fmla="*/ 0 h 835480"/>
                      <a:gd name="connsiteX2" fmla="*/ 911543 w 6518266"/>
                      <a:gd name="connsiteY2" fmla="*/ 0 h 835480"/>
                      <a:gd name="connsiteX3" fmla="*/ 1565468 w 6518266"/>
                      <a:gd name="connsiteY3" fmla="*/ 0 h 835480"/>
                      <a:gd name="connsiteX4" fmla="*/ 2278246 w 6518266"/>
                      <a:gd name="connsiteY4" fmla="*/ 0 h 835480"/>
                      <a:gd name="connsiteX5" fmla="*/ 3049877 w 6518266"/>
                      <a:gd name="connsiteY5" fmla="*/ 0 h 835480"/>
                      <a:gd name="connsiteX6" fmla="*/ 3586095 w 6518266"/>
                      <a:gd name="connsiteY6" fmla="*/ 0 h 835480"/>
                      <a:gd name="connsiteX7" fmla="*/ 4122314 w 6518266"/>
                      <a:gd name="connsiteY7" fmla="*/ 0 h 835480"/>
                      <a:gd name="connsiteX8" fmla="*/ 4658532 w 6518266"/>
                      <a:gd name="connsiteY8" fmla="*/ 0 h 835480"/>
                      <a:gd name="connsiteX9" fmla="*/ 5135897 w 6518266"/>
                      <a:gd name="connsiteY9" fmla="*/ 0 h 835480"/>
                      <a:gd name="connsiteX10" fmla="*/ 6201795 w 6518266"/>
                      <a:gd name="connsiteY10" fmla="*/ 0 h 835480"/>
                      <a:gd name="connsiteX11" fmla="*/ 6518266 w 6518266"/>
                      <a:gd name="connsiteY11" fmla="*/ 316471 h 835480"/>
                      <a:gd name="connsiteX12" fmla="*/ 6518266 w 6518266"/>
                      <a:gd name="connsiteY12" fmla="*/ 519009 h 835480"/>
                      <a:gd name="connsiteX13" fmla="*/ 6201795 w 6518266"/>
                      <a:gd name="connsiteY13" fmla="*/ 835480 h 835480"/>
                      <a:gd name="connsiteX14" fmla="*/ 5489017 w 6518266"/>
                      <a:gd name="connsiteY14" fmla="*/ 835480 h 835480"/>
                      <a:gd name="connsiteX15" fmla="*/ 4893945 w 6518266"/>
                      <a:gd name="connsiteY15" fmla="*/ 835480 h 835480"/>
                      <a:gd name="connsiteX16" fmla="*/ 4298874 w 6518266"/>
                      <a:gd name="connsiteY16" fmla="*/ 835480 h 835480"/>
                      <a:gd name="connsiteX17" fmla="*/ 3762655 w 6518266"/>
                      <a:gd name="connsiteY17" fmla="*/ 835480 h 835480"/>
                      <a:gd name="connsiteX18" fmla="*/ 3049877 w 6518266"/>
                      <a:gd name="connsiteY18" fmla="*/ 835480 h 835480"/>
                      <a:gd name="connsiteX19" fmla="*/ 2454805 w 6518266"/>
                      <a:gd name="connsiteY19" fmla="*/ 835480 h 835480"/>
                      <a:gd name="connsiteX20" fmla="*/ 1683174 w 6518266"/>
                      <a:gd name="connsiteY20" fmla="*/ 835480 h 835480"/>
                      <a:gd name="connsiteX21" fmla="*/ 1205809 w 6518266"/>
                      <a:gd name="connsiteY21" fmla="*/ 835480 h 835480"/>
                      <a:gd name="connsiteX22" fmla="*/ 316471 w 6518266"/>
                      <a:gd name="connsiteY22" fmla="*/ 835480 h 835480"/>
                      <a:gd name="connsiteX23" fmla="*/ 0 w 6518266"/>
                      <a:gd name="connsiteY23" fmla="*/ 519009 h 835480"/>
                      <a:gd name="connsiteX24" fmla="*/ 0 w 6518266"/>
                      <a:gd name="connsiteY24"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18266" h="835480" fill="none" extrusionOk="0">
                        <a:moveTo>
                          <a:pt x="0" y="316471"/>
                        </a:moveTo>
                        <a:cubicBezTo>
                          <a:pt x="-4670" y="138516"/>
                          <a:pt x="164918" y="33787"/>
                          <a:pt x="316471" y="0"/>
                        </a:cubicBezTo>
                        <a:cubicBezTo>
                          <a:pt x="581783" y="20785"/>
                          <a:pt x="751685" y="-9020"/>
                          <a:pt x="911543" y="0"/>
                        </a:cubicBezTo>
                        <a:cubicBezTo>
                          <a:pt x="1071401" y="9020"/>
                          <a:pt x="1381285" y="-22738"/>
                          <a:pt x="1565468" y="0"/>
                        </a:cubicBezTo>
                        <a:cubicBezTo>
                          <a:pt x="1749652" y="22738"/>
                          <a:pt x="2028651" y="-2770"/>
                          <a:pt x="2278246" y="0"/>
                        </a:cubicBezTo>
                        <a:cubicBezTo>
                          <a:pt x="2527841" y="2770"/>
                          <a:pt x="2762228" y="36683"/>
                          <a:pt x="3049877" y="0"/>
                        </a:cubicBezTo>
                        <a:cubicBezTo>
                          <a:pt x="3337526" y="-36683"/>
                          <a:pt x="3345834" y="-15884"/>
                          <a:pt x="3586095" y="0"/>
                        </a:cubicBezTo>
                        <a:cubicBezTo>
                          <a:pt x="3826356" y="15884"/>
                          <a:pt x="3985899" y="-10319"/>
                          <a:pt x="4122314" y="0"/>
                        </a:cubicBezTo>
                        <a:cubicBezTo>
                          <a:pt x="4258729" y="10319"/>
                          <a:pt x="4439631" y="-25379"/>
                          <a:pt x="4658532" y="0"/>
                        </a:cubicBezTo>
                        <a:cubicBezTo>
                          <a:pt x="4877433" y="25379"/>
                          <a:pt x="4902750" y="-7767"/>
                          <a:pt x="5135897" y="0"/>
                        </a:cubicBezTo>
                        <a:cubicBezTo>
                          <a:pt x="5369044" y="7767"/>
                          <a:pt x="5801698" y="-24330"/>
                          <a:pt x="6201795" y="0"/>
                        </a:cubicBezTo>
                        <a:cubicBezTo>
                          <a:pt x="6407481" y="-10309"/>
                          <a:pt x="6524670" y="129464"/>
                          <a:pt x="6518266" y="316471"/>
                        </a:cubicBezTo>
                        <a:cubicBezTo>
                          <a:pt x="6518987" y="363422"/>
                          <a:pt x="6520598" y="442635"/>
                          <a:pt x="6518266" y="519009"/>
                        </a:cubicBezTo>
                        <a:cubicBezTo>
                          <a:pt x="6512746" y="693351"/>
                          <a:pt x="6357834" y="869912"/>
                          <a:pt x="6201795" y="835480"/>
                        </a:cubicBezTo>
                        <a:cubicBezTo>
                          <a:pt x="5918789" y="839048"/>
                          <a:pt x="5837760" y="829802"/>
                          <a:pt x="5489017" y="835480"/>
                        </a:cubicBezTo>
                        <a:cubicBezTo>
                          <a:pt x="5140274" y="841158"/>
                          <a:pt x="5088093" y="811417"/>
                          <a:pt x="4893945" y="835480"/>
                        </a:cubicBezTo>
                        <a:cubicBezTo>
                          <a:pt x="4699797" y="859543"/>
                          <a:pt x="4581581" y="840040"/>
                          <a:pt x="4298874" y="835480"/>
                        </a:cubicBezTo>
                        <a:cubicBezTo>
                          <a:pt x="4016167" y="830920"/>
                          <a:pt x="3995235" y="818594"/>
                          <a:pt x="3762655" y="835480"/>
                        </a:cubicBezTo>
                        <a:cubicBezTo>
                          <a:pt x="3530075" y="852366"/>
                          <a:pt x="3395470" y="844046"/>
                          <a:pt x="3049877" y="835480"/>
                        </a:cubicBezTo>
                        <a:cubicBezTo>
                          <a:pt x="2704284" y="826914"/>
                          <a:pt x="2648528" y="833189"/>
                          <a:pt x="2454805" y="835480"/>
                        </a:cubicBezTo>
                        <a:cubicBezTo>
                          <a:pt x="2261082" y="837771"/>
                          <a:pt x="1854995" y="798742"/>
                          <a:pt x="1683174" y="835480"/>
                        </a:cubicBezTo>
                        <a:cubicBezTo>
                          <a:pt x="1511353" y="872218"/>
                          <a:pt x="1368627" y="833765"/>
                          <a:pt x="1205809" y="835480"/>
                        </a:cubicBezTo>
                        <a:cubicBezTo>
                          <a:pt x="1042991" y="837195"/>
                          <a:pt x="701257" y="871803"/>
                          <a:pt x="316471" y="835480"/>
                        </a:cubicBezTo>
                        <a:cubicBezTo>
                          <a:pt x="169480" y="819159"/>
                          <a:pt x="3126" y="718389"/>
                          <a:pt x="0" y="519009"/>
                        </a:cubicBezTo>
                        <a:cubicBezTo>
                          <a:pt x="6758" y="475861"/>
                          <a:pt x="-8394" y="390223"/>
                          <a:pt x="0" y="316471"/>
                        </a:cubicBezTo>
                        <a:close/>
                      </a:path>
                      <a:path w="6518266" h="835480" stroke="0" extrusionOk="0">
                        <a:moveTo>
                          <a:pt x="0" y="316471"/>
                        </a:moveTo>
                        <a:cubicBezTo>
                          <a:pt x="-823" y="124078"/>
                          <a:pt x="160796" y="10507"/>
                          <a:pt x="316471" y="0"/>
                        </a:cubicBezTo>
                        <a:cubicBezTo>
                          <a:pt x="539170" y="-7064"/>
                          <a:pt x="734140" y="-12348"/>
                          <a:pt x="1088102" y="0"/>
                        </a:cubicBezTo>
                        <a:cubicBezTo>
                          <a:pt x="1442064" y="12348"/>
                          <a:pt x="1386268" y="-10341"/>
                          <a:pt x="1565468" y="0"/>
                        </a:cubicBezTo>
                        <a:cubicBezTo>
                          <a:pt x="1744668" y="10341"/>
                          <a:pt x="1898063" y="7421"/>
                          <a:pt x="2160539" y="0"/>
                        </a:cubicBezTo>
                        <a:cubicBezTo>
                          <a:pt x="2423015" y="-7421"/>
                          <a:pt x="2518136" y="-13054"/>
                          <a:pt x="2814464" y="0"/>
                        </a:cubicBezTo>
                        <a:cubicBezTo>
                          <a:pt x="3110793" y="13054"/>
                          <a:pt x="3196593" y="7699"/>
                          <a:pt x="3409536" y="0"/>
                        </a:cubicBezTo>
                        <a:cubicBezTo>
                          <a:pt x="3622479" y="-7699"/>
                          <a:pt x="3872003" y="9445"/>
                          <a:pt x="4181167" y="0"/>
                        </a:cubicBezTo>
                        <a:cubicBezTo>
                          <a:pt x="4490331" y="-9445"/>
                          <a:pt x="4444825" y="-18840"/>
                          <a:pt x="4658532" y="0"/>
                        </a:cubicBezTo>
                        <a:cubicBezTo>
                          <a:pt x="4872239" y="18840"/>
                          <a:pt x="5080835" y="1205"/>
                          <a:pt x="5253604" y="0"/>
                        </a:cubicBezTo>
                        <a:cubicBezTo>
                          <a:pt x="5426373" y="-1205"/>
                          <a:pt x="5740409" y="37882"/>
                          <a:pt x="6201795" y="0"/>
                        </a:cubicBezTo>
                        <a:cubicBezTo>
                          <a:pt x="6354415" y="-5141"/>
                          <a:pt x="6494298" y="139776"/>
                          <a:pt x="6518266" y="316471"/>
                        </a:cubicBezTo>
                        <a:cubicBezTo>
                          <a:pt x="6513839" y="375103"/>
                          <a:pt x="6515799" y="460097"/>
                          <a:pt x="6518266" y="519009"/>
                        </a:cubicBezTo>
                        <a:cubicBezTo>
                          <a:pt x="6498917" y="691224"/>
                          <a:pt x="6370223" y="850671"/>
                          <a:pt x="6201795" y="835480"/>
                        </a:cubicBezTo>
                        <a:cubicBezTo>
                          <a:pt x="5955923" y="806814"/>
                          <a:pt x="5719522" y="851703"/>
                          <a:pt x="5547870" y="835480"/>
                        </a:cubicBezTo>
                        <a:cubicBezTo>
                          <a:pt x="5376219" y="819257"/>
                          <a:pt x="5252975" y="843946"/>
                          <a:pt x="5011652" y="835480"/>
                        </a:cubicBezTo>
                        <a:cubicBezTo>
                          <a:pt x="4770329" y="827014"/>
                          <a:pt x="4618935" y="815172"/>
                          <a:pt x="4298874" y="835480"/>
                        </a:cubicBezTo>
                        <a:cubicBezTo>
                          <a:pt x="3978813" y="855788"/>
                          <a:pt x="3967335" y="812907"/>
                          <a:pt x="3762655" y="835480"/>
                        </a:cubicBezTo>
                        <a:cubicBezTo>
                          <a:pt x="3557975" y="858053"/>
                          <a:pt x="3267473" y="854978"/>
                          <a:pt x="3049877" y="835480"/>
                        </a:cubicBezTo>
                        <a:cubicBezTo>
                          <a:pt x="2832281" y="815982"/>
                          <a:pt x="2608542" y="870821"/>
                          <a:pt x="2337099" y="835480"/>
                        </a:cubicBezTo>
                        <a:cubicBezTo>
                          <a:pt x="2065656" y="800139"/>
                          <a:pt x="1944154" y="855600"/>
                          <a:pt x="1565468" y="835480"/>
                        </a:cubicBezTo>
                        <a:cubicBezTo>
                          <a:pt x="1186782" y="815360"/>
                          <a:pt x="1180855" y="830826"/>
                          <a:pt x="911543" y="835480"/>
                        </a:cubicBezTo>
                        <a:cubicBezTo>
                          <a:pt x="642231" y="840134"/>
                          <a:pt x="461515" y="847673"/>
                          <a:pt x="316471" y="835480"/>
                        </a:cubicBezTo>
                        <a:cubicBezTo>
                          <a:pt x="131181" y="860062"/>
                          <a:pt x="-8737" y="704748"/>
                          <a:pt x="0" y="519009"/>
                        </a:cubicBezTo>
                        <a:cubicBezTo>
                          <a:pt x="6032" y="436018"/>
                          <a:pt x="-1804" y="402685"/>
                          <a:pt x="0" y="3164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4</a:t>
            </a: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849906"/>
            <a:ext cx="5791200" cy="2008094"/>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368761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sp>
        <p:nvSpPr>
          <p:cNvPr id="5" name="Rectangle 4">
            <a:extLst>
              <a:ext uri="{FF2B5EF4-FFF2-40B4-BE49-F238E27FC236}">
                <a16:creationId xmlns:a16="http://schemas.microsoft.com/office/drawing/2014/main" id="{A3F91E36-28B1-9391-EA27-9A16099CEB37}"/>
              </a:ext>
            </a:extLst>
          </p:cNvPr>
          <p:cNvSpPr/>
          <p:nvPr/>
        </p:nvSpPr>
        <p:spPr>
          <a:xfrm>
            <a:off x="3831797" y="2893158"/>
            <a:ext cx="4747080" cy="923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a:spAutoFit/>
          </a:bodyPr>
          <a:lstStyle/>
          <a:p>
            <a:pPr algn="ctr"/>
            <a:r>
              <a:rPr lang="en-US" sz="5400" b="1" dirty="0" err="1">
                <a:ln w="6600">
                  <a:solidFill>
                    <a:schemeClr val="accent2"/>
                  </a:solidFill>
                  <a:prstDash val="solid"/>
                </a:ln>
                <a:solidFill>
                  <a:srgbClr val="FFFFFF"/>
                </a:solidFill>
                <a:effectLst>
                  <a:outerShdw dist="38100" dir="2700000" algn="tl" rotWithShape="0">
                    <a:schemeClr val="accent2"/>
                  </a:outerShdw>
                </a:effectLst>
              </a:rPr>
              <a:t>Trả</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lời</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câu</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r>
              <a:rPr lang="en-US" sz="5400" b="1" dirty="0" err="1">
                <a:ln w="6600">
                  <a:solidFill>
                    <a:schemeClr val="accent2"/>
                  </a:solidFill>
                  <a:prstDash val="solid"/>
                </a:ln>
                <a:solidFill>
                  <a:srgbClr val="FFFFFF"/>
                </a:solidFill>
                <a:effectLst>
                  <a:outerShdw dist="38100" dir="2700000" algn="tl" rotWithShape="0">
                    <a:schemeClr val="accent2"/>
                  </a:outerShdw>
                </a:effectLst>
              </a:rPr>
              <a:t>hỏi</a:t>
            </a:r>
            <a:r>
              <a:rPr lang="en-US" sz="5400" b="1" dirty="0">
                <a:ln w="6600">
                  <a:solidFill>
                    <a:schemeClr val="accent2"/>
                  </a:solidFill>
                  <a:prstDash val="solid"/>
                </a:ln>
                <a:solidFill>
                  <a:srgbClr val="FFFFFF"/>
                </a:solidFill>
                <a:effectLst>
                  <a:outerShdw dist="38100" dir="2700000" algn="tl" rotWithShape="0">
                    <a:schemeClr val="accent2"/>
                  </a:outerShdw>
                </a:effectLst>
              </a:rPr>
              <a:t> </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212AFE-4B3F-1E7A-A6B3-611E279C7BE9}"/>
              </a:ext>
            </a:extLst>
          </p:cNvPr>
          <p:cNvSpPr>
            <a:spLocks noGrp="1"/>
          </p:cNvSpPr>
          <p:nvPr>
            <p:ph type="subTitle" idx="1"/>
          </p:nvPr>
        </p:nvSpPr>
        <p:spPr/>
        <p:txBody>
          <a:bodyPr/>
          <a:lstStyle/>
          <a:p>
            <a:endParaRPr lang="en-US"/>
          </a:p>
        </p:txBody>
      </p:sp>
      <p:pic>
        <p:nvPicPr>
          <p:cNvPr id="4" name="A Ram Sam Sam - Best SONGS For KIDS - Kids Funny Songs">
            <a:hlinkClick r:id="" action="ppaction://media"/>
            <a:extLst>
              <a:ext uri="{FF2B5EF4-FFF2-40B4-BE49-F238E27FC236}">
                <a16:creationId xmlns:a16="http://schemas.microsoft.com/office/drawing/2014/main" id="{F0BD768C-973C-43BC-B04E-4185469B632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6639" y="577816"/>
            <a:ext cx="10995407" cy="5876771"/>
          </a:xfrm>
          <a:prstGeom prst="rect">
            <a:avLst/>
          </a:prstGeom>
        </p:spPr>
      </p:pic>
    </p:spTree>
    <p:extLst>
      <p:ext uri="{BB962C8B-B14F-4D97-AF65-F5344CB8AC3E}">
        <p14:creationId xmlns:p14="http://schemas.microsoft.com/office/powerpoint/2010/main" val="36398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pic>
        <p:nvPicPr>
          <p:cNvPr id="5" name="Picture 4">
            <a:extLst>
              <a:ext uri="{FF2B5EF4-FFF2-40B4-BE49-F238E27FC236}">
                <a16:creationId xmlns:a16="http://schemas.microsoft.com/office/drawing/2014/main" id="{7726C095-3B4C-E989-F22F-B842F99C503D}"/>
              </a:ext>
            </a:extLst>
          </p:cNvPr>
          <p:cNvPicPr>
            <a:picLocks noChangeAspect="1"/>
          </p:cNvPicPr>
          <p:nvPr/>
        </p:nvPicPr>
        <p:blipFill>
          <a:blip r:embed="rId3"/>
          <a:stretch>
            <a:fillRect/>
          </a:stretch>
        </p:blipFill>
        <p:spPr>
          <a:xfrm>
            <a:off x="3666565" y="3279068"/>
            <a:ext cx="5443614" cy="1317137"/>
          </a:xfrm>
          <a:prstGeom prst="rect">
            <a:avLst/>
          </a:prstGeom>
        </p:spPr>
      </p:pic>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4E713F-8EC9-617F-079F-E72FDDF384E6}"/>
              </a:ext>
            </a:extLst>
          </p:cNvPr>
          <p:cNvPicPr>
            <a:picLocks noChangeAspect="1"/>
          </p:cNvPicPr>
          <p:nvPr/>
        </p:nvPicPr>
        <p:blipFill>
          <a:blip r:embed="rId2"/>
          <a:stretch>
            <a:fillRect/>
          </a:stretch>
        </p:blipFill>
        <p:spPr>
          <a:xfrm>
            <a:off x="2565802" y="1435768"/>
            <a:ext cx="5969533" cy="4940968"/>
          </a:xfrm>
          <a:prstGeom prst="rect">
            <a:avLst/>
          </a:prstGeom>
        </p:spPr>
      </p:pic>
    </p:spTree>
    <p:extLst>
      <p:ext uri="{BB962C8B-B14F-4D97-AF65-F5344CB8AC3E}">
        <p14:creationId xmlns:p14="http://schemas.microsoft.com/office/powerpoint/2010/main" val="3490375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2"/>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D8DD2948-73D8-3F6A-1B4E-ADD05325C9B3}"/>
              </a:ext>
            </a:extLst>
          </p:cNvPr>
          <p:cNvSpPr/>
          <p:nvPr/>
        </p:nvSpPr>
        <p:spPr>
          <a:xfrm>
            <a:off x="2832100" y="2615834"/>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7CEC8D04-8D7F-9959-5AC0-82481F2DBD1D}"/>
              </a:ext>
            </a:extLst>
          </p:cNvPr>
          <p:cNvSpPr/>
          <p:nvPr/>
        </p:nvSpPr>
        <p:spPr>
          <a:xfrm>
            <a:off x="2832100" y="4295414"/>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20CF6B5-B2AF-22AA-971B-7550A01391B2}"/>
              </a:ext>
            </a:extLst>
          </p:cNvPr>
          <p:cNvSpPr/>
          <p:nvPr/>
        </p:nvSpPr>
        <p:spPr>
          <a:xfrm>
            <a:off x="3505200" y="1174376"/>
            <a:ext cx="4616823" cy="10757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800" dirty="0">
                <a:latin typeface="Times New Roman" panose="02020603050405020304" pitchFamily="18" charset="0"/>
                <a:cs typeface="Times New Roman" panose="02020603050405020304" pitchFamily="18" charset="0"/>
              </a:rPr>
              <a:t>GIỌNG ĐỌC </a:t>
            </a:r>
          </a:p>
        </p:txBody>
      </p:sp>
      <p:sp>
        <p:nvSpPr>
          <p:cNvPr id="5" name="Rectangle: Diagonal Corners Snipped 4">
            <a:extLst>
              <a:ext uri="{FF2B5EF4-FFF2-40B4-BE49-F238E27FC236}">
                <a16:creationId xmlns:a16="http://schemas.microsoft.com/office/drawing/2014/main" id="{1C58A38C-2E3A-37B9-2B1C-6664806DD11D}"/>
              </a:ext>
            </a:extLst>
          </p:cNvPr>
          <p:cNvSpPr/>
          <p:nvPr/>
        </p:nvSpPr>
        <p:spPr>
          <a:xfrm>
            <a:off x="1532964" y="2680448"/>
            <a:ext cx="9126071" cy="2348753"/>
          </a:xfrm>
          <a:prstGeom prst="snip2DiagRect">
            <a:avLst/>
          </a:prstGeom>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r>
              <a:rPr lang="en-US" sz="4200" dirty="0" err="1">
                <a:latin typeface="Times New Roman" panose="02020603050405020304" pitchFamily="18" charset="0"/>
                <a:cs typeface="Times New Roman" panose="02020603050405020304" pitchFamily="18" charset="0"/>
              </a:rPr>
              <a:t>Bài</a:t>
            </a:r>
            <a:r>
              <a:rPr lang="en-US" sz="4200" dirty="0">
                <a:latin typeface="Times New Roman" panose="02020603050405020304" pitchFamily="18" charset="0"/>
                <a:cs typeface="Times New Roman" panose="02020603050405020304" pitchFamily="18" charset="0"/>
              </a:rPr>
              <a:t> “ Thanh </a:t>
            </a:r>
            <a:r>
              <a:rPr lang="en-US" sz="4200" dirty="0" err="1">
                <a:latin typeface="Times New Roman" panose="02020603050405020304" pitchFamily="18" charset="0"/>
                <a:cs typeface="Times New Roman" panose="02020603050405020304" pitchFamily="18" charset="0"/>
              </a:rPr>
              <a:t>âm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núi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đọc</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với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giọng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nhẹ</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nhàng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chậm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rãi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truyền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cảm</a:t>
            </a:r>
            <a:r>
              <a:rPr lang="en-US" sz="4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560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72185"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8" name="Rectangle 7">
            <a:extLst>
              <a:ext uri="{FF2B5EF4-FFF2-40B4-BE49-F238E27FC236}">
                <a16:creationId xmlns:a16="http://schemas.microsoft.com/office/drawing/2014/main" id="{92E0C634-AD5C-4934-6432-3EDE7A938EC7}"/>
              </a:ext>
            </a:extLst>
          </p:cNvPr>
          <p:cNvSpPr/>
          <p:nvPr/>
        </p:nvSpPr>
        <p:spPr>
          <a:xfrm>
            <a:off x="251012" y="2052917"/>
            <a:ext cx="11537089" cy="3729318"/>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4:</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núi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mênh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in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tuyệt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Núi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bao la </a:t>
            </a:r>
            <a:r>
              <a:rPr lang="en-US" sz="3600" dirty="0" err="1">
                <a:latin typeface="Times New Roman" panose="02020603050405020304" pitchFamily="18" charset="0"/>
                <a:cs typeface="Times New Roman" panose="02020603050405020304" pitchFamily="18" charset="0"/>
              </a:rPr>
              <a:t>rộng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khao, </a:t>
            </a:r>
            <a:r>
              <a:rPr lang="en-US" sz="3600" dirty="0" err="1">
                <a:latin typeface="Times New Roman" panose="02020603050405020304" pitchFamily="18" charset="0"/>
                <a:cs typeface="Times New Roman" panose="02020603050405020304" pitchFamily="18" charset="0"/>
              </a:rPr>
              <a:t>dạt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7891495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8" name="Rectangle 7">
            <a:extLst>
              <a:ext uri="{FF2B5EF4-FFF2-40B4-BE49-F238E27FC236}">
                <a16:creationId xmlns:a16="http://schemas.microsoft.com/office/drawing/2014/main" id="{92E0C634-AD5C-4934-6432-3EDE7A938EC7}"/>
              </a:ext>
            </a:extLst>
          </p:cNvPr>
          <p:cNvSpPr/>
          <p:nvPr/>
        </p:nvSpPr>
        <p:spPr>
          <a:xfrm>
            <a:off x="251012" y="2052917"/>
            <a:ext cx="11537089" cy="3729318"/>
          </a:xfrm>
          <a:prstGeom prst="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4:</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Tây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nghệ</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đỉnh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núi</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mênh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mang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a:t>
            </a:r>
            <a:r>
              <a:rPr lang="en-US" sz="3600" dirty="0">
                <a:latin typeface="Times New Roman" panose="02020603050405020304" pitchFamily="18" charset="0"/>
                <a:cs typeface="Times New Roman" panose="02020603050405020304" pitchFamily="18" charset="0"/>
              </a:rPr>
              <a:t> in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nền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tuyệt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Núi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vút</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ngàn</a:t>
            </a:r>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rừng</a:t>
            </a:r>
            <a:r>
              <a:rPr lang="en-US" sz="3600" dirty="0">
                <a:latin typeface="Times New Roman" panose="02020603050405020304" pitchFamily="18" charset="0"/>
                <a:cs typeface="Times New Roman" panose="02020603050405020304" pitchFamily="18" charset="0"/>
              </a:rPr>
              <a:t> </a:t>
            </a:r>
            <a:r>
              <a:rPr lang="en-US" sz="3600" dirty="0">
                <a:solidFill>
                  <a:srgbClr val="FF0000"/>
                </a:solidFill>
                <a:latin typeface="Times New Roman" panose="02020603050405020304" pitchFamily="18" charset="0"/>
                <a:cs typeface="Times New Roman" panose="02020603050405020304" pitchFamily="18" charset="0"/>
              </a:rPr>
              <a:t>bao la </a:t>
            </a:r>
            <a:r>
              <a:rPr lang="en-US" sz="3600" dirty="0" err="1">
                <a:solidFill>
                  <a:srgbClr val="FF0000"/>
                </a:solidFill>
                <a:latin typeface="Times New Roman" panose="02020603050405020304" pitchFamily="18" charset="0"/>
                <a:cs typeface="Times New Roman" panose="02020603050405020304" pitchFamily="18" charset="0"/>
              </a:rPr>
              <a:t>rộng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chẳng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chìm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khuất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khèn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khát</a:t>
            </a:r>
            <a:r>
              <a:rPr lang="en-US" sz="3600" dirty="0">
                <a:latin typeface="Times New Roman" panose="02020603050405020304" pitchFamily="18" charset="0"/>
                <a:cs typeface="Times New Roman" panose="02020603050405020304" pitchFamily="18" charset="0"/>
              </a:rPr>
              <a:t> khao, </a:t>
            </a:r>
            <a:r>
              <a:rPr lang="en-US" sz="3600" dirty="0" err="1">
                <a:latin typeface="Times New Roman" panose="02020603050405020304" pitchFamily="18" charset="0"/>
                <a:cs typeface="Times New Roman" panose="02020603050405020304" pitchFamily="18" charset="0"/>
              </a:rPr>
              <a:t>dạt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7481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HN">
            <a:hlinkClick r:id="" action="ppaction://media"/>
            <a:extLst>
              <a:ext uri="{FF2B5EF4-FFF2-40B4-BE49-F238E27FC236}">
                <a16:creationId xmlns:a16="http://schemas.microsoft.com/office/drawing/2014/main" id="{C04216B5-8C4E-2317-65F1-602DF5BC171E}"/>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60326" y="5903427"/>
            <a:ext cx="487363" cy="487363"/>
          </a:xfrm>
          <a:prstGeom prst="rect">
            <a:avLst/>
          </a:prstGeom>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85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11"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853354"/>
            <a:ext cx="5791200" cy="2004646"/>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853354"/>
            <a:ext cx="5791200" cy="2004646"/>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38472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mj-lt"/>
              </a:rPr>
              <a:t>       </a:t>
            </a:r>
            <a:r>
              <a:rPr kumimoji="0" lang="vi-VN" sz="2800" b="0" i="0" u="none" strike="noStrike" kern="1200" cap="none" spc="0" normalizeH="0" baseline="0" noProof="0" dirty="0">
                <a:ln>
                  <a:noFill/>
                </a:ln>
                <a:solidFill>
                  <a:srgbClr val="000000"/>
                </a:solidFill>
                <a:effectLst/>
                <a:uLnTx/>
                <a:uFillTx/>
                <a:latin typeface="+mj-lt"/>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mj-lt"/>
                <a:ea typeface="+mn-ea"/>
                <a:cs typeface="+mn-cs"/>
              </a:rPr>
              <a:t>   </a:t>
            </a:r>
            <a:r>
              <a:rPr lang="en-US" sz="2800" dirty="0">
                <a:solidFill>
                  <a:srgbClr val="000000"/>
                </a:solidFill>
                <a:latin typeface="+mj-lt"/>
              </a:rPr>
              <a:t>     </a:t>
            </a:r>
            <a:r>
              <a:rPr kumimoji="0" lang="vi-VN" sz="2800" b="0" i="0" u="none" strike="noStrike" kern="1200" cap="none" spc="0" normalizeH="0" baseline="0" noProof="0" dirty="0">
                <a:ln>
                  <a:noFill/>
                </a:ln>
                <a:solidFill>
                  <a:srgbClr val="000000"/>
                </a:solidFill>
                <a:effectLst/>
                <a:uLnTx/>
                <a:uFillTx/>
                <a:latin typeface="+mj-lt"/>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4095983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7089960" y="4053945"/>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9789457" y="3746663"/>
            <a:ext cx="2291816" cy="2791503"/>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4321137" y="4251749"/>
            <a:ext cx="1907939" cy="2417911"/>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26267" t="33778" r="52133" b="24148"/>
          <a:stretch/>
        </p:blipFill>
        <p:spPr>
          <a:xfrm>
            <a:off x="1024872" y="4053945"/>
            <a:ext cx="2607453" cy="285693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168" y="-194226"/>
            <a:ext cx="9347197" cy="4558271"/>
          </a:xfrm>
          <a:prstGeom prst="rect">
            <a:avLst/>
          </a:prstGeom>
        </p:spPr>
      </p:pic>
      <p:pic>
        <p:nvPicPr>
          <p:cNvPr id="2" name="Picture 1">
            <a:extLst>
              <a:ext uri="{FF2B5EF4-FFF2-40B4-BE49-F238E27FC236}">
                <a16:creationId xmlns:a16="http://schemas.microsoft.com/office/drawing/2014/main" id="{B5605A4D-1DCC-001D-DC2F-556810C16D9F}"/>
              </a:ext>
            </a:extLst>
          </p:cNvPr>
          <p:cNvPicPr>
            <a:picLocks noChangeAspect="1"/>
          </p:cNvPicPr>
          <p:nvPr/>
        </p:nvPicPr>
        <p:blipFill>
          <a:blip r:embed="rId8"/>
          <a:stretch>
            <a:fillRect/>
          </a:stretch>
        </p:blipFill>
        <p:spPr>
          <a:xfrm>
            <a:off x="2642178" y="1780735"/>
            <a:ext cx="10108044" cy="1353429"/>
          </a:xfrm>
          <a:prstGeom prst="rect">
            <a:avLst/>
          </a:prstGeom>
        </p:spPr>
      </p:pic>
    </p:spTree>
    <p:extLst>
      <p:ext uri="{BB962C8B-B14F-4D97-AF65-F5344CB8AC3E}">
        <p14:creationId xmlns:p14="http://schemas.microsoft.com/office/powerpoint/2010/main" val="1529492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Rectangle: Rounded Corners 5">
            <a:extLst>
              <a:ext uri="{FF2B5EF4-FFF2-40B4-BE49-F238E27FC236}">
                <a16:creationId xmlns:a16="http://schemas.microsoft.com/office/drawing/2014/main" id="{62CEF463-1502-3EAC-ACCD-68FE088FCD1F}"/>
              </a:ext>
            </a:extLst>
          </p:cNvPr>
          <p:cNvSpPr/>
          <p:nvPr/>
        </p:nvSpPr>
        <p:spPr>
          <a:xfrm>
            <a:off x="308225" y="308224"/>
            <a:ext cx="11589249" cy="63288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迷你简少儿"/>
              <a:cs typeface="+mn-cs"/>
            </a:endParaRPr>
          </a:p>
        </p:txBody>
      </p:sp>
      <p:pic>
        <p:nvPicPr>
          <p:cNvPr id="3" name="Picture 2">
            <a:extLst>
              <a:ext uri="{FF2B5EF4-FFF2-40B4-BE49-F238E27FC236}">
                <a16:creationId xmlns:a16="http://schemas.microsoft.com/office/drawing/2014/main" id="{EE017959-BA5C-EE33-FB8A-7532638BFE2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1497138" y="2207519"/>
            <a:ext cx="2606379" cy="4177869"/>
          </a:xfrm>
          <a:prstGeom prst="rect">
            <a:avLst/>
          </a:prstGeom>
        </p:spPr>
      </p:pic>
      <p:sp>
        <p:nvSpPr>
          <p:cNvPr id="7" name="Rounded Rectangular Callout 40">
            <a:extLst>
              <a:ext uri="{FF2B5EF4-FFF2-40B4-BE49-F238E27FC236}">
                <a16:creationId xmlns:a16="http://schemas.microsoft.com/office/drawing/2014/main" id="{B5392F5F-547D-596F-7CF1-FB81BC33201E}"/>
              </a:ext>
            </a:extLst>
          </p:cNvPr>
          <p:cNvSpPr/>
          <p:nvPr/>
        </p:nvSpPr>
        <p:spPr>
          <a:xfrm>
            <a:off x="3345345" y="493160"/>
            <a:ext cx="7719923" cy="2147297"/>
          </a:xfrm>
          <a:prstGeom prst="wedgeRoundRectCallout">
            <a:avLst>
              <a:gd name="adj1" fmla="val -38615"/>
              <a:gd name="adj2" fmla="val 88542"/>
              <a:gd name="adj3" fmla="val 16667"/>
            </a:avLst>
          </a:prstGeom>
          <a:ln w="28575">
            <a:solidFill>
              <a:srgbClr val="74AC4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lvl="0" algn="just"/>
            <a:r>
              <a:rPr lang="vi-VN" sz="4000" b="1" i="1" dirty="0">
                <a:solidFill>
                  <a:prstClr val="black"/>
                </a:solidFill>
                <a:latin typeface="Calibri" panose="020F0502020204030204" pitchFamily="34" charset="0"/>
                <a:cs typeface="Calibri" panose="020F0502020204030204" pitchFamily="34" charset="0"/>
              </a:rPr>
              <a:t>Chia sẻ về </a:t>
            </a:r>
            <a:r>
              <a:rPr lang="en-US" sz="4000" b="1" i="1" dirty="0">
                <a:solidFill>
                  <a:prstClr val="black"/>
                </a:solidFill>
                <a:latin typeface="Calibri" panose="020F0502020204030204" pitchFamily="34" charset="0"/>
                <a:cs typeface="Calibri" panose="020F0502020204030204" pitchFamily="34" charset="0"/>
              </a:rPr>
              <a:t>1 </a:t>
            </a:r>
            <a:r>
              <a:rPr lang="en-US" sz="4000" b="1" i="1" dirty="0" err="1">
                <a:solidFill>
                  <a:prstClr val="black"/>
                </a:solidFill>
                <a:latin typeface="Calibri" panose="020F0502020204030204" pitchFamily="34" charset="0"/>
                <a:cs typeface="Calibri" panose="020F0502020204030204" pitchFamily="34" charset="0"/>
              </a:rPr>
              <a:t>số</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bài</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hát</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mà</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em</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biết</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nói</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về</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vùng</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Tây</a:t>
            </a:r>
            <a:r>
              <a:rPr lang="en-US" sz="4000" b="1" i="1" dirty="0">
                <a:solidFill>
                  <a:prstClr val="black"/>
                </a:solidFill>
                <a:latin typeface="Calibri" panose="020F0502020204030204" pitchFamily="34" charset="0"/>
                <a:cs typeface="Calibri" panose="020F0502020204030204" pitchFamily="34" charset="0"/>
              </a:rPr>
              <a:t> </a:t>
            </a:r>
            <a:r>
              <a:rPr lang="en-US" sz="4000" b="1" i="1" dirty="0" err="1">
                <a:solidFill>
                  <a:prstClr val="black"/>
                </a:solidFill>
                <a:latin typeface="Calibri" panose="020F0502020204030204" pitchFamily="34" charset="0"/>
                <a:cs typeface="Calibri" panose="020F0502020204030204" pitchFamily="34" charset="0"/>
              </a:rPr>
              <a:t>Bắc</a:t>
            </a:r>
            <a:r>
              <a:rPr lang="en-US" sz="4000" b="1" i="1" dirty="0">
                <a:solidFill>
                  <a:prstClr val="black"/>
                </a:solidFill>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121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46301B-6A6F-404B-BAC7-56A37A2B2B1C}"/>
              </a:ext>
            </a:extLst>
          </p:cNvPr>
          <p:cNvPicPr>
            <a:picLocks noChangeAspect="1"/>
          </p:cNvPicPr>
          <p:nvPr/>
        </p:nvPicPr>
        <p:blipFill>
          <a:blip r:embed="rId3">
            <a:duotone>
              <a:schemeClr val="accent6">
                <a:shade val="45000"/>
                <a:satMod val="135000"/>
              </a:schemeClr>
              <a:prstClr val="white"/>
            </a:duotone>
          </a:blip>
          <a:stretch>
            <a:fillRect/>
          </a:stretch>
        </p:blipFill>
        <p:spPr>
          <a:xfrm>
            <a:off x="-82253" y="-253484"/>
            <a:ext cx="12269180" cy="7110424"/>
          </a:xfrm>
          <a:prstGeom prst="rect">
            <a:avLst/>
          </a:prstGeom>
        </p:spPr>
      </p:pic>
      <p:pic>
        <p:nvPicPr>
          <p:cNvPr id="6" name="Picture 5">
            <a:extLst>
              <a:ext uri="{FF2B5EF4-FFF2-40B4-BE49-F238E27FC236}">
                <a16:creationId xmlns:a16="http://schemas.microsoft.com/office/drawing/2014/main" id="{902F16B0-FE4B-455B-BCA6-CF41978EFA99}"/>
              </a:ext>
            </a:extLst>
          </p:cNvPr>
          <p:cNvPicPr>
            <a:picLocks noChangeAspect="1"/>
          </p:cNvPicPr>
          <p:nvPr/>
        </p:nvPicPr>
        <p:blipFill>
          <a:blip r:embed="rId4">
            <a:duotone>
              <a:schemeClr val="accent6">
                <a:shade val="45000"/>
                <a:satMod val="135000"/>
              </a:schemeClr>
              <a:prstClr val="white"/>
            </a:duotone>
          </a:blip>
          <a:stretch>
            <a:fillRect/>
          </a:stretch>
        </p:blipFill>
        <p:spPr>
          <a:xfrm>
            <a:off x="-379629" y="35274"/>
            <a:ext cx="2361471" cy="6884293"/>
          </a:xfrm>
          <a:prstGeom prst="rect">
            <a:avLst/>
          </a:prstGeom>
        </p:spPr>
      </p:pic>
      <p:pic>
        <p:nvPicPr>
          <p:cNvPr id="7" name="Picture 6">
            <a:extLst>
              <a:ext uri="{FF2B5EF4-FFF2-40B4-BE49-F238E27FC236}">
                <a16:creationId xmlns:a16="http://schemas.microsoft.com/office/drawing/2014/main" id="{3B6B9B7C-03B6-4321-AD1E-826515EE3F38}"/>
              </a:ext>
            </a:extLst>
          </p:cNvPr>
          <p:cNvPicPr>
            <a:picLocks noChangeAspect="1"/>
          </p:cNvPicPr>
          <p:nvPr/>
        </p:nvPicPr>
        <p:blipFill>
          <a:blip r:embed="rId5"/>
          <a:stretch>
            <a:fillRect/>
          </a:stretch>
        </p:blipFill>
        <p:spPr>
          <a:xfrm>
            <a:off x="627436" y="5505124"/>
            <a:ext cx="10937128" cy="1427995"/>
          </a:xfrm>
          <a:prstGeom prst="rect">
            <a:avLst/>
          </a:prstGeom>
        </p:spPr>
      </p:pic>
      <p:sp>
        <p:nvSpPr>
          <p:cNvPr id="17" name="TextBox 16">
            <a:extLst>
              <a:ext uri="{FF2B5EF4-FFF2-40B4-BE49-F238E27FC236}">
                <a16:creationId xmlns:a16="http://schemas.microsoft.com/office/drawing/2014/main" id="{E6508BB2-9904-46A0-85B1-170517590CED}"/>
              </a:ext>
            </a:extLst>
          </p:cNvPr>
          <p:cNvSpPr txBox="1"/>
          <p:nvPr/>
        </p:nvSpPr>
        <p:spPr>
          <a:xfrm>
            <a:off x="3506002" y="-837943"/>
            <a:ext cx="184731" cy="369332"/>
          </a:xfrm>
          <a:prstGeom prst="rect">
            <a:avLst/>
          </a:prstGeom>
          <a:noFill/>
        </p:spPr>
        <p:txBody>
          <a:bodyPr wrap="none" rtlCol="0">
            <a:spAutoFit/>
          </a:bodyPr>
          <a:lstStyle/>
          <a:p>
            <a:pPr defTabSz="914102">
              <a:defRPr/>
            </a:pPr>
            <a:endParaRPr lang="en-US">
              <a:solidFill>
                <a:prstClr val="black"/>
              </a:solidFill>
              <a:latin typeface="微软雅黑" panose="020F0502020204030204"/>
              <a:ea typeface="微软雅黑"/>
            </a:endParaRPr>
          </a:p>
        </p:txBody>
      </p:sp>
      <p:pic>
        <p:nvPicPr>
          <p:cNvPr id="19" name="Picture 18">
            <a:extLst>
              <a:ext uri="{FF2B5EF4-FFF2-40B4-BE49-F238E27FC236}">
                <a16:creationId xmlns:a16="http://schemas.microsoft.com/office/drawing/2014/main" id="{DD57382E-6F09-4C11-9085-B220F8AB1B9E}"/>
              </a:ext>
            </a:extLst>
          </p:cNvPr>
          <p:cNvPicPr>
            <a:picLocks noChangeAspect="1"/>
          </p:cNvPicPr>
          <p:nvPr/>
        </p:nvPicPr>
        <p:blipFill>
          <a:blip r:embed="rId4">
            <a:duotone>
              <a:schemeClr val="accent6">
                <a:shade val="45000"/>
                <a:satMod val="135000"/>
              </a:schemeClr>
              <a:prstClr val="white"/>
            </a:duotone>
          </a:blip>
          <a:stretch>
            <a:fillRect/>
          </a:stretch>
        </p:blipFill>
        <p:spPr>
          <a:xfrm flipH="1">
            <a:off x="10260134" y="24920"/>
            <a:ext cx="2361471" cy="6884293"/>
          </a:xfrm>
          <a:prstGeom prst="rect">
            <a:avLst/>
          </a:prstGeom>
        </p:spPr>
      </p:pic>
      <p:grpSp>
        <p:nvGrpSpPr>
          <p:cNvPr id="205" name="Graphic 19">
            <a:extLst>
              <a:ext uri="{FF2B5EF4-FFF2-40B4-BE49-F238E27FC236}">
                <a16:creationId xmlns:a16="http://schemas.microsoft.com/office/drawing/2014/main" id="{5A628973-5795-49D8-A53F-848CE672CF72}"/>
              </a:ext>
            </a:extLst>
          </p:cNvPr>
          <p:cNvGrpSpPr/>
          <p:nvPr/>
        </p:nvGrpSpPr>
        <p:grpSpPr>
          <a:xfrm>
            <a:off x="-79060" y="-101145"/>
            <a:ext cx="12508040" cy="980392"/>
            <a:chOff x="1555923" y="-760947"/>
            <a:chExt cx="12511900" cy="980694"/>
          </a:xfrm>
        </p:grpSpPr>
        <p:grpSp>
          <p:nvGrpSpPr>
            <p:cNvPr id="206" name="Graphic 19">
              <a:extLst>
                <a:ext uri="{FF2B5EF4-FFF2-40B4-BE49-F238E27FC236}">
                  <a16:creationId xmlns:a16="http://schemas.microsoft.com/office/drawing/2014/main" id="{79919FC0-04A4-40B0-9F48-B1A5144B8FEA}"/>
                </a:ext>
              </a:extLst>
            </p:cNvPr>
            <p:cNvGrpSpPr/>
            <p:nvPr/>
          </p:nvGrpSpPr>
          <p:grpSpPr>
            <a:xfrm>
              <a:off x="1709977" y="-634999"/>
              <a:ext cx="12082221" cy="854746"/>
              <a:chOff x="1709977" y="-634999"/>
              <a:chExt cx="12082221" cy="854746"/>
            </a:xfrm>
          </p:grpSpPr>
          <p:grpSp>
            <p:nvGrpSpPr>
              <p:cNvPr id="207" name="Graphic 19">
                <a:extLst>
                  <a:ext uri="{FF2B5EF4-FFF2-40B4-BE49-F238E27FC236}">
                    <a16:creationId xmlns:a16="http://schemas.microsoft.com/office/drawing/2014/main" id="{319797CB-EFF2-4E21-B988-F6827B92C5CC}"/>
                  </a:ext>
                </a:extLst>
              </p:cNvPr>
              <p:cNvGrpSpPr/>
              <p:nvPr/>
            </p:nvGrpSpPr>
            <p:grpSpPr>
              <a:xfrm>
                <a:off x="1709977" y="-634999"/>
                <a:ext cx="6051938" cy="854746"/>
                <a:chOff x="1709977" y="-634999"/>
                <a:chExt cx="6051938" cy="854746"/>
              </a:xfrm>
            </p:grpSpPr>
            <p:grpSp>
              <p:nvGrpSpPr>
                <p:cNvPr id="208" name="Graphic 19">
                  <a:extLst>
                    <a:ext uri="{FF2B5EF4-FFF2-40B4-BE49-F238E27FC236}">
                      <a16:creationId xmlns:a16="http://schemas.microsoft.com/office/drawing/2014/main" id="{C19960EA-3D39-44D2-BB0B-738FDD34037D}"/>
                    </a:ext>
                  </a:extLst>
                </p:cNvPr>
                <p:cNvGrpSpPr/>
                <p:nvPr/>
              </p:nvGrpSpPr>
              <p:grpSpPr>
                <a:xfrm>
                  <a:off x="1709977" y="-634999"/>
                  <a:ext cx="6051938" cy="854746"/>
                  <a:chOff x="1709977" y="-634999"/>
                  <a:chExt cx="6051938" cy="854746"/>
                </a:xfrm>
              </p:grpSpPr>
              <p:grpSp>
                <p:nvGrpSpPr>
                  <p:cNvPr id="209" name="Graphic 19">
                    <a:extLst>
                      <a:ext uri="{FF2B5EF4-FFF2-40B4-BE49-F238E27FC236}">
                        <a16:creationId xmlns:a16="http://schemas.microsoft.com/office/drawing/2014/main" id="{557347E5-9EBB-438F-9604-72AAD5D56EA7}"/>
                      </a:ext>
                    </a:extLst>
                  </p:cNvPr>
                  <p:cNvGrpSpPr/>
                  <p:nvPr/>
                </p:nvGrpSpPr>
                <p:grpSpPr>
                  <a:xfrm>
                    <a:off x="1709977" y="-634999"/>
                    <a:ext cx="1570078" cy="854746"/>
                    <a:chOff x="1709977" y="-634999"/>
                    <a:chExt cx="1570078" cy="854746"/>
                  </a:xfrm>
                </p:grpSpPr>
                <p:sp>
                  <p:nvSpPr>
                    <p:cNvPr id="210" name="Freeform: Shape 209">
                      <a:extLst>
                        <a:ext uri="{FF2B5EF4-FFF2-40B4-BE49-F238E27FC236}">
                          <a16:creationId xmlns:a16="http://schemas.microsoft.com/office/drawing/2014/main" id="{43B3F1FB-76EE-4F1B-BEB1-03A3163350E3}"/>
                        </a:ext>
                      </a:extLst>
                    </p:cNvPr>
                    <p:cNvSpPr/>
                    <p:nvPr/>
                  </p:nvSpPr>
                  <p:spPr>
                    <a:xfrm>
                      <a:off x="170997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chemeClr val="accent6">
                        <a:lumMod val="40000"/>
                        <a:lumOff val="6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11" name="Graphic 19">
                      <a:extLst>
                        <a:ext uri="{FF2B5EF4-FFF2-40B4-BE49-F238E27FC236}">
                          <a16:creationId xmlns:a16="http://schemas.microsoft.com/office/drawing/2014/main" id="{738B6284-6F83-4A34-B4D9-2479D1581310}"/>
                        </a:ext>
                      </a:extLst>
                    </p:cNvPr>
                    <p:cNvGrpSpPr/>
                    <p:nvPr/>
                  </p:nvGrpSpPr>
                  <p:grpSpPr>
                    <a:xfrm>
                      <a:off x="1800042" y="-634999"/>
                      <a:ext cx="1389943" cy="694908"/>
                      <a:chOff x="1800042" y="-634999"/>
                      <a:chExt cx="1389943" cy="694908"/>
                    </a:xfrm>
                  </p:grpSpPr>
                  <p:sp>
                    <p:nvSpPr>
                      <p:cNvPr id="212" name="Freeform: Shape 211">
                        <a:extLst>
                          <a:ext uri="{FF2B5EF4-FFF2-40B4-BE49-F238E27FC236}">
                            <a16:creationId xmlns:a16="http://schemas.microsoft.com/office/drawing/2014/main" id="{14CAF064-1EF7-46F1-A3FF-20723826756C}"/>
                          </a:ext>
                        </a:extLst>
                      </p:cNvPr>
                      <p:cNvSpPr/>
                      <p:nvPr/>
                    </p:nvSpPr>
                    <p:spPr>
                      <a:xfrm>
                        <a:off x="1800042" y="-634999"/>
                        <a:ext cx="1389450" cy="694908"/>
                      </a:xfrm>
                      <a:custGeom>
                        <a:avLst/>
                        <a:gdLst>
                          <a:gd name="connsiteX0" fmla="*/ 5419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5419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5419" y="0"/>
                            </a:moveTo>
                            <a:cubicBezTo>
                              <a:pt x="1974" y="23114"/>
                              <a:pt x="497"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5419"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13" name="Freeform: Shape 212">
                        <a:extLst>
                          <a:ext uri="{FF2B5EF4-FFF2-40B4-BE49-F238E27FC236}">
                            <a16:creationId xmlns:a16="http://schemas.microsoft.com/office/drawing/2014/main" id="{EC29A077-366A-4B73-BDFB-C675876AE064}"/>
                          </a:ext>
                        </a:extLst>
                      </p:cNvPr>
                      <p:cNvSpPr/>
                      <p:nvPr/>
                    </p:nvSpPr>
                    <p:spPr>
                      <a:xfrm>
                        <a:off x="1800048"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3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3" y="0"/>
                            </a:cubicBezTo>
                            <a:lnTo>
                              <a:pt x="3445" y="0"/>
                            </a:lnTo>
                            <a:close/>
                          </a:path>
                        </a:pathLst>
                      </a:custGeom>
                      <a:solidFill>
                        <a:schemeClr val="accent6">
                          <a:lumMod val="40000"/>
                          <a:lumOff val="6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14" name="Graphic 19">
                      <a:extLst>
                        <a:ext uri="{FF2B5EF4-FFF2-40B4-BE49-F238E27FC236}">
                          <a16:creationId xmlns:a16="http://schemas.microsoft.com/office/drawing/2014/main" id="{C8FD5F39-FCA6-4D3E-AB04-66724461CF46}"/>
                        </a:ext>
                      </a:extLst>
                    </p:cNvPr>
                    <p:cNvGrpSpPr/>
                    <p:nvPr/>
                  </p:nvGrpSpPr>
                  <p:grpSpPr>
                    <a:xfrm>
                      <a:off x="1905376" y="-634999"/>
                      <a:ext cx="1178789" cy="509038"/>
                      <a:chOff x="1905376" y="-634999"/>
                      <a:chExt cx="1178789" cy="509038"/>
                    </a:xfrm>
                  </p:grpSpPr>
                  <p:sp>
                    <p:nvSpPr>
                      <p:cNvPr id="215" name="Freeform: Shape 214">
                        <a:extLst>
                          <a:ext uri="{FF2B5EF4-FFF2-40B4-BE49-F238E27FC236}">
                            <a16:creationId xmlns:a16="http://schemas.microsoft.com/office/drawing/2014/main" id="{1D847BAF-19A7-4813-8C0C-7AD124DCE9D7}"/>
                          </a:ext>
                        </a:extLst>
                      </p:cNvPr>
                      <p:cNvSpPr/>
                      <p:nvPr/>
                    </p:nvSpPr>
                    <p:spPr>
                      <a:xfrm>
                        <a:off x="1905376"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80"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16" name="Freeform: Shape 215">
                        <a:extLst>
                          <a:ext uri="{FF2B5EF4-FFF2-40B4-BE49-F238E27FC236}">
                            <a16:creationId xmlns:a16="http://schemas.microsoft.com/office/drawing/2014/main" id="{F33C29FF-A853-4CD6-8EAE-E50A4D3A8BD0}"/>
                          </a:ext>
                        </a:extLst>
                      </p:cNvPr>
                      <p:cNvSpPr/>
                      <p:nvPr/>
                    </p:nvSpPr>
                    <p:spPr>
                      <a:xfrm>
                        <a:off x="190636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chemeClr val="accent6">
                          <a:lumMod val="40000"/>
                          <a:lumOff val="6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17" name="Graphic 19">
                      <a:extLst>
                        <a:ext uri="{FF2B5EF4-FFF2-40B4-BE49-F238E27FC236}">
                          <a16:creationId xmlns:a16="http://schemas.microsoft.com/office/drawing/2014/main" id="{4EF7488F-4018-4466-AFE2-6C19375034F9}"/>
                        </a:ext>
                      </a:extLst>
                    </p:cNvPr>
                    <p:cNvGrpSpPr/>
                    <p:nvPr/>
                  </p:nvGrpSpPr>
                  <p:grpSpPr>
                    <a:xfrm>
                      <a:off x="2032852" y="-634999"/>
                      <a:ext cx="927281" cy="314677"/>
                      <a:chOff x="2032852" y="-634999"/>
                      <a:chExt cx="927281" cy="314677"/>
                    </a:xfrm>
                  </p:grpSpPr>
                  <p:sp>
                    <p:nvSpPr>
                      <p:cNvPr id="218" name="Freeform: Shape 217">
                        <a:extLst>
                          <a:ext uri="{FF2B5EF4-FFF2-40B4-BE49-F238E27FC236}">
                            <a16:creationId xmlns:a16="http://schemas.microsoft.com/office/drawing/2014/main" id="{3322CD37-CD0A-46A5-8421-43A39392A8B5}"/>
                          </a:ext>
                        </a:extLst>
                      </p:cNvPr>
                      <p:cNvSpPr/>
                      <p:nvPr/>
                    </p:nvSpPr>
                    <p:spPr>
                      <a:xfrm>
                        <a:off x="2032852" y="-634999"/>
                        <a:ext cx="927281" cy="314677"/>
                      </a:xfrm>
                      <a:custGeom>
                        <a:avLst/>
                        <a:gdLst>
                          <a:gd name="connsiteX0" fmla="*/ 0 w 927281"/>
                          <a:gd name="connsiteY0" fmla="*/ 0 h 314677"/>
                          <a:gd name="connsiteX1" fmla="*/ 460688 w 927281"/>
                          <a:gd name="connsiteY1" fmla="*/ 314633 h 314677"/>
                          <a:gd name="connsiteX2" fmla="*/ 927282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2"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19" name="Freeform: Shape 218">
                        <a:extLst>
                          <a:ext uri="{FF2B5EF4-FFF2-40B4-BE49-F238E27FC236}">
                            <a16:creationId xmlns:a16="http://schemas.microsoft.com/office/drawing/2014/main" id="{158BB481-E88A-40CF-9850-E20D9BF2AC2F}"/>
                          </a:ext>
                        </a:extLst>
                      </p:cNvPr>
                      <p:cNvSpPr/>
                      <p:nvPr/>
                    </p:nvSpPr>
                    <p:spPr>
                      <a:xfrm>
                        <a:off x="203777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chemeClr val="accent6">
                          <a:lumMod val="40000"/>
                          <a:lumOff val="6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nvGrpSpPr>
                  <p:cNvPr id="220" name="Graphic 19">
                    <a:extLst>
                      <a:ext uri="{FF2B5EF4-FFF2-40B4-BE49-F238E27FC236}">
                        <a16:creationId xmlns:a16="http://schemas.microsoft.com/office/drawing/2014/main" id="{C33BB363-54F9-41FE-8B5C-10577FAD27F4}"/>
                      </a:ext>
                    </a:extLst>
                  </p:cNvPr>
                  <p:cNvGrpSpPr/>
                  <p:nvPr/>
                </p:nvGrpSpPr>
                <p:grpSpPr>
                  <a:xfrm>
                    <a:off x="3203767" y="-634999"/>
                    <a:ext cx="1570078" cy="854746"/>
                    <a:chOff x="3203767" y="-634999"/>
                    <a:chExt cx="1570078" cy="854746"/>
                  </a:xfrm>
                </p:grpSpPr>
                <p:sp>
                  <p:nvSpPr>
                    <p:cNvPr id="221" name="Freeform: Shape 220">
                      <a:extLst>
                        <a:ext uri="{FF2B5EF4-FFF2-40B4-BE49-F238E27FC236}">
                          <a16:creationId xmlns:a16="http://schemas.microsoft.com/office/drawing/2014/main" id="{A703BB2C-AFAF-422B-A358-FBBB4F8ADB8D}"/>
                        </a:ext>
                      </a:extLst>
                    </p:cNvPr>
                    <p:cNvSpPr/>
                    <p:nvPr/>
                  </p:nvSpPr>
                  <p:spPr>
                    <a:xfrm>
                      <a:off x="3203767"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22" name="Graphic 19">
                      <a:extLst>
                        <a:ext uri="{FF2B5EF4-FFF2-40B4-BE49-F238E27FC236}">
                          <a16:creationId xmlns:a16="http://schemas.microsoft.com/office/drawing/2014/main" id="{F5A5D263-3DBA-411B-9B2B-83B112CDA0DF}"/>
                        </a:ext>
                      </a:extLst>
                    </p:cNvPr>
                    <p:cNvGrpSpPr/>
                    <p:nvPr/>
                  </p:nvGrpSpPr>
                  <p:grpSpPr>
                    <a:xfrm>
                      <a:off x="3293837" y="-634999"/>
                      <a:ext cx="1389937" cy="694908"/>
                      <a:chOff x="3293837" y="-634999"/>
                      <a:chExt cx="1389937" cy="694908"/>
                    </a:xfrm>
                  </p:grpSpPr>
                  <p:sp>
                    <p:nvSpPr>
                      <p:cNvPr id="223" name="Freeform: Shape 222">
                        <a:extLst>
                          <a:ext uri="{FF2B5EF4-FFF2-40B4-BE49-F238E27FC236}">
                            <a16:creationId xmlns:a16="http://schemas.microsoft.com/office/drawing/2014/main" id="{04644060-AA79-4C72-B6EB-6F5CB6E93A76}"/>
                          </a:ext>
                        </a:extLst>
                      </p:cNvPr>
                      <p:cNvSpPr/>
                      <p:nvPr/>
                    </p:nvSpPr>
                    <p:spPr>
                      <a:xfrm>
                        <a:off x="3294324"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5927"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24" name="Freeform: Shape 223">
                        <a:extLst>
                          <a:ext uri="{FF2B5EF4-FFF2-40B4-BE49-F238E27FC236}">
                            <a16:creationId xmlns:a16="http://schemas.microsoft.com/office/drawing/2014/main" id="{FED8604F-AD9A-44A1-B699-B6A79AB4AB9E}"/>
                          </a:ext>
                        </a:extLst>
                      </p:cNvPr>
                      <p:cNvSpPr/>
                      <p:nvPr/>
                    </p:nvSpPr>
                    <p:spPr>
                      <a:xfrm>
                        <a:off x="3293837" y="-634999"/>
                        <a:ext cx="1389937" cy="650965"/>
                      </a:xfrm>
                      <a:custGeom>
                        <a:avLst/>
                        <a:gdLst>
                          <a:gd name="connsiteX0" fmla="*/ 3445 w 1389937"/>
                          <a:gd name="connsiteY0" fmla="*/ 0 h 650965"/>
                          <a:gd name="connsiteX1" fmla="*/ 0 w 1389937"/>
                          <a:gd name="connsiteY1" fmla="*/ 58021 h 650965"/>
                          <a:gd name="connsiteX2" fmla="*/ 694969 w 1389937"/>
                          <a:gd name="connsiteY2" fmla="*/ 650966 h 650965"/>
                          <a:gd name="connsiteX3" fmla="*/ 1389938 w 1389937"/>
                          <a:gd name="connsiteY3" fmla="*/ 58021 h 650965"/>
                          <a:gd name="connsiteX4" fmla="*/ 1386492 w 1389937"/>
                          <a:gd name="connsiteY4" fmla="*/ 0 h 650965"/>
                          <a:gd name="connsiteX5" fmla="*/ 3445 w 1389937"/>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7" h="650965">
                            <a:moveTo>
                              <a:pt x="3445" y="0"/>
                            </a:moveTo>
                            <a:cubicBezTo>
                              <a:pt x="1477" y="18869"/>
                              <a:pt x="0" y="38209"/>
                              <a:pt x="0" y="58021"/>
                            </a:cubicBezTo>
                            <a:cubicBezTo>
                              <a:pt x="0" y="385391"/>
                              <a:pt x="311063" y="650966"/>
                              <a:pt x="694969" y="650966"/>
                            </a:cubicBezTo>
                            <a:cubicBezTo>
                              <a:pt x="1078875" y="650966"/>
                              <a:pt x="1389938" y="385391"/>
                              <a:pt x="1389938" y="58021"/>
                            </a:cubicBezTo>
                            <a:cubicBezTo>
                              <a:pt x="1389938" y="38681"/>
                              <a:pt x="1388953" y="19340"/>
                              <a:pt x="1386492" y="0"/>
                            </a:cubicBezTo>
                            <a:lnTo>
                              <a:pt x="3445"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25" name="Graphic 19">
                      <a:extLst>
                        <a:ext uri="{FF2B5EF4-FFF2-40B4-BE49-F238E27FC236}">
                          <a16:creationId xmlns:a16="http://schemas.microsoft.com/office/drawing/2014/main" id="{B04039B0-E5D6-461F-9601-999BDC6ECDC7}"/>
                        </a:ext>
                      </a:extLst>
                    </p:cNvPr>
                    <p:cNvGrpSpPr/>
                    <p:nvPr/>
                  </p:nvGrpSpPr>
                  <p:grpSpPr>
                    <a:xfrm>
                      <a:off x="3399657" y="-634999"/>
                      <a:ext cx="1179281" cy="509038"/>
                      <a:chOff x="3399657" y="-634999"/>
                      <a:chExt cx="1179281" cy="509038"/>
                    </a:xfrm>
                  </p:grpSpPr>
                  <p:sp>
                    <p:nvSpPr>
                      <p:cNvPr id="226" name="Freeform: Shape 225">
                        <a:extLst>
                          <a:ext uri="{FF2B5EF4-FFF2-40B4-BE49-F238E27FC236}">
                            <a16:creationId xmlns:a16="http://schemas.microsoft.com/office/drawing/2014/main" id="{1A10F7C4-1220-42A8-A79C-D5C0902E62B5}"/>
                          </a:ext>
                        </a:extLst>
                      </p:cNvPr>
                      <p:cNvSpPr/>
                      <p:nvPr/>
                    </p:nvSpPr>
                    <p:spPr>
                      <a:xfrm>
                        <a:off x="3399657"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4852"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27" name="Freeform: Shape 226">
                        <a:extLst>
                          <a:ext uri="{FF2B5EF4-FFF2-40B4-BE49-F238E27FC236}">
                            <a16:creationId xmlns:a16="http://schemas.microsoft.com/office/drawing/2014/main" id="{C4CFC63B-CA36-4A27-ABA1-A6A449D684C7}"/>
                          </a:ext>
                        </a:extLst>
                      </p:cNvPr>
                      <p:cNvSpPr/>
                      <p:nvPr/>
                    </p:nvSpPr>
                    <p:spPr>
                      <a:xfrm>
                        <a:off x="3400149"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217"/>
                              <a:pt x="1177313"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28" name="Graphic 19">
                      <a:extLst>
                        <a:ext uri="{FF2B5EF4-FFF2-40B4-BE49-F238E27FC236}">
                          <a16:creationId xmlns:a16="http://schemas.microsoft.com/office/drawing/2014/main" id="{03B1A8DC-AE17-4D81-9159-9D1DEF5E70B4}"/>
                        </a:ext>
                      </a:extLst>
                    </p:cNvPr>
                    <p:cNvGrpSpPr/>
                    <p:nvPr/>
                  </p:nvGrpSpPr>
                  <p:grpSpPr>
                    <a:xfrm>
                      <a:off x="3526642" y="-634999"/>
                      <a:ext cx="927281" cy="314677"/>
                      <a:chOff x="3526642" y="-634999"/>
                      <a:chExt cx="927281" cy="314677"/>
                    </a:xfrm>
                  </p:grpSpPr>
                  <p:sp>
                    <p:nvSpPr>
                      <p:cNvPr id="229" name="Freeform: Shape 228">
                        <a:extLst>
                          <a:ext uri="{FF2B5EF4-FFF2-40B4-BE49-F238E27FC236}">
                            <a16:creationId xmlns:a16="http://schemas.microsoft.com/office/drawing/2014/main" id="{4BA4A0B6-E2B9-46C7-A3BB-45F22EB76DBA}"/>
                          </a:ext>
                        </a:extLst>
                      </p:cNvPr>
                      <p:cNvSpPr/>
                      <p:nvPr/>
                    </p:nvSpPr>
                    <p:spPr>
                      <a:xfrm>
                        <a:off x="3526642"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30" name="Freeform: Shape 229">
                        <a:extLst>
                          <a:ext uri="{FF2B5EF4-FFF2-40B4-BE49-F238E27FC236}">
                            <a16:creationId xmlns:a16="http://schemas.microsoft.com/office/drawing/2014/main" id="{79371432-5E05-4369-A722-1E047DC47EE7}"/>
                          </a:ext>
                        </a:extLst>
                      </p:cNvPr>
                      <p:cNvSpPr/>
                      <p:nvPr/>
                    </p:nvSpPr>
                    <p:spPr>
                      <a:xfrm>
                        <a:off x="3531563"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nvGrpSpPr>
                  <p:cNvPr id="231" name="Graphic 19">
                    <a:extLst>
                      <a:ext uri="{FF2B5EF4-FFF2-40B4-BE49-F238E27FC236}">
                        <a16:creationId xmlns:a16="http://schemas.microsoft.com/office/drawing/2014/main" id="{4E6DA986-A7B2-42FB-A43C-33083D1FC632}"/>
                      </a:ext>
                    </a:extLst>
                  </p:cNvPr>
                  <p:cNvGrpSpPr/>
                  <p:nvPr/>
                </p:nvGrpSpPr>
                <p:grpSpPr>
                  <a:xfrm>
                    <a:off x="4697556" y="-634999"/>
                    <a:ext cx="1570078" cy="854746"/>
                    <a:chOff x="4697556" y="-634999"/>
                    <a:chExt cx="1570078" cy="854746"/>
                  </a:xfrm>
                </p:grpSpPr>
                <p:sp>
                  <p:nvSpPr>
                    <p:cNvPr id="232" name="Freeform: Shape 231">
                      <a:extLst>
                        <a:ext uri="{FF2B5EF4-FFF2-40B4-BE49-F238E27FC236}">
                          <a16:creationId xmlns:a16="http://schemas.microsoft.com/office/drawing/2014/main" id="{7D2DFE08-4690-44CD-B506-346F5EE31F9C}"/>
                        </a:ext>
                      </a:extLst>
                    </p:cNvPr>
                    <p:cNvSpPr/>
                    <p:nvPr/>
                  </p:nvSpPr>
                  <p:spPr>
                    <a:xfrm>
                      <a:off x="4697556"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9" y="543887"/>
                            <a:pt x="1570079" y="159911"/>
                          </a:cubicBezTo>
                          <a:cubicBezTo>
                            <a:pt x="1570079" y="104721"/>
                            <a:pt x="1562696" y="51417"/>
                            <a:pt x="1548914" y="0"/>
                          </a:cubicBezTo>
                          <a:lnTo>
                            <a:pt x="21164"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33" name="Graphic 19">
                      <a:extLst>
                        <a:ext uri="{FF2B5EF4-FFF2-40B4-BE49-F238E27FC236}">
                          <a16:creationId xmlns:a16="http://schemas.microsoft.com/office/drawing/2014/main" id="{68AAAE35-73EA-4673-AEC9-B700CF7D6EEF}"/>
                        </a:ext>
                      </a:extLst>
                    </p:cNvPr>
                    <p:cNvGrpSpPr/>
                    <p:nvPr/>
                  </p:nvGrpSpPr>
                  <p:grpSpPr>
                    <a:xfrm>
                      <a:off x="4788116" y="-634999"/>
                      <a:ext cx="1389448" cy="694908"/>
                      <a:chOff x="4788116" y="-634999"/>
                      <a:chExt cx="1389448" cy="694908"/>
                    </a:xfrm>
                  </p:grpSpPr>
                  <p:sp>
                    <p:nvSpPr>
                      <p:cNvPr id="234" name="Freeform: Shape 233">
                        <a:extLst>
                          <a:ext uri="{FF2B5EF4-FFF2-40B4-BE49-F238E27FC236}">
                            <a16:creationId xmlns:a16="http://schemas.microsoft.com/office/drawing/2014/main" id="{6BAF31F0-1740-4C02-96FB-8A00FD63F003}"/>
                          </a:ext>
                        </a:extLst>
                      </p:cNvPr>
                      <p:cNvSpPr/>
                      <p:nvPr/>
                    </p:nvSpPr>
                    <p:spPr>
                      <a:xfrm>
                        <a:off x="4788116" y="-634999"/>
                        <a:ext cx="1389448" cy="694908"/>
                      </a:xfrm>
                      <a:custGeom>
                        <a:avLst/>
                        <a:gdLst>
                          <a:gd name="connsiteX0" fmla="*/ 4924 w 1389448"/>
                          <a:gd name="connsiteY0" fmla="*/ 0 h 694908"/>
                          <a:gd name="connsiteX1" fmla="*/ 2 w 1389448"/>
                          <a:gd name="connsiteY1" fmla="*/ 70757 h 694908"/>
                          <a:gd name="connsiteX2" fmla="*/ 692510 w 1389448"/>
                          <a:gd name="connsiteY2" fmla="*/ 694835 h 694908"/>
                          <a:gd name="connsiteX3" fmla="*/ 1389448 w 1389448"/>
                          <a:gd name="connsiteY3" fmla="*/ 89154 h 694908"/>
                          <a:gd name="connsiteX4" fmla="*/ 1382558 w 1389448"/>
                          <a:gd name="connsiteY4" fmla="*/ 0 h 694908"/>
                          <a:gd name="connsiteX5" fmla="*/ 4924 w 1389448"/>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8" h="694908">
                            <a:moveTo>
                              <a:pt x="4924" y="0"/>
                            </a:moveTo>
                            <a:cubicBezTo>
                              <a:pt x="1971" y="23114"/>
                              <a:pt x="2" y="46700"/>
                              <a:pt x="2" y="70757"/>
                            </a:cubicBezTo>
                            <a:cubicBezTo>
                              <a:pt x="-982" y="410391"/>
                              <a:pt x="308604" y="689646"/>
                              <a:pt x="692510" y="694835"/>
                            </a:cubicBezTo>
                            <a:cubicBezTo>
                              <a:pt x="1076417" y="700024"/>
                              <a:pt x="1388464" y="428788"/>
                              <a:pt x="1389448" y="89154"/>
                            </a:cubicBezTo>
                            <a:cubicBezTo>
                              <a:pt x="1389448" y="58964"/>
                              <a:pt x="1386987" y="29246"/>
                              <a:pt x="1382558" y="0"/>
                            </a:cubicBezTo>
                            <a:lnTo>
                              <a:pt x="4924"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35" name="Freeform: Shape 234">
                        <a:extLst>
                          <a:ext uri="{FF2B5EF4-FFF2-40B4-BE49-F238E27FC236}">
                            <a16:creationId xmlns:a16="http://schemas.microsoft.com/office/drawing/2014/main" id="{3EB5F28F-EC47-4301-96DD-F01767C7D88B}"/>
                          </a:ext>
                        </a:extLst>
                      </p:cNvPr>
                      <p:cNvSpPr/>
                      <p:nvPr/>
                    </p:nvSpPr>
                    <p:spPr>
                      <a:xfrm>
                        <a:off x="4788118"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969" y="650966"/>
                            </a:cubicBezTo>
                            <a:cubicBezTo>
                              <a:pt x="1078875" y="650966"/>
                              <a:pt x="1389446" y="385391"/>
                              <a:pt x="1389446" y="58021"/>
                            </a:cubicBezTo>
                            <a:cubicBezTo>
                              <a:pt x="1389446" y="38681"/>
                              <a:pt x="1388461" y="19340"/>
                              <a:pt x="1386001" y="0"/>
                            </a:cubicBezTo>
                            <a:lnTo>
                              <a:pt x="3445"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36" name="Graphic 19">
                      <a:extLst>
                        <a:ext uri="{FF2B5EF4-FFF2-40B4-BE49-F238E27FC236}">
                          <a16:creationId xmlns:a16="http://schemas.microsoft.com/office/drawing/2014/main" id="{5ECC5B1E-9686-4AFE-995C-B05C755D90C3}"/>
                        </a:ext>
                      </a:extLst>
                    </p:cNvPr>
                    <p:cNvGrpSpPr/>
                    <p:nvPr/>
                  </p:nvGrpSpPr>
                  <p:grpSpPr>
                    <a:xfrm>
                      <a:off x="4893446" y="-634999"/>
                      <a:ext cx="1179281" cy="509038"/>
                      <a:chOff x="4893446" y="-634999"/>
                      <a:chExt cx="1179281" cy="509038"/>
                    </a:xfrm>
                  </p:grpSpPr>
                  <p:sp>
                    <p:nvSpPr>
                      <p:cNvPr id="237" name="Freeform: Shape 236">
                        <a:extLst>
                          <a:ext uri="{FF2B5EF4-FFF2-40B4-BE49-F238E27FC236}">
                            <a16:creationId xmlns:a16="http://schemas.microsoft.com/office/drawing/2014/main" id="{B98AB378-E76F-4F2D-8A6F-3E07F44A6F21}"/>
                          </a:ext>
                        </a:extLst>
                      </p:cNvPr>
                      <p:cNvSpPr/>
                      <p:nvPr/>
                    </p:nvSpPr>
                    <p:spPr>
                      <a:xfrm>
                        <a:off x="489344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38" name="Freeform: Shape 237">
                        <a:extLst>
                          <a:ext uri="{FF2B5EF4-FFF2-40B4-BE49-F238E27FC236}">
                            <a16:creationId xmlns:a16="http://schemas.microsoft.com/office/drawing/2014/main" id="{80C21B9A-9C8E-4733-99B7-7FB5EF67DACF}"/>
                          </a:ext>
                        </a:extLst>
                      </p:cNvPr>
                      <p:cNvSpPr/>
                      <p:nvPr/>
                    </p:nvSpPr>
                    <p:spPr>
                      <a:xfrm>
                        <a:off x="4894431"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39" name="Graphic 19">
                      <a:extLst>
                        <a:ext uri="{FF2B5EF4-FFF2-40B4-BE49-F238E27FC236}">
                          <a16:creationId xmlns:a16="http://schemas.microsoft.com/office/drawing/2014/main" id="{124A4EC4-6586-4024-AD43-FA156B8FE9C3}"/>
                        </a:ext>
                      </a:extLst>
                    </p:cNvPr>
                    <p:cNvGrpSpPr/>
                    <p:nvPr/>
                  </p:nvGrpSpPr>
                  <p:grpSpPr>
                    <a:xfrm>
                      <a:off x="5020923" y="-634999"/>
                      <a:ext cx="927281" cy="314677"/>
                      <a:chOff x="5020923" y="-634999"/>
                      <a:chExt cx="927281" cy="314677"/>
                    </a:xfrm>
                  </p:grpSpPr>
                  <p:sp>
                    <p:nvSpPr>
                      <p:cNvPr id="240" name="Freeform: Shape 239">
                        <a:extLst>
                          <a:ext uri="{FF2B5EF4-FFF2-40B4-BE49-F238E27FC236}">
                            <a16:creationId xmlns:a16="http://schemas.microsoft.com/office/drawing/2014/main" id="{7ABCC779-FD11-4B9B-BA5D-11F63E89930D}"/>
                          </a:ext>
                        </a:extLst>
                      </p:cNvPr>
                      <p:cNvSpPr/>
                      <p:nvPr/>
                    </p:nvSpPr>
                    <p:spPr>
                      <a:xfrm>
                        <a:off x="5020923"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41" name="Freeform: Shape 240">
                        <a:extLst>
                          <a:ext uri="{FF2B5EF4-FFF2-40B4-BE49-F238E27FC236}">
                            <a16:creationId xmlns:a16="http://schemas.microsoft.com/office/drawing/2014/main" id="{A87FE900-1BD1-4193-B14C-D1BD54C34A17}"/>
                          </a:ext>
                        </a:extLst>
                      </p:cNvPr>
                      <p:cNvSpPr/>
                      <p:nvPr/>
                    </p:nvSpPr>
                    <p:spPr>
                      <a:xfrm>
                        <a:off x="5025845"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nvGrpSpPr>
                  <p:cNvPr id="242" name="Graphic 19">
                    <a:extLst>
                      <a:ext uri="{FF2B5EF4-FFF2-40B4-BE49-F238E27FC236}">
                        <a16:creationId xmlns:a16="http://schemas.microsoft.com/office/drawing/2014/main" id="{0FEF38E9-DFBF-4CDB-8B55-CE41F7A21026}"/>
                      </a:ext>
                    </a:extLst>
                  </p:cNvPr>
                  <p:cNvGrpSpPr/>
                  <p:nvPr/>
                </p:nvGrpSpPr>
                <p:grpSpPr>
                  <a:xfrm>
                    <a:off x="6191838" y="-634999"/>
                    <a:ext cx="1570078" cy="854746"/>
                    <a:chOff x="6191838" y="-634999"/>
                    <a:chExt cx="1570078" cy="854746"/>
                  </a:xfrm>
                </p:grpSpPr>
                <p:sp>
                  <p:nvSpPr>
                    <p:cNvPr id="243" name="Freeform: Shape 242">
                      <a:extLst>
                        <a:ext uri="{FF2B5EF4-FFF2-40B4-BE49-F238E27FC236}">
                          <a16:creationId xmlns:a16="http://schemas.microsoft.com/office/drawing/2014/main" id="{6D08FDD7-E082-4D84-B698-3977D050009F}"/>
                        </a:ext>
                      </a:extLst>
                    </p:cNvPr>
                    <p:cNvSpPr/>
                    <p:nvPr/>
                  </p:nvSpPr>
                  <p:spPr>
                    <a:xfrm>
                      <a:off x="6191838"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44" name="Graphic 19">
                      <a:extLst>
                        <a:ext uri="{FF2B5EF4-FFF2-40B4-BE49-F238E27FC236}">
                          <a16:creationId xmlns:a16="http://schemas.microsoft.com/office/drawing/2014/main" id="{9F4AD49A-EDD2-41DB-A733-3DA93F67F864}"/>
                        </a:ext>
                      </a:extLst>
                    </p:cNvPr>
                    <p:cNvGrpSpPr/>
                    <p:nvPr/>
                  </p:nvGrpSpPr>
                  <p:grpSpPr>
                    <a:xfrm>
                      <a:off x="6281902" y="-634999"/>
                      <a:ext cx="1389451" cy="694908"/>
                      <a:chOff x="6281902" y="-634999"/>
                      <a:chExt cx="1389451" cy="694908"/>
                    </a:xfrm>
                  </p:grpSpPr>
                  <p:sp>
                    <p:nvSpPr>
                      <p:cNvPr id="245" name="Freeform: Shape 244">
                        <a:extLst>
                          <a:ext uri="{FF2B5EF4-FFF2-40B4-BE49-F238E27FC236}">
                            <a16:creationId xmlns:a16="http://schemas.microsoft.com/office/drawing/2014/main" id="{EAD66268-13B9-4BF4-9D16-85CABF814950}"/>
                          </a:ext>
                        </a:extLst>
                      </p:cNvPr>
                      <p:cNvSpPr/>
                      <p:nvPr/>
                    </p:nvSpPr>
                    <p:spPr>
                      <a:xfrm>
                        <a:off x="6281902"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46" name="Freeform: Shape 245">
                        <a:extLst>
                          <a:ext uri="{FF2B5EF4-FFF2-40B4-BE49-F238E27FC236}">
                            <a16:creationId xmlns:a16="http://schemas.microsoft.com/office/drawing/2014/main" id="{349B2C5C-685C-46B6-84D1-C54CB1CBFFD3}"/>
                          </a:ext>
                        </a:extLst>
                      </p:cNvPr>
                      <p:cNvSpPr/>
                      <p:nvPr/>
                    </p:nvSpPr>
                    <p:spPr>
                      <a:xfrm>
                        <a:off x="6281908" y="-634999"/>
                        <a:ext cx="1389445" cy="650965"/>
                      </a:xfrm>
                      <a:custGeom>
                        <a:avLst/>
                        <a:gdLst>
                          <a:gd name="connsiteX0" fmla="*/ 3445 w 1389445"/>
                          <a:gd name="connsiteY0" fmla="*/ 0 h 650965"/>
                          <a:gd name="connsiteX1" fmla="*/ 0 w 1389445"/>
                          <a:gd name="connsiteY1" fmla="*/ 58021 h 650965"/>
                          <a:gd name="connsiteX2" fmla="*/ 694477 w 1389445"/>
                          <a:gd name="connsiteY2" fmla="*/ 650966 h 650965"/>
                          <a:gd name="connsiteX3" fmla="*/ 1389446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5"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47" name="Graphic 19">
                      <a:extLst>
                        <a:ext uri="{FF2B5EF4-FFF2-40B4-BE49-F238E27FC236}">
                          <a16:creationId xmlns:a16="http://schemas.microsoft.com/office/drawing/2014/main" id="{526E9098-CCFB-4139-BF37-3C72678963D2}"/>
                        </a:ext>
                      </a:extLst>
                    </p:cNvPr>
                    <p:cNvGrpSpPr/>
                    <p:nvPr/>
                  </p:nvGrpSpPr>
                  <p:grpSpPr>
                    <a:xfrm>
                      <a:off x="6387236" y="-634999"/>
                      <a:ext cx="1179281" cy="509038"/>
                      <a:chOff x="6387236" y="-634999"/>
                      <a:chExt cx="1179281" cy="509038"/>
                    </a:xfrm>
                  </p:grpSpPr>
                  <p:sp>
                    <p:nvSpPr>
                      <p:cNvPr id="248" name="Freeform: Shape 247">
                        <a:extLst>
                          <a:ext uri="{FF2B5EF4-FFF2-40B4-BE49-F238E27FC236}">
                            <a16:creationId xmlns:a16="http://schemas.microsoft.com/office/drawing/2014/main" id="{E7705D4C-2623-4704-BFF8-39B4CEB045F5}"/>
                          </a:ext>
                        </a:extLst>
                      </p:cNvPr>
                      <p:cNvSpPr/>
                      <p:nvPr/>
                    </p:nvSpPr>
                    <p:spPr>
                      <a:xfrm>
                        <a:off x="6387236" y="-634999"/>
                        <a:ext cx="1179281" cy="509038"/>
                      </a:xfrm>
                      <a:custGeom>
                        <a:avLst/>
                        <a:gdLst>
                          <a:gd name="connsiteX0" fmla="*/ 0 w 1179281"/>
                          <a:gd name="connsiteY0" fmla="*/ 0 h 509038"/>
                          <a:gd name="connsiteX1" fmla="*/ 587672 w 1179281"/>
                          <a:gd name="connsiteY1" fmla="*/ 508980 h 509038"/>
                          <a:gd name="connsiteX2" fmla="*/ 1179282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1" y="513225"/>
                              <a:pt x="1175344" y="285859"/>
                              <a:pt x="1179282"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49" name="Freeform: Shape 248">
                        <a:extLst>
                          <a:ext uri="{FF2B5EF4-FFF2-40B4-BE49-F238E27FC236}">
                            <a16:creationId xmlns:a16="http://schemas.microsoft.com/office/drawing/2014/main" id="{49698CD9-9E95-4E1A-AAAE-60A4B7E0642F}"/>
                          </a:ext>
                        </a:extLst>
                      </p:cNvPr>
                      <p:cNvSpPr/>
                      <p:nvPr/>
                    </p:nvSpPr>
                    <p:spPr>
                      <a:xfrm>
                        <a:off x="6388220"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50" name="Graphic 19">
                      <a:extLst>
                        <a:ext uri="{FF2B5EF4-FFF2-40B4-BE49-F238E27FC236}">
                          <a16:creationId xmlns:a16="http://schemas.microsoft.com/office/drawing/2014/main" id="{4011513B-1219-45EC-8704-7F57D7B736B4}"/>
                        </a:ext>
                      </a:extLst>
                    </p:cNvPr>
                    <p:cNvGrpSpPr/>
                    <p:nvPr/>
                  </p:nvGrpSpPr>
                  <p:grpSpPr>
                    <a:xfrm>
                      <a:off x="6514713" y="-634999"/>
                      <a:ext cx="927773" cy="314677"/>
                      <a:chOff x="6514713" y="-634999"/>
                      <a:chExt cx="927773" cy="314677"/>
                    </a:xfrm>
                  </p:grpSpPr>
                  <p:sp>
                    <p:nvSpPr>
                      <p:cNvPr id="251" name="Freeform: Shape 250">
                        <a:extLst>
                          <a:ext uri="{FF2B5EF4-FFF2-40B4-BE49-F238E27FC236}">
                            <a16:creationId xmlns:a16="http://schemas.microsoft.com/office/drawing/2014/main" id="{63349C52-F17F-430F-BA53-A6155B3032FF}"/>
                          </a:ext>
                        </a:extLst>
                      </p:cNvPr>
                      <p:cNvSpPr/>
                      <p:nvPr/>
                    </p:nvSpPr>
                    <p:spPr>
                      <a:xfrm>
                        <a:off x="6514713" y="-634999"/>
                        <a:ext cx="927773" cy="314677"/>
                      </a:xfrm>
                      <a:custGeom>
                        <a:avLst/>
                        <a:gdLst>
                          <a:gd name="connsiteX0" fmla="*/ 0 w 927773"/>
                          <a:gd name="connsiteY0" fmla="*/ 0 h 314677"/>
                          <a:gd name="connsiteX1" fmla="*/ 460688 w 927773"/>
                          <a:gd name="connsiteY1" fmla="*/ 314633 h 314677"/>
                          <a:gd name="connsiteX2" fmla="*/ 927774 w 927773"/>
                          <a:gd name="connsiteY2" fmla="*/ 0 h 314677"/>
                          <a:gd name="connsiteX3" fmla="*/ 0 w 927773"/>
                          <a:gd name="connsiteY3" fmla="*/ 0 h 314677"/>
                        </a:gdLst>
                        <a:ahLst/>
                        <a:cxnLst>
                          <a:cxn ang="0">
                            <a:pos x="connsiteX0" y="connsiteY0"/>
                          </a:cxn>
                          <a:cxn ang="0">
                            <a:pos x="connsiteX1" y="connsiteY1"/>
                          </a:cxn>
                          <a:cxn ang="0">
                            <a:pos x="connsiteX2" y="connsiteY2"/>
                          </a:cxn>
                          <a:cxn ang="0">
                            <a:pos x="connsiteX3" y="connsiteY3"/>
                          </a:cxn>
                        </a:cxnLst>
                        <a:rect l="l" t="t" r="r" b="b"/>
                        <a:pathLst>
                          <a:path w="927773" h="314677">
                            <a:moveTo>
                              <a:pt x="0" y="0"/>
                            </a:moveTo>
                            <a:cubicBezTo>
                              <a:pt x="56602" y="178780"/>
                              <a:pt x="241172" y="311803"/>
                              <a:pt x="460688" y="314633"/>
                            </a:cubicBezTo>
                            <a:cubicBezTo>
                              <a:pt x="685125" y="317464"/>
                              <a:pt x="874617" y="183497"/>
                              <a:pt x="927774"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52" name="Freeform: Shape 251">
                        <a:extLst>
                          <a:ext uri="{FF2B5EF4-FFF2-40B4-BE49-F238E27FC236}">
                            <a16:creationId xmlns:a16="http://schemas.microsoft.com/office/drawing/2014/main" id="{62E7229B-2D8C-47C3-8193-06E3B3453447}"/>
                          </a:ext>
                        </a:extLst>
                      </p:cNvPr>
                      <p:cNvSpPr/>
                      <p:nvPr/>
                    </p:nvSpPr>
                    <p:spPr>
                      <a:xfrm>
                        <a:off x="6519634"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sp>
              <p:nvSpPr>
                <p:cNvPr id="253" name="Freeform: Shape 252">
                  <a:extLst>
                    <a:ext uri="{FF2B5EF4-FFF2-40B4-BE49-F238E27FC236}">
                      <a16:creationId xmlns:a16="http://schemas.microsoft.com/office/drawing/2014/main" id="{C7150CBD-D353-4EE6-B194-312F5783F251}"/>
                    </a:ext>
                  </a:extLst>
                </p:cNvPr>
                <p:cNvSpPr/>
                <p:nvPr/>
              </p:nvSpPr>
              <p:spPr>
                <a:xfrm>
                  <a:off x="175542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54" name="Freeform: Shape 253">
                  <a:extLst>
                    <a:ext uri="{FF2B5EF4-FFF2-40B4-BE49-F238E27FC236}">
                      <a16:creationId xmlns:a16="http://schemas.microsoft.com/office/drawing/2014/main" id="{B926A572-D746-4165-9814-953C615A6586}"/>
                    </a:ext>
                  </a:extLst>
                </p:cNvPr>
                <p:cNvSpPr/>
                <p:nvPr/>
              </p:nvSpPr>
              <p:spPr>
                <a:xfrm>
                  <a:off x="3245772"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55" name="Freeform: Shape 254">
                  <a:extLst>
                    <a:ext uri="{FF2B5EF4-FFF2-40B4-BE49-F238E27FC236}">
                      <a16:creationId xmlns:a16="http://schemas.microsoft.com/office/drawing/2014/main" id="{0BFAF2B8-32C9-4C31-B197-2EF0DEB738FA}"/>
                    </a:ext>
                  </a:extLst>
                </p:cNvPr>
                <p:cNvSpPr/>
                <p:nvPr/>
              </p:nvSpPr>
              <p:spPr>
                <a:xfrm>
                  <a:off x="4755311"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56" name="Freeform: Shape 255">
                  <a:extLst>
                    <a:ext uri="{FF2B5EF4-FFF2-40B4-BE49-F238E27FC236}">
                      <a16:creationId xmlns:a16="http://schemas.microsoft.com/office/drawing/2014/main" id="{FEDAAF2A-4329-4249-AA55-2F97F2E38ECC}"/>
                    </a:ext>
                  </a:extLst>
                </p:cNvPr>
                <p:cNvSpPr/>
                <p:nvPr/>
              </p:nvSpPr>
              <p:spPr>
                <a:xfrm>
                  <a:off x="6245513" y="-475088"/>
                  <a:ext cx="869668" cy="646449"/>
                </a:xfrm>
                <a:custGeom>
                  <a:avLst/>
                  <a:gdLst>
                    <a:gd name="connsiteX0" fmla="*/ 44763 w 869668"/>
                    <a:gd name="connsiteY0" fmla="*/ 272651 h 646449"/>
                    <a:gd name="connsiteX1" fmla="*/ 869669 w 869668"/>
                    <a:gd name="connsiteY1" fmla="*/ 638229 h 646449"/>
                    <a:gd name="connsiteX2" fmla="*/ 23106 w 869668"/>
                    <a:gd name="connsiteY2" fmla="*/ 0 h 646449"/>
                    <a:gd name="connsiteX3" fmla="*/ 44763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3" y="272651"/>
                      </a:moveTo>
                      <a:cubicBezTo>
                        <a:pt x="44763" y="272651"/>
                        <a:pt x="245083" y="711345"/>
                        <a:pt x="869669" y="638229"/>
                      </a:cubicBezTo>
                      <a:cubicBezTo>
                        <a:pt x="869669" y="638229"/>
                        <a:pt x="119575" y="636814"/>
                        <a:pt x="23106" y="0"/>
                      </a:cubicBezTo>
                      <a:cubicBezTo>
                        <a:pt x="22614" y="0"/>
                        <a:pt x="-40878" y="107079"/>
                        <a:pt x="44763"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57" name="Graphic 19">
                <a:extLst>
                  <a:ext uri="{FF2B5EF4-FFF2-40B4-BE49-F238E27FC236}">
                    <a16:creationId xmlns:a16="http://schemas.microsoft.com/office/drawing/2014/main" id="{50E6F57C-6F60-4B54-9CFD-A606B1E4B46B}"/>
                  </a:ext>
                </a:extLst>
              </p:cNvPr>
              <p:cNvGrpSpPr/>
              <p:nvPr/>
            </p:nvGrpSpPr>
            <p:grpSpPr>
              <a:xfrm>
                <a:off x="7740260" y="-634999"/>
                <a:ext cx="6051938" cy="854746"/>
                <a:chOff x="7740260" y="-634999"/>
                <a:chExt cx="6051938" cy="854746"/>
              </a:xfrm>
            </p:grpSpPr>
            <p:grpSp>
              <p:nvGrpSpPr>
                <p:cNvPr id="258" name="Graphic 19">
                  <a:extLst>
                    <a:ext uri="{FF2B5EF4-FFF2-40B4-BE49-F238E27FC236}">
                      <a16:creationId xmlns:a16="http://schemas.microsoft.com/office/drawing/2014/main" id="{151995BD-F3AC-4665-9B66-345D922AB70D}"/>
                    </a:ext>
                  </a:extLst>
                </p:cNvPr>
                <p:cNvGrpSpPr/>
                <p:nvPr/>
              </p:nvGrpSpPr>
              <p:grpSpPr>
                <a:xfrm>
                  <a:off x="7740260" y="-634999"/>
                  <a:ext cx="6051938" cy="854746"/>
                  <a:chOff x="7740260" y="-634999"/>
                  <a:chExt cx="6051938" cy="854746"/>
                </a:xfrm>
              </p:grpSpPr>
              <p:grpSp>
                <p:nvGrpSpPr>
                  <p:cNvPr id="259" name="Graphic 19">
                    <a:extLst>
                      <a:ext uri="{FF2B5EF4-FFF2-40B4-BE49-F238E27FC236}">
                        <a16:creationId xmlns:a16="http://schemas.microsoft.com/office/drawing/2014/main" id="{4D7D39D9-AC84-40A8-A772-68B54EF18374}"/>
                      </a:ext>
                    </a:extLst>
                  </p:cNvPr>
                  <p:cNvGrpSpPr/>
                  <p:nvPr/>
                </p:nvGrpSpPr>
                <p:grpSpPr>
                  <a:xfrm>
                    <a:off x="7740260" y="-634999"/>
                    <a:ext cx="1570078" cy="854746"/>
                    <a:chOff x="7740260" y="-634999"/>
                    <a:chExt cx="1570078" cy="854746"/>
                  </a:xfrm>
                </p:grpSpPr>
                <p:sp>
                  <p:nvSpPr>
                    <p:cNvPr id="260" name="Freeform: Shape 259">
                      <a:extLst>
                        <a:ext uri="{FF2B5EF4-FFF2-40B4-BE49-F238E27FC236}">
                          <a16:creationId xmlns:a16="http://schemas.microsoft.com/office/drawing/2014/main" id="{C64E2B82-CA4B-42E2-98B8-0218973918BA}"/>
                        </a:ext>
                      </a:extLst>
                    </p:cNvPr>
                    <p:cNvSpPr/>
                    <p:nvPr/>
                  </p:nvSpPr>
                  <p:spPr>
                    <a:xfrm>
                      <a:off x="774026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9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7" y="854746"/>
                            <a:pt x="1570079" y="543887"/>
                            <a:pt x="1570079" y="159911"/>
                          </a:cubicBezTo>
                          <a:cubicBezTo>
                            <a:pt x="1570079" y="104721"/>
                            <a:pt x="1562695" y="51417"/>
                            <a:pt x="1548914" y="0"/>
                          </a:cubicBezTo>
                          <a:lnTo>
                            <a:pt x="21164"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61" name="Graphic 19">
                      <a:extLst>
                        <a:ext uri="{FF2B5EF4-FFF2-40B4-BE49-F238E27FC236}">
                          <a16:creationId xmlns:a16="http://schemas.microsoft.com/office/drawing/2014/main" id="{B4BCFD8D-30D5-4C51-A9E4-28E37AD20490}"/>
                        </a:ext>
                      </a:extLst>
                    </p:cNvPr>
                    <p:cNvGrpSpPr/>
                    <p:nvPr/>
                  </p:nvGrpSpPr>
                  <p:grpSpPr>
                    <a:xfrm>
                      <a:off x="7830330" y="-634999"/>
                      <a:ext cx="1389937" cy="694908"/>
                      <a:chOff x="7830330" y="-634999"/>
                      <a:chExt cx="1389937" cy="694908"/>
                    </a:xfrm>
                  </p:grpSpPr>
                  <p:sp>
                    <p:nvSpPr>
                      <p:cNvPr id="262" name="Freeform: Shape 261">
                        <a:extLst>
                          <a:ext uri="{FF2B5EF4-FFF2-40B4-BE49-F238E27FC236}">
                            <a16:creationId xmlns:a16="http://schemas.microsoft.com/office/drawing/2014/main" id="{3DA19428-4518-4F19-ADAC-302CADD7FD3A}"/>
                          </a:ext>
                        </a:extLst>
                      </p:cNvPr>
                      <p:cNvSpPr/>
                      <p:nvPr/>
                    </p:nvSpPr>
                    <p:spPr>
                      <a:xfrm>
                        <a:off x="7830817" y="-634999"/>
                        <a:ext cx="1389451" cy="694908"/>
                      </a:xfrm>
                      <a:custGeom>
                        <a:avLst/>
                        <a:gdLst>
                          <a:gd name="connsiteX0" fmla="*/ 4927 w 1389451"/>
                          <a:gd name="connsiteY0" fmla="*/ 0 h 694908"/>
                          <a:gd name="connsiteX1" fmla="*/ 5 w 1389451"/>
                          <a:gd name="connsiteY1" fmla="*/ 70757 h 694908"/>
                          <a:gd name="connsiteX2" fmla="*/ 692513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3" y="694835"/>
                            </a:cubicBezTo>
                            <a:cubicBezTo>
                              <a:pt x="1076420"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63" name="Freeform: Shape 262">
                        <a:extLst>
                          <a:ext uri="{FF2B5EF4-FFF2-40B4-BE49-F238E27FC236}">
                            <a16:creationId xmlns:a16="http://schemas.microsoft.com/office/drawing/2014/main" id="{79E5B416-07EF-46B3-8B7C-BE8FB6E4CC68}"/>
                          </a:ext>
                        </a:extLst>
                      </p:cNvPr>
                      <p:cNvSpPr/>
                      <p:nvPr/>
                    </p:nvSpPr>
                    <p:spPr>
                      <a:xfrm>
                        <a:off x="7830330" y="-634999"/>
                        <a:ext cx="1389445" cy="650965"/>
                      </a:xfrm>
                      <a:custGeom>
                        <a:avLst/>
                        <a:gdLst>
                          <a:gd name="connsiteX0" fmla="*/ 3445 w 1389445"/>
                          <a:gd name="connsiteY0" fmla="*/ 0 h 650965"/>
                          <a:gd name="connsiteX1" fmla="*/ 0 w 1389445"/>
                          <a:gd name="connsiteY1" fmla="*/ 58021 h 650965"/>
                          <a:gd name="connsiteX2" fmla="*/ 694476 w 1389445"/>
                          <a:gd name="connsiteY2" fmla="*/ 650966 h 650965"/>
                          <a:gd name="connsiteX3" fmla="*/ 1389446 w 1389445"/>
                          <a:gd name="connsiteY3" fmla="*/ 58021 h 650965"/>
                          <a:gd name="connsiteX4" fmla="*/ 1386000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3" y="650966"/>
                              <a:pt x="694476" y="650966"/>
                            </a:cubicBezTo>
                            <a:cubicBezTo>
                              <a:pt x="1078383" y="650966"/>
                              <a:pt x="1389446" y="385391"/>
                              <a:pt x="1389446" y="58021"/>
                            </a:cubicBezTo>
                            <a:cubicBezTo>
                              <a:pt x="1389446" y="38681"/>
                              <a:pt x="1388461" y="19340"/>
                              <a:pt x="1386000" y="0"/>
                            </a:cubicBezTo>
                            <a:lnTo>
                              <a:pt x="3445"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64" name="Graphic 19">
                      <a:extLst>
                        <a:ext uri="{FF2B5EF4-FFF2-40B4-BE49-F238E27FC236}">
                          <a16:creationId xmlns:a16="http://schemas.microsoft.com/office/drawing/2014/main" id="{ECD7A1AC-97DF-4B6B-B915-4607B707EE20}"/>
                        </a:ext>
                      </a:extLst>
                    </p:cNvPr>
                    <p:cNvGrpSpPr/>
                    <p:nvPr/>
                  </p:nvGrpSpPr>
                  <p:grpSpPr>
                    <a:xfrm>
                      <a:off x="7936151" y="-634999"/>
                      <a:ext cx="1178789" cy="509038"/>
                      <a:chOff x="7936151" y="-634999"/>
                      <a:chExt cx="1178789" cy="509038"/>
                    </a:xfrm>
                  </p:grpSpPr>
                  <p:sp>
                    <p:nvSpPr>
                      <p:cNvPr id="265" name="Freeform: Shape 264">
                        <a:extLst>
                          <a:ext uri="{FF2B5EF4-FFF2-40B4-BE49-F238E27FC236}">
                            <a16:creationId xmlns:a16="http://schemas.microsoft.com/office/drawing/2014/main" id="{9AA7600F-F4E7-4970-A728-0056F92F284C}"/>
                          </a:ext>
                        </a:extLst>
                      </p:cNvPr>
                      <p:cNvSpPr/>
                      <p:nvPr/>
                    </p:nvSpPr>
                    <p:spPr>
                      <a:xfrm>
                        <a:off x="7936151" y="-634999"/>
                        <a:ext cx="1178789" cy="509038"/>
                      </a:xfrm>
                      <a:custGeom>
                        <a:avLst/>
                        <a:gdLst>
                          <a:gd name="connsiteX0" fmla="*/ 0 w 1178789"/>
                          <a:gd name="connsiteY0" fmla="*/ 0 h 509038"/>
                          <a:gd name="connsiteX1" fmla="*/ 587179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0" y="278783"/>
                              <a:pt x="269719" y="504734"/>
                              <a:pt x="587179" y="508980"/>
                            </a:cubicBezTo>
                            <a:cubicBezTo>
                              <a:pt x="911039"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66" name="Freeform: Shape 265">
                        <a:extLst>
                          <a:ext uri="{FF2B5EF4-FFF2-40B4-BE49-F238E27FC236}">
                            <a16:creationId xmlns:a16="http://schemas.microsoft.com/office/drawing/2014/main" id="{F5104E0F-F633-4CCD-A64E-D02037F833B6}"/>
                          </a:ext>
                        </a:extLst>
                      </p:cNvPr>
                      <p:cNvSpPr/>
                      <p:nvPr/>
                    </p:nvSpPr>
                    <p:spPr>
                      <a:xfrm>
                        <a:off x="7936642"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67" name="Graphic 19">
                      <a:extLst>
                        <a:ext uri="{FF2B5EF4-FFF2-40B4-BE49-F238E27FC236}">
                          <a16:creationId xmlns:a16="http://schemas.microsoft.com/office/drawing/2014/main" id="{86E8D80C-7E84-44A7-88ED-39F7C06F388C}"/>
                        </a:ext>
                      </a:extLst>
                    </p:cNvPr>
                    <p:cNvGrpSpPr/>
                    <p:nvPr/>
                  </p:nvGrpSpPr>
                  <p:grpSpPr>
                    <a:xfrm>
                      <a:off x="8063135" y="-634999"/>
                      <a:ext cx="927281" cy="314677"/>
                      <a:chOff x="8063135" y="-634999"/>
                      <a:chExt cx="927281" cy="314677"/>
                    </a:xfrm>
                  </p:grpSpPr>
                  <p:sp>
                    <p:nvSpPr>
                      <p:cNvPr id="268" name="Freeform: Shape 267">
                        <a:extLst>
                          <a:ext uri="{FF2B5EF4-FFF2-40B4-BE49-F238E27FC236}">
                            <a16:creationId xmlns:a16="http://schemas.microsoft.com/office/drawing/2014/main" id="{BA84485B-0965-4CAD-8740-DB9275E30BBD}"/>
                          </a:ext>
                        </a:extLst>
                      </p:cNvPr>
                      <p:cNvSpPr/>
                      <p:nvPr/>
                    </p:nvSpPr>
                    <p:spPr>
                      <a:xfrm>
                        <a:off x="806313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69" name="Freeform: Shape 268">
                        <a:extLst>
                          <a:ext uri="{FF2B5EF4-FFF2-40B4-BE49-F238E27FC236}">
                            <a16:creationId xmlns:a16="http://schemas.microsoft.com/office/drawing/2014/main" id="{B051F502-AF77-4279-98AD-041223FBD993}"/>
                          </a:ext>
                        </a:extLst>
                      </p:cNvPr>
                      <p:cNvSpPr/>
                      <p:nvPr/>
                    </p:nvSpPr>
                    <p:spPr>
                      <a:xfrm>
                        <a:off x="8068056"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nvGrpSpPr>
                  <p:cNvPr id="270" name="Graphic 19">
                    <a:extLst>
                      <a:ext uri="{FF2B5EF4-FFF2-40B4-BE49-F238E27FC236}">
                        <a16:creationId xmlns:a16="http://schemas.microsoft.com/office/drawing/2014/main" id="{F39C692C-C0AF-4B94-A8E6-25BBCDDDDD81}"/>
                      </a:ext>
                    </a:extLst>
                  </p:cNvPr>
                  <p:cNvGrpSpPr/>
                  <p:nvPr/>
                </p:nvGrpSpPr>
                <p:grpSpPr>
                  <a:xfrm>
                    <a:off x="9234049" y="-634999"/>
                    <a:ext cx="1570078" cy="854746"/>
                    <a:chOff x="9234049" y="-634999"/>
                    <a:chExt cx="1570078" cy="854746"/>
                  </a:xfrm>
                </p:grpSpPr>
                <p:sp>
                  <p:nvSpPr>
                    <p:cNvPr id="271" name="Freeform: Shape 270">
                      <a:extLst>
                        <a:ext uri="{FF2B5EF4-FFF2-40B4-BE49-F238E27FC236}">
                          <a16:creationId xmlns:a16="http://schemas.microsoft.com/office/drawing/2014/main" id="{EFFEE046-5D58-4F78-844E-A378A2A52BF9}"/>
                        </a:ext>
                      </a:extLst>
                    </p:cNvPr>
                    <p:cNvSpPr/>
                    <p:nvPr/>
                  </p:nvSpPr>
                  <p:spPr>
                    <a:xfrm>
                      <a:off x="923404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72" name="Graphic 19">
                      <a:extLst>
                        <a:ext uri="{FF2B5EF4-FFF2-40B4-BE49-F238E27FC236}">
                          <a16:creationId xmlns:a16="http://schemas.microsoft.com/office/drawing/2014/main" id="{434A8CE0-F08C-440C-81E1-69B57ABE6A45}"/>
                        </a:ext>
                      </a:extLst>
                    </p:cNvPr>
                    <p:cNvGrpSpPr/>
                    <p:nvPr/>
                  </p:nvGrpSpPr>
                  <p:grpSpPr>
                    <a:xfrm>
                      <a:off x="9324606" y="-634999"/>
                      <a:ext cx="1389943" cy="694908"/>
                      <a:chOff x="9324606" y="-634999"/>
                      <a:chExt cx="1389943" cy="694908"/>
                    </a:xfrm>
                  </p:grpSpPr>
                  <p:sp>
                    <p:nvSpPr>
                      <p:cNvPr id="273" name="Freeform: Shape 272">
                        <a:extLst>
                          <a:ext uri="{FF2B5EF4-FFF2-40B4-BE49-F238E27FC236}">
                            <a16:creationId xmlns:a16="http://schemas.microsoft.com/office/drawing/2014/main" id="{20514691-B221-4532-95B3-0FAECA30BDF9}"/>
                          </a:ext>
                        </a:extLst>
                      </p:cNvPr>
                      <p:cNvSpPr/>
                      <p:nvPr/>
                    </p:nvSpPr>
                    <p:spPr>
                      <a:xfrm>
                        <a:off x="9324606" y="-634999"/>
                        <a:ext cx="1389451" cy="694908"/>
                      </a:xfrm>
                      <a:custGeom>
                        <a:avLst/>
                        <a:gdLst>
                          <a:gd name="connsiteX0" fmla="*/ 4927 w 1389451"/>
                          <a:gd name="connsiteY0" fmla="*/ 0 h 694908"/>
                          <a:gd name="connsiteX1" fmla="*/ 5 w 1389451"/>
                          <a:gd name="connsiteY1" fmla="*/ 70757 h 694908"/>
                          <a:gd name="connsiteX2" fmla="*/ 692514 w 1389451"/>
                          <a:gd name="connsiteY2" fmla="*/ 694835 h 694908"/>
                          <a:gd name="connsiteX3" fmla="*/ 1389451 w 1389451"/>
                          <a:gd name="connsiteY3" fmla="*/ 89154 h 694908"/>
                          <a:gd name="connsiteX4" fmla="*/ 1382560 w 1389451"/>
                          <a:gd name="connsiteY4" fmla="*/ 0 h 694908"/>
                          <a:gd name="connsiteX5" fmla="*/ 4927 w 1389451"/>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1" h="694908">
                            <a:moveTo>
                              <a:pt x="4927" y="0"/>
                            </a:moveTo>
                            <a:cubicBezTo>
                              <a:pt x="1974" y="23114"/>
                              <a:pt x="5" y="46700"/>
                              <a:pt x="5" y="70757"/>
                            </a:cubicBezTo>
                            <a:cubicBezTo>
                              <a:pt x="-1471" y="410391"/>
                              <a:pt x="308607" y="689646"/>
                              <a:pt x="692514" y="694835"/>
                            </a:cubicBezTo>
                            <a:cubicBezTo>
                              <a:pt x="1076420" y="700024"/>
                              <a:pt x="1388467"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74" name="Freeform: Shape 273">
                        <a:extLst>
                          <a:ext uri="{FF2B5EF4-FFF2-40B4-BE49-F238E27FC236}">
                            <a16:creationId xmlns:a16="http://schemas.microsoft.com/office/drawing/2014/main" id="{2B082BE4-73A3-4479-ADC0-0E4CF956A0C5}"/>
                          </a:ext>
                        </a:extLst>
                      </p:cNvPr>
                      <p:cNvSpPr/>
                      <p:nvPr/>
                    </p:nvSpPr>
                    <p:spPr>
                      <a:xfrm>
                        <a:off x="9324611" y="-634999"/>
                        <a:ext cx="1389938" cy="650965"/>
                      </a:xfrm>
                      <a:custGeom>
                        <a:avLst/>
                        <a:gdLst>
                          <a:gd name="connsiteX0" fmla="*/ 3446 w 1389938"/>
                          <a:gd name="connsiteY0" fmla="*/ 0 h 650965"/>
                          <a:gd name="connsiteX1" fmla="*/ 0 w 1389938"/>
                          <a:gd name="connsiteY1" fmla="*/ 58021 h 650965"/>
                          <a:gd name="connsiteX2" fmla="*/ 694969 w 1389938"/>
                          <a:gd name="connsiteY2" fmla="*/ 650966 h 650965"/>
                          <a:gd name="connsiteX3" fmla="*/ 1389938 w 1389938"/>
                          <a:gd name="connsiteY3" fmla="*/ 58021 h 650965"/>
                          <a:gd name="connsiteX4" fmla="*/ 1386492 w 1389938"/>
                          <a:gd name="connsiteY4" fmla="*/ 0 h 650965"/>
                          <a:gd name="connsiteX5" fmla="*/ 3446 w 1389938"/>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938" h="650965">
                            <a:moveTo>
                              <a:pt x="3446" y="0"/>
                            </a:moveTo>
                            <a:cubicBezTo>
                              <a:pt x="1477" y="18869"/>
                              <a:pt x="0" y="38209"/>
                              <a:pt x="0" y="58021"/>
                            </a:cubicBezTo>
                            <a:cubicBezTo>
                              <a:pt x="0" y="385391"/>
                              <a:pt x="311063" y="650966"/>
                              <a:pt x="694969" y="650966"/>
                            </a:cubicBezTo>
                            <a:cubicBezTo>
                              <a:pt x="1078383" y="650966"/>
                              <a:pt x="1389938" y="385391"/>
                              <a:pt x="1389938" y="58021"/>
                            </a:cubicBezTo>
                            <a:cubicBezTo>
                              <a:pt x="1389938" y="38681"/>
                              <a:pt x="1388954" y="19340"/>
                              <a:pt x="1386492" y="0"/>
                            </a:cubicBezTo>
                            <a:lnTo>
                              <a:pt x="3446"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75" name="Graphic 19">
                      <a:extLst>
                        <a:ext uri="{FF2B5EF4-FFF2-40B4-BE49-F238E27FC236}">
                          <a16:creationId xmlns:a16="http://schemas.microsoft.com/office/drawing/2014/main" id="{82A832CD-CA04-499B-965A-18669616B9DD}"/>
                        </a:ext>
                      </a:extLst>
                    </p:cNvPr>
                    <p:cNvGrpSpPr/>
                    <p:nvPr/>
                  </p:nvGrpSpPr>
                  <p:grpSpPr>
                    <a:xfrm>
                      <a:off x="9429939" y="-634999"/>
                      <a:ext cx="1178789" cy="509038"/>
                      <a:chOff x="9429939" y="-634999"/>
                      <a:chExt cx="1178789" cy="509038"/>
                    </a:xfrm>
                  </p:grpSpPr>
                  <p:sp>
                    <p:nvSpPr>
                      <p:cNvPr id="276" name="Freeform: Shape 275">
                        <a:extLst>
                          <a:ext uri="{FF2B5EF4-FFF2-40B4-BE49-F238E27FC236}">
                            <a16:creationId xmlns:a16="http://schemas.microsoft.com/office/drawing/2014/main" id="{717B84FA-B102-4ED5-9D07-7B8F255ADB7E}"/>
                          </a:ext>
                        </a:extLst>
                      </p:cNvPr>
                      <p:cNvSpPr/>
                      <p:nvPr/>
                    </p:nvSpPr>
                    <p:spPr>
                      <a:xfrm>
                        <a:off x="9429939" y="-634999"/>
                        <a:ext cx="1178789" cy="509038"/>
                      </a:xfrm>
                      <a:custGeom>
                        <a:avLst/>
                        <a:gdLst>
                          <a:gd name="connsiteX0" fmla="*/ 0 w 1178789"/>
                          <a:gd name="connsiteY0" fmla="*/ 0 h 509038"/>
                          <a:gd name="connsiteX1" fmla="*/ 587180 w 1178789"/>
                          <a:gd name="connsiteY1" fmla="*/ 508980 h 509038"/>
                          <a:gd name="connsiteX2" fmla="*/ 1178789 w 1178789"/>
                          <a:gd name="connsiteY2" fmla="*/ 0 h 509038"/>
                          <a:gd name="connsiteX3" fmla="*/ 0 w 1178789"/>
                          <a:gd name="connsiteY3" fmla="*/ 0 h 509038"/>
                        </a:gdLst>
                        <a:ahLst/>
                        <a:cxnLst>
                          <a:cxn ang="0">
                            <a:pos x="connsiteX0" y="connsiteY0"/>
                          </a:cxn>
                          <a:cxn ang="0">
                            <a:pos x="connsiteX1" y="connsiteY1"/>
                          </a:cxn>
                          <a:cxn ang="0">
                            <a:pos x="connsiteX2" y="connsiteY2"/>
                          </a:cxn>
                          <a:cxn ang="0">
                            <a:pos x="connsiteX3" y="connsiteY3"/>
                          </a:cxn>
                        </a:cxnLst>
                        <a:rect l="l" t="t" r="r" b="b"/>
                        <a:pathLst>
                          <a:path w="1178789" h="509038">
                            <a:moveTo>
                              <a:pt x="0" y="0"/>
                            </a:moveTo>
                            <a:cubicBezTo>
                              <a:pt x="11321" y="278783"/>
                              <a:pt x="269719" y="504734"/>
                              <a:pt x="587180" y="508980"/>
                            </a:cubicBezTo>
                            <a:cubicBezTo>
                              <a:pt x="911040" y="513225"/>
                              <a:pt x="1174852" y="285859"/>
                              <a:pt x="1178789"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77" name="Freeform: Shape 276">
                        <a:extLst>
                          <a:ext uri="{FF2B5EF4-FFF2-40B4-BE49-F238E27FC236}">
                            <a16:creationId xmlns:a16="http://schemas.microsoft.com/office/drawing/2014/main" id="{DA600DBF-F8C6-4B7A-8CEE-856548288FEF}"/>
                          </a:ext>
                        </a:extLst>
                      </p:cNvPr>
                      <p:cNvSpPr/>
                      <p:nvPr/>
                    </p:nvSpPr>
                    <p:spPr>
                      <a:xfrm>
                        <a:off x="9430432"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78" name="Graphic 19">
                      <a:extLst>
                        <a:ext uri="{FF2B5EF4-FFF2-40B4-BE49-F238E27FC236}">
                          <a16:creationId xmlns:a16="http://schemas.microsoft.com/office/drawing/2014/main" id="{7473BA95-C199-4AB5-81DA-2D9D1EDC9C55}"/>
                        </a:ext>
                      </a:extLst>
                    </p:cNvPr>
                    <p:cNvGrpSpPr/>
                    <p:nvPr/>
                  </p:nvGrpSpPr>
                  <p:grpSpPr>
                    <a:xfrm>
                      <a:off x="9556924" y="-634999"/>
                      <a:ext cx="927281" cy="314677"/>
                      <a:chOff x="9556924" y="-634999"/>
                      <a:chExt cx="927281" cy="314677"/>
                    </a:xfrm>
                  </p:grpSpPr>
                  <p:sp>
                    <p:nvSpPr>
                      <p:cNvPr id="279" name="Freeform: Shape 278">
                        <a:extLst>
                          <a:ext uri="{FF2B5EF4-FFF2-40B4-BE49-F238E27FC236}">
                            <a16:creationId xmlns:a16="http://schemas.microsoft.com/office/drawing/2014/main" id="{0CCFE68E-14AC-4BE0-87C2-B42FC8B710F2}"/>
                          </a:ext>
                        </a:extLst>
                      </p:cNvPr>
                      <p:cNvSpPr/>
                      <p:nvPr/>
                    </p:nvSpPr>
                    <p:spPr>
                      <a:xfrm>
                        <a:off x="9556924"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618"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80" name="Freeform: Shape 279">
                        <a:extLst>
                          <a:ext uri="{FF2B5EF4-FFF2-40B4-BE49-F238E27FC236}">
                            <a16:creationId xmlns:a16="http://schemas.microsoft.com/office/drawing/2014/main" id="{F5C22AFB-B07E-441B-BC00-C282D018ADB8}"/>
                          </a:ext>
                        </a:extLst>
                      </p:cNvPr>
                      <p:cNvSpPr/>
                      <p:nvPr/>
                    </p:nvSpPr>
                    <p:spPr>
                      <a:xfrm>
                        <a:off x="9561846"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nvGrpSpPr>
                  <p:cNvPr id="281" name="Graphic 19">
                    <a:extLst>
                      <a:ext uri="{FF2B5EF4-FFF2-40B4-BE49-F238E27FC236}">
                        <a16:creationId xmlns:a16="http://schemas.microsoft.com/office/drawing/2014/main" id="{1020B8F3-65A5-4770-9A37-70945FC85233}"/>
                      </a:ext>
                    </a:extLst>
                  </p:cNvPr>
                  <p:cNvGrpSpPr/>
                  <p:nvPr/>
                </p:nvGrpSpPr>
                <p:grpSpPr>
                  <a:xfrm>
                    <a:off x="10727839" y="-634999"/>
                    <a:ext cx="1570078" cy="854746"/>
                    <a:chOff x="10727839" y="-634999"/>
                    <a:chExt cx="1570078" cy="854746"/>
                  </a:xfrm>
                </p:grpSpPr>
                <p:sp>
                  <p:nvSpPr>
                    <p:cNvPr id="282" name="Freeform: Shape 281">
                      <a:extLst>
                        <a:ext uri="{FF2B5EF4-FFF2-40B4-BE49-F238E27FC236}">
                          <a16:creationId xmlns:a16="http://schemas.microsoft.com/office/drawing/2014/main" id="{EC77B135-99F3-477C-A1AA-A9724D49BC23}"/>
                        </a:ext>
                      </a:extLst>
                    </p:cNvPr>
                    <p:cNvSpPr/>
                    <p:nvPr/>
                  </p:nvSpPr>
                  <p:spPr>
                    <a:xfrm>
                      <a:off x="10727839"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83" name="Graphic 19">
                      <a:extLst>
                        <a:ext uri="{FF2B5EF4-FFF2-40B4-BE49-F238E27FC236}">
                          <a16:creationId xmlns:a16="http://schemas.microsoft.com/office/drawing/2014/main" id="{B120726D-8EF1-4DA3-B0C6-CA7B8A1F08A4}"/>
                        </a:ext>
                      </a:extLst>
                    </p:cNvPr>
                    <p:cNvGrpSpPr/>
                    <p:nvPr/>
                  </p:nvGrpSpPr>
                  <p:grpSpPr>
                    <a:xfrm>
                      <a:off x="10818399" y="-634999"/>
                      <a:ext cx="1389447" cy="694908"/>
                      <a:chOff x="10818399" y="-634999"/>
                      <a:chExt cx="1389447" cy="694908"/>
                    </a:xfrm>
                  </p:grpSpPr>
                  <p:sp>
                    <p:nvSpPr>
                      <p:cNvPr id="284" name="Freeform: Shape 283">
                        <a:extLst>
                          <a:ext uri="{FF2B5EF4-FFF2-40B4-BE49-F238E27FC236}">
                            <a16:creationId xmlns:a16="http://schemas.microsoft.com/office/drawing/2014/main" id="{E9BE0059-5A84-46B3-8094-68AB293CECDA}"/>
                          </a:ext>
                        </a:extLst>
                      </p:cNvPr>
                      <p:cNvSpPr/>
                      <p:nvPr/>
                    </p:nvSpPr>
                    <p:spPr>
                      <a:xfrm>
                        <a:off x="10818399" y="-634999"/>
                        <a:ext cx="1389447" cy="694908"/>
                      </a:xfrm>
                      <a:custGeom>
                        <a:avLst/>
                        <a:gdLst>
                          <a:gd name="connsiteX0" fmla="*/ 4924 w 1389447"/>
                          <a:gd name="connsiteY0" fmla="*/ 0 h 694908"/>
                          <a:gd name="connsiteX1" fmla="*/ 2 w 1389447"/>
                          <a:gd name="connsiteY1" fmla="*/ 70757 h 694908"/>
                          <a:gd name="connsiteX2" fmla="*/ 692510 w 1389447"/>
                          <a:gd name="connsiteY2" fmla="*/ 694835 h 694908"/>
                          <a:gd name="connsiteX3" fmla="*/ 1389448 w 1389447"/>
                          <a:gd name="connsiteY3" fmla="*/ 89154 h 694908"/>
                          <a:gd name="connsiteX4" fmla="*/ 1382557 w 1389447"/>
                          <a:gd name="connsiteY4" fmla="*/ 0 h 694908"/>
                          <a:gd name="connsiteX5" fmla="*/ 4924 w 1389447"/>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7" h="694908">
                            <a:moveTo>
                              <a:pt x="4924" y="0"/>
                            </a:moveTo>
                            <a:cubicBezTo>
                              <a:pt x="1971" y="23114"/>
                              <a:pt x="2" y="46700"/>
                              <a:pt x="2" y="70757"/>
                            </a:cubicBezTo>
                            <a:cubicBezTo>
                              <a:pt x="-982" y="410391"/>
                              <a:pt x="308604" y="689646"/>
                              <a:pt x="692510" y="694835"/>
                            </a:cubicBezTo>
                            <a:cubicBezTo>
                              <a:pt x="1076416" y="700024"/>
                              <a:pt x="1388463" y="428788"/>
                              <a:pt x="1389448" y="89154"/>
                            </a:cubicBezTo>
                            <a:cubicBezTo>
                              <a:pt x="1389448" y="58964"/>
                              <a:pt x="1386987" y="29246"/>
                              <a:pt x="1382557" y="0"/>
                            </a:cubicBezTo>
                            <a:lnTo>
                              <a:pt x="4924"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85" name="Freeform: Shape 284">
                        <a:extLst>
                          <a:ext uri="{FF2B5EF4-FFF2-40B4-BE49-F238E27FC236}">
                            <a16:creationId xmlns:a16="http://schemas.microsoft.com/office/drawing/2014/main" id="{C3D01C5F-1AA9-46B3-84E7-25D0F13FD21F}"/>
                          </a:ext>
                        </a:extLst>
                      </p:cNvPr>
                      <p:cNvSpPr/>
                      <p:nvPr/>
                    </p:nvSpPr>
                    <p:spPr>
                      <a:xfrm>
                        <a:off x="10818401" y="-634999"/>
                        <a:ext cx="1389445" cy="650965"/>
                      </a:xfrm>
                      <a:custGeom>
                        <a:avLst/>
                        <a:gdLst>
                          <a:gd name="connsiteX0" fmla="*/ 3445 w 1389445"/>
                          <a:gd name="connsiteY0" fmla="*/ 0 h 650965"/>
                          <a:gd name="connsiteX1" fmla="*/ 0 w 1389445"/>
                          <a:gd name="connsiteY1" fmla="*/ 58021 h 650965"/>
                          <a:gd name="connsiteX2" fmla="*/ 694969 w 1389445"/>
                          <a:gd name="connsiteY2" fmla="*/ 650966 h 650965"/>
                          <a:gd name="connsiteX3" fmla="*/ 1389445 w 1389445"/>
                          <a:gd name="connsiteY3" fmla="*/ 58021 h 650965"/>
                          <a:gd name="connsiteX4" fmla="*/ 1386001 w 1389445"/>
                          <a:gd name="connsiteY4" fmla="*/ 0 h 650965"/>
                          <a:gd name="connsiteX5" fmla="*/ 3445 w 1389445"/>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5" h="650965">
                            <a:moveTo>
                              <a:pt x="3445" y="0"/>
                            </a:moveTo>
                            <a:cubicBezTo>
                              <a:pt x="1477" y="18869"/>
                              <a:pt x="0" y="38209"/>
                              <a:pt x="0" y="58021"/>
                            </a:cubicBezTo>
                            <a:cubicBezTo>
                              <a:pt x="0" y="385391"/>
                              <a:pt x="311062" y="650966"/>
                              <a:pt x="694969" y="650966"/>
                            </a:cubicBezTo>
                            <a:cubicBezTo>
                              <a:pt x="1078875" y="650966"/>
                              <a:pt x="1389445" y="385391"/>
                              <a:pt x="1389445" y="58021"/>
                            </a:cubicBezTo>
                            <a:cubicBezTo>
                              <a:pt x="1389445" y="38681"/>
                              <a:pt x="1388461" y="19340"/>
                              <a:pt x="1386001" y="0"/>
                            </a:cubicBezTo>
                            <a:lnTo>
                              <a:pt x="3445"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86" name="Graphic 19">
                      <a:extLst>
                        <a:ext uri="{FF2B5EF4-FFF2-40B4-BE49-F238E27FC236}">
                          <a16:creationId xmlns:a16="http://schemas.microsoft.com/office/drawing/2014/main" id="{DE0B1105-6F46-48A9-A95A-81FE11AF5FF2}"/>
                        </a:ext>
                      </a:extLst>
                    </p:cNvPr>
                    <p:cNvGrpSpPr/>
                    <p:nvPr/>
                  </p:nvGrpSpPr>
                  <p:grpSpPr>
                    <a:xfrm>
                      <a:off x="10923729" y="-634999"/>
                      <a:ext cx="1179281" cy="509038"/>
                      <a:chOff x="10923729" y="-634999"/>
                      <a:chExt cx="1179281" cy="509038"/>
                    </a:xfrm>
                  </p:grpSpPr>
                  <p:sp>
                    <p:nvSpPr>
                      <p:cNvPr id="287" name="Freeform: Shape 286">
                        <a:extLst>
                          <a:ext uri="{FF2B5EF4-FFF2-40B4-BE49-F238E27FC236}">
                            <a16:creationId xmlns:a16="http://schemas.microsoft.com/office/drawing/2014/main" id="{D00D9236-F4C7-4B41-986A-C057D27DE713}"/>
                          </a:ext>
                        </a:extLst>
                      </p:cNvPr>
                      <p:cNvSpPr/>
                      <p:nvPr/>
                    </p:nvSpPr>
                    <p:spPr>
                      <a:xfrm>
                        <a:off x="10923729"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88" name="Freeform: Shape 287">
                        <a:extLst>
                          <a:ext uri="{FF2B5EF4-FFF2-40B4-BE49-F238E27FC236}">
                            <a16:creationId xmlns:a16="http://schemas.microsoft.com/office/drawing/2014/main" id="{02C96090-1CCB-4B17-BAA0-6F86A22D3A80}"/>
                          </a:ext>
                        </a:extLst>
                      </p:cNvPr>
                      <p:cNvSpPr/>
                      <p:nvPr/>
                    </p:nvSpPr>
                    <p:spPr>
                      <a:xfrm>
                        <a:off x="10924714" y="-634999"/>
                        <a:ext cx="1177312" cy="472186"/>
                      </a:xfrm>
                      <a:custGeom>
                        <a:avLst/>
                        <a:gdLst>
                          <a:gd name="connsiteX0" fmla="*/ 0 w 1177312"/>
                          <a:gd name="connsiteY0" fmla="*/ 0 h 472186"/>
                          <a:gd name="connsiteX1" fmla="*/ 588656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6" y="472186"/>
                            </a:cubicBezTo>
                            <a:cubicBezTo>
                              <a:pt x="902179" y="472186"/>
                              <a:pt x="1158117" y="263688"/>
                              <a:pt x="1177313"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89" name="Graphic 19">
                      <a:extLst>
                        <a:ext uri="{FF2B5EF4-FFF2-40B4-BE49-F238E27FC236}">
                          <a16:creationId xmlns:a16="http://schemas.microsoft.com/office/drawing/2014/main" id="{D3E34A20-E8A8-4EBB-AB52-537CF6670795}"/>
                        </a:ext>
                      </a:extLst>
                    </p:cNvPr>
                    <p:cNvGrpSpPr/>
                    <p:nvPr/>
                  </p:nvGrpSpPr>
                  <p:grpSpPr>
                    <a:xfrm>
                      <a:off x="11051206" y="-634999"/>
                      <a:ext cx="927281" cy="314677"/>
                      <a:chOff x="11051206" y="-634999"/>
                      <a:chExt cx="927281" cy="314677"/>
                    </a:xfrm>
                  </p:grpSpPr>
                  <p:sp>
                    <p:nvSpPr>
                      <p:cNvPr id="290" name="Freeform: Shape 289">
                        <a:extLst>
                          <a:ext uri="{FF2B5EF4-FFF2-40B4-BE49-F238E27FC236}">
                            <a16:creationId xmlns:a16="http://schemas.microsoft.com/office/drawing/2014/main" id="{1E4FEF63-5DA3-4BBD-930C-6B472D6FEA90}"/>
                          </a:ext>
                        </a:extLst>
                      </p:cNvPr>
                      <p:cNvSpPr/>
                      <p:nvPr/>
                    </p:nvSpPr>
                    <p:spPr>
                      <a:xfrm>
                        <a:off x="11051206"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2"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91" name="Freeform: Shape 290">
                        <a:extLst>
                          <a:ext uri="{FF2B5EF4-FFF2-40B4-BE49-F238E27FC236}">
                            <a16:creationId xmlns:a16="http://schemas.microsoft.com/office/drawing/2014/main" id="{C3ABAF1B-F307-4779-8F87-EA9A07993345}"/>
                          </a:ext>
                        </a:extLst>
                      </p:cNvPr>
                      <p:cNvSpPr/>
                      <p:nvPr/>
                    </p:nvSpPr>
                    <p:spPr>
                      <a:xfrm>
                        <a:off x="11056128" y="-634999"/>
                        <a:ext cx="914484" cy="284443"/>
                      </a:xfrm>
                      <a:custGeom>
                        <a:avLst/>
                        <a:gdLst>
                          <a:gd name="connsiteX0" fmla="*/ 0 w 914484"/>
                          <a:gd name="connsiteY0" fmla="*/ 0 h 284443"/>
                          <a:gd name="connsiteX1" fmla="*/ 457242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5" y="165100"/>
                              <a:pt x="243141" y="284444"/>
                              <a:pt x="457242"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nvGrpSpPr>
                  <p:cNvPr id="292" name="Graphic 19">
                    <a:extLst>
                      <a:ext uri="{FF2B5EF4-FFF2-40B4-BE49-F238E27FC236}">
                        <a16:creationId xmlns:a16="http://schemas.microsoft.com/office/drawing/2014/main" id="{1C7B12EC-3ACD-4BBC-93C9-82AB5B4B8141}"/>
                      </a:ext>
                    </a:extLst>
                  </p:cNvPr>
                  <p:cNvGrpSpPr/>
                  <p:nvPr/>
                </p:nvGrpSpPr>
                <p:grpSpPr>
                  <a:xfrm>
                    <a:off x="12222120" y="-634999"/>
                    <a:ext cx="1570078" cy="854746"/>
                    <a:chOff x="12222120" y="-634999"/>
                    <a:chExt cx="1570078" cy="854746"/>
                  </a:xfrm>
                </p:grpSpPr>
                <p:sp>
                  <p:nvSpPr>
                    <p:cNvPr id="293" name="Freeform: Shape 292">
                      <a:extLst>
                        <a:ext uri="{FF2B5EF4-FFF2-40B4-BE49-F238E27FC236}">
                          <a16:creationId xmlns:a16="http://schemas.microsoft.com/office/drawing/2014/main" id="{F2AA986F-031B-45FA-9D55-2ACFDE17EB03}"/>
                        </a:ext>
                      </a:extLst>
                    </p:cNvPr>
                    <p:cNvSpPr/>
                    <p:nvPr/>
                  </p:nvSpPr>
                  <p:spPr>
                    <a:xfrm>
                      <a:off x="12222120" y="-634999"/>
                      <a:ext cx="1570078" cy="854746"/>
                    </a:xfrm>
                    <a:custGeom>
                      <a:avLst/>
                      <a:gdLst>
                        <a:gd name="connsiteX0" fmla="*/ 21164 w 1570078"/>
                        <a:gd name="connsiteY0" fmla="*/ 0 h 854746"/>
                        <a:gd name="connsiteX1" fmla="*/ 0 w 1570078"/>
                        <a:gd name="connsiteY1" fmla="*/ 159911 h 854746"/>
                        <a:gd name="connsiteX2" fmla="*/ 785039 w 1570078"/>
                        <a:gd name="connsiteY2" fmla="*/ 854746 h 854746"/>
                        <a:gd name="connsiteX3" fmla="*/ 1570078 w 1570078"/>
                        <a:gd name="connsiteY3" fmla="*/ 159911 h 854746"/>
                        <a:gd name="connsiteX4" fmla="*/ 1548914 w 1570078"/>
                        <a:gd name="connsiteY4" fmla="*/ 0 h 854746"/>
                        <a:gd name="connsiteX5" fmla="*/ 21164 w 1570078"/>
                        <a:gd name="connsiteY5" fmla="*/ 0 h 854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0078" h="854746">
                          <a:moveTo>
                            <a:pt x="21164" y="0"/>
                          </a:moveTo>
                          <a:cubicBezTo>
                            <a:pt x="7383" y="51417"/>
                            <a:pt x="0" y="104721"/>
                            <a:pt x="0" y="159911"/>
                          </a:cubicBezTo>
                          <a:cubicBezTo>
                            <a:pt x="0" y="543887"/>
                            <a:pt x="351422" y="854746"/>
                            <a:pt x="785039" y="854746"/>
                          </a:cubicBezTo>
                          <a:cubicBezTo>
                            <a:pt x="1218656" y="854746"/>
                            <a:pt x="1570078" y="543887"/>
                            <a:pt x="1570078" y="159911"/>
                          </a:cubicBezTo>
                          <a:cubicBezTo>
                            <a:pt x="1570078" y="104721"/>
                            <a:pt x="1562696" y="51417"/>
                            <a:pt x="1548914" y="0"/>
                          </a:cubicBezTo>
                          <a:lnTo>
                            <a:pt x="21164"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nvGrpSpPr>
                    <p:cNvPr id="294" name="Graphic 19">
                      <a:extLst>
                        <a:ext uri="{FF2B5EF4-FFF2-40B4-BE49-F238E27FC236}">
                          <a16:creationId xmlns:a16="http://schemas.microsoft.com/office/drawing/2014/main" id="{86362988-9518-437A-A46A-A5FBE90E832A}"/>
                        </a:ext>
                      </a:extLst>
                    </p:cNvPr>
                    <p:cNvGrpSpPr/>
                    <p:nvPr/>
                  </p:nvGrpSpPr>
                  <p:grpSpPr>
                    <a:xfrm>
                      <a:off x="12312190" y="-634999"/>
                      <a:ext cx="1389938" cy="694908"/>
                      <a:chOff x="12312190" y="-634999"/>
                      <a:chExt cx="1389938" cy="694908"/>
                    </a:xfrm>
                  </p:grpSpPr>
                  <p:sp>
                    <p:nvSpPr>
                      <p:cNvPr id="295" name="Freeform: Shape 294">
                        <a:extLst>
                          <a:ext uri="{FF2B5EF4-FFF2-40B4-BE49-F238E27FC236}">
                            <a16:creationId xmlns:a16="http://schemas.microsoft.com/office/drawing/2014/main" id="{55779369-EB0D-4C62-9860-B1245DACEFBA}"/>
                          </a:ext>
                        </a:extLst>
                      </p:cNvPr>
                      <p:cNvSpPr/>
                      <p:nvPr/>
                    </p:nvSpPr>
                    <p:spPr>
                      <a:xfrm>
                        <a:off x="12312677" y="-634999"/>
                        <a:ext cx="1389450" cy="694908"/>
                      </a:xfrm>
                      <a:custGeom>
                        <a:avLst/>
                        <a:gdLst>
                          <a:gd name="connsiteX0" fmla="*/ 4927 w 1389450"/>
                          <a:gd name="connsiteY0" fmla="*/ 0 h 694908"/>
                          <a:gd name="connsiteX1" fmla="*/ 5 w 1389450"/>
                          <a:gd name="connsiteY1" fmla="*/ 70757 h 694908"/>
                          <a:gd name="connsiteX2" fmla="*/ 692513 w 1389450"/>
                          <a:gd name="connsiteY2" fmla="*/ 694835 h 694908"/>
                          <a:gd name="connsiteX3" fmla="*/ 1389451 w 1389450"/>
                          <a:gd name="connsiteY3" fmla="*/ 89154 h 694908"/>
                          <a:gd name="connsiteX4" fmla="*/ 1382560 w 1389450"/>
                          <a:gd name="connsiteY4" fmla="*/ 0 h 694908"/>
                          <a:gd name="connsiteX5" fmla="*/ 4927 w 1389450"/>
                          <a:gd name="connsiteY5" fmla="*/ 0 h 69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50" h="694908">
                            <a:moveTo>
                              <a:pt x="4927" y="0"/>
                            </a:moveTo>
                            <a:cubicBezTo>
                              <a:pt x="1974" y="23114"/>
                              <a:pt x="5" y="46700"/>
                              <a:pt x="5" y="70757"/>
                            </a:cubicBezTo>
                            <a:cubicBezTo>
                              <a:pt x="-1471" y="410391"/>
                              <a:pt x="308607" y="689646"/>
                              <a:pt x="692513" y="694835"/>
                            </a:cubicBezTo>
                            <a:cubicBezTo>
                              <a:pt x="1076419" y="700024"/>
                              <a:pt x="1388466" y="428788"/>
                              <a:pt x="1389451" y="89154"/>
                            </a:cubicBezTo>
                            <a:cubicBezTo>
                              <a:pt x="1389451" y="58964"/>
                              <a:pt x="1386990" y="29246"/>
                              <a:pt x="1382560" y="0"/>
                            </a:cubicBezTo>
                            <a:lnTo>
                              <a:pt x="4927"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96" name="Freeform: Shape 295">
                        <a:extLst>
                          <a:ext uri="{FF2B5EF4-FFF2-40B4-BE49-F238E27FC236}">
                            <a16:creationId xmlns:a16="http://schemas.microsoft.com/office/drawing/2014/main" id="{DA813A86-C0A4-42FF-A58E-AD6749C276A5}"/>
                          </a:ext>
                        </a:extLst>
                      </p:cNvPr>
                      <p:cNvSpPr/>
                      <p:nvPr/>
                    </p:nvSpPr>
                    <p:spPr>
                      <a:xfrm>
                        <a:off x="12312190" y="-634999"/>
                        <a:ext cx="1389446" cy="650965"/>
                      </a:xfrm>
                      <a:custGeom>
                        <a:avLst/>
                        <a:gdLst>
                          <a:gd name="connsiteX0" fmla="*/ 3446 w 1389446"/>
                          <a:gd name="connsiteY0" fmla="*/ 0 h 650965"/>
                          <a:gd name="connsiteX1" fmla="*/ 0 w 1389446"/>
                          <a:gd name="connsiteY1" fmla="*/ 58021 h 650965"/>
                          <a:gd name="connsiteX2" fmla="*/ 694477 w 1389446"/>
                          <a:gd name="connsiteY2" fmla="*/ 650966 h 650965"/>
                          <a:gd name="connsiteX3" fmla="*/ 1389446 w 1389446"/>
                          <a:gd name="connsiteY3" fmla="*/ 58021 h 650965"/>
                          <a:gd name="connsiteX4" fmla="*/ 1386001 w 1389446"/>
                          <a:gd name="connsiteY4" fmla="*/ 0 h 650965"/>
                          <a:gd name="connsiteX5" fmla="*/ 3446 w 1389446"/>
                          <a:gd name="connsiteY5" fmla="*/ 0 h 6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446" h="650965">
                            <a:moveTo>
                              <a:pt x="3446" y="0"/>
                            </a:moveTo>
                            <a:cubicBezTo>
                              <a:pt x="1477" y="18869"/>
                              <a:pt x="0" y="38209"/>
                              <a:pt x="0" y="58021"/>
                            </a:cubicBezTo>
                            <a:cubicBezTo>
                              <a:pt x="0" y="385391"/>
                              <a:pt x="311063" y="650966"/>
                              <a:pt x="694477" y="650966"/>
                            </a:cubicBezTo>
                            <a:cubicBezTo>
                              <a:pt x="1078383" y="650966"/>
                              <a:pt x="1389446" y="385391"/>
                              <a:pt x="1389446" y="58021"/>
                            </a:cubicBezTo>
                            <a:cubicBezTo>
                              <a:pt x="1389446" y="38681"/>
                              <a:pt x="1388462" y="19340"/>
                              <a:pt x="1386001" y="0"/>
                            </a:cubicBezTo>
                            <a:lnTo>
                              <a:pt x="3446"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297" name="Graphic 19">
                      <a:extLst>
                        <a:ext uri="{FF2B5EF4-FFF2-40B4-BE49-F238E27FC236}">
                          <a16:creationId xmlns:a16="http://schemas.microsoft.com/office/drawing/2014/main" id="{55E29C97-3F20-4BA2-8CB2-5CD0D51C358A}"/>
                        </a:ext>
                      </a:extLst>
                    </p:cNvPr>
                    <p:cNvGrpSpPr/>
                    <p:nvPr/>
                  </p:nvGrpSpPr>
                  <p:grpSpPr>
                    <a:xfrm>
                      <a:off x="12418011" y="-634999"/>
                      <a:ext cx="1179281" cy="509038"/>
                      <a:chOff x="12418011" y="-634999"/>
                      <a:chExt cx="1179281" cy="509038"/>
                    </a:xfrm>
                  </p:grpSpPr>
                  <p:sp>
                    <p:nvSpPr>
                      <p:cNvPr id="298" name="Freeform: Shape 297">
                        <a:extLst>
                          <a:ext uri="{FF2B5EF4-FFF2-40B4-BE49-F238E27FC236}">
                            <a16:creationId xmlns:a16="http://schemas.microsoft.com/office/drawing/2014/main" id="{5FF89B91-0E8D-4FC7-9114-B946D9010127}"/>
                          </a:ext>
                        </a:extLst>
                      </p:cNvPr>
                      <p:cNvSpPr/>
                      <p:nvPr/>
                    </p:nvSpPr>
                    <p:spPr>
                      <a:xfrm>
                        <a:off x="12418011" y="-634999"/>
                        <a:ext cx="1179281" cy="509038"/>
                      </a:xfrm>
                      <a:custGeom>
                        <a:avLst/>
                        <a:gdLst>
                          <a:gd name="connsiteX0" fmla="*/ 0 w 1179281"/>
                          <a:gd name="connsiteY0" fmla="*/ 0 h 509038"/>
                          <a:gd name="connsiteX1" fmla="*/ 587672 w 1179281"/>
                          <a:gd name="connsiteY1" fmla="*/ 508980 h 509038"/>
                          <a:gd name="connsiteX2" fmla="*/ 1179281 w 1179281"/>
                          <a:gd name="connsiteY2" fmla="*/ 0 h 509038"/>
                          <a:gd name="connsiteX3" fmla="*/ 0 w 1179281"/>
                          <a:gd name="connsiteY3" fmla="*/ 0 h 509038"/>
                        </a:gdLst>
                        <a:ahLst/>
                        <a:cxnLst>
                          <a:cxn ang="0">
                            <a:pos x="connsiteX0" y="connsiteY0"/>
                          </a:cxn>
                          <a:cxn ang="0">
                            <a:pos x="connsiteX1" y="connsiteY1"/>
                          </a:cxn>
                          <a:cxn ang="0">
                            <a:pos x="connsiteX2" y="connsiteY2"/>
                          </a:cxn>
                          <a:cxn ang="0">
                            <a:pos x="connsiteX3" y="connsiteY3"/>
                          </a:cxn>
                        </a:cxnLst>
                        <a:rect l="l" t="t" r="r" b="b"/>
                        <a:pathLst>
                          <a:path w="1179281" h="509038">
                            <a:moveTo>
                              <a:pt x="0" y="0"/>
                            </a:moveTo>
                            <a:cubicBezTo>
                              <a:pt x="11320" y="278783"/>
                              <a:pt x="269719" y="504734"/>
                              <a:pt x="587672" y="508980"/>
                            </a:cubicBezTo>
                            <a:cubicBezTo>
                              <a:pt x="911532" y="513225"/>
                              <a:pt x="1175344" y="285859"/>
                              <a:pt x="1179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299" name="Freeform: Shape 298">
                        <a:extLst>
                          <a:ext uri="{FF2B5EF4-FFF2-40B4-BE49-F238E27FC236}">
                            <a16:creationId xmlns:a16="http://schemas.microsoft.com/office/drawing/2014/main" id="{76623D8F-2E46-4284-AE3B-8E7616068C79}"/>
                          </a:ext>
                        </a:extLst>
                      </p:cNvPr>
                      <p:cNvSpPr/>
                      <p:nvPr/>
                    </p:nvSpPr>
                    <p:spPr>
                      <a:xfrm>
                        <a:off x="12418503" y="-634999"/>
                        <a:ext cx="1177312" cy="472186"/>
                      </a:xfrm>
                      <a:custGeom>
                        <a:avLst/>
                        <a:gdLst>
                          <a:gd name="connsiteX0" fmla="*/ 0 w 1177312"/>
                          <a:gd name="connsiteY0" fmla="*/ 0 h 472186"/>
                          <a:gd name="connsiteX1" fmla="*/ 588657 w 1177312"/>
                          <a:gd name="connsiteY1" fmla="*/ 472186 h 472186"/>
                          <a:gd name="connsiteX2" fmla="*/ 1177313 w 1177312"/>
                          <a:gd name="connsiteY2" fmla="*/ 0 h 472186"/>
                          <a:gd name="connsiteX3" fmla="*/ 0 w 1177312"/>
                          <a:gd name="connsiteY3" fmla="*/ 0 h 472186"/>
                        </a:gdLst>
                        <a:ahLst/>
                        <a:cxnLst>
                          <a:cxn ang="0">
                            <a:pos x="connsiteX0" y="connsiteY0"/>
                          </a:cxn>
                          <a:cxn ang="0">
                            <a:pos x="connsiteX1" y="connsiteY1"/>
                          </a:cxn>
                          <a:cxn ang="0">
                            <a:pos x="connsiteX2" y="connsiteY2"/>
                          </a:cxn>
                          <a:cxn ang="0">
                            <a:pos x="connsiteX3" y="connsiteY3"/>
                          </a:cxn>
                        </a:cxnLst>
                        <a:rect l="l" t="t" r="r" b="b"/>
                        <a:pathLst>
                          <a:path w="1177312" h="472186">
                            <a:moveTo>
                              <a:pt x="0" y="0"/>
                            </a:moveTo>
                            <a:cubicBezTo>
                              <a:pt x="19195" y="263217"/>
                              <a:pt x="275133" y="472186"/>
                              <a:pt x="588657" y="472186"/>
                            </a:cubicBezTo>
                            <a:cubicBezTo>
                              <a:pt x="902180" y="472186"/>
                              <a:pt x="1158117" y="263688"/>
                              <a:pt x="1177313"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300" name="Graphic 19">
                      <a:extLst>
                        <a:ext uri="{FF2B5EF4-FFF2-40B4-BE49-F238E27FC236}">
                          <a16:creationId xmlns:a16="http://schemas.microsoft.com/office/drawing/2014/main" id="{6DE3C476-9BF4-4F43-8C4D-4E65C7CB7991}"/>
                        </a:ext>
                      </a:extLst>
                    </p:cNvPr>
                    <p:cNvGrpSpPr/>
                    <p:nvPr/>
                  </p:nvGrpSpPr>
                  <p:grpSpPr>
                    <a:xfrm>
                      <a:off x="12544995" y="-634999"/>
                      <a:ext cx="927281" cy="314677"/>
                      <a:chOff x="12544995" y="-634999"/>
                      <a:chExt cx="927281" cy="314677"/>
                    </a:xfrm>
                  </p:grpSpPr>
                  <p:sp>
                    <p:nvSpPr>
                      <p:cNvPr id="301" name="Freeform: Shape 300">
                        <a:extLst>
                          <a:ext uri="{FF2B5EF4-FFF2-40B4-BE49-F238E27FC236}">
                            <a16:creationId xmlns:a16="http://schemas.microsoft.com/office/drawing/2014/main" id="{A298ADE5-7673-4BDD-8A16-16DDBE94AB45}"/>
                          </a:ext>
                        </a:extLst>
                      </p:cNvPr>
                      <p:cNvSpPr/>
                      <p:nvPr/>
                    </p:nvSpPr>
                    <p:spPr>
                      <a:xfrm>
                        <a:off x="12544995" y="-634999"/>
                        <a:ext cx="927281" cy="314677"/>
                      </a:xfrm>
                      <a:custGeom>
                        <a:avLst/>
                        <a:gdLst>
                          <a:gd name="connsiteX0" fmla="*/ 0 w 927281"/>
                          <a:gd name="connsiteY0" fmla="*/ 0 h 314677"/>
                          <a:gd name="connsiteX1" fmla="*/ 460688 w 927281"/>
                          <a:gd name="connsiteY1" fmla="*/ 314633 h 314677"/>
                          <a:gd name="connsiteX2" fmla="*/ 927281 w 927281"/>
                          <a:gd name="connsiteY2" fmla="*/ 0 h 314677"/>
                          <a:gd name="connsiteX3" fmla="*/ 0 w 927281"/>
                          <a:gd name="connsiteY3" fmla="*/ 0 h 314677"/>
                        </a:gdLst>
                        <a:ahLst/>
                        <a:cxnLst>
                          <a:cxn ang="0">
                            <a:pos x="connsiteX0" y="connsiteY0"/>
                          </a:cxn>
                          <a:cxn ang="0">
                            <a:pos x="connsiteX1" y="connsiteY1"/>
                          </a:cxn>
                          <a:cxn ang="0">
                            <a:pos x="connsiteX2" y="connsiteY2"/>
                          </a:cxn>
                          <a:cxn ang="0">
                            <a:pos x="connsiteX3" y="connsiteY3"/>
                          </a:cxn>
                        </a:cxnLst>
                        <a:rect l="l" t="t" r="r" b="b"/>
                        <a:pathLst>
                          <a:path w="927281" h="314677">
                            <a:moveTo>
                              <a:pt x="0" y="0"/>
                            </a:moveTo>
                            <a:cubicBezTo>
                              <a:pt x="56601" y="178780"/>
                              <a:pt x="241172" y="311803"/>
                              <a:pt x="460688" y="314633"/>
                            </a:cubicBezTo>
                            <a:cubicBezTo>
                              <a:pt x="685125" y="317464"/>
                              <a:pt x="874125" y="183497"/>
                              <a:pt x="927281" y="0"/>
                            </a:cubicBezTo>
                            <a:lnTo>
                              <a:pt x="0" y="0"/>
                            </a:lnTo>
                            <a:close/>
                          </a:path>
                        </a:pathLst>
                      </a:custGeom>
                      <a:solidFill>
                        <a:schemeClr val="accent6">
                          <a:lumMod val="60000"/>
                          <a:lumOff val="4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302" name="Freeform: Shape 301">
                        <a:extLst>
                          <a:ext uri="{FF2B5EF4-FFF2-40B4-BE49-F238E27FC236}">
                            <a16:creationId xmlns:a16="http://schemas.microsoft.com/office/drawing/2014/main" id="{2DB10760-2212-475A-B05F-AAE5739DE506}"/>
                          </a:ext>
                        </a:extLst>
                      </p:cNvPr>
                      <p:cNvSpPr/>
                      <p:nvPr/>
                    </p:nvSpPr>
                    <p:spPr>
                      <a:xfrm>
                        <a:off x="12549917" y="-634999"/>
                        <a:ext cx="914484" cy="284443"/>
                      </a:xfrm>
                      <a:custGeom>
                        <a:avLst/>
                        <a:gdLst>
                          <a:gd name="connsiteX0" fmla="*/ 0 w 914484"/>
                          <a:gd name="connsiteY0" fmla="*/ 0 h 284443"/>
                          <a:gd name="connsiteX1" fmla="*/ 457243 w 914484"/>
                          <a:gd name="connsiteY1" fmla="*/ 284444 h 284443"/>
                          <a:gd name="connsiteX2" fmla="*/ 914485 w 914484"/>
                          <a:gd name="connsiteY2" fmla="*/ 0 h 284443"/>
                          <a:gd name="connsiteX3" fmla="*/ 0 w 914484"/>
                          <a:gd name="connsiteY3" fmla="*/ 0 h 284443"/>
                        </a:gdLst>
                        <a:ahLst/>
                        <a:cxnLst>
                          <a:cxn ang="0">
                            <a:pos x="connsiteX0" y="connsiteY0"/>
                          </a:cxn>
                          <a:cxn ang="0">
                            <a:pos x="connsiteX1" y="connsiteY1"/>
                          </a:cxn>
                          <a:cxn ang="0">
                            <a:pos x="connsiteX2" y="connsiteY2"/>
                          </a:cxn>
                          <a:cxn ang="0">
                            <a:pos x="connsiteX3" y="connsiteY3"/>
                          </a:cxn>
                        </a:cxnLst>
                        <a:rect l="l" t="t" r="r" b="b"/>
                        <a:pathLst>
                          <a:path w="914484" h="284443">
                            <a:moveTo>
                              <a:pt x="0" y="0"/>
                            </a:moveTo>
                            <a:cubicBezTo>
                              <a:pt x="62016" y="165100"/>
                              <a:pt x="243141" y="284444"/>
                              <a:pt x="457243" y="284444"/>
                            </a:cubicBezTo>
                            <a:cubicBezTo>
                              <a:pt x="671344" y="284444"/>
                              <a:pt x="852469" y="165100"/>
                              <a:pt x="914485" y="0"/>
                            </a:cubicBezTo>
                            <a:lnTo>
                              <a:pt x="0" y="0"/>
                            </a:lnTo>
                            <a:close/>
                          </a:path>
                        </a:pathLst>
                      </a:custGeom>
                      <a:solidFill>
                        <a:srgbClr val="C5E0B4"/>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sp>
              <p:nvSpPr>
                <p:cNvPr id="303" name="Freeform: Shape 302">
                  <a:extLst>
                    <a:ext uri="{FF2B5EF4-FFF2-40B4-BE49-F238E27FC236}">
                      <a16:creationId xmlns:a16="http://schemas.microsoft.com/office/drawing/2014/main" id="{CF4EABAB-447D-4FBD-A9D9-8ADBB7DE22DF}"/>
                    </a:ext>
                  </a:extLst>
                </p:cNvPr>
                <p:cNvSpPr/>
                <p:nvPr/>
              </p:nvSpPr>
              <p:spPr>
                <a:xfrm>
                  <a:off x="7786060"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3" y="711345"/>
                        <a:pt x="869669" y="638229"/>
                      </a:cubicBezTo>
                      <a:cubicBezTo>
                        <a:pt x="869669" y="638229"/>
                        <a:pt x="119575"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304" name="Freeform: Shape 303">
                  <a:extLst>
                    <a:ext uri="{FF2B5EF4-FFF2-40B4-BE49-F238E27FC236}">
                      <a16:creationId xmlns:a16="http://schemas.microsoft.com/office/drawing/2014/main" id="{0DFA2AE9-87B8-42B2-889C-7C7530D707C9}"/>
                    </a:ext>
                  </a:extLst>
                </p:cNvPr>
                <p:cNvSpPr/>
                <p:nvPr/>
              </p:nvSpPr>
              <p:spPr>
                <a:xfrm>
                  <a:off x="9276404" y="-475088"/>
                  <a:ext cx="869668" cy="646449"/>
                </a:xfrm>
                <a:custGeom>
                  <a:avLst/>
                  <a:gdLst>
                    <a:gd name="connsiteX0" fmla="*/ 44762 w 869668"/>
                    <a:gd name="connsiteY0" fmla="*/ 272651 h 646449"/>
                    <a:gd name="connsiteX1" fmla="*/ 869669 w 869668"/>
                    <a:gd name="connsiteY1" fmla="*/ 638229 h 646449"/>
                    <a:gd name="connsiteX2" fmla="*/ 23106 w 869668"/>
                    <a:gd name="connsiteY2" fmla="*/ 0 h 646449"/>
                    <a:gd name="connsiteX3" fmla="*/ 44762 w 869668"/>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668" h="646449">
                      <a:moveTo>
                        <a:pt x="44762" y="272651"/>
                      </a:moveTo>
                      <a:cubicBezTo>
                        <a:pt x="44762" y="272651"/>
                        <a:pt x="245082" y="711345"/>
                        <a:pt x="869669" y="638229"/>
                      </a:cubicBezTo>
                      <a:cubicBezTo>
                        <a:pt x="869669" y="638229"/>
                        <a:pt x="119574" y="636814"/>
                        <a:pt x="23106" y="0"/>
                      </a:cubicBezTo>
                      <a:cubicBezTo>
                        <a:pt x="22614" y="0"/>
                        <a:pt x="-40878" y="107079"/>
                        <a:pt x="44762"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305" name="Freeform: Shape 304">
                  <a:extLst>
                    <a:ext uri="{FF2B5EF4-FFF2-40B4-BE49-F238E27FC236}">
                      <a16:creationId xmlns:a16="http://schemas.microsoft.com/office/drawing/2014/main" id="{3C3F3E5E-1C84-4502-AB87-49FBC276AB34}"/>
                    </a:ext>
                  </a:extLst>
                </p:cNvPr>
                <p:cNvSpPr/>
                <p:nvPr/>
              </p:nvSpPr>
              <p:spPr>
                <a:xfrm>
                  <a:off x="10785594" y="-475088"/>
                  <a:ext cx="869526" cy="646449"/>
                </a:xfrm>
                <a:custGeom>
                  <a:avLst/>
                  <a:gdLst>
                    <a:gd name="connsiteX0" fmla="*/ 44619 w 869526"/>
                    <a:gd name="connsiteY0" fmla="*/ 272651 h 646449"/>
                    <a:gd name="connsiteX1" fmla="*/ 869526 w 869526"/>
                    <a:gd name="connsiteY1" fmla="*/ 638229 h 646449"/>
                    <a:gd name="connsiteX2" fmla="*/ 22964 w 869526"/>
                    <a:gd name="connsiteY2" fmla="*/ 0 h 646449"/>
                    <a:gd name="connsiteX3" fmla="*/ 44619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19" y="272651"/>
                      </a:moveTo>
                      <a:cubicBezTo>
                        <a:pt x="44619" y="272651"/>
                        <a:pt x="244940" y="711345"/>
                        <a:pt x="869526" y="638229"/>
                      </a:cubicBezTo>
                      <a:cubicBezTo>
                        <a:pt x="869526" y="638229"/>
                        <a:pt x="119432" y="636814"/>
                        <a:pt x="22964" y="0"/>
                      </a:cubicBezTo>
                      <a:cubicBezTo>
                        <a:pt x="22964" y="0"/>
                        <a:pt x="-41021" y="107079"/>
                        <a:pt x="44619"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306" name="Freeform: Shape 305">
                  <a:extLst>
                    <a:ext uri="{FF2B5EF4-FFF2-40B4-BE49-F238E27FC236}">
                      <a16:creationId xmlns:a16="http://schemas.microsoft.com/office/drawing/2014/main" id="{B016543C-96D2-4BEF-8072-56405D39327E}"/>
                    </a:ext>
                  </a:extLst>
                </p:cNvPr>
                <p:cNvSpPr/>
                <p:nvPr/>
              </p:nvSpPr>
              <p:spPr>
                <a:xfrm>
                  <a:off x="12275938" y="-475088"/>
                  <a:ext cx="869526" cy="646449"/>
                </a:xfrm>
                <a:custGeom>
                  <a:avLst/>
                  <a:gdLst>
                    <a:gd name="connsiteX0" fmla="*/ 44620 w 869526"/>
                    <a:gd name="connsiteY0" fmla="*/ 272651 h 646449"/>
                    <a:gd name="connsiteX1" fmla="*/ 869526 w 869526"/>
                    <a:gd name="connsiteY1" fmla="*/ 638229 h 646449"/>
                    <a:gd name="connsiteX2" fmla="*/ 22964 w 869526"/>
                    <a:gd name="connsiteY2" fmla="*/ 0 h 646449"/>
                    <a:gd name="connsiteX3" fmla="*/ 44620 w 869526"/>
                    <a:gd name="connsiteY3" fmla="*/ 272651 h 646449"/>
                  </a:gdLst>
                  <a:ahLst/>
                  <a:cxnLst>
                    <a:cxn ang="0">
                      <a:pos x="connsiteX0" y="connsiteY0"/>
                    </a:cxn>
                    <a:cxn ang="0">
                      <a:pos x="connsiteX1" y="connsiteY1"/>
                    </a:cxn>
                    <a:cxn ang="0">
                      <a:pos x="connsiteX2" y="connsiteY2"/>
                    </a:cxn>
                    <a:cxn ang="0">
                      <a:pos x="connsiteX3" y="connsiteY3"/>
                    </a:cxn>
                  </a:cxnLst>
                  <a:rect l="l" t="t" r="r" b="b"/>
                  <a:pathLst>
                    <a:path w="869526" h="646449">
                      <a:moveTo>
                        <a:pt x="44620" y="272651"/>
                      </a:moveTo>
                      <a:cubicBezTo>
                        <a:pt x="44620" y="272651"/>
                        <a:pt x="244940" y="711345"/>
                        <a:pt x="869526" y="638229"/>
                      </a:cubicBezTo>
                      <a:cubicBezTo>
                        <a:pt x="869526" y="638229"/>
                        <a:pt x="119432" y="636814"/>
                        <a:pt x="22964" y="0"/>
                      </a:cubicBezTo>
                      <a:cubicBezTo>
                        <a:pt x="22964" y="0"/>
                        <a:pt x="-41021" y="107079"/>
                        <a:pt x="44620" y="272651"/>
                      </a:cubicBezTo>
                      <a:close/>
                    </a:path>
                  </a:pathLst>
                </a:custGeom>
                <a:solidFill>
                  <a:schemeClr val="accent6">
                    <a:lumMod val="20000"/>
                    <a:lumOff val="80000"/>
                  </a:schemeClr>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grpSp>
          <p:nvGrpSpPr>
            <p:cNvPr id="307" name="Graphic 19">
              <a:extLst>
                <a:ext uri="{FF2B5EF4-FFF2-40B4-BE49-F238E27FC236}">
                  <a16:creationId xmlns:a16="http://schemas.microsoft.com/office/drawing/2014/main" id="{75FDF352-1C5A-444C-B41F-FB7CE5A85E3F}"/>
                </a:ext>
              </a:extLst>
            </p:cNvPr>
            <p:cNvGrpSpPr/>
            <p:nvPr/>
          </p:nvGrpSpPr>
          <p:grpSpPr>
            <a:xfrm>
              <a:off x="13887683" y="-760947"/>
              <a:ext cx="180140" cy="247178"/>
              <a:chOff x="13887683" y="-760947"/>
              <a:chExt cx="180140" cy="247178"/>
            </a:xfrm>
          </p:grpSpPr>
          <p:sp>
            <p:nvSpPr>
              <p:cNvPr id="308" name="Freeform: Shape 307">
                <a:extLst>
                  <a:ext uri="{FF2B5EF4-FFF2-40B4-BE49-F238E27FC236}">
                    <a16:creationId xmlns:a16="http://schemas.microsoft.com/office/drawing/2014/main" id="{4AE5E8D0-AF2F-4176-8AB9-8B247D1C09B7}"/>
                  </a:ext>
                </a:extLst>
              </p:cNvPr>
              <p:cNvSpPr/>
              <p:nvPr/>
            </p:nvSpPr>
            <p:spPr>
              <a:xfrm>
                <a:off x="13887683" y="-760947"/>
                <a:ext cx="180140" cy="247178"/>
              </a:xfrm>
              <a:custGeom>
                <a:avLst/>
                <a:gdLst>
                  <a:gd name="connsiteX0" fmla="*/ 180141 w 180140"/>
                  <a:gd name="connsiteY0" fmla="*/ 123589 h 247178"/>
                  <a:gd name="connsiteX1" fmla="*/ 90070 w 180140"/>
                  <a:gd name="connsiteY1" fmla="*/ 247178 h 247178"/>
                  <a:gd name="connsiteX2" fmla="*/ 0 w 180140"/>
                  <a:gd name="connsiteY2" fmla="*/ 123589 h 247178"/>
                  <a:gd name="connsiteX3" fmla="*/ 90070 w 180140"/>
                  <a:gd name="connsiteY3" fmla="*/ 0 h 247178"/>
                  <a:gd name="connsiteX4" fmla="*/ 180141 w 180140"/>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0" h="247178">
                    <a:moveTo>
                      <a:pt x="180141" y="123589"/>
                    </a:moveTo>
                    <a:cubicBezTo>
                      <a:pt x="180141" y="191516"/>
                      <a:pt x="139781" y="247178"/>
                      <a:pt x="90070" y="247178"/>
                    </a:cubicBezTo>
                    <a:cubicBezTo>
                      <a:pt x="40359" y="247178"/>
                      <a:pt x="0" y="191988"/>
                      <a:pt x="0" y="123589"/>
                    </a:cubicBezTo>
                    <a:cubicBezTo>
                      <a:pt x="0" y="55191"/>
                      <a:pt x="40359" y="0"/>
                      <a:pt x="90070" y="0"/>
                    </a:cubicBezTo>
                    <a:cubicBezTo>
                      <a:pt x="139781" y="0"/>
                      <a:pt x="180141" y="55191"/>
                      <a:pt x="180141" y="123589"/>
                    </a:cubicBezTo>
                    <a:close/>
                  </a:path>
                </a:pathLst>
              </a:custGeom>
              <a:solidFill>
                <a:srgbClr val="000F50"/>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309" name="Freeform: Shape 308">
                <a:extLst>
                  <a:ext uri="{FF2B5EF4-FFF2-40B4-BE49-F238E27FC236}">
                    <a16:creationId xmlns:a16="http://schemas.microsoft.com/office/drawing/2014/main" id="{CCB7ABB9-A263-4C8E-B960-040E5454188F}"/>
                  </a:ext>
                </a:extLst>
              </p:cNvPr>
              <p:cNvSpPr/>
              <p:nvPr/>
            </p:nvSpPr>
            <p:spPr>
              <a:xfrm>
                <a:off x="13887683" y="-720379"/>
                <a:ext cx="121077" cy="166043"/>
              </a:xfrm>
              <a:custGeom>
                <a:avLst/>
                <a:gdLst>
                  <a:gd name="connsiteX0" fmla="*/ 121078 w 121077"/>
                  <a:gd name="connsiteY0" fmla="*/ 83022 h 166043"/>
                  <a:gd name="connsiteX1" fmla="*/ 60539 w 121077"/>
                  <a:gd name="connsiteY1" fmla="*/ 166043 h 166043"/>
                  <a:gd name="connsiteX2" fmla="*/ 0 w 121077"/>
                  <a:gd name="connsiteY2" fmla="*/ 83022 h 166043"/>
                  <a:gd name="connsiteX3" fmla="*/ 60539 w 121077"/>
                  <a:gd name="connsiteY3" fmla="*/ 0 h 166043"/>
                  <a:gd name="connsiteX4" fmla="*/ 121078 w 121077"/>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7" h="166043">
                    <a:moveTo>
                      <a:pt x="121078" y="83022"/>
                    </a:moveTo>
                    <a:cubicBezTo>
                      <a:pt x="121078" y="128778"/>
                      <a:pt x="94008" y="166043"/>
                      <a:pt x="60539" y="166043"/>
                    </a:cubicBezTo>
                    <a:cubicBezTo>
                      <a:pt x="27070" y="166043"/>
                      <a:pt x="0" y="128778"/>
                      <a:pt x="0" y="83022"/>
                    </a:cubicBezTo>
                    <a:cubicBezTo>
                      <a:pt x="0" y="37265"/>
                      <a:pt x="27070" y="0"/>
                      <a:pt x="60539" y="0"/>
                    </a:cubicBezTo>
                    <a:cubicBezTo>
                      <a:pt x="93515" y="0"/>
                      <a:pt x="121078" y="36794"/>
                      <a:pt x="121078" y="83022"/>
                    </a:cubicBezTo>
                    <a:close/>
                  </a:path>
                </a:pathLst>
              </a:custGeom>
              <a:solidFill>
                <a:srgbClr val="000408"/>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310" name="Graphic 19">
              <a:extLst>
                <a:ext uri="{FF2B5EF4-FFF2-40B4-BE49-F238E27FC236}">
                  <a16:creationId xmlns:a16="http://schemas.microsoft.com/office/drawing/2014/main" id="{AE70A4A2-6547-4F41-9620-D173D142EA3A}"/>
                </a:ext>
              </a:extLst>
            </p:cNvPr>
            <p:cNvGrpSpPr/>
            <p:nvPr/>
          </p:nvGrpSpPr>
          <p:grpSpPr>
            <a:xfrm>
              <a:off x="1555923" y="-760947"/>
              <a:ext cx="180145" cy="247178"/>
              <a:chOff x="1555923" y="-760947"/>
              <a:chExt cx="180145" cy="247178"/>
            </a:xfrm>
          </p:grpSpPr>
          <p:sp>
            <p:nvSpPr>
              <p:cNvPr id="311" name="Freeform: Shape 310">
                <a:extLst>
                  <a:ext uri="{FF2B5EF4-FFF2-40B4-BE49-F238E27FC236}">
                    <a16:creationId xmlns:a16="http://schemas.microsoft.com/office/drawing/2014/main" id="{E609A44A-1DC4-454F-9A9D-C7B7282C92AD}"/>
                  </a:ext>
                </a:extLst>
              </p:cNvPr>
              <p:cNvSpPr/>
              <p:nvPr/>
            </p:nvSpPr>
            <p:spPr>
              <a:xfrm>
                <a:off x="1555923" y="-760947"/>
                <a:ext cx="180145" cy="247178"/>
              </a:xfrm>
              <a:custGeom>
                <a:avLst/>
                <a:gdLst>
                  <a:gd name="connsiteX0" fmla="*/ 0 w 180145"/>
                  <a:gd name="connsiteY0" fmla="*/ 123589 h 247178"/>
                  <a:gd name="connsiteX1" fmla="*/ 90070 w 180145"/>
                  <a:gd name="connsiteY1" fmla="*/ 247178 h 247178"/>
                  <a:gd name="connsiteX2" fmla="*/ 180141 w 180145"/>
                  <a:gd name="connsiteY2" fmla="*/ 123589 h 247178"/>
                  <a:gd name="connsiteX3" fmla="*/ 90070 w 180145"/>
                  <a:gd name="connsiteY3" fmla="*/ 0 h 247178"/>
                  <a:gd name="connsiteX4" fmla="*/ 0 w 180145"/>
                  <a:gd name="connsiteY4" fmla="*/ 123589 h 247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45" h="247178">
                    <a:moveTo>
                      <a:pt x="0" y="123589"/>
                    </a:moveTo>
                    <a:cubicBezTo>
                      <a:pt x="0" y="191516"/>
                      <a:pt x="40359" y="247178"/>
                      <a:pt x="90070" y="247178"/>
                    </a:cubicBezTo>
                    <a:cubicBezTo>
                      <a:pt x="139781" y="247178"/>
                      <a:pt x="180141" y="191988"/>
                      <a:pt x="180141" y="123589"/>
                    </a:cubicBezTo>
                    <a:cubicBezTo>
                      <a:pt x="180633" y="55191"/>
                      <a:pt x="140273" y="0"/>
                      <a:pt x="90070" y="0"/>
                    </a:cubicBezTo>
                    <a:cubicBezTo>
                      <a:pt x="40359" y="0"/>
                      <a:pt x="0" y="55191"/>
                      <a:pt x="0" y="123589"/>
                    </a:cubicBezTo>
                    <a:close/>
                  </a:path>
                </a:pathLst>
              </a:custGeom>
              <a:solidFill>
                <a:srgbClr val="000F50"/>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312" name="Freeform: Shape 311">
                <a:extLst>
                  <a:ext uri="{FF2B5EF4-FFF2-40B4-BE49-F238E27FC236}">
                    <a16:creationId xmlns:a16="http://schemas.microsoft.com/office/drawing/2014/main" id="{3F01FDFE-23D1-4B93-A867-105D6EDBC643}"/>
                  </a:ext>
                </a:extLst>
              </p:cNvPr>
              <p:cNvSpPr/>
              <p:nvPr/>
            </p:nvSpPr>
            <p:spPr>
              <a:xfrm>
                <a:off x="1614985" y="-720379"/>
                <a:ext cx="121078" cy="166043"/>
              </a:xfrm>
              <a:custGeom>
                <a:avLst/>
                <a:gdLst>
                  <a:gd name="connsiteX0" fmla="*/ 0 w 121078"/>
                  <a:gd name="connsiteY0" fmla="*/ 83022 h 166043"/>
                  <a:gd name="connsiteX1" fmla="*/ 60539 w 121078"/>
                  <a:gd name="connsiteY1" fmla="*/ 166043 h 166043"/>
                  <a:gd name="connsiteX2" fmla="*/ 121078 w 121078"/>
                  <a:gd name="connsiteY2" fmla="*/ 83022 h 166043"/>
                  <a:gd name="connsiteX3" fmla="*/ 60539 w 121078"/>
                  <a:gd name="connsiteY3" fmla="*/ 0 h 166043"/>
                  <a:gd name="connsiteX4" fmla="*/ 0 w 121078"/>
                  <a:gd name="connsiteY4" fmla="*/ 83022 h 16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078" h="166043">
                    <a:moveTo>
                      <a:pt x="0" y="83022"/>
                    </a:moveTo>
                    <a:cubicBezTo>
                      <a:pt x="0" y="128778"/>
                      <a:pt x="27070" y="166043"/>
                      <a:pt x="60539" y="166043"/>
                    </a:cubicBezTo>
                    <a:cubicBezTo>
                      <a:pt x="94008" y="166043"/>
                      <a:pt x="121078" y="128778"/>
                      <a:pt x="121078" y="83022"/>
                    </a:cubicBezTo>
                    <a:cubicBezTo>
                      <a:pt x="121078" y="37265"/>
                      <a:pt x="94008" y="0"/>
                      <a:pt x="60539" y="0"/>
                    </a:cubicBezTo>
                    <a:cubicBezTo>
                      <a:pt x="27070" y="0"/>
                      <a:pt x="0" y="36794"/>
                      <a:pt x="0" y="83022"/>
                    </a:cubicBezTo>
                    <a:close/>
                  </a:path>
                </a:pathLst>
              </a:custGeom>
              <a:solidFill>
                <a:srgbClr val="000408"/>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nvGrpSpPr>
            <p:cNvPr id="313" name="Graphic 19">
              <a:extLst>
                <a:ext uri="{FF2B5EF4-FFF2-40B4-BE49-F238E27FC236}">
                  <a16:creationId xmlns:a16="http://schemas.microsoft.com/office/drawing/2014/main" id="{83939990-22FA-4F3F-AD59-E3758C804494}"/>
                </a:ext>
              </a:extLst>
            </p:cNvPr>
            <p:cNvGrpSpPr/>
            <p:nvPr/>
          </p:nvGrpSpPr>
          <p:grpSpPr>
            <a:xfrm>
              <a:off x="1623844" y="-685472"/>
              <a:ext cx="12353908" cy="90569"/>
              <a:chOff x="1623844" y="-685472"/>
              <a:chExt cx="12353908" cy="90569"/>
            </a:xfrm>
          </p:grpSpPr>
          <p:sp>
            <p:nvSpPr>
              <p:cNvPr id="314" name="Freeform: Shape 313">
                <a:extLst>
                  <a:ext uri="{FF2B5EF4-FFF2-40B4-BE49-F238E27FC236}">
                    <a16:creationId xmlns:a16="http://schemas.microsoft.com/office/drawing/2014/main" id="{861A924A-1C1A-4904-AC41-083D4EC19844}"/>
                  </a:ext>
                </a:extLst>
              </p:cNvPr>
              <p:cNvSpPr/>
              <p:nvPr/>
            </p:nvSpPr>
            <p:spPr>
              <a:xfrm>
                <a:off x="1623844" y="-685472"/>
                <a:ext cx="12353908" cy="90569"/>
              </a:xfrm>
              <a:custGeom>
                <a:avLst/>
                <a:gdLst>
                  <a:gd name="connsiteX0" fmla="*/ 12302721 w 12353908"/>
                  <a:gd name="connsiteY0" fmla="*/ 90569 h 90569"/>
                  <a:gd name="connsiteX1" fmla="*/ 50695 w 12353908"/>
                  <a:gd name="connsiteY1" fmla="*/ 90569 h 90569"/>
                  <a:gd name="connsiteX2" fmla="*/ 0 w 12353908"/>
                  <a:gd name="connsiteY2" fmla="*/ 45285 h 90569"/>
                  <a:gd name="connsiteX3" fmla="*/ 50695 w 12353908"/>
                  <a:gd name="connsiteY3" fmla="*/ 0 h 90569"/>
                  <a:gd name="connsiteX4" fmla="*/ 12303214 w 12353908"/>
                  <a:gd name="connsiteY4" fmla="*/ 0 h 90569"/>
                  <a:gd name="connsiteX5" fmla="*/ 12353909 w 12353908"/>
                  <a:gd name="connsiteY5" fmla="*/ 45285 h 90569"/>
                  <a:gd name="connsiteX6" fmla="*/ 12302721 w 12353908"/>
                  <a:gd name="connsiteY6" fmla="*/ 90569 h 90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53908" h="90569">
                    <a:moveTo>
                      <a:pt x="12302721" y="90569"/>
                    </a:moveTo>
                    <a:lnTo>
                      <a:pt x="50695" y="90569"/>
                    </a:lnTo>
                    <a:cubicBezTo>
                      <a:pt x="22641" y="90569"/>
                      <a:pt x="0" y="70285"/>
                      <a:pt x="0" y="45285"/>
                    </a:cubicBezTo>
                    <a:cubicBezTo>
                      <a:pt x="0" y="20284"/>
                      <a:pt x="22641" y="0"/>
                      <a:pt x="50695" y="0"/>
                    </a:cubicBezTo>
                    <a:lnTo>
                      <a:pt x="12303214" y="0"/>
                    </a:lnTo>
                    <a:cubicBezTo>
                      <a:pt x="12331268" y="0"/>
                      <a:pt x="12353909" y="20284"/>
                      <a:pt x="12353909" y="45285"/>
                    </a:cubicBezTo>
                    <a:cubicBezTo>
                      <a:pt x="12353909" y="70285"/>
                      <a:pt x="12330776" y="90569"/>
                      <a:pt x="12302721" y="90569"/>
                    </a:cubicBezTo>
                    <a:close/>
                  </a:path>
                </a:pathLst>
              </a:custGeom>
              <a:solidFill>
                <a:srgbClr val="231F20"/>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sp>
            <p:nvSpPr>
              <p:cNvPr id="315" name="Freeform: Shape 314">
                <a:extLst>
                  <a:ext uri="{FF2B5EF4-FFF2-40B4-BE49-F238E27FC236}">
                    <a16:creationId xmlns:a16="http://schemas.microsoft.com/office/drawing/2014/main" id="{88050885-F795-484E-A3E8-B99EC6C5E541}"/>
                  </a:ext>
                </a:extLst>
              </p:cNvPr>
              <p:cNvSpPr/>
              <p:nvPr/>
            </p:nvSpPr>
            <p:spPr>
              <a:xfrm>
                <a:off x="1651899" y="-675566"/>
                <a:ext cx="12275159" cy="40567"/>
              </a:xfrm>
              <a:custGeom>
                <a:avLst/>
                <a:gdLst>
                  <a:gd name="connsiteX0" fmla="*/ 12224464 w 12275159"/>
                  <a:gd name="connsiteY0" fmla="*/ 40567 h 40567"/>
                  <a:gd name="connsiteX1" fmla="*/ 50203 w 12275159"/>
                  <a:gd name="connsiteY1" fmla="*/ 40567 h 40567"/>
                  <a:gd name="connsiteX2" fmla="*/ 0 w 12275159"/>
                  <a:gd name="connsiteY2" fmla="*/ 20284 h 40567"/>
                  <a:gd name="connsiteX3" fmla="*/ 50203 w 12275159"/>
                  <a:gd name="connsiteY3" fmla="*/ 0 h 40567"/>
                  <a:gd name="connsiteX4" fmla="*/ 12224464 w 12275159"/>
                  <a:gd name="connsiteY4" fmla="*/ 0 h 40567"/>
                  <a:gd name="connsiteX5" fmla="*/ 12275159 w 12275159"/>
                  <a:gd name="connsiteY5" fmla="*/ 20284 h 40567"/>
                  <a:gd name="connsiteX6" fmla="*/ 12224464 w 12275159"/>
                  <a:gd name="connsiteY6" fmla="*/ 40567 h 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75159" h="40567">
                    <a:moveTo>
                      <a:pt x="12224464" y="40567"/>
                    </a:moveTo>
                    <a:lnTo>
                      <a:pt x="50203" y="40567"/>
                    </a:lnTo>
                    <a:cubicBezTo>
                      <a:pt x="22148" y="40567"/>
                      <a:pt x="0" y="31605"/>
                      <a:pt x="0" y="20284"/>
                    </a:cubicBezTo>
                    <a:cubicBezTo>
                      <a:pt x="0" y="9434"/>
                      <a:pt x="22641" y="0"/>
                      <a:pt x="50203" y="0"/>
                    </a:cubicBezTo>
                    <a:lnTo>
                      <a:pt x="12224464" y="0"/>
                    </a:lnTo>
                    <a:cubicBezTo>
                      <a:pt x="12252518" y="0"/>
                      <a:pt x="12275159" y="8963"/>
                      <a:pt x="12275159" y="20284"/>
                    </a:cubicBezTo>
                    <a:cubicBezTo>
                      <a:pt x="12274666" y="31605"/>
                      <a:pt x="12252518" y="40567"/>
                      <a:pt x="12224464" y="40567"/>
                    </a:cubicBezTo>
                    <a:close/>
                  </a:path>
                </a:pathLst>
              </a:custGeom>
              <a:solidFill>
                <a:srgbClr val="48484A"/>
              </a:solidFill>
              <a:ln w="49200" cap="flat">
                <a:noFill/>
                <a:prstDash val="solid"/>
                <a:miter/>
              </a:ln>
            </p:spPr>
            <p:txBody>
              <a:bodyPr rtlCol="0" anchor="ctr"/>
              <a:lstStyle/>
              <a:p>
                <a:pPr defTabSz="914102">
                  <a:defRPr/>
                </a:pPr>
                <a:endParaRPr lang="en-US">
                  <a:solidFill>
                    <a:prstClr val="black"/>
                  </a:solidFill>
                  <a:latin typeface="微软雅黑" panose="020F0502020204030204"/>
                  <a:ea typeface="微软雅黑"/>
                </a:endParaRPr>
              </a:p>
            </p:txBody>
          </p:sp>
        </p:grpSp>
      </p:grpSp>
      <p:pic>
        <p:nvPicPr>
          <p:cNvPr id="322" name="Picture 321" descr="A picture containing toy, doll&#10;&#10;Description automatically generated">
            <a:extLst>
              <a:ext uri="{FF2B5EF4-FFF2-40B4-BE49-F238E27FC236}">
                <a16:creationId xmlns:a16="http://schemas.microsoft.com/office/drawing/2014/main" id="{FED298F6-6497-45D5-9F0B-29F760A614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1190" y="3726870"/>
            <a:ext cx="3042752" cy="2790205"/>
          </a:xfrm>
          <a:prstGeom prst="rect">
            <a:avLst/>
          </a:prstGeom>
        </p:spPr>
      </p:pic>
      <p:pic>
        <p:nvPicPr>
          <p:cNvPr id="320" name="Picture 319" descr="A picture containing toy, doll&#10;&#10;Description automatically generated">
            <a:extLst>
              <a:ext uri="{FF2B5EF4-FFF2-40B4-BE49-F238E27FC236}">
                <a16:creationId xmlns:a16="http://schemas.microsoft.com/office/drawing/2014/main" id="{6C79553A-806D-4907-AB9F-B11C9C56043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2698" y="3761291"/>
            <a:ext cx="1816169" cy="2821233"/>
          </a:xfrm>
          <a:prstGeom prst="rect">
            <a:avLst/>
          </a:prstGeom>
        </p:spPr>
      </p:pic>
      <p:sp>
        <p:nvSpPr>
          <p:cNvPr id="8" name="Rectangle 7">
            <a:extLst>
              <a:ext uri="{FF2B5EF4-FFF2-40B4-BE49-F238E27FC236}">
                <a16:creationId xmlns:a16="http://schemas.microsoft.com/office/drawing/2014/main" id="{5CCB9E1A-FBCE-C99C-9C65-D61A3A11FEFE}"/>
              </a:ext>
            </a:extLst>
          </p:cNvPr>
          <p:cNvSpPr/>
          <p:nvPr/>
        </p:nvSpPr>
        <p:spPr>
          <a:xfrm>
            <a:off x="2528265" y="2333468"/>
            <a:ext cx="7054128" cy="1427994"/>
          </a:xfrm>
          <a:prstGeom prst="rect">
            <a:avLst/>
          </a:prstGeom>
          <a:noFill/>
        </p:spPr>
        <p:txBody>
          <a:bodyPr wrap="none" lIns="91440" tIns="45720" rIns="91440" bIns="45720">
            <a:prstTxWarp prst="textArchUp">
              <a:avLst/>
            </a:prstTxWarp>
            <a:spAutoFit/>
          </a:bodyPr>
          <a:lstStyle/>
          <a:p>
            <a:pPr algn="ctr"/>
            <a:r>
              <a:rPr lang="en-US" sz="5400" b="1"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CHIA SẺ TRƯỚC LỚP </a:t>
            </a:r>
            <a:endParaRPr lang="en-US" sz="5400" b="1" cap="none" spc="50" dirty="0">
              <a:ln w="0"/>
              <a:solidFill>
                <a:srgbClr val="FF0000"/>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5169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additive="base">
                                        <p:cTn id="7" dur="500" fill="hold"/>
                                        <p:tgtEl>
                                          <p:spTgt spid="320"/>
                                        </p:tgtEl>
                                        <p:attrNameLst>
                                          <p:attrName>ppt_x</p:attrName>
                                        </p:attrNameLst>
                                      </p:cBhvr>
                                      <p:tavLst>
                                        <p:tav tm="0">
                                          <p:val>
                                            <p:strVal val="0-#ppt_w/2"/>
                                          </p:val>
                                        </p:tav>
                                        <p:tav tm="100000">
                                          <p:val>
                                            <p:strVal val="#ppt_x"/>
                                          </p:val>
                                        </p:tav>
                                      </p:tavLst>
                                    </p:anim>
                                    <p:anim calcmode="lin" valueType="num">
                                      <p:cBhvr additive="base">
                                        <p:cTn id="8" dur="500" fill="hold"/>
                                        <p:tgtEl>
                                          <p:spTgt spid="32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2"/>
                                        </p:tgtEl>
                                        <p:attrNameLst>
                                          <p:attrName>style.visibility</p:attrName>
                                        </p:attrNameLst>
                                      </p:cBhvr>
                                      <p:to>
                                        <p:strVal val="visible"/>
                                      </p:to>
                                    </p:set>
                                    <p:anim calcmode="lin" valueType="num">
                                      <p:cBhvr additive="base">
                                        <p:cTn id="11" dur="500" fill="hold"/>
                                        <p:tgtEl>
                                          <p:spTgt spid="322"/>
                                        </p:tgtEl>
                                        <p:attrNameLst>
                                          <p:attrName>ppt_x</p:attrName>
                                        </p:attrNameLst>
                                      </p:cBhvr>
                                      <p:tavLst>
                                        <p:tav tm="0">
                                          <p:val>
                                            <p:strVal val="0-#ppt_w/2"/>
                                          </p:val>
                                        </p:tav>
                                        <p:tav tm="100000">
                                          <p:val>
                                            <p:strVal val="#ppt_x"/>
                                          </p:val>
                                        </p:tav>
                                      </p:tavLst>
                                    </p:anim>
                                    <p:anim calcmode="lin" valueType="num">
                                      <p:cBhvr additive="base">
                                        <p:cTn id="12" dur="500" fill="hold"/>
                                        <p:tgtEl>
                                          <p:spTgt spid="3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624565" y="22860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0DBA40-F28F-20D7-84D9-728D8F12D3E6}"/>
              </a:ext>
            </a:extLst>
          </p:cNvPr>
          <p:cNvPicPr>
            <a:picLocks noChangeAspect="1"/>
          </p:cNvPicPr>
          <p:nvPr/>
        </p:nvPicPr>
        <p:blipFill>
          <a:blip r:embed="rId3"/>
          <a:stretch>
            <a:fillRect/>
          </a:stretch>
        </p:blipFill>
        <p:spPr>
          <a:xfrm rot="20149390">
            <a:off x="655629" y="4507447"/>
            <a:ext cx="2395391" cy="2395391"/>
          </a:xfrm>
          <a:prstGeom prst="rect">
            <a:avLst/>
          </a:prstGeom>
        </p:spPr>
      </p:pic>
      <p:pic>
        <p:nvPicPr>
          <p:cNvPr id="6" name="Picture 5">
            <a:extLst>
              <a:ext uri="{FF2B5EF4-FFF2-40B4-BE49-F238E27FC236}">
                <a16:creationId xmlns:a16="http://schemas.microsoft.com/office/drawing/2014/main" id="{3CE2B504-633F-C9FE-A6F1-61AAF7C6AD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99" y="4320381"/>
            <a:ext cx="2517849" cy="2501153"/>
          </a:xfrm>
          <a:prstGeom prst="rect">
            <a:avLst/>
          </a:prstGeom>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nodeType="clickEffect">
                                  <p:stCondLst>
                                    <p:cond delay="0"/>
                                  </p:stCondLst>
                                  <p:childTnLst>
                                    <p:animEffect transition="out" filter="barn(inVertic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648447" y="273685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2C7557F-62DD-102E-6E61-79D6C88EEBD0}"/>
              </a:ext>
            </a:extLst>
          </p:cNvPr>
          <p:cNvPicPr>
            <a:picLocks noChangeAspect="1"/>
          </p:cNvPicPr>
          <p:nvPr/>
        </p:nvPicPr>
        <p:blipFill>
          <a:blip r:embed="rId3"/>
          <a:stretch>
            <a:fillRect/>
          </a:stretch>
        </p:blipFill>
        <p:spPr>
          <a:xfrm>
            <a:off x="424329" y="4725483"/>
            <a:ext cx="1978959" cy="1978959"/>
          </a:xfrm>
          <a:prstGeom prst="rect">
            <a:avLst/>
          </a:prstGeom>
        </p:spPr>
      </p:pic>
      <p:pic>
        <p:nvPicPr>
          <p:cNvPr id="7" name="Picture 6">
            <a:extLst>
              <a:ext uri="{FF2B5EF4-FFF2-40B4-BE49-F238E27FC236}">
                <a16:creationId xmlns:a16="http://schemas.microsoft.com/office/drawing/2014/main" id="{B0C6C513-6C05-B85E-6D4D-2675797DABD2}"/>
              </a:ext>
            </a:extLst>
          </p:cNvPr>
          <p:cNvPicPr>
            <a:picLocks noChangeAspect="1"/>
          </p:cNvPicPr>
          <p:nvPr/>
        </p:nvPicPr>
        <p:blipFill>
          <a:blip r:embed="rId4"/>
          <a:stretch>
            <a:fillRect/>
          </a:stretch>
        </p:blipFill>
        <p:spPr>
          <a:xfrm>
            <a:off x="0" y="4076700"/>
            <a:ext cx="2781300" cy="2781300"/>
          </a:xfrm>
          <a:prstGeom prst="rect">
            <a:avLst/>
          </a:prstGeom>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6" presetClass="entr" presetSubtype="16"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circle(in)">
                                      <p:cBhvr>
                                        <p:cTn id="11" dur="2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7"/>
                                        </p:tgtEl>
                                      </p:cBhvr>
                                    </p:animEffect>
                                    <p:set>
                                      <p:cBhvr>
                                        <p:cTn id="2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496047" y="2610224"/>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FBD84A-FBC2-D3E9-FAC6-484237022F03}"/>
              </a:ext>
            </a:extLst>
          </p:cNvPr>
          <p:cNvPicPr>
            <a:picLocks noChangeAspect="1"/>
          </p:cNvPicPr>
          <p:nvPr/>
        </p:nvPicPr>
        <p:blipFill>
          <a:blip r:embed="rId5"/>
          <a:stretch>
            <a:fillRect/>
          </a:stretch>
        </p:blipFill>
        <p:spPr>
          <a:xfrm>
            <a:off x="496047" y="4238205"/>
            <a:ext cx="2577634" cy="2577634"/>
          </a:xfrm>
          <a:prstGeom prst="rect">
            <a:avLst/>
          </a:prstGeom>
        </p:spPr>
      </p:pic>
      <p:pic>
        <p:nvPicPr>
          <p:cNvPr id="7" name="Picture 6">
            <a:extLst>
              <a:ext uri="{FF2B5EF4-FFF2-40B4-BE49-F238E27FC236}">
                <a16:creationId xmlns:a16="http://schemas.microsoft.com/office/drawing/2014/main" id="{4BCA5F93-38D4-241A-B87E-613F8869B373}"/>
              </a:ext>
            </a:extLst>
          </p:cNvPr>
          <p:cNvPicPr>
            <a:picLocks noChangeAspect="1"/>
          </p:cNvPicPr>
          <p:nvPr/>
        </p:nvPicPr>
        <p:blipFill>
          <a:blip r:embed="rId6"/>
          <a:stretch>
            <a:fillRect/>
          </a:stretch>
        </p:blipFill>
        <p:spPr>
          <a:xfrm>
            <a:off x="-92121" y="4038600"/>
            <a:ext cx="3753970" cy="3003176"/>
          </a:xfrm>
          <a:prstGeom prst="rect">
            <a:avLst/>
          </a:prstGeom>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nodeType="clickEffect">
                                  <p:stCondLst>
                                    <p:cond delay="0"/>
                                  </p:stCondLst>
                                  <p:childTnLst>
                                    <p:anim calcmode="lin" valueType="num">
                                      <p:cBhvr>
                                        <p:cTn id="22" dur="1000"/>
                                        <p:tgtEl>
                                          <p:spTgt spid="7"/>
                                        </p:tgtEl>
                                        <p:attrNameLst>
                                          <p:attrName>ppt_w</p:attrName>
                                        </p:attrNameLst>
                                      </p:cBhvr>
                                      <p:tavLst>
                                        <p:tav tm="0">
                                          <p:val>
                                            <p:strVal val="ppt_w"/>
                                          </p:val>
                                        </p:tav>
                                        <p:tav tm="100000">
                                          <p:val>
                                            <p:fltVal val="0"/>
                                          </p:val>
                                        </p:tav>
                                      </p:tavLst>
                                    </p:anim>
                                    <p:anim calcmode="lin" valueType="num">
                                      <p:cBhvr>
                                        <p:cTn id="23" dur="1000"/>
                                        <p:tgtEl>
                                          <p:spTgt spid="7"/>
                                        </p:tgtEl>
                                        <p:attrNameLst>
                                          <p:attrName>ppt_h</p:attrName>
                                        </p:attrNameLst>
                                      </p:cBhvr>
                                      <p:tavLst>
                                        <p:tav tm="0">
                                          <p:val>
                                            <p:strVal val="ppt_h"/>
                                          </p:val>
                                        </p:tav>
                                        <p:tav tm="100000">
                                          <p:val>
                                            <p:fltVal val="0"/>
                                          </p:val>
                                        </p:tav>
                                      </p:tavLst>
                                    </p:anim>
                                    <p:anim calcmode="lin" valueType="num">
                                      <p:cBhvr>
                                        <p:cTn id="24" dur="1000"/>
                                        <p:tgtEl>
                                          <p:spTgt spid="7"/>
                                        </p:tgtEl>
                                        <p:attrNameLst>
                                          <p:attrName>style.rotation</p:attrName>
                                        </p:attrNameLst>
                                      </p:cBhvr>
                                      <p:tavLst>
                                        <p:tav tm="0">
                                          <p:val>
                                            <p:fltVal val="0"/>
                                          </p:val>
                                        </p:tav>
                                        <p:tav tm="100000">
                                          <p:val>
                                            <p:fltVal val="90"/>
                                          </p:val>
                                        </p:tav>
                                      </p:tavLst>
                                    </p:anim>
                                    <p:animEffect transition="out" filter="fade">
                                      <p:cBhvr>
                                        <p:cTn id="25" dur="1000"/>
                                        <p:tgtEl>
                                          <p:spTgt spid="7"/>
                                        </p:tgtEl>
                                      </p:cBhvr>
                                    </p:animEffect>
                                    <p:set>
                                      <p:cBhvr>
                                        <p:cTn id="2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Trao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cùng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khèn</a:t>
            </a:r>
            <a:r>
              <a:rPr lang="en-US" sz="4000" b="1" dirty="0">
                <a:solidFill>
                  <a:srgbClr val="002060"/>
                </a:solidFill>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2070678" y="1384300"/>
            <a:ext cx="1365099" cy="1784863"/>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495287" y="1384300"/>
            <a:ext cx="1425705" cy="2107664"/>
          </a:xfrm>
          <a:prstGeom prst="rect">
            <a:avLst/>
          </a:prstGeom>
          <a:effectLst>
            <a:outerShdw blurRad="76200" dir="13500000" sy="23000" kx="1200000" algn="br" rotWithShape="0">
              <a:prstClr val="black">
                <a:alpha val="20000"/>
              </a:prstClr>
            </a:outerShdw>
          </a:effec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6189" y="3404789"/>
            <a:ext cx="5917085" cy="3867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libri" panose="020F0502020204030204" pitchFamily="34" charset="0"/>
                <a:cs typeface="Calibri" panose="020F0502020204030204" pitchFamily="34" charset="0"/>
              </a:rPr>
              <a:t>Trao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cùng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khèn</a:t>
            </a:r>
            <a:r>
              <a:rPr lang="en-US" sz="4000" b="1" dirty="0">
                <a:solidFill>
                  <a:srgbClr val="002060"/>
                </a:solidFill>
                <a:latin typeface="Calibri" panose="020F0502020204030204" pitchFamily="34" charset="0"/>
                <a:cs typeface="Calibri" panose="020F0502020204030204" pitchFamily="34" charset="0"/>
              </a:rPr>
              <a:t> </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2070678" y="1384300"/>
            <a:ext cx="1365099" cy="1784863"/>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495287" y="1384300"/>
            <a:ext cx="1425705" cy="2107664"/>
          </a:xfrm>
          <a:prstGeom prst="rect">
            <a:avLst/>
          </a:prstGeom>
          <a:effectLst>
            <a:outerShdw blurRad="76200" dir="13500000" sy="23000" kx="1200000" algn="br" rotWithShape="0">
              <a:prstClr val="black">
                <a:alpha val="20000"/>
              </a:prstClr>
            </a:outerShdw>
          </a:effec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6189" y="3404789"/>
            <a:ext cx="5917085" cy="38679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B40FBE4-F2E8-2814-170C-CD5698A85703}"/>
              </a:ext>
            </a:extLst>
          </p:cNvPr>
          <p:cNvPicPr>
            <a:picLocks noChangeAspect="1"/>
          </p:cNvPicPr>
          <p:nvPr/>
        </p:nvPicPr>
        <p:blipFill>
          <a:blip r:embed="rId10"/>
          <a:stretch>
            <a:fillRect/>
          </a:stretch>
        </p:blipFill>
        <p:spPr>
          <a:xfrm>
            <a:off x="3585463" y="2013264"/>
            <a:ext cx="5443614" cy="1317137"/>
          </a:xfrm>
          <a:prstGeom prst="rect">
            <a:avLst/>
          </a:prstGeom>
        </p:spPr>
      </p:pic>
    </p:spTree>
    <p:extLst>
      <p:ext uri="{BB962C8B-B14F-4D97-AF65-F5344CB8AC3E}">
        <p14:creationId xmlns:p14="http://schemas.microsoft.com/office/powerpoint/2010/main" val="529337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down)">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5365</TotalTime>
  <Words>3113</Words>
  <Application>Microsoft Office PowerPoint</Application>
  <PresentationFormat>Widescreen</PresentationFormat>
  <Paragraphs>174</Paragraphs>
  <Slides>44</Slides>
  <Notes>31</Notes>
  <HiddenSlides>0</HiddenSlides>
  <MMClips>2</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44</vt:i4>
      </vt:variant>
    </vt:vector>
  </HeadingPairs>
  <TitlesOfParts>
    <vt:vector size="64" baseType="lpstr">
      <vt:lpstr>等线</vt:lpstr>
      <vt:lpstr>微软雅黑</vt:lpstr>
      <vt:lpstr>#9Slide07 HoneyCream</vt:lpstr>
      <vt:lpstr>Arial</vt:lpstr>
      <vt:lpstr>Calibri</vt:lpstr>
      <vt:lpstr>Calibri Light</vt:lpstr>
      <vt:lpstr>Cambria</vt:lpstr>
      <vt:lpstr>SVN-Newton</vt:lpstr>
      <vt:lpstr>SVN-Ready</vt:lpstr>
      <vt:lpstr>Tahoma</vt:lpstr>
      <vt:lpstr>Times New Roman</vt:lpstr>
      <vt:lpstr>Wingdings</vt:lpstr>
      <vt:lpstr>汉仪粗宋简</vt:lpstr>
      <vt:lpstr>迷你简少儿</vt:lpstr>
      <vt:lpstr>Office 主题​​</vt:lpstr>
      <vt:lpstr>1_Office 主题​​</vt:lpstr>
      <vt:lpstr>Office Theme</vt:lpstr>
      <vt:lpstr>2_Office 主题​​</vt:lpstr>
      <vt:lpstr>3_Office 主题​​</vt:lpstr>
      <vt:lpstr>自定义设计方案</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vtchinh27@gmail.com</cp:lastModifiedBy>
  <cp:revision>80</cp:revision>
  <dcterms:created xsi:type="dcterms:W3CDTF">2023-07-19T08:30:23Z</dcterms:created>
  <dcterms:modified xsi:type="dcterms:W3CDTF">2024-01-15T12:42:06Z</dcterms:modified>
</cp:coreProperties>
</file>