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4"/>
  </p:notesMasterIdLst>
  <p:sldIdLst>
    <p:sldId id="258" r:id="rId3"/>
    <p:sldId id="550" r:id="rId4"/>
    <p:sldId id="519" r:id="rId5"/>
    <p:sldId id="522" r:id="rId6"/>
    <p:sldId id="297" r:id="rId7"/>
    <p:sldId id="542" r:id="rId8"/>
    <p:sldId id="257" r:id="rId9"/>
    <p:sldId id="259" r:id="rId10"/>
    <p:sldId id="536" r:id="rId11"/>
    <p:sldId id="562" r:id="rId12"/>
    <p:sldId id="265" r:id="rId13"/>
    <p:sldId id="563" r:id="rId14"/>
    <p:sldId id="525" r:id="rId15"/>
    <p:sldId id="555" r:id="rId16"/>
    <p:sldId id="527" r:id="rId17"/>
    <p:sldId id="556" r:id="rId18"/>
    <p:sldId id="560" r:id="rId19"/>
    <p:sldId id="528" r:id="rId20"/>
    <p:sldId id="561" r:id="rId21"/>
    <p:sldId id="529" r:id="rId22"/>
    <p:sldId id="564" r:id="rId23"/>
    <p:sldId id="547" r:id="rId24"/>
    <p:sldId id="544" r:id="rId25"/>
    <p:sldId id="549" r:id="rId26"/>
    <p:sldId id="557" r:id="rId27"/>
    <p:sldId id="538" r:id="rId28"/>
    <p:sldId id="539" r:id="rId29"/>
    <p:sldId id="541" r:id="rId30"/>
    <p:sldId id="559" r:id="rId31"/>
    <p:sldId id="558"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8" d="100"/>
          <a:sy n="58" d="100"/>
        </p:scale>
        <p:origin x="1032" y="-1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4649A-50B5-4B38-ABAB-3B02FDAD1F3D}"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59B59-9B27-45C8-9F31-BF90CC9C9282}" type="slidenum">
              <a:rPr lang="en-US" smtClean="0"/>
              <a:t>‹#›</a:t>
            </a:fld>
            <a:endParaRPr lang="en-US"/>
          </a:p>
        </p:txBody>
      </p:sp>
    </p:spTree>
    <p:extLst>
      <p:ext uri="{BB962C8B-B14F-4D97-AF65-F5344CB8AC3E}">
        <p14:creationId xmlns:p14="http://schemas.microsoft.com/office/powerpoint/2010/main" val="307377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252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388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9262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7001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4835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3190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806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7430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5529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59204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5243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5045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A708D5-A6AD-4945-BD68-15787654C1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3620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348D18-DB74-435E-9BE9-48B046C9B27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6D41E33-A853-481B-ADD0-19496460F7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19B632-6075-4950-8463-56002949876E}"/>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126F0B44-24E6-4699-BCBE-F03C973D0F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37F1F21-A5F0-44BF-97E4-1A60CFDDC82F}"/>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960923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DE7216-EC27-4CD8-A47A-D86AFACB0D1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BBDED46-BF34-4381-A7AF-2690F5EFE2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52E539C-CD83-4FA2-84C1-81A488B3237A}"/>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A9798420-5586-43F4-9630-8BB56EF1DD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FE0DF33-55BC-4E1C-96EA-6C98495DC813}"/>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760829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A13AD9A-FB84-464A-9231-58D33CB0657B}"/>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76B04D-9437-44D7-889A-457C4D0E70B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DCED7AE-E328-4EB8-9CA8-9CE0F440F897}"/>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49AA2D27-DDE4-46B8-BF59-BEECC89439C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92C9E5-6EEA-4B66-9892-E02F610E1655}"/>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558335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220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7664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8236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404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653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7329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1433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02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B73570-7999-430A-94BB-E294042220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3C4DC63-1732-45C1-B975-C381BE585BF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F71BDE-8B1F-4075-8849-C3DA97C9F6DA}"/>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E7570945-A837-4159-906F-AB7F1D4D93B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46A9E0F-3709-4449-8D91-4A87BAF36E36}"/>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3104845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303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096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9133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301806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BF884B-25E7-4EBC-B51B-667F0BEF824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8BA533-D410-4924-9A7C-C96AA64626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D85ACE5-C6CF-4DC9-9A24-84867908C9B2}"/>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F17A559A-7BA4-4385-A878-02EA43B4D8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BDEB698-D0E7-422A-9DAB-CAF9A884FFEA}"/>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542744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44F0C7-293A-44DC-B199-7D8A31509FF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965258-52F5-47FB-AD3E-9AE0121E5A9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F0AF49B-469F-43AD-9B0A-75EDC1485F6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5CF094E-C7E9-46BB-BD07-E23CFC07D634}"/>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10F88D23-8325-49DA-856A-6178117CF90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3558995-58C9-473F-8CA7-8A6D20E2997F}"/>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236050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90C174-B7E6-45BC-AB86-32AAE0F6F38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90C9933-C9C7-495C-8389-4EC70593E1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E524DE1-F191-4B87-8448-88630A47DD4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618BF92-01C0-46BB-A20C-5E37B52630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A7BC00E-8B0A-499D-8102-90053CC6C75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FE538F2-6527-48D3-8033-68F9020127A9}"/>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8" name="页脚占位符 7">
            <a:extLst>
              <a:ext uri="{FF2B5EF4-FFF2-40B4-BE49-F238E27FC236}">
                <a16:creationId xmlns:a16="http://schemas.microsoft.com/office/drawing/2014/main" id="{48947722-8C5D-477A-A1B6-25D24E10839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078E9A0-D0A6-4E0D-A597-4BE1B3020E2A}"/>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3161231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0A1D84-CA33-403A-BBE0-DB9B2624B63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4B8561B-787B-4187-9ED1-B5340419F1BF}"/>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4" name="页脚占位符 3">
            <a:extLst>
              <a:ext uri="{FF2B5EF4-FFF2-40B4-BE49-F238E27FC236}">
                <a16:creationId xmlns:a16="http://schemas.microsoft.com/office/drawing/2014/main" id="{19A86AA4-E380-4CE8-AD9C-0D2AD17C543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3F515E6-55D8-4F54-9AC5-9DD6757B9E27}"/>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6814922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6A424B6-93BD-496A-A716-ED2F593087D7}"/>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3" name="页脚占位符 2">
            <a:extLst>
              <a:ext uri="{FF2B5EF4-FFF2-40B4-BE49-F238E27FC236}">
                <a16:creationId xmlns:a16="http://schemas.microsoft.com/office/drawing/2014/main" id="{180D5FE9-1911-4C6F-B4BB-C77ADDA6D9D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F7BE3A-FEAF-4172-AAE6-466A3D56B4A7}"/>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404219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4EBE1D-BD76-4C3D-8B8B-8AA254465B7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2447093-C68B-4C21-9BAA-2DF62A9C35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58C2253-73D6-43D4-81D0-272558FAD3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8A96F7-AE0E-44F0-A2ED-2CA8E214F8DF}"/>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9AD4F00B-909B-477E-BCCC-9925C7C9A2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D4022D4-9A53-4B7B-A6D0-CC93992979D5}"/>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004302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A9D16A-0E9D-4EF0-9D67-2051841712F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69FD0C5-0E59-4036-B0A2-FEBF1FA68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47E48CC-45AD-4971-8FCB-5F0EEAFF5B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61FABC-FB80-4A03-A125-E6A44F827F5C}"/>
              </a:ext>
            </a:extLst>
          </p:cNvPr>
          <p:cNvSpPr>
            <a:spLocks noGrp="1"/>
          </p:cNvSpPr>
          <p:nvPr>
            <p:ph type="dt" sz="half" idx="10"/>
          </p:nvPr>
        </p:nvSpPr>
        <p:spPr/>
        <p:txBody>
          <a:bodyPr/>
          <a:lstStyle/>
          <a:p>
            <a:fld id="{AC8FEB62-F4D3-483A-8699-C6447A81AB21}" type="datetimeFigureOut">
              <a:rPr lang="zh-CN" altLang="en-US" smtClean="0"/>
              <a:t>2023/10/12</a:t>
            </a:fld>
            <a:endParaRPr lang="zh-CN" altLang="en-US"/>
          </a:p>
        </p:txBody>
      </p:sp>
      <p:sp>
        <p:nvSpPr>
          <p:cNvPr id="6" name="页脚占位符 5">
            <a:extLst>
              <a:ext uri="{FF2B5EF4-FFF2-40B4-BE49-F238E27FC236}">
                <a16:creationId xmlns:a16="http://schemas.microsoft.com/office/drawing/2014/main" id="{B3CD006E-E4D7-4440-8CB3-CBA4544406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5D21E6-B411-417C-90FB-49910A748D63}"/>
              </a:ext>
            </a:extLst>
          </p:cNvPr>
          <p:cNvSpPr>
            <a:spLocks noGrp="1"/>
          </p:cNvSpPr>
          <p:nvPr>
            <p:ph type="sldNum" sz="quarter" idx="12"/>
          </p:nvPr>
        </p:nvSpPr>
        <p:spPr/>
        <p:txBody>
          <a:bodyPr/>
          <a:lstStyle/>
          <a:p>
            <a:fld id="{B30DB441-5A21-490E-841E-DDF989E89AE5}" type="slidenum">
              <a:rPr lang="zh-CN" altLang="en-US" smtClean="0"/>
              <a:t>‹#›</a:t>
            </a:fld>
            <a:endParaRPr lang="zh-CN" altLang="en-US"/>
          </a:p>
        </p:txBody>
      </p:sp>
    </p:spTree>
    <p:extLst>
      <p:ext uri="{BB962C8B-B14F-4D97-AF65-F5344CB8AC3E}">
        <p14:creationId xmlns:p14="http://schemas.microsoft.com/office/powerpoint/2010/main" val="1056106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8F7E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A984DB8-3071-4BFE-89F8-DD74C8393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0A2EFCF-381A-4467-AB09-81A97C63D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AFDABE-08BC-4316-914A-400D7353FF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8FEB62-F4D3-483A-8699-C6447A81AB21}" type="datetimeFigureOut">
              <a:rPr lang="zh-CN" altLang="en-US" smtClean="0"/>
              <a:t>2023/10/12</a:t>
            </a:fld>
            <a:endParaRPr lang="zh-CN" altLang="en-US"/>
          </a:p>
        </p:txBody>
      </p:sp>
      <p:sp>
        <p:nvSpPr>
          <p:cNvPr id="5" name="页脚占位符 4">
            <a:extLst>
              <a:ext uri="{FF2B5EF4-FFF2-40B4-BE49-F238E27FC236}">
                <a16:creationId xmlns:a16="http://schemas.microsoft.com/office/drawing/2014/main" id="{6DB481F0-F2F0-41EA-8D0D-33467C9793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84BA6D4-CE25-4BD9-B54F-1C8E64222B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0DB441-5A21-490E-841E-DDF989E89AE5}"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id="{F35FC154-C6CF-80F3-7E92-D602B40A454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62250" y="361949"/>
            <a:ext cx="1666875" cy="1666875"/>
          </a:xfrm>
          <a:prstGeom prst="rect">
            <a:avLst/>
          </a:prstGeom>
        </p:spPr>
      </p:pic>
    </p:spTree>
    <p:extLst>
      <p:ext uri="{BB962C8B-B14F-4D97-AF65-F5344CB8AC3E}">
        <p14:creationId xmlns:p14="http://schemas.microsoft.com/office/powerpoint/2010/main" val="433729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8D32EC29-644B-49E4-8D81-A644FC6F24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ABFF15-655C-4582-BD93-0E0D78D47BE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59B8A-59DA-43EC-8D31-417E5BE676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11891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slideLayout" Target="../slideLayouts/slideLayout1.xml"/><Relationship Id="rId7" Type="http://schemas.openxmlformats.org/officeDocument/2006/relationships/image" Target="../media/image4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7.xml"/><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47.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3.jp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g"/><Relationship Id="rId11" Type="http://schemas.microsoft.com/office/2007/relationships/hdphoto" Target="../media/hdphoto1.wdp"/><Relationship Id="rId5" Type="http://schemas.openxmlformats.org/officeDocument/2006/relationships/slideLayout" Target="../slideLayouts/slideLayout18.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2.mp3"/><Relationship Id="rId7" Type="http://schemas.openxmlformats.org/officeDocument/2006/relationships/image" Target="../media/image23.jpg"/><Relationship Id="rId12"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jpg"/><Relationship Id="rId11" Type="http://schemas.microsoft.com/office/2007/relationships/hdphoto" Target="../media/hdphoto1.wdp"/><Relationship Id="rId5" Type="http://schemas.openxmlformats.org/officeDocument/2006/relationships/slideLayout" Target="../slideLayouts/slideLayout18.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3.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37.png"/><Relationship Id="rId4" Type="http://schemas.openxmlformats.org/officeDocument/2006/relationships/image" Target="../media/image9.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5329722"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pic>
        <p:nvPicPr>
          <p:cNvPr id="4" name="Picture 3">
            <a:extLst>
              <a:ext uri="{FF2B5EF4-FFF2-40B4-BE49-F238E27FC236}">
                <a16:creationId xmlns:a16="http://schemas.microsoft.com/office/drawing/2014/main" id="{EF75E121-6FC4-725D-687D-5906AF2DCBCF}"/>
              </a:ext>
            </a:extLst>
          </p:cNvPr>
          <p:cNvPicPr>
            <a:picLocks noChangeAspect="1"/>
          </p:cNvPicPr>
          <p:nvPr/>
        </p:nvPicPr>
        <p:blipFill>
          <a:blip r:embed="rId16"/>
          <a:stretch>
            <a:fillRect/>
          </a:stretch>
        </p:blipFill>
        <p:spPr>
          <a:xfrm>
            <a:off x="334781" y="1178057"/>
            <a:ext cx="5761219" cy="4029805"/>
          </a:xfrm>
          <a:prstGeom prst="rect">
            <a:avLst/>
          </a:prstGeom>
        </p:spPr>
      </p:pic>
    </p:spTree>
    <p:extLst>
      <p:ext uri="{BB962C8B-B14F-4D97-AF65-F5344CB8AC3E}">
        <p14:creationId xmlns:p14="http://schemas.microsoft.com/office/powerpoint/2010/main" val="3809278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A43EF-5CDC-B7AF-8E0B-5AF2DE804B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74F0BB-08E9-E0EC-8A79-6814D74F4F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46288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5">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6">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68016"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29E6F0F0-269D-D7A2-A15B-8D89CC03CD7D}"/>
              </a:ext>
            </a:extLst>
          </p:cNvPr>
          <p:cNvPicPr>
            <a:picLocks noChangeAspect="1"/>
          </p:cNvPicPr>
          <p:nvPr/>
        </p:nvPicPr>
        <p:blipFill>
          <a:blip r:embed="rId7"/>
          <a:stretch>
            <a:fillRect/>
          </a:stretch>
        </p:blipFill>
        <p:spPr>
          <a:xfrm>
            <a:off x="828675" y="1790700"/>
            <a:ext cx="2781300" cy="2514600"/>
          </a:xfrm>
          <a:prstGeom prst="rect">
            <a:avLst/>
          </a:prstGeom>
        </p:spPr>
      </p:pic>
      <p:sp>
        <p:nvSpPr>
          <p:cNvPr id="13" name="TextBox 12">
            <a:extLst>
              <a:ext uri="{FF2B5EF4-FFF2-40B4-BE49-F238E27FC236}">
                <a16:creationId xmlns:a16="http://schemas.microsoft.com/office/drawing/2014/main" id="{D0E1A2F1-6ED5-6B30-A4F6-E305E357A46F}"/>
              </a:ext>
            </a:extLst>
          </p:cNvPr>
          <p:cNvSpPr txBox="1"/>
          <p:nvPr/>
        </p:nvSpPr>
        <p:spPr>
          <a:xfrm>
            <a:off x="4192401" y="1578662"/>
            <a:ext cx="7215236" cy="2553891"/>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algn="ctr"/>
            <a:r>
              <a:rPr lang="vi-VN" sz="3600" b="1" dirty="0">
                <a:latin typeface="Calibri" panose="020F0502020204030204" pitchFamily="34" charset="0"/>
                <a:cs typeface="Calibri" panose="020F0502020204030204" pitchFamily="34" charset="0"/>
              </a:rPr>
              <a:t>Hình a (cây xương rồng): </a:t>
            </a:r>
          </a:p>
          <a:p>
            <a:pPr algn="just"/>
            <a:r>
              <a:rPr lang="vi-VN" sz="3600" dirty="0">
                <a:latin typeface="Calibri" panose="020F0502020204030204" pitchFamily="34" charset="0"/>
                <a:cs typeface="Calibri" panose="020F0502020204030204" pitchFamily="34" charset="0"/>
              </a:rPr>
              <a:t>●	Là cây chịu hạn tốt.</a:t>
            </a:r>
          </a:p>
          <a:p>
            <a:pPr algn="just"/>
            <a:r>
              <a:rPr lang="vi-VN" sz="3600" dirty="0">
                <a:latin typeface="Calibri" panose="020F0502020204030204" pitchFamily="34" charset="0"/>
                <a:cs typeface="Calibri" panose="020F0502020204030204" pitchFamily="34" charset="0"/>
              </a:rPr>
              <a:t>●	</a:t>
            </a:r>
            <a:r>
              <a:rPr lang="vi-VN" sz="3600" dirty="0">
                <a:solidFill>
                  <a:srgbClr val="FF0000"/>
                </a:solidFill>
                <a:latin typeface="Calibri" panose="020F0502020204030204" pitchFamily="34" charset="0"/>
                <a:cs typeface="Calibri" panose="020F0502020204030204" pitchFamily="34" charset="0"/>
              </a:rPr>
              <a:t>Lá cây tiêu biến thành gai </a:t>
            </a:r>
            <a:r>
              <a:rPr lang="vi-VN" sz="3600" dirty="0">
                <a:latin typeface="Calibri" panose="020F0502020204030204" pitchFamily="34" charset="0"/>
                <a:cs typeface="Calibri" panose="020F0502020204030204" pitchFamily="34" charset="0"/>
              </a:rPr>
              <a:t>để thích nghi với môi trường sống. </a:t>
            </a:r>
          </a:p>
        </p:txBody>
      </p:sp>
      <p:pic>
        <p:nvPicPr>
          <p:cNvPr id="7" name="Recorded Sound">
            <a:hlinkClick r:id="" action="ppaction://media"/>
            <a:extLst>
              <a:ext uri="{FF2B5EF4-FFF2-40B4-BE49-F238E27FC236}">
                <a16:creationId xmlns:a16="http://schemas.microsoft.com/office/drawing/2014/main" id="{658E8AE4-EE98-95DD-2707-6DE48A8D7EB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28675" y="6948209"/>
            <a:ext cx="406400" cy="406400"/>
          </a:xfrm>
          <a:prstGeom prst="rect">
            <a:avLst/>
          </a:prstGeom>
        </p:spPr>
      </p:pic>
    </p:spTree>
    <p:extLst>
      <p:ext uri="{BB962C8B-B14F-4D97-AF65-F5344CB8AC3E}">
        <p14:creationId xmlns:p14="http://schemas.microsoft.com/office/powerpoint/2010/main" val="231454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516">
        <p15:prstTrans prst="pageCurlDouble"/>
      </p:transition>
    </mc:Choice>
    <mc:Fallback xmlns="">
      <p:transition spd="slow" advTm="195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10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CD5A-EA65-A541-5A07-9AD9BBA8BA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DF451B-9DD2-11C2-EA68-5AA47B731ED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63488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5">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6">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1653973" y="7458419"/>
            <a:ext cx="9861271" cy="442035"/>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D0E1A2F1-6ED5-6B30-A4F6-E305E357A46F}"/>
              </a:ext>
            </a:extLst>
          </p:cNvPr>
          <p:cNvSpPr txBox="1"/>
          <p:nvPr/>
        </p:nvSpPr>
        <p:spPr>
          <a:xfrm>
            <a:off x="4297176" y="1054787"/>
            <a:ext cx="7215236" cy="282630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Hình b (cây thiết mộc lan): </a:t>
            </a:r>
          </a:p>
          <a:p>
            <a:pPr marL="457200" lvl="0" indent="-457200" algn="just">
              <a:buFont typeface="Arial" panose="020B0604020202020204" pitchFamily="34" charset="0"/>
              <a:buChar char="•"/>
            </a:pPr>
            <a:r>
              <a:rPr lang="vi-VN" sz="3200" dirty="0">
                <a:solidFill>
                  <a:srgbClr val="FF0000"/>
                </a:solidFill>
                <a:latin typeface="Calibri" panose="020F0502020204030204" pitchFamily="34" charset="0"/>
                <a:cs typeface="Calibri" panose="020F0502020204030204" pitchFamily="34" charset="0"/>
              </a:rPr>
              <a:t>Lá mọc thon dài, bóng mượt và Phiến lá có sọc rộng, màu vàng.</a:t>
            </a:r>
          </a:p>
          <a:p>
            <a:pPr marL="457200" lvl="0" indent="-457200" algn="just">
              <a:buFont typeface="Arial" panose="020B0604020202020204" pitchFamily="34" charset="0"/>
              <a:buChar char="•"/>
            </a:pPr>
            <a:r>
              <a:rPr lang="vi-VN" sz="3200" dirty="0">
                <a:solidFill>
                  <a:prstClr val="black"/>
                </a:solidFill>
                <a:latin typeface="Calibri" panose="020F0502020204030204" pitchFamily="34" charset="0"/>
                <a:cs typeface="Calibri" panose="020F0502020204030204" pitchFamily="34" charset="0"/>
              </a:rPr>
              <a:t>Là cây thân gỗ.</a:t>
            </a:r>
          </a:p>
          <a:p>
            <a:pPr lvl="0" algn="just"/>
            <a:r>
              <a:rPr lang="vi-VN" sz="3200" dirty="0">
                <a:solidFill>
                  <a:prstClr val="black"/>
                </a:solidFill>
                <a:latin typeface="Calibri" panose="020F050202020403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492B8100-6E6F-39EC-34D2-72FFB7E69DB8}"/>
              </a:ext>
            </a:extLst>
          </p:cNvPr>
          <p:cNvPicPr>
            <a:picLocks noChangeAspect="1"/>
          </p:cNvPicPr>
          <p:nvPr/>
        </p:nvPicPr>
        <p:blipFill>
          <a:blip r:embed="rId7"/>
          <a:stretch>
            <a:fillRect/>
          </a:stretch>
        </p:blipFill>
        <p:spPr>
          <a:xfrm>
            <a:off x="679588" y="0"/>
            <a:ext cx="3130088" cy="3062288"/>
          </a:xfrm>
          <a:prstGeom prst="rect">
            <a:avLst/>
          </a:prstGeom>
        </p:spPr>
      </p:pic>
      <p:pic>
        <p:nvPicPr>
          <p:cNvPr id="7170" name="Picture 2" descr="Hướng dẫn cách chăm sóc cây thiết mộc lan đúng kỹ thuật - Vua Cây">
            <a:extLst>
              <a:ext uri="{FF2B5EF4-FFF2-40B4-BE49-F238E27FC236}">
                <a16:creationId xmlns:a16="http://schemas.microsoft.com/office/drawing/2014/main" id="{E5CE335A-2C6C-46E8-60A0-7BDD8B225A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788" y="3272871"/>
            <a:ext cx="3489888" cy="282234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A2F26922-67BA-4F5F-2BDE-C9890A4310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3188" y="6938496"/>
            <a:ext cx="406400" cy="406400"/>
          </a:xfrm>
          <a:prstGeom prst="rect">
            <a:avLst/>
          </a:prstGeom>
        </p:spPr>
      </p:pic>
    </p:spTree>
    <p:extLst>
      <p:ext uri="{BB962C8B-B14F-4D97-AF65-F5344CB8AC3E}">
        <p14:creationId xmlns:p14="http://schemas.microsoft.com/office/powerpoint/2010/main" val="138635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5004">
        <p15:prstTrans prst="pageCurlDouble"/>
      </p:transition>
    </mc:Choice>
    <mc:Fallback xmlns="">
      <p:transition spd="slow" advTm="350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5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CF5B7-9DF6-74E5-758B-36CEE669CEDA}"/>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AD8CFB95-626E-4207-4F46-1ED36103A97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002264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5">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6">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D0E1A2F1-6ED5-6B30-A4F6-E305E357A46F}"/>
              </a:ext>
            </a:extLst>
          </p:cNvPr>
          <p:cNvSpPr txBox="1"/>
          <p:nvPr/>
        </p:nvSpPr>
        <p:spPr>
          <a:xfrm>
            <a:off x="4478151" y="540437"/>
            <a:ext cx="7215236" cy="446079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Hình c (cây sống đời):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Thân cây tròn.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Các lá cây mọc đối xứng nhau, phiến lá dày và mọng nước, có màu xanh đậm.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Hoa</a:t>
            </a:r>
            <a:r>
              <a:rPr kumimoji="0" lang="vi-VN" sz="32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nở nhiều vào mùa xuân</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màu đỏ hoặc màu hồng, nở thành từng cụm trên ngọn của nhánh cây.</a:t>
            </a:r>
          </a:p>
        </p:txBody>
      </p:sp>
      <p:pic>
        <p:nvPicPr>
          <p:cNvPr id="5" name="Picture 4">
            <a:extLst>
              <a:ext uri="{FF2B5EF4-FFF2-40B4-BE49-F238E27FC236}">
                <a16:creationId xmlns:a16="http://schemas.microsoft.com/office/drawing/2014/main" id="{C30E5339-FDA1-C9F6-7F69-6389BBF5295D}"/>
              </a:ext>
            </a:extLst>
          </p:cNvPr>
          <p:cNvPicPr>
            <a:picLocks noChangeAspect="1"/>
          </p:cNvPicPr>
          <p:nvPr/>
        </p:nvPicPr>
        <p:blipFill>
          <a:blip r:embed="rId7"/>
          <a:stretch>
            <a:fillRect/>
          </a:stretch>
        </p:blipFill>
        <p:spPr>
          <a:xfrm>
            <a:off x="790574" y="1795462"/>
            <a:ext cx="3155521" cy="2995613"/>
          </a:xfrm>
          <a:prstGeom prst="rect">
            <a:avLst/>
          </a:prstGeom>
        </p:spPr>
      </p:pic>
      <p:pic>
        <p:nvPicPr>
          <p:cNvPr id="2" name="Recorded Sound">
            <a:hlinkClick r:id="" action="ppaction://media"/>
            <a:extLst>
              <a:ext uri="{FF2B5EF4-FFF2-40B4-BE49-F238E27FC236}">
                <a16:creationId xmlns:a16="http://schemas.microsoft.com/office/drawing/2014/main" id="{CB8C94CC-8CC3-797A-2FD6-248E47B760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88362" y="6948209"/>
            <a:ext cx="406400" cy="406400"/>
          </a:xfrm>
          <a:prstGeom prst="rect">
            <a:avLst/>
          </a:prstGeom>
        </p:spPr>
      </p:pic>
    </p:spTree>
    <p:extLst>
      <p:ext uri="{BB962C8B-B14F-4D97-AF65-F5344CB8AC3E}">
        <p14:creationId xmlns:p14="http://schemas.microsoft.com/office/powerpoint/2010/main" val="3345888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1483">
        <p15:prstTrans prst="pageCurlDouble"/>
      </p:transition>
    </mc:Choice>
    <mc:Fallback xmlns="">
      <p:transition spd="slow" advTm="314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1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2E99D-2735-AE94-B1B1-37AE122E89D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544AED03-840C-93AC-B6E2-CDB976B990C5}"/>
              </a:ext>
            </a:extLst>
          </p:cNvPr>
          <p:cNvPicPr>
            <a:picLocks noGrp="1" noChangeAspect="1"/>
          </p:cNvPicPr>
          <p:nvPr>
            <p:ph idx="1"/>
          </p:nvPr>
        </p:nvPicPr>
        <p:blipFill>
          <a:blip r:embed="rId2"/>
          <a:stretch>
            <a:fillRect/>
          </a:stretch>
        </p:blipFill>
        <p:spPr>
          <a:xfrm>
            <a:off x="517792" y="451692"/>
            <a:ext cx="10836007" cy="5949108"/>
          </a:xfrm>
          <a:prstGeom prst="rect">
            <a:avLst/>
          </a:prstGeom>
        </p:spPr>
      </p:pic>
    </p:spTree>
    <p:extLst>
      <p:ext uri="{BB962C8B-B14F-4D97-AF65-F5344CB8AC3E}">
        <p14:creationId xmlns:p14="http://schemas.microsoft.com/office/powerpoint/2010/main" val="36959997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2675-24CE-B2EA-18BF-FF48B7F3B4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5C93BD-BD83-C5DB-2641-AC7E7ACFE2B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3143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5">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6">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D0E1A2F1-6ED5-6B30-A4F6-E305E357A46F}"/>
              </a:ext>
            </a:extLst>
          </p:cNvPr>
          <p:cNvSpPr txBox="1"/>
          <p:nvPr/>
        </p:nvSpPr>
        <p:spPr>
          <a:xfrm>
            <a:off x="4468626" y="1702487"/>
            <a:ext cx="6780399" cy="4188381"/>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a:r>
              <a:rPr lang="vi-VN" sz="4000" b="1" dirty="0">
                <a:solidFill>
                  <a:prstClr val="black"/>
                </a:solidFill>
                <a:latin typeface="Calibri" panose="020F0502020204030204" pitchFamily="34" charset="0"/>
                <a:cs typeface="Calibri" panose="020F0502020204030204" pitchFamily="34" charset="0"/>
              </a:rPr>
              <a:t>Hình e (cây cọ cảnh): </a:t>
            </a:r>
            <a:endParaRPr lang="en-US" sz="4000" b="1"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4000" dirty="0">
                <a:solidFill>
                  <a:srgbClr val="FF0000"/>
                </a:solidFill>
                <a:latin typeface="Calibri" panose="020F0502020204030204" pitchFamily="34" charset="0"/>
                <a:cs typeface="Calibri" panose="020F0502020204030204" pitchFamily="34" charset="0"/>
              </a:rPr>
              <a:t>Lá cọ xanh đậm, mép lá hình răng cưa. Bề mặt lá xếp thành nếp và có gân hình chân vịt. Cuống lá thon dài, cứng, có gai.</a:t>
            </a:r>
            <a:endParaRPr kumimoji="0" lang="vi-VN" sz="400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E267B7E-B6BF-6458-320F-7172E526EE84}"/>
              </a:ext>
            </a:extLst>
          </p:cNvPr>
          <p:cNvPicPr>
            <a:picLocks noChangeAspect="1"/>
          </p:cNvPicPr>
          <p:nvPr/>
        </p:nvPicPr>
        <p:blipFill>
          <a:blip r:embed="rId7"/>
          <a:stretch>
            <a:fillRect/>
          </a:stretch>
        </p:blipFill>
        <p:spPr>
          <a:xfrm>
            <a:off x="657225" y="1571624"/>
            <a:ext cx="3364860" cy="3248025"/>
          </a:xfrm>
          <a:prstGeom prst="rect">
            <a:avLst/>
          </a:prstGeom>
        </p:spPr>
      </p:pic>
      <p:pic>
        <p:nvPicPr>
          <p:cNvPr id="2" name="Recorded Sound">
            <a:hlinkClick r:id="" action="ppaction://media"/>
            <a:extLst>
              <a:ext uri="{FF2B5EF4-FFF2-40B4-BE49-F238E27FC236}">
                <a16:creationId xmlns:a16="http://schemas.microsoft.com/office/drawing/2014/main" id="{876C1145-8C1E-9CB1-5D75-6F0063CCE70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62" y="7061271"/>
            <a:ext cx="406400" cy="406400"/>
          </a:xfrm>
          <a:prstGeom prst="rect">
            <a:avLst/>
          </a:prstGeom>
        </p:spPr>
      </p:pic>
    </p:spTree>
    <p:extLst>
      <p:ext uri="{BB962C8B-B14F-4D97-AF65-F5344CB8AC3E}">
        <p14:creationId xmlns:p14="http://schemas.microsoft.com/office/powerpoint/2010/main" val="215556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789">
        <p15:prstTrans prst="pageCurlDouble"/>
      </p:transition>
    </mc:Choice>
    <mc:Fallback xmlns="">
      <p:transition spd="slow" advTm="3478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4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A748-8122-EEDB-DA56-069DA6E93F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7100089-4F36-4286-AA1F-A4105519841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927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597828"/>
            <a:ext cx="12895385"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5329722" y="2792186"/>
            <a:ext cx="6271107" cy="4432851"/>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spTree>
    <p:extLst>
      <p:ext uri="{BB962C8B-B14F-4D97-AF65-F5344CB8AC3E}">
        <p14:creationId xmlns:p14="http://schemas.microsoft.com/office/powerpoint/2010/main" val="3275946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5">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6">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317910" y="-79839"/>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TextBox 12">
            <a:extLst>
              <a:ext uri="{FF2B5EF4-FFF2-40B4-BE49-F238E27FC236}">
                <a16:creationId xmlns:a16="http://schemas.microsoft.com/office/drawing/2014/main" id="{D0E1A2F1-6ED5-6B30-A4F6-E305E357A46F}"/>
              </a:ext>
            </a:extLst>
          </p:cNvPr>
          <p:cNvSpPr txBox="1"/>
          <p:nvPr/>
        </p:nvSpPr>
        <p:spPr>
          <a:xfrm>
            <a:off x="4659126" y="921437"/>
            <a:ext cx="6780399" cy="5550456"/>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ctr"/>
            <a:r>
              <a:rPr lang="vi-VN" sz="4000" b="1" dirty="0">
                <a:solidFill>
                  <a:prstClr val="black"/>
                </a:solidFill>
                <a:latin typeface="Calibri" panose="020F0502020204030204" pitchFamily="34" charset="0"/>
                <a:cs typeface="Calibri" panose="020F0502020204030204" pitchFamily="34" charset="0"/>
              </a:rPr>
              <a:t>Hình g (cây trạng nguyên): </a:t>
            </a:r>
          </a:p>
          <a:p>
            <a:pPr marL="571500" lvl="0" indent="-571500" algn="just">
              <a:buFont typeface="Arial" panose="020B0604020202020204" pitchFamily="34" charset="0"/>
              <a:buChar char="•"/>
            </a:pPr>
            <a:r>
              <a:rPr lang="vi-VN" sz="4000" dirty="0">
                <a:solidFill>
                  <a:srgbClr val="FF0000"/>
                </a:solidFill>
                <a:latin typeface="Calibri" panose="020F0502020204030204" pitchFamily="34" charset="0"/>
                <a:cs typeface="Calibri" panose="020F0502020204030204" pitchFamily="34" charset="0"/>
              </a:rPr>
              <a:t>Lá màu xanh đậm</a:t>
            </a:r>
            <a:r>
              <a:rPr lang="vi-VN" sz="4000" dirty="0">
                <a:solidFill>
                  <a:prstClr val="black"/>
                </a:solidFill>
                <a:latin typeface="Calibri" panose="020F0502020204030204" pitchFamily="34" charset="0"/>
                <a:cs typeface="Calibri" panose="020F0502020204030204" pitchFamily="34" charset="0"/>
              </a:rPr>
              <a:t>, bóng; có gân nổi rõ, </a:t>
            </a:r>
            <a:r>
              <a:rPr lang="vi-VN" sz="4000" dirty="0">
                <a:solidFill>
                  <a:srgbClr val="FF0000"/>
                </a:solidFill>
                <a:latin typeface="Calibri" panose="020F0502020204030204" pitchFamily="34" charset="0"/>
                <a:cs typeface="Calibri" panose="020F0502020204030204" pitchFamily="34" charset="0"/>
              </a:rPr>
              <a:t>cuống lá mập. </a:t>
            </a:r>
          </a:p>
          <a:p>
            <a:pPr marL="571500" lvl="0" indent="-571500" algn="just">
              <a:buFont typeface="Arial" panose="020B0604020202020204" pitchFamily="34" charset="0"/>
              <a:buChar char="•"/>
            </a:pPr>
            <a:r>
              <a:rPr lang="vi-VN" sz="4000" dirty="0">
                <a:solidFill>
                  <a:srgbClr val="FF0000"/>
                </a:solidFill>
                <a:latin typeface="Calibri" panose="020F0502020204030204" pitchFamily="34" charset="0"/>
                <a:cs typeface="Calibri" panose="020F0502020204030204" pitchFamily="34" charset="0"/>
              </a:rPr>
              <a:t>Hoa nhỏ, màu vàng được bao lại bởi những chiếc lá màu đỏ. </a:t>
            </a:r>
            <a:r>
              <a:rPr lang="vi-VN" sz="4000" dirty="0">
                <a:solidFill>
                  <a:prstClr val="black"/>
                </a:solidFill>
                <a:latin typeface="Calibri" panose="020F0502020204030204" pitchFamily="34" charset="0"/>
                <a:cs typeface="Calibri" panose="020F0502020204030204" pitchFamily="34" charset="0"/>
              </a:rPr>
              <a:t>Hoa mọc ở trung tâm của cụm lá.</a:t>
            </a:r>
          </a:p>
        </p:txBody>
      </p:sp>
      <p:pic>
        <p:nvPicPr>
          <p:cNvPr id="2" name="Picture 2" descr="Hoa trạng nguyên | Thiết Kế Thi Công Cảnh Quan, Sân Vườn, Giải Pháp Không  Gian Xanh">
            <a:extLst>
              <a:ext uri="{FF2B5EF4-FFF2-40B4-BE49-F238E27FC236}">
                <a16:creationId xmlns:a16="http://schemas.microsoft.com/office/drawing/2014/main" id="{5C0C8EDB-5A5B-AA87-4F0A-9781E945F3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334" y="921437"/>
            <a:ext cx="3194890" cy="3604264"/>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42DFA17D-0C40-C937-256F-2228FFB7D74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11585" y="7055954"/>
            <a:ext cx="406400" cy="406400"/>
          </a:xfrm>
          <a:prstGeom prst="rect">
            <a:avLst/>
          </a:prstGeom>
        </p:spPr>
      </p:pic>
    </p:spTree>
    <p:extLst>
      <p:ext uri="{BB962C8B-B14F-4D97-AF65-F5344CB8AC3E}">
        <p14:creationId xmlns:p14="http://schemas.microsoft.com/office/powerpoint/2010/main" val="261357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621">
        <p15:prstTrans prst="pageCurlDouble"/>
      </p:transition>
    </mc:Choice>
    <mc:Fallback xmlns="">
      <p:transition spd="slow" advTm="2962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96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56413-B389-685A-5359-C553D466E66C}"/>
              </a:ext>
            </a:extLst>
          </p:cNvPr>
          <p:cNvSpPr>
            <a:spLocks noGrp="1"/>
          </p:cNvSpPr>
          <p:nvPr>
            <p:ph type="title"/>
          </p:nvPr>
        </p:nvSpPr>
        <p:spPr/>
        <p:txBody>
          <a:bodyPr>
            <a:normAutofit/>
          </a:bodyPr>
          <a:lstStyle/>
          <a:p>
            <a:r>
              <a:rPr lang="vi-VN" sz="6000" dirty="0"/>
              <a:t>Cây cảnh có tác dụng gì?</a:t>
            </a:r>
            <a:endParaRPr lang="en-US" sz="6000" dirty="0"/>
          </a:p>
        </p:txBody>
      </p:sp>
      <p:sp>
        <p:nvSpPr>
          <p:cNvPr id="3" name="Content Placeholder 2">
            <a:extLst>
              <a:ext uri="{FF2B5EF4-FFF2-40B4-BE49-F238E27FC236}">
                <a16:creationId xmlns:a16="http://schemas.microsoft.com/office/drawing/2014/main" id="{80470F72-5267-34D3-AF7A-0D51AA24606F}"/>
              </a:ext>
            </a:extLst>
          </p:cNvPr>
          <p:cNvSpPr>
            <a:spLocks noGrp="1"/>
          </p:cNvSpPr>
          <p:nvPr>
            <p:ph idx="1"/>
          </p:nvPr>
        </p:nvSpPr>
        <p:spPr/>
        <p:txBody>
          <a:bodyPr/>
          <a:lstStyle/>
          <a:p>
            <a:pPr marL="0" indent="0">
              <a:buNone/>
            </a:pPr>
            <a:endParaRPr lang="en-US" dirty="0"/>
          </a:p>
        </p:txBody>
      </p:sp>
    </p:spTree>
    <p:extLst>
      <p:ext uri="{BB962C8B-B14F-4D97-AF65-F5344CB8AC3E}">
        <p14:creationId xmlns:p14="http://schemas.microsoft.com/office/powerpoint/2010/main" val="4236156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9" name="图片 8">
            <a:extLst>
              <a:ext uri="{FF2B5EF4-FFF2-40B4-BE49-F238E27FC236}">
                <a16:creationId xmlns:a16="http://schemas.microsoft.com/office/drawing/2014/main" id="{E7F87D1B-9810-41EA-B3D8-080728E143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73775" y="1859868"/>
            <a:ext cx="3204362" cy="3626243"/>
          </a:xfrm>
          <a:prstGeom prst="rect">
            <a:avLst/>
          </a:prstGeom>
        </p:spPr>
      </p:pic>
      <p:grpSp>
        <p:nvGrpSpPr>
          <p:cNvPr id="6" name="Group 5">
            <a:extLst>
              <a:ext uri="{FF2B5EF4-FFF2-40B4-BE49-F238E27FC236}">
                <a16:creationId xmlns:a16="http://schemas.microsoft.com/office/drawing/2014/main" id="{5B17D6AE-B0FF-2309-5856-58CA3F4F3E30}"/>
              </a:ext>
            </a:extLst>
          </p:cNvPr>
          <p:cNvGrpSpPr/>
          <p:nvPr/>
        </p:nvGrpSpPr>
        <p:grpSpPr>
          <a:xfrm>
            <a:off x="781050" y="-537409"/>
            <a:ext cx="7096137" cy="6096012"/>
            <a:chOff x="10066478" y="982364"/>
            <a:chExt cx="6096012" cy="6096012"/>
          </a:xfrm>
        </p:grpSpPr>
        <p:pic>
          <p:nvPicPr>
            <p:cNvPr id="7" name="Picture 6">
              <a:extLst>
                <a:ext uri="{FF2B5EF4-FFF2-40B4-BE49-F238E27FC236}">
                  <a16:creationId xmlns:a16="http://schemas.microsoft.com/office/drawing/2014/main" id="{6C8B43A4-B421-DC7A-DF09-7AB14397C7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066478" y="982364"/>
              <a:ext cx="6096012" cy="6096012"/>
            </a:xfrm>
            <a:prstGeom prst="rect">
              <a:avLst/>
            </a:prstGeom>
          </p:spPr>
        </p:pic>
        <p:sp>
          <p:nvSpPr>
            <p:cNvPr id="11" name="TextBox 10">
              <a:extLst>
                <a:ext uri="{FF2B5EF4-FFF2-40B4-BE49-F238E27FC236}">
                  <a16:creationId xmlns:a16="http://schemas.microsoft.com/office/drawing/2014/main" id="{18388C92-1A35-E688-528E-750BB0B75EC1}"/>
                </a:ext>
              </a:extLst>
            </p:cNvPr>
            <p:cNvSpPr txBox="1"/>
            <p:nvPr/>
          </p:nvSpPr>
          <p:spPr>
            <a:xfrm>
              <a:off x="10963696" y="2698924"/>
              <a:ext cx="4098663" cy="1323439"/>
            </a:xfrm>
            <a:prstGeom prst="rect">
              <a:avLst/>
            </a:prstGeom>
            <a:noFill/>
          </p:spPr>
          <p:txBody>
            <a:bodyPr wrap="square" rtlCol="0">
              <a:spAutoFit/>
            </a:bodyPr>
            <a:lstStyle/>
            <a:p>
              <a:pPr algn="ctr"/>
              <a:r>
                <a:rPr lang="vi-VN" sz="4000" b="1" dirty="0">
                  <a:latin typeface="Calibri" panose="020F0502020204030204" pitchFamily="34" charset="0"/>
                  <a:cs typeface="Calibri" panose="020F0502020204030204" pitchFamily="34" charset="0"/>
                </a:rPr>
                <a:t>Cây cảnh thường được trồng ở đâu?  </a:t>
              </a:r>
              <a:endParaRPr lang="en-US" sz="4000" b="1"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47465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CF8F4-D724-1278-A4B9-29B8A0FCE3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7040581-F32E-B411-3AC9-918144A0EA7B}"/>
              </a:ext>
            </a:extLst>
          </p:cNvPr>
          <p:cNvPicPr>
            <a:picLocks noGrp="1" noChangeAspect="1"/>
          </p:cNvPicPr>
          <p:nvPr>
            <p:ph idx="1"/>
          </p:nvPr>
        </p:nvPicPr>
        <p:blipFill>
          <a:blip r:embed="rId2"/>
          <a:stretch>
            <a:fillRect/>
          </a:stretch>
        </p:blipFill>
        <p:spPr>
          <a:xfrm>
            <a:off x="1905918" y="0"/>
            <a:ext cx="7238082" cy="6720289"/>
          </a:xfrm>
        </p:spPr>
      </p:pic>
    </p:spTree>
    <p:extLst>
      <p:ext uri="{BB962C8B-B14F-4D97-AF65-F5344CB8AC3E}">
        <p14:creationId xmlns:p14="http://schemas.microsoft.com/office/powerpoint/2010/main" val="3449208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EB40-F771-79CD-361C-07BC41859D27}"/>
              </a:ext>
            </a:extLst>
          </p:cNvPr>
          <p:cNvSpPr>
            <a:spLocks noGrp="1"/>
          </p:cNvSpPr>
          <p:nvPr>
            <p:ph type="title"/>
          </p:nvPr>
        </p:nvSpPr>
        <p:spPr/>
        <p:txBody>
          <a:bodyPr/>
          <a:lstStyle/>
          <a:p>
            <a:endParaRPr lang="en-US"/>
          </a:p>
        </p:txBody>
      </p:sp>
      <p:pic>
        <p:nvPicPr>
          <p:cNvPr id="6146" name="Picture 2" descr="Cây Lộc vừng">
            <a:extLst>
              <a:ext uri="{FF2B5EF4-FFF2-40B4-BE49-F238E27FC236}">
                <a16:creationId xmlns:a16="http://schemas.microsoft.com/office/drawing/2014/main" id="{6B8E3DF8-8357-2CEB-EC7C-7903E2B6BB1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7614" y="451693"/>
            <a:ext cx="7821976" cy="6268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554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B809-C6ED-6BC8-C033-CAC354087C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E10CB5-6C8A-85C4-F166-D9E2FD1739A4}"/>
              </a:ext>
            </a:extLst>
          </p:cNvPr>
          <p:cNvPicPr>
            <a:picLocks noGrp="1" noChangeAspect="1"/>
          </p:cNvPicPr>
          <p:nvPr>
            <p:ph idx="1"/>
          </p:nvPr>
        </p:nvPicPr>
        <p:blipFill>
          <a:blip r:embed="rId2"/>
          <a:stretch>
            <a:fillRect/>
          </a:stretch>
        </p:blipFill>
        <p:spPr>
          <a:xfrm>
            <a:off x="1035586" y="242370"/>
            <a:ext cx="9816028" cy="5949109"/>
          </a:xfrm>
        </p:spPr>
      </p:pic>
    </p:spTree>
    <p:extLst>
      <p:ext uri="{BB962C8B-B14F-4D97-AF65-F5344CB8AC3E}">
        <p14:creationId xmlns:p14="http://schemas.microsoft.com/office/powerpoint/2010/main" val="39443197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13AB6-DEA7-5570-F53D-D2AC08CE78E8}"/>
              </a:ext>
            </a:extLst>
          </p:cNvPr>
          <p:cNvSpPr>
            <a:spLocks noGrp="1"/>
          </p:cNvSpPr>
          <p:nvPr>
            <p:ph type="title"/>
          </p:nvPr>
        </p:nvSpPr>
        <p:spPr/>
        <p:txBody>
          <a:bodyPr/>
          <a:lstStyle/>
          <a:p>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Con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hoa</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nông</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thôn</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mới</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ở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xã</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vi-VN"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Yên Mỹ </a:t>
            </a:r>
            <a:r>
              <a:rPr lang="vi-VN" sz="1800" b="1" kern="100" dirty="0">
                <a:solidFill>
                  <a:srgbClr val="202124"/>
                </a:solidFill>
                <a:latin typeface="Arial" panose="020B0604020202020204" pitchFamily="34" charset="0"/>
                <a:ea typeface="Calibri" panose="020F0502020204030204" pitchFamily="34" charset="0"/>
                <a:cs typeface="Times New Roman" panose="02020603050405020304" pitchFamily="18" charset="0"/>
              </a:rPr>
              <a:t>với</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nhấn</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là</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những</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vạt</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hoa</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vi-VN" sz="1800" b="1" kern="100" dirty="0">
                <a:solidFill>
                  <a:srgbClr val="202124"/>
                </a:solidFill>
                <a:latin typeface="Arial" panose="020B0604020202020204" pitchFamily="34" charset="0"/>
                <a:ea typeface="Calibri" panose="020F0502020204030204" pitchFamily="34" charset="0"/>
                <a:cs typeface="Times New Roman" panose="02020603050405020304" pitchFamily="18" charset="0"/>
              </a:rPr>
              <a:t>xinh đẹp đang khoe sắc.</a:t>
            </a:r>
            <a:b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7A24450E-828B-9FA7-9344-B90A5160BAB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25625"/>
            <a:ext cx="10515600" cy="4351338"/>
          </a:xfrm>
          <a:prstGeom prst="rect">
            <a:avLst/>
          </a:prstGeom>
          <a:noFill/>
          <a:ln>
            <a:noFill/>
          </a:ln>
        </p:spPr>
      </p:pic>
    </p:spTree>
    <p:extLst>
      <p:ext uri="{BB962C8B-B14F-4D97-AF65-F5344CB8AC3E}">
        <p14:creationId xmlns:p14="http://schemas.microsoft.com/office/powerpoint/2010/main" val="3157211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BD16F-C6E2-2B67-CA55-13E669ADC6E8}"/>
              </a:ext>
            </a:extLst>
          </p:cNvPr>
          <p:cNvSpPr>
            <a:spLocks noGrp="1"/>
          </p:cNvSpPr>
          <p:nvPr>
            <p:ph type="title"/>
          </p:nvPr>
        </p:nvSpPr>
        <p:spPr/>
        <p:txBody>
          <a:bodyPr/>
          <a:lstStyle/>
          <a:p>
            <a:r>
              <a:rPr lang="vi-VN" sz="1800" b="1" kern="100" dirty="0">
                <a:solidFill>
                  <a:srgbClr val="202124"/>
                </a:solidFill>
                <a:latin typeface="Arial" panose="020B0604020202020204" pitchFamily="34" charset="0"/>
                <a:ea typeface="Calibri" panose="020F0502020204030204" pitchFamily="34" charset="0"/>
                <a:cs typeface="Times New Roman" panose="02020603050405020304" pitchFamily="18" charset="0"/>
              </a:rPr>
              <a:t>Vào tháng Ba, con</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vi-VN"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của xã </a:t>
            </a:r>
            <a:r>
              <a:rPr lang="vi-VN" sz="1800" b="1" kern="100" dirty="0">
                <a:solidFill>
                  <a:srgbClr val="202124"/>
                </a:solidFill>
                <a:latin typeface="Arial" panose="020B0604020202020204" pitchFamily="34" charset="0"/>
                <a:ea typeface="Calibri" panose="020F0502020204030204" pitchFamily="34" charset="0"/>
                <a:cs typeface="Times New Roman" panose="02020603050405020304" pitchFamily="18" charset="0"/>
              </a:rPr>
              <a:t>được</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tô</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thêm</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sắc</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en-US" sz="1800" b="1" kern="100" dirty="0" err="1">
                <a:solidFill>
                  <a:srgbClr val="202124"/>
                </a:solidFill>
                <a:effectLst/>
                <a:latin typeface="Arial" panose="020B0604020202020204" pitchFamily="34" charset="0"/>
                <a:ea typeface="Calibri" panose="020F0502020204030204" pitchFamily="34" charset="0"/>
                <a:cs typeface="Times New Roman" panose="02020603050405020304" pitchFamily="18" charset="0"/>
              </a:rPr>
              <a:t>thắm</a:t>
            </a:r>
            <a:r>
              <a:rPr lang="en-US"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 </a:t>
            </a:r>
            <a:r>
              <a:rPr lang="vi-VN" sz="1800" b="1" kern="100" dirty="0">
                <a:solidFill>
                  <a:srgbClr val="202124"/>
                </a:solidFill>
                <a:effectLst/>
                <a:latin typeface="Arial" panose="020B0604020202020204" pitchFamily="34" charset="0"/>
                <a:ea typeface="Calibri" panose="020F0502020204030204" pitchFamily="34" charset="0"/>
                <a:cs typeface="Times New Roman" panose="02020603050405020304" pitchFamily="18" charset="0"/>
              </a:rPr>
              <a:t>bởi những hàng cây nở đầy hoa đẹp.</a:t>
            </a:r>
            <a:br>
              <a:rPr lang="en-US" sz="1800" kern="100" dirty="0">
                <a:effectLst/>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pic>
        <p:nvPicPr>
          <p:cNvPr id="4" name="Content Placeholder 3" descr="Đường hoa nông thôn mới, bốn mùa ngát hương, rực rỡ sắc màu vạn người mê ở xã ngoại thành Hà  - Ảnh 3.">
            <a:extLst>
              <a:ext uri="{FF2B5EF4-FFF2-40B4-BE49-F238E27FC236}">
                <a16:creationId xmlns:a16="http://schemas.microsoft.com/office/drawing/2014/main" id="{38A964F2-D0DE-C4D8-76DA-36FBB36E971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24703" y="1825625"/>
            <a:ext cx="7742594" cy="4351338"/>
          </a:xfrm>
          <a:prstGeom prst="rect">
            <a:avLst/>
          </a:prstGeom>
          <a:noFill/>
          <a:ln>
            <a:noFill/>
          </a:ln>
        </p:spPr>
      </p:pic>
    </p:spTree>
    <p:extLst>
      <p:ext uri="{BB962C8B-B14F-4D97-AF65-F5344CB8AC3E}">
        <p14:creationId xmlns:p14="http://schemas.microsoft.com/office/powerpoint/2010/main" val="321532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603981" y="5257307"/>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5" name="Hình ảnh 2">
            <a:extLst>
              <a:ext uri="{FF2B5EF4-FFF2-40B4-BE49-F238E27FC236}">
                <a16:creationId xmlns:a16="http://schemas.microsoft.com/office/drawing/2014/main" id="{E9A2725D-4001-FF65-67A1-76510FC4EED1}"/>
              </a:ext>
            </a:extLst>
          </p:cNvPr>
          <p:cNvPicPr>
            <a:picLocks noChangeAspect="1"/>
          </p:cNvPicPr>
          <p:nvPr/>
        </p:nvPicPr>
        <p:blipFill rotWithShape="1">
          <a:blip r:embed="rId8"/>
          <a:srcRect t="7967" r="39107" b="26001"/>
          <a:stretch/>
        </p:blipFill>
        <p:spPr>
          <a:xfrm>
            <a:off x="119270" y="-266148"/>
            <a:ext cx="11913508" cy="7609473"/>
          </a:xfrm>
          <a:prstGeom prst="rect">
            <a:avLst/>
          </a:prstGeom>
        </p:spPr>
      </p:pic>
      <p:sp>
        <p:nvSpPr>
          <p:cNvPr id="6" name="TextBox 5">
            <a:extLst>
              <a:ext uri="{FF2B5EF4-FFF2-40B4-BE49-F238E27FC236}">
                <a16:creationId xmlns:a16="http://schemas.microsoft.com/office/drawing/2014/main" id="{7E1A350F-DBBB-5FEC-321F-79A92F3C69D4}"/>
              </a:ext>
            </a:extLst>
          </p:cNvPr>
          <p:cNvSpPr txBox="1"/>
          <p:nvPr/>
        </p:nvSpPr>
        <p:spPr>
          <a:xfrm>
            <a:off x="3776870" y="1769165"/>
            <a:ext cx="5218043" cy="5016758"/>
          </a:xfrm>
          <a:prstGeom prst="rect">
            <a:avLst/>
          </a:prstGeom>
          <a:noFill/>
        </p:spPr>
        <p:txBody>
          <a:bodyPr wrap="square" rtlCol="0">
            <a:spAutoFit/>
          </a:bodyPr>
          <a:lstStyle/>
          <a:p>
            <a:pPr algn="just"/>
            <a:r>
              <a:rPr lang="vi-VN" sz="4000" b="1" i="1" dirty="0">
                <a:solidFill>
                  <a:srgbClr val="FF0000"/>
                </a:solidFill>
                <a:effectLst/>
                <a:latin typeface="Calibri" panose="020F0502020204030204" pitchFamily="34" charset="0"/>
                <a:ea typeface="Calibri" panose="020F0502020204030204" pitchFamily="34" charset="0"/>
              </a:rPr>
              <a:t>Trong thực tế có rất nhiều loại cây hoa, cây bóng mát, cây ăn quả được sử dụng như cây cảnh. </a:t>
            </a:r>
            <a:r>
              <a:rPr lang="vi-VN" sz="4000" b="1" i="1" dirty="0">
                <a:solidFill>
                  <a:srgbClr val="FF0000"/>
                </a:solidFill>
                <a:latin typeface="Calibri" panose="020F0502020204030204" pitchFamily="34" charset="0"/>
                <a:ea typeface="Calibri" panose="020F0502020204030204" pitchFamily="34" charset="0"/>
              </a:rPr>
              <a:t>N</a:t>
            </a:r>
            <a:r>
              <a:rPr lang="nl-NL" sz="4000" b="1" i="1" dirty="0">
                <a:solidFill>
                  <a:srgbClr val="FF0000"/>
                </a:solidFill>
                <a:effectLst/>
                <a:latin typeface="Calibri" panose="020F0502020204030204" pitchFamily="34" charset="0"/>
                <a:ea typeface="Calibri" panose="020F0502020204030204" pitchFamily="34" charset="0"/>
              </a:rPr>
              <a:t>gười ta nhận ra các loại cây nhờ vào đặc điểm đặc trưng của </a:t>
            </a:r>
            <a:r>
              <a:rPr lang="vi-VN" sz="4000" b="1" i="1" dirty="0">
                <a:solidFill>
                  <a:srgbClr val="FF0000"/>
                </a:solidFill>
                <a:effectLst/>
                <a:latin typeface="Calibri" panose="020F0502020204030204" pitchFamily="34" charset="0"/>
                <a:ea typeface="Calibri" panose="020F0502020204030204" pitchFamily="34" charset="0"/>
              </a:rPr>
              <a:t>chúng.</a:t>
            </a:r>
            <a:endParaRPr lang="en-US" sz="4000" b="1"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35286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4695-0897-1EAC-D808-737F816BC78E}"/>
              </a:ext>
            </a:extLst>
          </p:cNvPr>
          <p:cNvSpPr>
            <a:spLocks noGrp="1"/>
          </p:cNvSpPr>
          <p:nvPr>
            <p:ph type="title"/>
          </p:nvPr>
        </p:nvSpPr>
        <p:spPr/>
        <p:txBody>
          <a:bodyPr/>
          <a:lstStyle/>
          <a:p>
            <a:endParaRPr lang="en-US" dirty="0"/>
          </a:p>
        </p:txBody>
      </p:sp>
      <p:pic>
        <p:nvPicPr>
          <p:cNvPr id="1026" name="Picture 2">
            <a:extLst>
              <a:ext uri="{FF2B5EF4-FFF2-40B4-BE49-F238E27FC236}">
                <a16:creationId xmlns:a16="http://schemas.microsoft.com/office/drawing/2014/main" id="{269C53F0-D142-8A41-D5B7-18F350DDBD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270" y="365125"/>
            <a:ext cx="2963537" cy="30638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Ý nghĩa và cách chăm sóc cây quất trước và sau Tết">
            <a:extLst>
              <a:ext uri="{FF2B5EF4-FFF2-40B4-BE49-F238E27FC236}">
                <a16:creationId xmlns:a16="http://schemas.microsoft.com/office/drawing/2014/main" id="{D6400887-AF04-5DD2-0121-0FFD4537E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192" y="1122535"/>
            <a:ext cx="3161841" cy="3063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ây Bàng Singapore phong thủy mang nhiều tài lộc và may mắn ...">
            <a:extLst>
              <a:ext uri="{FF2B5EF4-FFF2-40B4-BE49-F238E27FC236}">
                <a16:creationId xmlns:a16="http://schemas.microsoft.com/office/drawing/2014/main" id="{98795B6E-244D-7200-71AC-9FF1406B9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2998" y="2819399"/>
            <a:ext cx="4505898" cy="39229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op 10 cây Bàng Singapore phong thủy giá chỉ từ 125k">
            <a:extLst>
              <a:ext uri="{FF2B5EF4-FFF2-40B4-BE49-F238E27FC236}">
                <a16:creationId xmlns:a16="http://schemas.microsoft.com/office/drawing/2014/main" id="{5FAB10E8-01E9-3F46-350A-4FE6BBE6A1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8" y="2814638"/>
            <a:ext cx="9239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Top 10 cây Bàng Singapore phong thủy giá chỉ từ 125k">
            <a:extLst>
              <a:ext uri="{FF2B5EF4-FFF2-40B4-BE49-F238E27FC236}">
                <a16:creationId xmlns:a16="http://schemas.microsoft.com/office/drawing/2014/main" id="{9BD7AE29-7A64-1CB3-405D-C20E7D59B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6438" y="2967038"/>
            <a:ext cx="9239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23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 name="Picture 2" descr="Hình Nền Doremon Siêu Cute Điện Thoại, Máy Tính ❤️4K 3D Dễ Thương">
            <a:extLst>
              <a:ext uri="{FF2B5EF4-FFF2-40B4-BE49-F238E27FC236}">
                <a16:creationId xmlns:a16="http://schemas.microsoft.com/office/drawing/2014/main" id="{DE41D9B2-28B8-4868-9AB2-4E91B181F0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334747F-6914-455F-8330-4FE290BB40EA}"/>
              </a:ext>
            </a:extLst>
          </p:cNvPr>
          <p:cNvSpPr/>
          <p:nvPr/>
        </p:nvSpPr>
        <p:spPr>
          <a:xfrm>
            <a:off x="838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4E6F69E-1FD5-49B1-8F5D-09E991AE4D02}"/>
              </a:ext>
            </a:extLst>
          </p:cNvPr>
          <p:cNvSpPr txBox="1"/>
          <p:nvPr/>
        </p:nvSpPr>
        <p:spPr>
          <a:xfrm>
            <a:off x="1447800" y="838200"/>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mai</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được</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trồng</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phổ</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biến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đâu</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Rounded Rectangle 3">
            <a:extLst>
              <a:ext uri="{FF2B5EF4-FFF2-40B4-BE49-F238E27FC236}">
                <a16:creationId xmlns:a16="http://schemas.microsoft.com/office/drawing/2014/main" id="{ADC82D2E-5C1A-45A3-BEC5-1B56D0F9D5DA}"/>
              </a:ext>
            </a:extLst>
          </p:cNvPr>
          <p:cNvSpPr/>
          <p:nvPr/>
        </p:nvSpPr>
        <p:spPr>
          <a:xfrm>
            <a:off x="655983" y="4390097"/>
            <a:ext cx="240587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5">
            <a:extLst>
              <a:ext uri="{FF2B5EF4-FFF2-40B4-BE49-F238E27FC236}">
                <a16:creationId xmlns:a16="http://schemas.microsoft.com/office/drawing/2014/main" id="{026C8088-5416-4E99-97B0-A2CBB5686515}"/>
              </a:ext>
            </a:extLst>
          </p:cNvPr>
          <p:cNvSpPr/>
          <p:nvPr/>
        </p:nvSpPr>
        <p:spPr>
          <a:xfrm>
            <a:off x="646043" y="2615046"/>
            <a:ext cx="2457374"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ounded Rectangle 6">
            <a:extLst>
              <a:ext uri="{FF2B5EF4-FFF2-40B4-BE49-F238E27FC236}">
                <a16:creationId xmlns:a16="http://schemas.microsoft.com/office/drawing/2014/main" id="{4AAAC151-ED0A-43F4-8829-BB29BF836E66}"/>
              </a:ext>
            </a:extLst>
          </p:cNvPr>
          <p:cNvSpPr/>
          <p:nvPr/>
        </p:nvSpPr>
        <p:spPr>
          <a:xfrm>
            <a:off x="4253948" y="2594264"/>
            <a:ext cx="258327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BB13DF8-5921-40B5-B098-49602EA0EDE7}"/>
              </a:ext>
            </a:extLst>
          </p:cNvPr>
          <p:cNvSpPr txBox="1"/>
          <p:nvPr/>
        </p:nvSpPr>
        <p:spPr>
          <a:xfrm>
            <a:off x="695739" y="4470112"/>
            <a:ext cx="2472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Miền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nam</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a:extLst>
              <a:ext uri="{FF2B5EF4-FFF2-40B4-BE49-F238E27FC236}">
                <a16:creationId xmlns:a16="http://schemas.microsoft.com/office/drawing/2014/main" id="{B5AD9A95-3EEA-44C6-BD86-120277A986DB}"/>
              </a:ext>
            </a:extLst>
          </p:cNvPr>
          <p:cNvSpPr txBox="1"/>
          <p:nvPr/>
        </p:nvSpPr>
        <p:spPr>
          <a:xfrm>
            <a:off x="4253948" y="2763096"/>
            <a:ext cx="2673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Miền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Trung</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Box 19">
            <a:extLst>
              <a:ext uri="{FF2B5EF4-FFF2-40B4-BE49-F238E27FC236}">
                <a16:creationId xmlns:a16="http://schemas.microsoft.com/office/drawing/2014/main" id="{C9F3C53A-1006-4B6B-9D7A-2F44AEC51669}"/>
              </a:ext>
            </a:extLst>
          </p:cNvPr>
          <p:cNvSpPr txBox="1"/>
          <p:nvPr/>
        </p:nvSpPr>
        <p:spPr>
          <a:xfrm>
            <a:off x="715617" y="2768460"/>
            <a:ext cx="2423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Miền</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bắc</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4" name="Am-thanh-tra-loi-dung-www_nhacchuongvui_com.mp3">
            <a:hlinkClick r:id="" action="ppaction://media"/>
            <a:extLst>
              <a:ext uri="{FF2B5EF4-FFF2-40B4-BE49-F238E27FC236}">
                <a16:creationId xmlns:a16="http://schemas.microsoft.com/office/drawing/2014/main" id="{5185F219-3DC9-40F7-B21B-6669317D48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36236" y="304800"/>
            <a:ext cx="609600" cy="609600"/>
          </a:xfrm>
          <a:prstGeom prst="rect">
            <a:avLst/>
          </a:prstGeom>
        </p:spPr>
      </p:pic>
      <p:pic>
        <p:nvPicPr>
          <p:cNvPr id="26" name="Am-thanh-tra-loi-sai-www_nhacchuongvui_com.mp3">
            <a:hlinkClick r:id="" action="ppaction://media"/>
            <a:extLst>
              <a:ext uri="{FF2B5EF4-FFF2-40B4-BE49-F238E27FC236}">
                <a16:creationId xmlns:a16="http://schemas.microsoft.com/office/drawing/2014/main" id="{B7486C50-8050-43C7-8839-2DF6DA3A01A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91654" y="1436832"/>
            <a:ext cx="609600" cy="609600"/>
          </a:xfrm>
          <a:prstGeom prst="rect">
            <a:avLst/>
          </a:prstGeom>
        </p:spPr>
      </p:pic>
      <p:pic>
        <p:nvPicPr>
          <p:cNvPr id="28" name="Am-thanh-tra-loi-sai-www_nhacchuongvui_com.mp3">
            <a:hlinkClick r:id="" action="ppaction://media"/>
            <a:extLst>
              <a:ext uri="{FF2B5EF4-FFF2-40B4-BE49-F238E27FC236}">
                <a16:creationId xmlns:a16="http://schemas.microsoft.com/office/drawing/2014/main" id="{29861016-EEB1-4110-8B87-DCC6AE0E44F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6236" y="2670464"/>
            <a:ext cx="609600" cy="609600"/>
          </a:xfrm>
          <a:prstGeom prst="rect">
            <a:avLst/>
          </a:prstGeom>
        </p:spPr>
      </p:pic>
      <p:pic>
        <p:nvPicPr>
          <p:cNvPr id="30" name="Picture 29">
            <a:extLst>
              <a:ext uri="{FF2B5EF4-FFF2-40B4-BE49-F238E27FC236}">
                <a16:creationId xmlns:a16="http://schemas.microsoft.com/office/drawing/2014/main" id="{E2D88B91-159E-4CA3-83EA-81492FB3696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flipH="1">
            <a:off x="9537617" y="2689514"/>
            <a:ext cx="2505093" cy="4263988"/>
          </a:xfrm>
          <a:prstGeom prst="rect">
            <a:avLst/>
          </a:prstGeom>
        </p:spPr>
      </p:pic>
      <p:pic>
        <p:nvPicPr>
          <p:cNvPr id="31" name="Picture 2" descr="Ảnh Nobita Buồn ❤️ Ảnh Nobita Cô Đơn Tâm Trạng Đẹp Nhất">
            <a:extLst>
              <a:ext uri="{FF2B5EF4-FFF2-40B4-BE49-F238E27FC236}">
                <a16:creationId xmlns:a16="http://schemas.microsoft.com/office/drawing/2014/main" id="{CAFB8DF6-21D2-47BA-8241-3330D1BA44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207680" y="3280064"/>
            <a:ext cx="1516720" cy="344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91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500"/>
                                        <p:tgtEl>
                                          <p:spTgt spid="2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5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5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500"/>
                                        <p:tgtEl>
                                          <p:spTgt spid="17"/>
                                        </p:tgtEl>
                                      </p:cBhvr>
                                    </p:animEffect>
                                  </p:childTnLst>
                                </p:cTn>
                              </p:par>
                              <p:par>
                                <p:cTn id="29" presetID="32" presetClass="emph" presetSubtype="0" fill="hold" nodeType="withEffect">
                                  <p:stCondLst>
                                    <p:cond delay="0"/>
                                  </p:stCondLst>
                                  <p:childTnLst>
                                    <p:animRot by="120000">
                                      <p:cBhvr>
                                        <p:cTn id="30" dur="500" fill="hold">
                                          <p:stCondLst>
                                            <p:cond delay="0"/>
                                          </p:stCondLst>
                                        </p:cTn>
                                        <p:tgtEl>
                                          <p:spTgt spid="31"/>
                                        </p:tgtEl>
                                        <p:attrNameLst>
                                          <p:attrName>r</p:attrName>
                                        </p:attrNameLst>
                                      </p:cBhvr>
                                    </p:animRot>
                                    <p:animRot by="-240000">
                                      <p:cBhvr>
                                        <p:cTn id="31" dur="1000" fill="hold">
                                          <p:stCondLst>
                                            <p:cond delay="1000"/>
                                          </p:stCondLst>
                                        </p:cTn>
                                        <p:tgtEl>
                                          <p:spTgt spid="31"/>
                                        </p:tgtEl>
                                        <p:attrNameLst>
                                          <p:attrName>r</p:attrName>
                                        </p:attrNameLst>
                                      </p:cBhvr>
                                    </p:animRot>
                                    <p:animRot by="240000">
                                      <p:cBhvr>
                                        <p:cTn id="32" dur="1000" fill="hold">
                                          <p:stCondLst>
                                            <p:cond delay="2000"/>
                                          </p:stCondLst>
                                        </p:cTn>
                                        <p:tgtEl>
                                          <p:spTgt spid="31"/>
                                        </p:tgtEl>
                                        <p:attrNameLst>
                                          <p:attrName>r</p:attrName>
                                        </p:attrNameLst>
                                      </p:cBhvr>
                                    </p:animRot>
                                    <p:animRot by="-240000">
                                      <p:cBhvr>
                                        <p:cTn id="33" dur="1000" fill="hold">
                                          <p:stCondLst>
                                            <p:cond delay="3000"/>
                                          </p:stCondLst>
                                        </p:cTn>
                                        <p:tgtEl>
                                          <p:spTgt spid="31"/>
                                        </p:tgtEl>
                                        <p:attrNameLst>
                                          <p:attrName>r</p:attrName>
                                        </p:attrNameLst>
                                      </p:cBhvr>
                                    </p:animRot>
                                    <p:animRot by="120000">
                                      <p:cBhvr>
                                        <p:cTn id="34" dur="1000" fill="hold">
                                          <p:stCondLst>
                                            <p:cond delay="4000"/>
                                          </p:stCondLst>
                                        </p:cTn>
                                        <p:tgtEl>
                                          <p:spTgt spid="31"/>
                                        </p:tgtEl>
                                        <p:attrNameLst>
                                          <p:attrName>r</p:attrName>
                                        </p:attrNameLst>
                                      </p:cBhvr>
                                    </p:animRot>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withEffect">
                                  <p:stCondLst>
                                    <p:cond delay="0"/>
                                  </p:stCondLst>
                                  <p:childTnLst>
                                    <p:cmd type="call" cmd="playFrom(0.0)">
                                      <p:cBhvr>
                                        <p:cTn id="43" dur="8085" fill="hold"/>
                                        <p:tgtEl>
                                          <p:spTgt spid="24"/>
                                        </p:tgtEl>
                                      </p:cBhvr>
                                    </p:cmd>
                                  </p:childTnLst>
                                </p:cTn>
                              </p:par>
                              <p:par>
                                <p:cTn id="44" presetID="32" presetClass="emph" presetSubtype="0" fill="hold" nodeType="with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8158" fill="hold"/>
                                        <p:tgtEl>
                                          <p:spTgt spid="26"/>
                                        </p:tgtEl>
                                      </p:cBhvr>
                                    </p:cmd>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8158" fill="hold"/>
                                        <p:tgtEl>
                                          <p:spTgt spid="28"/>
                                        </p:tgtEl>
                                      </p:cBhvr>
                                    </p:cmd>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24"/>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8"/>
                </p:tgtEl>
              </p:cMediaNode>
            </p:audio>
          </p:childTnLst>
        </p:cTn>
      </p:par>
    </p:tnLst>
    <p:bldLst>
      <p:bldP spid="11" grpId="0" animBg="1"/>
      <p:bldP spid="12" grpId="0"/>
      <p:bldP spid="13" grpId="0" animBg="1"/>
      <p:bldP spid="15" grpId="0" animBg="1"/>
      <p:bldP spid="16" grpId="0" animBg="1"/>
      <p:bldP spid="17" grpId="0"/>
      <p:bldP spid="18"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FAA0-0879-5266-9F52-E4E3D494DE7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1829879-BE3E-F3AE-488A-AD3E90C0EEF6}"/>
              </a:ext>
            </a:extLst>
          </p:cNvPr>
          <p:cNvSpPr>
            <a:spLocks noGrp="1"/>
          </p:cNvSpPr>
          <p:nvPr>
            <p:ph idx="1"/>
          </p:nvPr>
        </p:nvSpPr>
        <p:spPr>
          <a:xfrm>
            <a:off x="838200" y="1079653"/>
            <a:ext cx="10515600" cy="5097310"/>
          </a:xfrm>
        </p:spPr>
        <p:txBody>
          <a:bodyPr>
            <a:noAutofit/>
          </a:bodyPr>
          <a:lstStyle/>
          <a:p>
            <a:r>
              <a:rPr lang="vi-VN" sz="4800" dirty="0">
                <a:solidFill>
                  <a:schemeClr val="accent1"/>
                </a:solidFill>
              </a:rPr>
              <a:t>    Cây cảnh được sử dụng để trang trí hầu hết các không gian sống vì chúng mang lại vẻ xanh mát, nhiều màu sắc hương thơm và không khí trong lành cho con người, giúp con người gần gũi với thiên nhiên.</a:t>
            </a:r>
            <a:endParaRPr lang="en-US" sz="4800" dirty="0">
              <a:solidFill>
                <a:schemeClr val="accent1"/>
              </a:solidFill>
            </a:endParaRPr>
          </a:p>
        </p:txBody>
      </p:sp>
    </p:spTree>
    <p:extLst>
      <p:ext uri="{BB962C8B-B14F-4D97-AF65-F5344CB8AC3E}">
        <p14:creationId xmlns:p14="http://schemas.microsoft.com/office/powerpoint/2010/main" val="879359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282"/>
            <a:ext cx="12895385" cy="6762149"/>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3901" y="220498"/>
            <a:ext cx="14161477" cy="6943649"/>
          </a:xfrm>
          <a:prstGeom prst="rect">
            <a:avLst/>
          </a:prstGeom>
        </p:spPr>
      </p:pic>
      <p:grpSp>
        <p:nvGrpSpPr>
          <p:cNvPr id="19" name="组合 18">
            <a:extLst>
              <a:ext uri="{FF2B5EF4-FFF2-40B4-BE49-F238E27FC236}">
                <a16:creationId xmlns:a16="http://schemas.microsoft.com/office/drawing/2014/main" id="{E4313517-275A-4294-96EA-460F2EB4337B}"/>
              </a:ext>
            </a:extLst>
          </p:cNvPr>
          <p:cNvGrpSpPr/>
          <p:nvPr/>
        </p:nvGrpSpPr>
        <p:grpSpPr>
          <a:xfrm>
            <a:off x="-1265467" y="2115356"/>
            <a:ext cx="4390245" cy="3728908"/>
            <a:chOff x="-1483102" y="834699"/>
            <a:chExt cx="4908113" cy="4168765"/>
          </a:xfrm>
        </p:grpSpPr>
        <p:pic>
          <p:nvPicPr>
            <p:cNvPr id="14" name="图片 13">
              <a:extLst>
                <a:ext uri="{FF2B5EF4-FFF2-40B4-BE49-F238E27FC236}">
                  <a16:creationId xmlns:a16="http://schemas.microsoft.com/office/drawing/2014/main" id="{71214595-C650-4EBD-88C2-84C9A76A1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102" y="834699"/>
              <a:ext cx="3796649" cy="3651739"/>
            </a:xfrm>
            <a:prstGeom prst="rect">
              <a:avLst/>
            </a:prstGeom>
          </p:spPr>
        </p:pic>
        <p:pic>
          <p:nvPicPr>
            <p:cNvPr id="16" name="图片 15">
              <a:extLst>
                <a:ext uri="{FF2B5EF4-FFF2-40B4-BE49-F238E27FC236}">
                  <a16:creationId xmlns:a16="http://schemas.microsoft.com/office/drawing/2014/main" id="{FF623C0F-F96F-4040-A266-B37CF10B9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852" y="2075812"/>
              <a:ext cx="2506159" cy="2410626"/>
            </a:xfrm>
            <a:prstGeom prst="rect">
              <a:avLst/>
            </a:prstGeom>
          </p:spPr>
        </p:pic>
        <p:pic>
          <p:nvPicPr>
            <p:cNvPr id="18" name="图片 17">
              <a:extLst>
                <a:ext uri="{FF2B5EF4-FFF2-40B4-BE49-F238E27FC236}">
                  <a16:creationId xmlns:a16="http://schemas.microsoft.com/office/drawing/2014/main" id="{0EA0B81D-26A8-474D-A3C6-3CF608FBA0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11778">
              <a:off x="-567782" y="2582810"/>
              <a:ext cx="2519169" cy="2420654"/>
            </a:xfrm>
            <a:prstGeom prst="rect">
              <a:avLst/>
            </a:prstGeom>
          </p:spPr>
        </p:pic>
      </p:grpSp>
      <p:grpSp>
        <p:nvGrpSpPr>
          <p:cNvPr id="20" name="组合 19">
            <a:extLst>
              <a:ext uri="{FF2B5EF4-FFF2-40B4-BE49-F238E27FC236}">
                <a16:creationId xmlns:a16="http://schemas.microsoft.com/office/drawing/2014/main" id="{18CCBE9D-F4A4-4320-9A1F-138CBF29E53B}"/>
              </a:ext>
            </a:extLst>
          </p:cNvPr>
          <p:cNvGrpSpPr/>
          <p:nvPr/>
        </p:nvGrpSpPr>
        <p:grpSpPr>
          <a:xfrm>
            <a:off x="8155263" y="2183988"/>
            <a:ext cx="4657549" cy="3767021"/>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3041374" y="3568148"/>
            <a:ext cx="5660778" cy="3476114"/>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grpSp>
        <p:nvGrpSpPr>
          <p:cNvPr id="54" name="组合 53">
            <a:extLst>
              <a:ext uri="{FF2B5EF4-FFF2-40B4-BE49-F238E27FC236}">
                <a16:creationId xmlns:a16="http://schemas.microsoft.com/office/drawing/2014/main" id="{59394E1A-1E68-4F1B-B2BA-A2EA459295FF}"/>
              </a:ext>
            </a:extLst>
          </p:cNvPr>
          <p:cNvGrpSpPr/>
          <p:nvPr/>
        </p:nvGrpSpPr>
        <p:grpSpPr>
          <a:xfrm>
            <a:off x="-1894909" y="5836498"/>
            <a:ext cx="4683737" cy="4065743"/>
            <a:chOff x="-1894909" y="5416509"/>
            <a:chExt cx="4683737" cy="4065743"/>
          </a:xfrm>
        </p:grpSpPr>
        <p:pic>
          <p:nvPicPr>
            <p:cNvPr id="38" name="图片 37">
              <a:extLst>
                <a:ext uri="{FF2B5EF4-FFF2-40B4-BE49-F238E27FC236}">
                  <a16:creationId xmlns:a16="http://schemas.microsoft.com/office/drawing/2014/main" id="{D4A7F997-73D8-4E6D-8BE9-EEE5BEE350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830327">
              <a:off x="-1234424" y="5331572"/>
              <a:ext cx="3362767" cy="4683737"/>
            </a:xfrm>
            <a:prstGeom prst="rect">
              <a:avLst/>
            </a:prstGeom>
          </p:spPr>
        </p:pic>
        <p:pic>
          <p:nvPicPr>
            <p:cNvPr id="40" name="图片 39">
              <a:extLst>
                <a:ext uri="{FF2B5EF4-FFF2-40B4-BE49-F238E27FC236}">
                  <a16:creationId xmlns:a16="http://schemas.microsoft.com/office/drawing/2014/main" id="{2EA755F3-A86E-4C4E-9723-ED8685D39A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549046">
              <a:off x="-1075999" y="5416509"/>
              <a:ext cx="2640514" cy="2074184"/>
            </a:xfrm>
            <a:prstGeom prst="rect">
              <a:avLst/>
            </a:prstGeom>
          </p:spPr>
        </p:pic>
        <p:pic>
          <p:nvPicPr>
            <p:cNvPr id="44" name="图片 43">
              <a:extLst>
                <a:ext uri="{FF2B5EF4-FFF2-40B4-BE49-F238E27FC236}">
                  <a16:creationId xmlns:a16="http://schemas.microsoft.com/office/drawing/2014/main" id="{1FBCD71D-3E11-4DA7-9A64-4D5E9302AB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20130">
              <a:off x="-215237" y="5724463"/>
              <a:ext cx="2722376" cy="3757789"/>
            </a:xfrm>
            <a:prstGeom prst="rect">
              <a:avLst/>
            </a:prstGeom>
          </p:spPr>
        </p:pic>
      </p:grpSp>
    </p:spTree>
    <p:extLst>
      <p:ext uri="{BB962C8B-B14F-4D97-AF65-F5344CB8AC3E}">
        <p14:creationId xmlns:p14="http://schemas.microsoft.com/office/powerpoint/2010/main" val="701699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0" name="Picture 2" descr="Hình Nền Doremon Siêu Cute Điện Thoại, Máy Tính ❤️4K 3D Dễ Thương">
            <a:extLst>
              <a:ext uri="{FF2B5EF4-FFF2-40B4-BE49-F238E27FC236}">
                <a16:creationId xmlns:a16="http://schemas.microsoft.com/office/drawing/2014/main" id="{DE41D9B2-28B8-4868-9AB2-4E91B181F0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8334747F-6914-455F-8330-4FE290BB40EA}"/>
              </a:ext>
            </a:extLst>
          </p:cNvPr>
          <p:cNvSpPr/>
          <p:nvPr/>
        </p:nvSpPr>
        <p:spPr>
          <a:xfrm>
            <a:off x="838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4E6F69E-1FD5-49B1-8F5D-09E991AE4D02}"/>
              </a:ext>
            </a:extLst>
          </p:cNvPr>
          <p:cNvSpPr txBox="1"/>
          <p:nvPr/>
        </p:nvSpPr>
        <p:spPr>
          <a:xfrm>
            <a:off x="1219200" y="768626"/>
            <a:ext cx="54102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Times New Roman" pitchFamily="18" charset="0"/>
                <a:cs typeface="Times New Roman" pitchFamily="18" charset="0"/>
              </a:rPr>
              <a:t>Cây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sen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thường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nở</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mùa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Rounded Rectangle 3">
            <a:extLst>
              <a:ext uri="{FF2B5EF4-FFF2-40B4-BE49-F238E27FC236}">
                <a16:creationId xmlns:a16="http://schemas.microsoft.com/office/drawing/2014/main" id="{ADC82D2E-5C1A-45A3-BEC5-1B56D0F9D5DA}"/>
              </a:ext>
            </a:extLst>
          </p:cNvPr>
          <p:cNvSpPr/>
          <p:nvPr/>
        </p:nvSpPr>
        <p:spPr>
          <a:xfrm>
            <a:off x="447261" y="2432088"/>
            <a:ext cx="2405871"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Rounded Rectangle 5">
            <a:extLst>
              <a:ext uri="{FF2B5EF4-FFF2-40B4-BE49-F238E27FC236}">
                <a16:creationId xmlns:a16="http://schemas.microsoft.com/office/drawing/2014/main" id="{026C8088-5416-4E99-97B0-A2CBB5686515}"/>
              </a:ext>
            </a:extLst>
          </p:cNvPr>
          <p:cNvSpPr/>
          <p:nvPr/>
        </p:nvSpPr>
        <p:spPr>
          <a:xfrm>
            <a:off x="377686" y="3867377"/>
            <a:ext cx="2457374"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Rounded Rectangle 6">
            <a:extLst>
              <a:ext uri="{FF2B5EF4-FFF2-40B4-BE49-F238E27FC236}">
                <a16:creationId xmlns:a16="http://schemas.microsoft.com/office/drawing/2014/main" id="{4AAAC151-ED0A-43F4-8829-BB29BF836E66}"/>
              </a:ext>
            </a:extLst>
          </p:cNvPr>
          <p:cNvSpPr/>
          <p:nvPr/>
        </p:nvSpPr>
        <p:spPr>
          <a:xfrm>
            <a:off x="4253948" y="2594264"/>
            <a:ext cx="258327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BB13DF8-5921-40B5-B098-49602EA0EDE7}"/>
              </a:ext>
            </a:extLst>
          </p:cNvPr>
          <p:cNvSpPr txBox="1"/>
          <p:nvPr/>
        </p:nvSpPr>
        <p:spPr>
          <a:xfrm>
            <a:off x="487017" y="2512103"/>
            <a:ext cx="2472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Mùa</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hè</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8" name="TextBox 17">
            <a:extLst>
              <a:ext uri="{FF2B5EF4-FFF2-40B4-BE49-F238E27FC236}">
                <a16:creationId xmlns:a16="http://schemas.microsoft.com/office/drawing/2014/main" id="{B5AD9A95-3EEA-44C6-BD86-120277A986DB}"/>
              </a:ext>
            </a:extLst>
          </p:cNvPr>
          <p:cNvSpPr txBox="1"/>
          <p:nvPr/>
        </p:nvSpPr>
        <p:spPr>
          <a:xfrm>
            <a:off x="4253948" y="2763096"/>
            <a:ext cx="2673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Mùa</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xuân</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0" name="TextBox 19">
            <a:extLst>
              <a:ext uri="{FF2B5EF4-FFF2-40B4-BE49-F238E27FC236}">
                <a16:creationId xmlns:a16="http://schemas.microsoft.com/office/drawing/2014/main" id="{C9F3C53A-1006-4B6B-9D7A-2F44AEC51669}"/>
              </a:ext>
            </a:extLst>
          </p:cNvPr>
          <p:cNvSpPr txBox="1"/>
          <p:nvPr/>
        </p:nvSpPr>
        <p:spPr>
          <a:xfrm>
            <a:off x="447260" y="4020791"/>
            <a:ext cx="24235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Mùa</a:t>
            </a:r>
            <a:r>
              <a:rPr kumimoji="0" lang="en-US" sz="3200" b="0"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thu</a:t>
            </a: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4" name="Am-thanh-tra-loi-dung-www_nhacchuongvui_com.mp3">
            <a:hlinkClick r:id="" action="ppaction://media"/>
            <a:extLst>
              <a:ext uri="{FF2B5EF4-FFF2-40B4-BE49-F238E27FC236}">
                <a16:creationId xmlns:a16="http://schemas.microsoft.com/office/drawing/2014/main" id="{5185F219-3DC9-40F7-B21B-6669317D48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836236" y="304800"/>
            <a:ext cx="609600" cy="609600"/>
          </a:xfrm>
          <a:prstGeom prst="rect">
            <a:avLst/>
          </a:prstGeom>
        </p:spPr>
      </p:pic>
      <p:pic>
        <p:nvPicPr>
          <p:cNvPr id="26" name="Am-thanh-tra-loi-sai-www_nhacchuongvui_com.mp3">
            <a:hlinkClick r:id="" action="ppaction://media"/>
            <a:extLst>
              <a:ext uri="{FF2B5EF4-FFF2-40B4-BE49-F238E27FC236}">
                <a16:creationId xmlns:a16="http://schemas.microsoft.com/office/drawing/2014/main" id="{B7486C50-8050-43C7-8839-2DF6DA3A01A3}"/>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91654" y="1436832"/>
            <a:ext cx="609600" cy="609600"/>
          </a:xfrm>
          <a:prstGeom prst="rect">
            <a:avLst/>
          </a:prstGeom>
        </p:spPr>
      </p:pic>
      <p:pic>
        <p:nvPicPr>
          <p:cNvPr id="28" name="Am-thanh-tra-loi-sai-www_nhacchuongvui_com.mp3">
            <a:hlinkClick r:id="" action="ppaction://media"/>
            <a:extLst>
              <a:ext uri="{FF2B5EF4-FFF2-40B4-BE49-F238E27FC236}">
                <a16:creationId xmlns:a16="http://schemas.microsoft.com/office/drawing/2014/main" id="{29861016-EEB1-4110-8B87-DCC6AE0E44F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836236" y="2670464"/>
            <a:ext cx="609600" cy="609600"/>
          </a:xfrm>
          <a:prstGeom prst="rect">
            <a:avLst/>
          </a:prstGeom>
        </p:spPr>
      </p:pic>
      <p:pic>
        <p:nvPicPr>
          <p:cNvPr id="30" name="Picture 29">
            <a:extLst>
              <a:ext uri="{FF2B5EF4-FFF2-40B4-BE49-F238E27FC236}">
                <a16:creationId xmlns:a16="http://schemas.microsoft.com/office/drawing/2014/main" id="{E2D88B91-159E-4CA3-83EA-81492FB3696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flipH="1">
            <a:off x="9537617" y="2689514"/>
            <a:ext cx="2505093" cy="4263988"/>
          </a:xfrm>
          <a:prstGeom prst="rect">
            <a:avLst/>
          </a:prstGeom>
        </p:spPr>
      </p:pic>
      <p:pic>
        <p:nvPicPr>
          <p:cNvPr id="31" name="Picture 2" descr="Ảnh Nobita Buồn ❤️ Ảnh Nobita Cô Đơn Tâm Trạng Đẹp Nhất">
            <a:extLst>
              <a:ext uri="{FF2B5EF4-FFF2-40B4-BE49-F238E27FC236}">
                <a16:creationId xmlns:a16="http://schemas.microsoft.com/office/drawing/2014/main" id="{CAFB8DF6-21D2-47BA-8241-3330D1BA443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207680" y="3280064"/>
            <a:ext cx="1516720" cy="3443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ircle(in)">
                                      <p:cBhvr>
                                        <p:cTn id="13" dur="500"/>
                                        <p:tgtEl>
                                          <p:spTgt spid="2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5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5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500"/>
                                        <p:tgtEl>
                                          <p:spTgt spid="17"/>
                                        </p:tgtEl>
                                      </p:cBhvr>
                                    </p:animEffect>
                                  </p:childTnLst>
                                </p:cTn>
                              </p:par>
                              <p:par>
                                <p:cTn id="29" presetID="32" presetClass="emph" presetSubtype="0" fill="hold" nodeType="withEffect">
                                  <p:stCondLst>
                                    <p:cond delay="0"/>
                                  </p:stCondLst>
                                  <p:childTnLst>
                                    <p:animRot by="120000">
                                      <p:cBhvr>
                                        <p:cTn id="30" dur="500" fill="hold">
                                          <p:stCondLst>
                                            <p:cond delay="0"/>
                                          </p:stCondLst>
                                        </p:cTn>
                                        <p:tgtEl>
                                          <p:spTgt spid="31"/>
                                        </p:tgtEl>
                                        <p:attrNameLst>
                                          <p:attrName>r</p:attrName>
                                        </p:attrNameLst>
                                      </p:cBhvr>
                                    </p:animRot>
                                    <p:animRot by="-240000">
                                      <p:cBhvr>
                                        <p:cTn id="31" dur="1000" fill="hold">
                                          <p:stCondLst>
                                            <p:cond delay="1000"/>
                                          </p:stCondLst>
                                        </p:cTn>
                                        <p:tgtEl>
                                          <p:spTgt spid="31"/>
                                        </p:tgtEl>
                                        <p:attrNameLst>
                                          <p:attrName>r</p:attrName>
                                        </p:attrNameLst>
                                      </p:cBhvr>
                                    </p:animRot>
                                    <p:animRot by="240000">
                                      <p:cBhvr>
                                        <p:cTn id="32" dur="1000" fill="hold">
                                          <p:stCondLst>
                                            <p:cond delay="2000"/>
                                          </p:stCondLst>
                                        </p:cTn>
                                        <p:tgtEl>
                                          <p:spTgt spid="31"/>
                                        </p:tgtEl>
                                        <p:attrNameLst>
                                          <p:attrName>r</p:attrName>
                                        </p:attrNameLst>
                                      </p:cBhvr>
                                    </p:animRot>
                                    <p:animRot by="-240000">
                                      <p:cBhvr>
                                        <p:cTn id="33" dur="1000" fill="hold">
                                          <p:stCondLst>
                                            <p:cond delay="3000"/>
                                          </p:stCondLst>
                                        </p:cTn>
                                        <p:tgtEl>
                                          <p:spTgt spid="31"/>
                                        </p:tgtEl>
                                        <p:attrNameLst>
                                          <p:attrName>r</p:attrName>
                                        </p:attrNameLst>
                                      </p:cBhvr>
                                    </p:animRot>
                                    <p:animRot by="120000">
                                      <p:cBhvr>
                                        <p:cTn id="34" dur="1000" fill="hold">
                                          <p:stCondLst>
                                            <p:cond delay="4000"/>
                                          </p:stCondLst>
                                        </p:cTn>
                                        <p:tgtEl>
                                          <p:spTgt spid="31"/>
                                        </p:tgtEl>
                                        <p:attrNameLst>
                                          <p:attrName>r</p:attrName>
                                        </p:attrNameLst>
                                      </p:cBhvr>
                                    </p:animRot>
                                  </p:childTnLst>
                                </p:cTn>
                              </p:par>
                              <p:par>
                                <p:cTn id="35" presetID="2" presetClass="entr" presetSubtype="4"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withEffect">
                                  <p:stCondLst>
                                    <p:cond delay="0"/>
                                  </p:stCondLst>
                                  <p:childTnLst>
                                    <p:cmd type="call" cmd="playFrom(0.0)">
                                      <p:cBhvr>
                                        <p:cTn id="43" dur="8085" fill="hold"/>
                                        <p:tgtEl>
                                          <p:spTgt spid="24"/>
                                        </p:tgtEl>
                                      </p:cBhvr>
                                    </p:cmd>
                                  </p:childTnLst>
                                </p:cTn>
                              </p:par>
                              <p:par>
                                <p:cTn id="44" presetID="32" presetClass="emph" presetSubtype="0" fill="hold" nodeType="with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cTn>
                              </p:par>
                            </p:childTnLst>
                          </p:cTn>
                        </p:par>
                      </p:childTnLst>
                    </p:cTn>
                  </p:par>
                </p:childTnLst>
              </p:cTn>
              <p:nextCondLst>
                <p:cond evt="onClick" delay="0">
                  <p:tgtEl>
                    <p:spTgt spid="17"/>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8158" fill="hold"/>
                                        <p:tgtEl>
                                          <p:spTgt spid="26"/>
                                        </p:tgtEl>
                                      </p:cBhvr>
                                    </p:cmd>
                                  </p:childTnLst>
                                </p:cTn>
                              </p:par>
                            </p:childTnLst>
                          </p:cTn>
                        </p:par>
                      </p:childTnLst>
                    </p:cTn>
                  </p:par>
                </p:childTnLst>
              </p:cTn>
              <p:nextCondLst>
                <p:cond evt="onClick" delay="0">
                  <p:tgtEl>
                    <p:spTgt spid="18"/>
                  </p:tgtEl>
                </p:cond>
              </p:nextCondLst>
            </p:seq>
            <p:seq concurrent="1" nextAc="seek">
              <p:cTn id="55" restart="whenNotActive" fill="hold" evtFilter="cancelBubble" nodeType="interactiveSeq">
                <p:stCondLst>
                  <p:cond evt="onClick" delay="0">
                    <p:tgtEl>
                      <p:spTgt spid="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8158" fill="hold"/>
                                        <p:tgtEl>
                                          <p:spTgt spid="28"/>
                                        </p:tgtEl>
                                      </p:cBhvr>
                                    </p:cmd>
                                  </p:childTnLst>
                                </p:cTn>
                              </p:par>
                            </p:childTnLst>
                          </p:cTn>
                        </p:par>
                      </p:childTnLst>
                    </p:cTn>
                  </p:par>
                </p:childTnLst>
              </p:cTn>
              <p:nextCondLst>
                <p:cond evt="onClick" delay="0">
                  <p:tgtEl>
                    <p:spTgt spid="20"/>
                  </p:tgtEl>
                </p:cond>
              </p:nextCondLst>
            </p:seq>
            <p:audio>
              <p:cMediaNode vol="80000">
                <p:cTn id="60" fill="hold" display="0">
                  <p:stCondLst>
                    <p:cond delay="indefinite"/>
                  </p:stCondLst>
                  <p:endCondLst>
                    <p:cond evt="onStopAudio" delay="0">
                      <p:tgtEl>
                        <p:sldTgt/>
                      </p:tgtEl>
                    </p:cond>
                  </p:endCondLst>
                </p:cTn>
                <p:tgtEl>
                  <p:spTgt spid="24"/>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8"/>
                </p:tgtEl>
              </p:cMediaNode>
            </p:audio>
          </p:childTnLst>
        </p:cTn>
      </p:par>
    </p:tnLst>
    <p:bldLst>
      <p:bldP spid="11" grpId="0" animBg="1"/>
      <p:bldP spid="12" grpId="0"/>
      <p:bldP spid="13" grpId="0" animBg="1"/>
      <p:bldP spid="15" grpId="0" animBg="1"/>
      <p:bldP spid="16" grpId="0" animBg="1"/>
      <p:bldP spid="17" grpId="0"/>
      <p:bldP spid="18"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id="{AD880458-5405-4985-A1FD-DFD7044DE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id="{D6AAA882-4926-4EC7-AEDF-D2176C11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id="{A57B771F-896E-4B7A-B65B-23FE5012EAC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id="{B01727DE-D344-496A-A7CD-984F2397F8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id="{8688A815-AD33-4034-B25B-3A77A2C5375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id="{8C2227F4-CC8F-44B1-8E97-7A78116B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id="{A8BEB3BA-B080-401F-8D47-175675C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5" name="Group 4">
            <a:extLst>
              <a:ext uri="{FF2B5EF4-FFF2-40B4-BE49-F238E27FC236}">
                <a16:creationId xmlns:a16="http://schemas.microsoft.com/office/drawing/2014/main" id="{2ECBEB3C-DC59-5849-E74B-452BBCDA44EA}"/>
              </a:ext>
            </a:extLst>
          </p:cNvPr>
          <p:cNvGrpSpPr/>
          <p:nvPr/>
        </p:nvGrpSpPr>
        <p:grpSpPr>
          <a:xfrm>
            <a:off x="999328" y="108901"/>
            <a:ext cx="10193344" cy="2089769"/>
            <a:chOff x="1017669" y="130166"/>
            <a:chExt cx="10193344" cy="2089769"/>
          </a:xfrm>
        </p:grpSpPr>
        <p:sp>
          <p:nvSpPr>
            <p:cNvPr id="58" name="Rectangle: Rounded Corners 57">
              <a:extLst>
                <a:ext uri="{FF2B5EF4-FFF2-40B4-BE49-F238E27FC236}">
                  <a16:creationId xmlns:a16="http://schemas.microsoft.com/office/drawing/2014/main" id="{CEF1BB84-AE3A-810C-A6EA-E6AC54C16128}"/>
                </a:ext>
              </a:extLst>
            </p:cNvPr>
            <p:cNvSpPr/>
            <p:nvPr/>
          </p:nvSpPr>
          <p:spPr>
            <a:xfrm>
              <a:off x="1806044" y="672426"/>
              <a:ext cx="9404969" cy="1547509"/>
            </a:xfrm>
            <a:custGeom>
              <a:avLst/>
              <a:gdLst>
                <a:gd name="connsiteX0" fmla="*/ 0 w 9404969"/>
                <a:gd name="connsiteY0" fmla="*/ 257923 h 1547509"/>
                <a:gd name="connsiteX1" fmla="*/ 257923 w 9404969"/>
                <a:gd name="connsiteY1" fmla="*/ 0 h 1547509"/>
                <a:gd name="connsiteX2" fmla="*/ 9147046 w 9404969"/>
                <a:gd name="connsiteY2" fmla="*/ 0 h 1547509"/>
                <a:gd name="connsiteX3" fmla="*/ 9404969 w 9404969"/>
                <a:gd name="connsiteY3" fmla="*/ 257923 h 1547509"/>
                <a:gd name="connsiteX4" fmla="*/ 9404969 w 9404969"/>
                <a:gd name="connsiteY4" fmla="*/ 1289586 h 1547509"/>
                <a:gd name="connsiteX5" fmla="*/ 9147046 w 9404969"/>
                <a:gd name="connsiteY5" fmla="*/ 1547509 h 1547509"/>
                <a:gd name="connsiteX6" fmla="*/ 257923 w 9404969"/>
                <a:gd name="connsiteY6" fmla="*/ 1547509 h 1547509"/>
                <a:gd name="connsiteX7" fmla="*/ 0 w 9404969"/>
                <a:gd name="connsiteY7" fmla="*/ 1289586 h 1547509"/>
                <a:gd name="connsiteX8" fmla="*/ 0 w 9404969"/>
                <a:gd name="connsiteY8" fmla="*/ 257923 h 154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4969" h="1547509" fill="none" extrusionOk="0">
                  <a:moveTo>
                    <a:pt x="0" y="257923"/>
                  </a:moveTo>
                  <a:cubicBezTo>
                    <a:pt x="323" y="124226"/>
                    <a:pt x="122370" y="11571"/>
                    <a:pt x="257923" y="0"/>
                  </a:cubicBezTo>
                  <a:cubicBezTo>
                    <a:pt x="4552658" y="72427"/>
                    <a:pt x="7549244" y="61419"/>
                    <a:pt x="9147046" y="0"/>
                  </a:cubicBezTo>
                  <a:cubicBezTo>
                    <a:pt x="9287621" y="-12883"/>
                    <a:pt x="9383911" y="109106"/>
                    <a:pt x="9404969" y="257923"/>
                  </a:cubicBezTo>
                  <a:cubicBezTo>
                    <a:pt x="9491226" y="577993"/>
                    <a:pt x="9412338" y="820042"/>
                    <a:pt x="9404969" y="1289586"/>
                  </a:cubicBezTo>
                  <a:cubicBezTo>
                    <a:pt x="9408594" y="1413636"/>
                    <a:pt x="9283595" y="1540897"/>
                    <a:pt x="9147046" y="1547509"/>
                  </a:cubicBezTo>
                  <a:cubicBezTo>
                    <a:pt x="5727096" y="1577336"/>
                    <a:pt x="4317830" y="1468203"/>
                    <a:pt x="257923" y="1547509"/>
                  </a:cubicBezTo>
                  <a:cubicBezTo>
                    <a:pt x="126471" y="1546266"/>
                    <a:pt x="-19898" y="1435968"/>
                    <a:pt x="0" y="1289586"/>
                  </a:cubicBezTo>
                  <a:cubicBezTo>
                    <a:pt x="-64047" y="1167437"/>
                    <a:pt x="90420" y="564865"/>
                    <a:pt x="0" y="257923"/>
                  </a:cubicBezTo>
                  <a:close/>
                </a:path>
                <a:path w="9404969" h="1547509" stroke="0" extrusionOk="0">
                  <a:moveTo>
                    <a:pt x="0" y="257923"/>
                  </a:moveTo>
                  <a:cubicBezTo>
                    <a:pt x="11170" y="118521"/>
                    <a:pt x="121807" y="13191"/>
                    <a:pt x="257923" y="0"/>
                  </a:cubicBezTo>
                  <a:cubicBezTo>
                    <a:pt x="1322048" y="123000"/>
                    <a:pt x="7723007" y="-96860"/>
                    <a:pt x="9147046" y="0"/>
                  </a:cubicBezTo>
                  <a:cubicBezTo>
                    <a:pt x="9280661" y="-6731"/>
                    <a:pt x="9415188" y="94875"/>
                    <a:pt x="9404969" y="257923"/>
                  </a:cubicBezTo>
                  <a:cubicBezTo>
                    <a:pt x="9361144" y="764367"/>
                    <a:pt x="9444126" y="774795"/>
                    <a:pt x="9404969" y="1289586"/>
                  </a:cubicBezTo>
                  <a:cubicBezTo>
                    <a:pt x="9379320" y="1441325"/>
                    <a:pt x="9278378" y="1545690"/>
                    <a:pt x="9147046" y="1547509"/>
                  </a:cubicBezTo>
                  <a:cubicBezTo>
                    <a:pt x="5115188" y="1386802"/>
                    <a:pt x="2943319" y="1587176"/>
                    <a:pt x="257923" y="1547509"/>
                  </a:cubicBezTo>
                  <a:cubicBezTo>
                    <a:pt x="102894" y="1544968"/>
                    <a:pt x="-5430" y="1429573"/>
                    <a:pt x="0" y="1289586"/>
                  </a:cubicBezTo>
                  <a:cubicBezTo>
                    <a:pt x="40519" y="1008088"/>
                    <a:pt x="27545" y="441516"/>
                    <a:pt x="0" y="257923"/>
                  </a:cubicBezTo>
                  <a:close/>
                </a:path>
              </a:pathLst>
            </a:custGeom>
            <a:solidFill>
              <a:srgbClr val="CCFFCC"/>
            </a:solidFill>
            <a:ln w="38100">
              <a:solidFill>
                <a:srgbClr val="00B05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Kể</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tên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một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số</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loại</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nở</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xuân</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hè</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thu</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hoặc</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đông</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mà</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em</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biết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4" name="Picture 3">
              <a:extLst>
                <a:ext uri="{FF2B5EF4-FFF2-40B4-BE49-F238E27FC236}">
                  <a16:creationId xmlns:a16="http://schemas.microsoft.com/office/drawing/2014/main" id="{07829E60-FCA8-A45F-F704-4CA6F4A4A26F}"/>
                </a:ext>
              </a:extLst>
            </p:cNvPr>
            <p:cNvPicPr>
              <a:picLocks noChangeAspect="1"/>
            </p:cNvPicPr>
            <p:nvPr/>
          </p:nvPicPr>
          <p:blipFill>
            <a:blip r:embed="rId7"/>
            <a:stretch>
              <a:fillRect/>
            </a:stretch>
          </p:blipFill>
          <p:spPr>
            <a:xfrm>
              <a:off x="1017669" y="130166"/>
              <a:ext cx="1360967" cy="1360967"/>
            </a:xfrm>
            <a:prstGeom prst="rect">
              <a:avLst/>
            </a:prstGeom>
          </p:spPr>
        </p:pic>
      </p:grpSp>
      <p:pic>
        <p:nvPicPr>
          <p:cNvPr id="66" name="Picture 4">
            <a:extLst>
              <a:ext uri="{FF2B5EF4-FFF2-40B4-BE49-F238E27FC236}">
                <a16:creationId xmlns:a16="http://schemas.microsoft.com/office/drawing/2014/main" id="{DD2AADB9-375D-7411-E7E8-BCD91FDAFA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4548" y="4194717"/>
            <a:ext cx="2030548" cy="1946787"/>
          </a:xfrm>
          <a:prstGeom prst="rect">
            <a:avLst/>
          </a:prstGeom>
        </p:spPr>
      </p:pic>
      <p:sp>
        <p:nvSpPr>
          <p:cNvPr id="67" name="Oval 66">
            <a:extLst>
              <a:ext uri="{FF2B5EF4-FFF2-40B4-BE49-F238E27FC236}">
                <a16:creationId xmlns:a16="http://schemas.microsoft.com/office/drawing/2014/main" id="{CA06AD6E-0D45-8EA0-19CC-55FBE04ED44F}"/>
              </a:ext>
            </a:extLst>
          </p:cNvPr>
          <p:cNvSpPr/>
          <p:nvPr/>
        </p:nvSpPr>
        <p:spPr>
          <a:xfrm>
            <a:off x="883069" y="3077694"/>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9814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95F90C81-D591-4FC7-B8A0-749157674C37}"/>
              </a:ext>
            </a:extLst>
          </p:cNvPr>
          <p:cNvGrpSpPr/>
          <p:nvPr/>
        </p:nvGrpSpPr>
        <p:grpSpPr>
          <a:xfrm>
            <a:off x="39732" y="5706559"/>
            <a:ext cx="12152268" cy="1151441"/>
            <a:chOff x="-2055784" y="5706558"/>
            <a:chExt cx="12152268" cy="1151441"/>
          </a:xfrm>
        </p:grpSpPr>
        <p:pic>
          <p:nvPicPr>
            <p:cNvPr id="39" name="图片 38">
              <a:extLst>
                <a:ext uri="{FF2B5EF4-FFF2-40B4-BE49-F238E27FC236}">
                  <a16:creationId xmlns:a16="http://schemas.microsoft.com/office/drawing/2014/main" id="{AD880458-5405-4985-A1FD-DFD7044DE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0" name="图片 39">
              <a:extLst>
                <a:ext uri="{FF2B5EF4-FFF2-40B4-BE49-F238E27FC236}">
                  <a16:creationId xmlns:a16="http://schemas.microsoft.com/office/drawing/2014/main" id="{D6AAA882-4926-4EC7-AEDF-D2176C11C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1" name="图片 40">
              <a:extLst>
                <a:ext uri="{FF2B5EF4-FFF2-40B4-BE49-F238E27FC236}">
                  <a16:creationId xmlns:a16="http://schemas.microsoft.com/office/drawing/2014/main" id="{A57B771F-896E-4B7A-B65B-23FE5012EAC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2" name="图片 41">
              <a:extLst>
                <a:ext uri="{FF2B5EF4-FFF2-40B4-BE49-F238E27FC236}">
                  <a16:creationId xmlns:a16="http://schemas.microsoft.com/office/drawing/2014/main" id="{B01727DE-D344-496A-A7CD-984F2397F813}"/>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3" name="图片 42">
              <a:extLst>
                <a:ext uri="{FF2B5EF4-FFF2-40B4-BE49-F238E27FC236}">
                  <a16:creationId xmlns:a16="http://schemas.microsoft.com/office/drawing/2014/main" id="{8688A815-AD33-4034-B25B-3A77A2C53750}"/>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4" name="图片 43">
              <a:extLst>
                <a:ext uri="{FF2B5EF4-FFF2-40B4-BE49-F238E27FC236}">
                  <a16:creationId xmlns:a16="http://schemas.microsoft.com/office/drawing/2014/main" id="{8C2227F4-CC8F-44B1-8E97-7A78116B1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5" name="图片 44">
              <a:extLst>
                <a:ext uri="{FF2B5EF4-FFF2-40B4-BE49-F238E27FC236}">
                  <a16:creationId xmlns:a16="http://schemas.microsoft.com/office/drawing/2014/main" id="{A8BEB3BA-B080-401F-8D47-175675CCE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5" name="Group 4">
            <a:extLst>
              <a:ext uri="{FF2B5EF4-FFF2-40B4-BE49-F238E27FC236}">
                <a16:creationId xmlns:a16="http://schemas.microsoft.com/office/drawing/2014/main" id="{2ECBEB3C-DC59-5849-E74B-452BBCDA44EA}"/>
              </a:ext>
            </a:extLst>
          </p:cNvPr>
          <p:cNvGrpSpPr/>
          <p:nvPr/>
        </p:nvGrpSpPr>
        <p:grpSpPr>
          <a:xfrm>
            <a:off x="184548" y="63948"/>
            <a:ext cx="11822904" cy="4130769"/>
            <a:chOff x="202889" y="85213"/>
            <a:chExt cx="11008124" cy="2134722"/>
          </a:xfrm>
        </p:grpSpPr>
        <p:sp>
          <p:nvSpPr>
            <p:cNvPr id="58" name="Rectangle: Rounded Corners 57">
              <a:extLst>
                <a:ext uri="{FF2B5EF4-FFF2-40B4-BE49-F238E27FC236}">
                  <a16:creationId xmlns:a16="http://schemas.microsoft.com/office/drawing/2014/main" id="{CEF1BB84-AE3A-810C-A6EA-E6AC54C16128}"/>
                </a:ext>
              </a:extLst>
            </p:cNvPr>
            <p:cNvSpPr/>
            <p:nvPr/>
          </p:nvSpPr>
          <p:spPr>
            <a:xfrm>
              <a:off x="1806044" y="85213"/>
              <a:ext cx="9404969" cy="2134722"/>
            </a:xfrm>
            <a:custGeom>
              <a:avLst/>
              <a:gdLst>
                <a:gd name="connsiteX0" fmla="*/ 0 w 9404969"/>
                <a:gd name="connsiteY0" fmla="*/ 257923 h 1547509"/>
                <a:gd name="connsiteX1" fmla="*/ 257923 w 9404969"/>
                <a:gd name="connsiteY1" fmla="*/ 0 h 1547509"/>
                <a:gd name="connsiteX2" fmla="*/ 9147046 w 9404969"/>
                <a:gd name="connsiteY2" fmla="*/ 0 h 1547509"/>
                <a:gd name="connsiteX3" fmla="*/ 9404969 w 9404969"/>
                <a:gd name="connsiteY3" fmla="*/ 257923 h 1547509"/>
                <a:gd name="connsiteX4" fmla="*/ 9404969 w 9404969"/>
                <a:gd name="connsiteY4" fmla="*/ 1289586 h 1547509"/>
                <a:gd name="connsiteX5" fmla="*/ 9147046 w 9404969"/>
                <a:gd name="connsiteY5" fmla="*/ 1547509 h 1547509"/>
                <a:gd name="connsiteX6" fmla="*/ 257923 w 9404969"/>
                <a:gd name="connsiteY6" fmla="*/ 1547509 h 1547509"/>
                <a:gd name="connsiteX7" fmla="*/ 0 w 9404969"/>
                <a:gd name="connsiteY7" fmla="*/ 1289586 h 1547509"/>
                <a:gd name="connsiteX8" fmla="*/ 0 w 9404969"/>
                <a:gd name="connsiteY8" fmla="*/ 257923 h 154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04969" h="1547509" fill="none" extrusionOk="0">
                  <a:moveTo>
                    <a:pt x="0" y="257923"/>
                  </a:moveTo>
                  <a:cubicBezTo>
                    <a:pt x="323" y="124226"/>
                    <a:pt x="122370" y="11571"/>
                    <a:pt x="257923" y="0"/>
                  </a:cubicBezTo>
                  <a:cubicBezTo>
                    <a:pt x="4552658" y="72427"/>
                    <a:pt x="7549244" y="61419"/>
                    <a:pt x="9147046" y="0"/>
                  </a:cubicBezTo>
                  <a:cubicBezTo>
                    <a:pt x="9287621" y="-12883"/>
                    <a:pt x="9383911" y="109106"/>
                    <a:pt x="9404969" y="257923"/>
                  </a:cubicBezTo>
                  <a:cubicBezTo>
                    <a:pt x="9491226" y="577993"/>
                    <a:pt x="9412338" y="820042"/>
                    <a:pt x="9404969" y="1289586"/>
                  </a:cubicBezTo>
                  <a:cubicBezTo>
                    <a:pt x="9408594" y="1413636"/>
                    <a:pt x="9283595" y="1540897"/>
                    <a:pt x="9147046" y="1547509"/>
                  </a:cubicBezTo>
                  <a:cubicBezTo>
                    <a:pt x="5727096" y="1577336"/>
                    <a:pt x="4317830" y="1468203"/>
                    <a:pt x="257923" y="1547509"/>
                  </a:cubicBezTo>
                  <a:cubicBezTo>
                    <a:pt x="126471" y="1546266"/>
                    <a:pt x="-19898" y="1435968"/>
                    <a:pt x="0" y="1289586"/>
                  </a:cubicBezTo>
                  <a:cubicBezTo>
                    <a:pt x="-64047" y="1167437"/>
                    <a:pt x="90420" y="564865"/>
                    <a:pt x="0" y="257923"/>
                  </a:cubicBezTo>
                  <a:close/>
                </a:path>
                <a:path w="9404969" h="1547509" stroke="0" extrusionOk="0">
                  <a:moveTo>
                    <a:pt x="0" y="257923"/>
                  </a:moveTo>
                  <a:cubicBezTo>
                    <a:pt x="11170" y="118521"/>
                    <a:pt x="121807" y="13191"/>
                    <a:pt x="257923" y="0"/>
                  </a:cubicBezTo>
                  <a:cubicBezTo>
                    <a:pt x="1322048" y="123000"/>
                    <a:pt x="7723007" y="-96860"/>
                    <a:pt x="9147046" y="0"/>
                  </a:cubicBezTo>
                  <a:cubicBezTo>
                    <a:pt x="9280661" y="-6731"/>
                    <a:pt x="9415188" y="94875"/>
                    <a:pt x="9404969" y="257923"/>
                  </a:cubicBezTo>
                  <a:cubicBezTo>
                    <a:pt x="9361144" y="764367"/>
                    <a:pt x="9444126" y="774795"/>
                    <a:pt x="9404969" y="1289586"/>
                  </a:cubicBezTo>
                  <a:cubicBezTo>
                    <a:pt x="9379320" y="1441325"/>
                    <a:pt x="9278378" y="1545690"/>
                    <a:pt x="9147046" y="1547509"/>
                  </a:cubicBezTo>
                  <a:cubicBezTo>
                    <a:pt x="5115188" y="1386802"/>
                    <a:pt x="2943319" y="1587176"/>
                    <a:pt x="257923" y="1547509"/>
                  </a:cubicBezTo>
                  <a:cubicBezTo>
                    <a:pt x="102894" y="1544968"/>
                    <a:pt x="-5430" y="1429573"/>
                    <a:pt x="0" y="1289586"/>
                  </a:cubicBezTo>
                  <a:cubicBezTo>
                    <a:pt x="40519" y="1008088"/>
                    <a:pt x="27545" y="441516"/>
                    <a:pt x="0" y="257923"/>
                  </a:cubicBezTo>
                  <a:close/>
                </a:path>
              </a:pathLst>
            </a:custGeom>
            <a:solidFill>
              <a:srgbClr val="CCFFCC"/>
            </a:solidFill>
            <a:ln w="38100">
              <a:solidFill>
                <a:srgbClr val="00B050"/>
              </a:solidFill>
              <a:extLst>
                <a:ext uri="{C807C97D-BFC1-408E-A445-0C87EB9F89A2}">
                  <ask:lineSketchStyleProps xmlns:ask="http://schemas.microsoft.com/office/drawing/2018/sketchyshapes" sd="852854689">
                    <a:custGeom>
                      <a:avLst/>
                      <a:gdLst>
                        <a:gd name="connsiteX0" fmla="*/ 0 w 10101089"/>
                        <a:gd name="connsiteY0" fmla="*/ 688474 h 4130769"/>
                        <a:gd name="connsiteX1" fmla="*/ 277013 w 10101089"/>
                        <a:gd name="connsiteY1" fmla="*/ 0 h 4130769"/>
                        <a:gd name="connsiteX2" fmla="*/ 9824075 w 10101089"/>
                        <a:gd name="connsiteY2" fmla="*/ 0 h 4130769"/>
                        <a:gd name="connsiteX3" fmla="*/ 10101089 w 10101089"/>
                        <a:gd name="connsiteY3" fmla="*/ 688474 h 4130769"/>
                        <a:gd name="connsiteX4" fmla="*/ 10101089 w 10101089"/>
                        <a:gd name="connsiteY4" fmla="*/ 3442294 h 4130769"/>
                        <a:gd name="connsiteX5" fmla="*/ 9824075 w 10101089"/>
                        <a:gd name="connsiteY5" fmla="*/ 4130769 h 4130769"/>
                        <a:gd name="connsiteX6" fmla="*/ 277013 w 10101089"/>
                        <a:gd name="connsiteY6" fmla="*/ 4130769 h 4130769"/>
                        <a:gd name="connsiteX7" fmla="*/ 0 w 10101089"/>
                        <a:gd name="connsiteY7" fmla="*/ 3442294 h 4130769"/>
                        <a:gd name="connsiteX8" fmla="*/ 0 w 10101089"/>
                        <a:gd name="connsiteY8" fmla="*/ 688474 h 4130769"/>
                        <a:gd name="connsiteX0" fmla="*/ 0 w 10101089"/>
                        <a:gd name="connsiteY0" fmla="*/ 688474 h 4130769"/>
                        <a:gd name="connsiteX1" fmla="*/ 277013 w 10101089"/>
                        <a:gd name="connsiteY1" fmla="*/ 0 h 4130769"/>
                        <a:gd name="connsiteX2" fmla="*/ 9824075 w 10101089"/>
                        <a:gd name="connsiteY2" fmla="*/ 0 h 4130769"/>
                        <a:gd name="connsiteX3" fmla="*/ 10101089 w 10101089"/>
                        <a:gd name="connsiteY3" fmla="*/ 688474 h 4130769"/>
                        <a:gd name="connsiteX4" fmla="*/ 10101089 w 10101089"/>
                        <a:gd name="connsiteY4" fmla="*/ 3442294 h 4130769"/>
                        <a:gd name="connsiteX5" fmla="*/ 9824075 w 10101089"/>
                        <a:gd name="connsiteY5" fmla="*/ 4130769 h 4130769"/>
                        <a:gd name="connsiteX6" fmla="*/ 277013 w 10101089"/>
                        <a:gd name="connsiteY6" fmla="*/ 4130769 h 4130769"/>
                        <a:gd name="connsiteX7" fmla="*/ 0 w 10101089"/>
                        <a:gd name="connsiteY7" fmla="*/ 3442294 h 4130769"/>
                        <a:gd name="connsiteX8" fmla="*/ 0 w 10101089"/>
                        <a:gd name="connsiteY8" fmla="*/ 688474 h 413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01089" h="4130769" fill="none" extrusionOk="0">
                          <a:moveTo>
                            <a:pt x="0" y="688474"/>
                          </a:moveTo>
                          <a:cubicBezTo>
                            <a:pt x="1117" y="352453"/>
                            <a:pt x="143392" y="50966"/>
                            <a:pt x="277013" y="0"/>
                          </a:cubicBezTo>
                          <a:cubicBezTo>
                            <a:pt x="4834069" y="196627"/>
                            <a:pt x="8118576" y="187490"/>
                            <a:pt x="9824075" y="0"/>
                          </a:cubicBezTo>
                          <a:cubicBezTo>
                            <a:pt x="9966117" y="-95920"/>
                            <a:pt x="10020265" y="273630"/>
                            <a:pt x="10101089" y="688474"/>
                          </a:cubicBezTo>
                          <a:cubicBezTo>
                            <a:pt x="10270518" y="1594214"/>
                            <a:pt x="10079963" y="2246233"/>
                            <a:pt x="10101089" y="3442294"/>
                          </a:cubicBezTo>
                          <a:cubicBezTo>
                            <a:pt x="10105848" y="3769024"/>
                            <a:pt x="9953308" y="4093587"/>
                            <a:pt x="9824075" y="4130769"/>
                          </a:cubicBezTo>
                          <a:cubicBezTo>
                            <a:pt x="6267102" y="4251817"/>
                            <a:pt x="4641998" y="3976771"/>
                            <a:pt x="277013" y="4130769"/>
                          </a:cubicBezTo>
                          <a:cubicBezTo>
                            <a:pt x="144426" y="4126479"/>
                            <a:pt x="-59731" y="3840617"/>
                            <a:pt x="0" y="3442294"/>
                          </a:cubicBezTo>
                          <a:cubicBezTo>
                            <a:pt x="1961" y="2984530"/>
                            <a:pt x="45692" y="1375153"/>
                            <a:pt x="0" y="688474"/>
                          </a:cubicBezTo>
                          <a:close/>
                        </a:path>
                        <a:path w="10101089" h="4130769" stroke="0" extrusionOk="0">
                          <a:moveTo>
                            <a:pt x="0" y="688474"/>
                          </a:moveTo>
                          <a:cubicBezTo>
                            <a:pt x="2643" y="338767"/>
                            <a:pt x="130480" y="31757"/>
                            <a:pt x="277013" y="0"/>
                          </a:cubicBezTo>
                          <a:cubicBezTo>
                            <a:pt x="1425517" y="265809"/>
                            <a:pt x="8397829" y="-117875"/>
                            <a:pt x="9824075" y="0"/>
                          </a:cubicBezTo>
                          <a:cubicBezTo>
                            <a:pt x="9961665" y="-17371"/>
                            <a:pt x="10132338" y="257626"/>
                            <a:pt x="10101089" y="688474"/>
                          </a:cubicBezTo>
                          <a:cubicBezTo>
                            <a:pt x="10062132" y="2039349"/>
                            <a:pt x="10151773" y="2069989"/>
                            <a:pt x="10101089" y="3442294"/>
                          </a:cubicBezTo>
                          <a:cubicBezTo>
                            <a:pt x="10075392" y="3840760"/>
                            <a:pt x="9944692" y="4114595"/>
                            <a:pt x="9824075" y="4130769"/>
                          </a:cubicBezTo>
                          <a:cubicBezTo>
                            <a:pt x="5504950" y="3586254"/>
                            <a:pt x="3121013" y="4512867"/>
                            <a:pt x="277013" y="4130769"/>
                          </a:cubicBezTo>
                          <a:cubicBezTo>
                            <a:pt x="117182" y="4143204"/>
                            <a:pt x="-12442" y="3784068"/>
                            <a:pt x="0" y="3442294"/>
                          </a:cubicBezTo>
                          <a:cubicBezTo>
                            <a:pt x="49026" y="2614139"/>
                            <a:pt x="30768" y="1159795"/>
                            <a:pt x="0" y="688474"/>
                          </a:cubicBezTo>
                          <a:close/>
                        </a:path>
                        <a:path w="10101089" h="4130769" fill="none" stroke="0" extrusionOk="0">
                          <a:moveTo>
                            <a:pt x="0" y="688474"/>
                          </a:moveTo>
                          <a:cubicBezTo>
                            <a:pt x="9602" y="334119"/>
                            <a:pt x="143801" y="56667"/>
                            <a:pt x="277013" y="0"/>
                          </a:cubicBezTo>
                          <a:cubicBezTo>
                            <a:pt x="4974707" y="250478"/>
                            <a:pt x="7939785" y="361822"/>
                            <a:pt x="9824075" y="0"/>
                          </a:cubicBezTo>
                          <a:cubicBezTo>
                            <a:pt x="9938921" y="-61928"/>
                            <a:pt x="10101516" y="244779"/>
                            <a:pt x="10101089" y="688474"/>
                          </a:cubicBezTo>
                          <a:cubicBezTo>
                            <a:pt x="10238559" y="1504722"/>
                            <a:pt x="10188212" y="2131876"/>
                            <a:pt x="10101089" y="3442294"/>
                          </a:cubicBezTo>
                          <a:cubicBezTo>
                            <a:pt x="10089184" y="3779144"/>
                            <a:pt x="9943108" y="4108598"/>
                            <a:pt x="9824075" y="4130769"/>
                          </a:cubicBezTo>
                          <a:cubicBezTo>
                            <a:pt x="6137071" y="4153852"/>
                            <a:pt x="4567515" y="3955329"/>
                            <a:pt x="277013" y="4130769"/>
                          </a:cubicBezTo>
                          <a:cubicBezTo>
                            <a:pt x="119714" y="4124196"/>
                            <a:pt x="-45130" y="3822268"/>
                            <a:pt x="0" y="3442294"/>
                          </a:cubicBezTo>
                          <a:cubicBezTo>
                            <a:pt x="-76396" y="3143718"/>
                            <a:pt x="-44336" y="1560266"/>
                            <a:pt x="0" y="6884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M</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xuân: hoa đào, hoa mai, hoa lan,.....</a:t>
              </a:r>
            </a:p>
            <a:p>
              <a:pPr marL="0" marR="0" algn="just">
                <a:lnSpc>
                  <a:spcPct val="120000"/>
                </a:lnSpc>
                <a:spcBef>
                  <a:spcPts val="0"/>
                </a:spcBef>
                <a:spcAft>
                  <a:spcPts val="0"/>
                </a:spcAft>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M</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hè: hoa phượng, mười giờ</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endPar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algn="just">
                <a:lnSpc>
                  <a:spcPct val="120000"/>
                </a:lnSpc>
                <a:spcBef>
                  <a:spcPts val="0"/>
                </a:spcBef>
                <a:spcAft>
                  <a:spcPts val="0"/>
                </a:spcAft>
              </a:pP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M</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thu: hoa sữa, hoa cúc,...</a:t>
              </a:r>
            </a:p>
            <a:p>
              <a:pPr marL="0" marR="0" algn="just">
                <a:lnSpc>
                  <a:spcPct val="120000"/>
                </a:lnSpc>
                <a:spcBef>
                  <a:spcPts val="0"/>
                </a:spcBef>
                <a:spcAft>
                  <a:spcPts val="0"/>
                </a:spcAft>
              </a:pP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M</a:t>
              </a:r>
              <a:r>
                <a:rPr lang="en-US" sz="32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ùa</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đông: </a:t>
              </a:r>
              <a:r>
                <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Cúc họa mi, tam giác mạch, cẩm tú cầu,...</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07829E60-FCA8-A45F-F704-4CA6F4A4A26F}"/>
                </a:ext>
              </a:extLst>
            </p:cNvPr>
            <p:cNvPicPr>
              <a:picLocks noChangeAspect="1"/>
            </p:cNvPicPr>
            <p:nvPr/>
          </p:nvPicPr>
          <p:blipFill>
            <a:blip r:embed="rId7"/>
            <a:stretch>
              <a:fillRect/>
            </a:stretch>
          </p:blipFill>
          <p:spPr>
            <a:xfrm>
              <a:off x="202889" y="85213"/>
              <a:ext cx="1360967" cy="1360967"/>
            </a:xfrm>
            <a:prstGeom prst="rect">
              <a:avLst/>
            </a:prstGeom>
          </p:spPr>
        </p:pic>
      </p:grpSp>
      <p:pic>
        <p:nvPicPr>
          <p:cNvPr id="66" name="Picture 4">
            <a:extLst>
              <a:ext uri="{FF2B5EF4-FFF2-40B4-BE49-F238E27FC236}">
                <a16:creationId xmlns:a16="http://schemas.microsoft.com/office/drawing/2014/main" id="{DD2AADB9-375D-7411-E7E8-BCD91FDAFA3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84548" y="4194717"/>
            <a:ext cx="2030548" cy="1946787"/>
          </a:xfrm>
          <a:prstGeom prst="rect">
            <a:avLst/>
          </a:prstGeom>
        </p:spPr>
      </p:pic>
      <p:sp>
        <p:nvSpPr>
          <p:cNvPr id="67" name="Oval 66">
            <a:extLst>
              <a:ext uri="{FF2B5EF4-FFF2-40B4-BE49-F238E27FC236}">
                <a16:creationId xmlns:a16="http://schemas.microsoft.com/office/drawing/2014/main" id="{CA06AD6E-0D45-8EA0-19CC-55FBE04ED44F}"/>
              </a:ext>
            </a:extLst>
          </p:cNvPr>
          <p:cNvSpPr/>
          <p:nvPr/>
        </p:nvSpPr>
        <p:spPr>
          <a:xfrm>
            <a:off x="883069" y="3077694"/>
            <a:ext cx="723014" cy="733647"/>
          </a:xfrm>
          <a:prstGeom prst="ellipse">
            <a:avLst/>
          </a:prstGeom>
          <a:solidFill>
            <a:srgbClr val="FFFFCC"/>
          </a:solidFill>
          <a:ln w="38100">
            <a:solidFill>
              <a:srgbClr val="964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Calibri" panose="020F0502020204030204" pitchFamily="34" charset="0"/>
                <a:cs typeface="Calibri" panose="020F0502020204030204" pitchFamily="34" charset="0"/>
              </a:rPr>
              <a:t>4</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621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839"/>
            <a:ext cx="12192000" cy="6858000"/>
          </a:xfrm>
          <a:prstGeom prst="rect">
            <a:avLst/>
          </a:prstGeom>
        </p:spPr>
      </p:pic>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8282"/>
            <a:ext cx="12895385" cy="6762149"/>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487" y="-297765"/>
            <a:ext cx="14161477" cy="6943649"/>
          </a:xfrm>
          <a:prstGeom prst="rect">
            <a:avLst/>
          </a:prstGeom>
        </p:spPr>
      </p:pic>
      <p:grpSp>
        <p:nvGrpSpPr>
          <p:cNvPr id="19" name="组合 18">
            <a:extLst>
              <a:ext uri="{FF2B5EF4-FFF2-40B4-BE49-F238E27FC236}">
                <a16:creationId xmlns:a16="http://schemas.microsoft.com/office/drawing/2014/main" id="{E4313517-275A-4294-96EA-460F2EB4337B}"/>
              </a:ext>
            </a:extLst>
          </p:cNvPr>
          <p:cNvGrpSpPr/>
          <p:nvPr/>
        </p:nvGrpSpPr>
        <p:grpSpPr>
          <a:xfrm>
            <a:off x="-1033048" y="2991678"/>
            <a:ext cx="3825944" cy="2690152"/>
            <a:chOff x="-1483102" y="834699"/>
            <a:chExt cx="4908113" cy="4168765"/>
          </a:xfrm>
        </p:grpSpPr>
        <p:pic>
          <p:nvPicPr>
            <p:cNvPr id="14" name="图片 13">
              <a:extLst>
                <a:ext uri="{FF2B5EF4-FFF2-40B4-BE49-F238E27FC236}">
                  <a16:creationId xmlns:a16="http://schemas.microsoft.com/office/drawing/2014/main" id="{71214595-C650-4EBD-88C2-84C9A76A1E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102" y="834699"/>
              <a:ext cx="3796649" cy="3651739"/>
            </a:xfrm>
            <a:prstGeom prst="rect">
              <a:avLst/>
            </a:prstGeom>
          </p:spPr>
        </p:pic>
        <p:pic>
          <p:nvPicPr>
            <p:cNvPr id="16" name="图片 15">
              <a:extLst>
                <a:ext uri="{FF2B5EF4-FFF2-40B4-BE49-F238E27FC236}">
                  <a16:creationId xmlns:a16="http://schemas.microsoft.com/office/drawing/2014/main" id="{FF623C0F-F96F-4040-A266-B37CF10B9D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8852" y="2075812"/>
              <a:ext cx="2506159" cy="2410626"/>
            </a:xfrm>
            <a:prstGeom prst="rect">
              <a:avLst/>
            </a:prstGeom>
          </p:spPr>
        </p:pic>
        <p:pic>
          <p:nvPicPr>
            <p:cNvPr id="18" name="图片 17">
              <a:extLst>
                <a:ext uri="{FF2B5EF4-FFF2-40B4-BE49-F238E27FC236}">
                  <a16:creationId xmlns:a16="http://schemas.microsoft.com/office/drawing/2014/main" id="{0EA0B81D-26A8-474D-A3C6-3CF608FBA0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11778">
              <a:off x="-567782" y="2582810"/>
              <a:ext cx="2519169" cy="2420654"/>
            </a:xfrm>
            <a:prstGeom prst="rect">
              <a:avLst/>
            </a:prstGeom>
          </p:spPr>
        </p:pic>
      </p:grpSp>
      <p:grpSp>
        <p:nvGrpSpPr>
          <p:cNvPr id="20" name="组合 19">
            <a:extLst>
              <a:ext uri="{FF2B5EF4-FFF2-40B4-BE49-F238E27FC236}">
                <a16:creationId xmlns:a16="http://schemas.microsoft.com/office/drawing/2014/main" id="{18CCBE9D-F4A4-4320-9A1F-138CBF29E53B}"/>
              </a:ext>
            </a:extLst>
          </p:cNvPr>
          <p:cNvGrpSpPr/>
          <p:nvPr/>
        </p:nvGrpSpPr>
        <p:grpSpPr>
          <a:xfrm>
            <a:off x="8676861" y="2971800"/>
            <a:ext cx="4135951" cy="2979209"/>
            <a:chOff x="-1799413" y="912505"/>
            <a:chExt cx="5212190" cy="4215614"/>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11778">
              <a:off x="-225634" y="912505"/>
              <a:ext cx="3638411" cy="3496127"/>
            </a:xfrm>
            <a:prstGeom prst="rect">
              <a:avLst/>
            </a:prstGeom>
          </p:spPr>
        </p:pic>
        <p:pic>
          <p:nvPicPr>
            <p:cNvPr id="21" name="图片 20">
              <a:extLst>
                <a:ext uri="{FF2B5EF4-FFF2-40B4-BE49-F238E27FC236}">
                  <a16:creationId xmlns:a16="http://schemas.microsoft.com/office/drawing/2014/main" id="{216CD9C7-D264-4475-A50D-DFE877339C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9413" y="2041630"/>
              <a:ext cx="3208968" cy="3086489"/>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924" y="2440968"/>
              <a:ext cx="2506159" cy="241062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445477" y="4478950"/>
            <a:ext cx="13340862" cy="4046151"/>
            <a:chOff x="-445477" y="4058961"/>
            <a:chExt cx="13340862" cy="4046151"/>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5477" y="4058961"/>
              <a:ext cx="13340862" cy="404615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grpSp>
        <p:nvGrpSpPr>
          <p:cNvPr id="34" name="组合 33">
            <a:extLst>
              <a:ext uri="{FF2B5EF4-FFF2-40B4-BE49-F238E27FC236}">
                <a16:creationId xmlns:a16="http://schemas.microsoft.com/office/drawing/2014/main" id="{7E716888-6A9B-47DC-8F49-AEE398081F30}"/>
              </a:ext>
            </a:extLst>
          </p:cNvPr>
          <p:cNvGrpSpPr/>
          <p:nvPr/>
        </p:nvGrpSpPr>
        <p:grpSpPr>
          <a:xfrm>
            <a:off x="4035287" y="4323522"/>
            <a:ext cx="4318995" cy="2720740"/>
            <a:chOff x="2607267" y="2151100"/>
            <a:chExt cx="7115460" cy="5029698"/>
          </a:xfrm>
        </p:grpSpPr>
        <p:pic>
          <p:nvPicPr>
            <p:cNvPr id="31" name="图片 30">
              <a:extLst>
                <a:ext uri="{FF2B5EF4-FFF2-40B4-BE49-F238E27FC236}">
                  <a16:creationId xmlns:a16="http://schemas.microsoft.com/office/drawing/2014/main" id="{C21B3637-1B5C-4104-AA03-AB88780D54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605" y="2151100"/>
              <a:ext cx="4244789" cy="4213229"/>
            </a:xfrm>
            <a:prstGeom prst="rect">
              <a:avLst/>
            </a:prstGeom>
          </p:spPr>
        </p:pic>
        <p:pic>
          <p:nvPicPr>
            <p:cNvPr id="33" name="图片 32">
              <a:extLst>
                <a:ext uri="{FF2B5EF4-FFF2-40B4-BE49-F238E27FC236}">
                  <a16:creationId xmlns:a16="http://schemas.microsoft.com/office/drawing/2014/main" id="{F46A935C-9F62-4BC5-9229-C489C31ADE1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07267" y="2951362"/>
              <a:ext cx="7115460" cy="4229436"/>
            </a:xfrm>
            <a:prstGeom prst="rect">
              <a:avLst/>
            </a:prstGeom>
          </p:spPr>
        </p:pic>
      </p:grpSp>
      <p:grpSp>
        <p:nvGrpSpPr>
          <p:cNvPr id="53" name="组合 52">
            <a:extLst>
              <a:ext uri="{FF2B5EF4-FFF2-40B4-BE49-F238E27FC236}">
                <a16:creationId xmlns:a16="http://schemas.microsoft.com/office/drawing/2014/main" id="{A8549EC3-AF91-472E-A32A-ED725069EE10}"/>
              </a:ext>
            </a:extLst>
          </p:cNvPr>
          <p:cNvGrpSpPr/>
          <p:nvPr/>
        </p:nvGrpSpPr>
        <p:grpSpPr>
          <a:xfrm>
            <a:off x="8333021" y="5198067"/>
            <a:ext cx="5162885" cy="4605932"/>
            <a:chOff x="8333021" y="4778078"/>
            <a:chExt cx="5162885" cy="4605932"/>
          </a:xfrm>
        </p:grpSpPr>
        <p:pic>
          <p:nvPicPr>
            <p:cNvPr id="36" name="图片 35">
              <a:extLst>
                <a:ext uri="{FF2B5EF4-FFF2-40B4-BE49-F238E27FC236}">
                  <a16:creationId xmlns:a16="http://schemas.microsoft.com/office/drawing/2014/main" id="{C17C5805-7C78-4488-874C-345298C36F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952397">
              <a:off x="9488342" y="4866595"/>
              <a:ext cx="2722376" cy="3757789"/>
            </a:xfrm>
            <a:prstGeom prst="rect">
              <a:avLst/>
            </a:prstGeom>
          </p:spPr>
        </p:pic>
        <p:pic>
          <p:nvPicPr>
            <p:cNvPr id="43" name="图片 42">
              <a:extLst>
                <a:ext uri="{FF2B5EF4-FFF2-40B4-BE49-F238E27FC236}">
                  <a16:creationId xmlns:a16="http://schemas.microsoft.com/office/drawing/2014/main" id="{0E666F12-E1BA-47B9-9217-E0C05BC5CC4B}"/>
                </a:ext>
              </a:extLst>
            </p:cNvPr>
            <p:cNvPicPr>
              <a:picLocks noChangeAspect="1"/>
            </p:cNvPicPr>
            <p:nvPr/>
          </p:nvPicPr>
          <p:blipFill rotWithShape="1">
            <a:blip r:embed="rId14">
              <a:extLst>
                <a:ext uri="{28A0092B-C50C-407E-A947-70E740481C1C}">
                  <a14:useLocalDpi xmlns:a14="http://schemas.microsoft.com/office/drawing/2010/main" val="0"/>
                </a:ext>
              </a:extLst>
            </a:blip>
            <a:srcRect l="38438" b="47345"/>
            <a:stretch/>
          </p:blipFill>
          <p:spPr>
            <a:xfrm rot="16454897">
              <a:off x="7967201" y="6144693"/>
              <a:ext cx="2229784" cy="1498144"/>
            </a:xfrm>
            <a:prstGeom prst="rect">
              <a:avLst/>
            </a:prstGeom>
          </p:spPr>
        </p:pic>
        <p:pic>
          <p:nvPicPr>
            <p:cNvPr id="41" name="图片 40">
              <a:extLst>
                <a:ext uri="{FF2B5EF4-FFF2-40B4-BE49-F238E27FC236}">
                  <a16:creationId xmlns:a16="http://schemas.microsoft.com/office/drawing/2014/main" id="{0C611BD6-4F17-4BF8-BCE1-B8BE4091087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430200">
              <a:off x="9241061" y="5718501"/>
              <a:ext cx="2631713" cy="3665509"/>
            </a:xfrm>
            <a:prstGeom prst="rect">
              <a:avLst/>
            </a:prstGeom>
          </p:spPr>
        </p:pic>
        <p:pic>
          <p:nvPicPr>
            <p:cNvPr id="42" name="图片 41">
              <a:extLst>
                <a:ext uri="{FF2B5EF4-FFF2-40B4-BE49-F238E27FC236}">
                  <a16:creationId xmlns:a16="http://schemas.microsoft.com/office/drawing/2014/main" id="{03605B7A-D9AE-4AF3-BF7B-3E8FB613DB4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3830">
              <a:off x="10262298" y="5166499"/>
              <a:ext cx="3622030" cy="2845187"/>
            </a:xfrm>
            <a:prstGeom prst="rect">
              <a:avLst/>
            </a:prstGeom>
          </p:spPr>
        </p:pic>
      </p:grpSp>
      <p:grpSp>
        <p:nvGrpSpPr>
          <p:cNvPr id="54" name="组合 53">
            <a:extLst>
              <a:ext uri="{FF2B5EF4-FFF2-40B4-BE49-F238E27FC236}">
                <a16:creationId xmlns:a16="http://schemas.microsoft.com/office/drawing/2014/main" id="{59394E1A-1E68-4F1B-B2BA-A2EA459295FF}"/>
              </a:ext>
            </a:extLst>
          </p:cNvPr>
          <p:cNvGrpSpPr/>
          <p:nvPr/>
        </p:nvGrpSpPr>
        <p:grpSpPr>
          <a:xfrm>
            <a:off x="-1894909" y="5836498"/>
            <a:ext cx="4683737" cy="4065743"/>
            <a:chOff x="-1894909" y="5416509"/>
            <a:chExt cx="4683737" cy="4065743"/>
          </a:xfrm>
        </p:grpSpPr>
        <p:pic>
          <p:nvPicPr>
            <p:cNvPr id="38" name="图片 37">
              <a:extLst>
                <a:ext uri="{FF2B5EF4-FFF2-40B4-BE49-F238E27FC236}">
                  <a16:creationId xmlns:a16="http://schemas.microsoft.com/office/drawing/2014/main" id="{D4A7F997-73D8-4E6D-8BE9-EEE5BEE350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4830327">
              <a:off x="-1234424" y="5331572"/>
              <a:ext cx="3362767" cy="4683737"/>
            </a:xfrm>
            <a:prstGeom prst="rect">
              <a:avLst/>
            </a:prstGeom>
          </p:spPr>
        </p:pic>
        <p:pic>
          <p:nvPicPr>
            <p:cNvPr id="40" name="图片 39">
              <a:extLst>
                <a:ext uri="{FF2B5EF4-FFF2-40B4-BE49-F238E27FC236}">
                  <a16:creationId xmlns:a16="http://schemas.microsoft.com/office/drawing/2014/main" id="{2EA755F3-A86E-4C4E-9723-ED8685D39A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549046">
              <a:off x="-1075999" y="5416509"/>
              <a:ext cx="2640514" cy="2074184"/>
            </a:xfrm>
            <a:prstGeom prst="rect">
              <a:avLst/>
            </a:prstGeom>
          </p:spPr>
        </p:pic>
        <p:pic>
          <p:nvPicPr>
            <p:cNvPr id="44" name="图片 43">
              <a:extLst>
                <a:ext uri="{FF2B5EF4-FFF2-40B4-BE49-F238E27FC236}">
                  <a16:creationId xmlns:a16="http://schemas.microsoft.com/office/drawing/2014/main" id="{1FBCD71D-3E11-4DA7-9A64-4D5E9302AB3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20130">
              <a:off x="-215237" y="5724463"/>
              <a:ext cx="2722376" cy="3757789"/>
            </a:xfrm>
            <a:prstGeom prst="rect">
              <a:avLst/>
            </a:prstGeom>
          </p:spPr>
        </p:pic>
      </p:grpSp>
      <p:pic>
        <p:nvPicPr>
          <p:cNvPr id="6" name="Picture 5">
            <a:extLst>
              <a:ext uri="{FF2B5EF4-FFF2-40B4-BE49-F238E27FC236}">
                <a16:creationId xmlns:a16="http://schemas.microsoft.com/office/drawing/2014/main" id="{E2141C2D-0A28-3237-250E-C117B86412FF}"/>
              </a:ext>
            </a:extLst>
          </p:cNvPr>
          <p:cNvPicPr>
            <a:picLocks noChangeAspect="1"/>
          </p:cNvPicPr>
          <p:nvPr/>
        </p:nvPicPr>
        <p:blipFill>
          <a:blip r:embed="rId16"/>
          <a:stretch>
            <a:fillRect/>
          </a:stretch>
        </p:blipFill>
        <p:spPr>
          <a:xfrm>
            <a:off x="2366514" y="212117"/>
            <a:ext cx="7498730" cy="3781388"/>
          </a:xfrm>
          <a:prstGeom prst="rect">
            <a:avLst/>
          </a:prstGeom>
        </p:spPr>
      </p:pic>
      <p:sp>
        <p:nvSpPr>
          <p:cNvPr id="7" name="TextBox 6">
            <a:extLst>
              <a:ext uri="{FF2B5EF4-FFF2-40B4-BE49-F238E27FC236}">
                <a16:creationId xmlns:a16="http://schemas.microsoft.com/office/drawing/2014/main" id="{4163C7D6-1068-A50B-212A-2B12D5E4B877}"/>
              </a:ext>
            </a:extLst>
          </p:cNvPr>
          <p:cNvSpPr txBox="1"/>
          <p:nvPr/>
        </p:nvSpPr>
        <p:spPr>
          <a:xfrm>
            <a:off x="5327374" y="3597965"/>
            <a:ext cx="1520687" cy="584775"/>
          </a:xfrm>
          <a:prstGeom prst="rect">
            <a:avLst/>
          </a:prstGeom>
          <a:noFill/>
        </p:spPr>
        <p:txBody>
          <a:bodyPr wrap="square" rtlCol="0">
            <a:spAutoFit/>
          </a:bodyPr>
          <a:lstStyle/>
          <a:p>
            <a:r>
              <a:rPr lang="en-US" sz="3200" b="1" dirty="0">
                <a:solidFill>
                  <a:schemeClr val="bg1"/>
                </a:solidFill>
                <a:latin typeface="Calibri" panose="020F0502020204030204" pitchFamily="34" charset="0"/>
                <a:cs typeface="Calibri" panose="020F0502020204030204" pitchFamily="34" charset="0"/>
              </a:rPr>
              <a:t>(</a:t>
            </a:r>
            <a:r>
              <a:rPr lang="en-US" sz="3200" b="1" dirty="0" err="1">
                <a:solidFill>
                  <a:schemeClr val="bg1"/>
                </a:solidFill>
                <a:latin typeface="Calibri" panose="020F0502020204030204" pitchFamily="34" charset="0"/>
                <a:cs typeface="Calibri" panose="020F0502020204030204" pitchFamily="34" charset="0"/>
              </a:rPr>
              <a:t>Tiết</a:t>
            </a:r>
            <a:r>
              <a:rPr lang="en-US" sz="3200" b="1" dirty="0">
                <a:solidFill>
                  <a:schemeClr val="bg1"/>
                </a:solidFill>
                <a:latin typeface="Calibri" panose="020F0502020204030204" pitchFamily="34" charset="0"/>
                <a:cs typeface="Calibri" panose="020F0502020204030204" pitchFamily="34" charset="0"/>
              </a:rPr>
              <a:t> 3)</a:t>
            </a:r>
          </a:p>
        </p:txBody>
      </p:sp>
    </p:spTree>
    <p:extLst>
      <p:ext uri="{BB962C8B-B14F-4D97-AF65-F5344CB8AC3E}">
        <p14:creationId xmlns:p14="http://schemas.microsoft.com/office/powerpoint/2010/main" val="1648114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0" name="组合 19">
            <a:extLst>
              <a:ext uri="{FF2B5EF4-FFF2-40B4-BE49-F238E27FC236}">
                <a16:creationId xmlns:a16="http://schemas.microsoft.com/office/drawing/2014/main" id="{18CCBE9D-F4A4-4320-9A1F-138CBF29E53B}"/>
              </a:ext>
            </a:extLst>
          </p:cNvPr>
          <p:cNvGrpSpPr/>
          <p:nvPr/>
        </p:nvGrpSpPr>
        <p:grpSpPr>
          <a:xfrm>
            <a:off x="0" y="2633870"/>
            <a:ext cx="4062469" cy="4090907"/>
            <a:chOff x="-386398" y="386346"/>
            <a:chExt cx="3638411" cy="4068482"/>
          </a:xfrm>
        </p:grpSpPr>
        <p:pic>
          <p:nvPicPr>
            <p:cNvPr id="23" name="图片 22">
              <a:extLst>
                <a:ext uri="{FF2B5EF4-FFF2-40B4-BE49-F238E27FC236}">
                  <a16:creationId xmlns:a16="http://schemas.microsoft.com/office/drawing/2014/main" id="{EC8B6C5D-8EA4-4261-9E7C-D80F16FE1A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11778">
              <a:off x="-386398" y="386346"/>
              <a:ext cx="3638411" cy="3496127"/>
            </a:xfrm>
            <a:prstGeom prst="rect">
              <a:avLst/>
            </a:prstGeom>
          </p:spPr>
        </p:pic>
        <p:pic>
          <p:nvPicPr>
            <p:cNvPr id="22" name="图片 21">
              <a:extLst>
                <a:ext uri="{FF2B5EF4-FFF2-40B4-BE49-F238E27FC236}">
                  <a16:creationId xmlns:a16="http://schemas.microsoft.com/office/drawing/2014/main" id="{F78D8EDB-9ABA-42A8-9B59-4149F2A9B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0941" y="2294162"/>
              <a:ext cx="2246293" cy="2160666"/>
            </a:xfrm>
            <a:prstGeom prst="rect">
              <a:avLst/>
            </a:prstGeom>
          </p:spPr>
        </p:pic>
      </p:grpSp>
      <p:grpSp>
        <p:nvGrpSpPr>
          <p:cNvPr id="55" name="组合 54">
            <a:extLst>
              <a:ext uri="{FF2B5EF4-FFF2-40B4-BE49-F238E27FC236}">
                <a16:creationId xmlns:a16="http://schemas.microsoft.com/office/drawing/2014/main" id="{AED7F5CB-E1EC-4C3B-911C-24BD3A8F0292}"/>
              </a:ext>
            </a:extLst>
          </p:cNvPr>
          <p:cNvGrpSpPr/>
          <p:nvPr/>
        </p:nvGrpSpPr>
        <p:grpSpPr>
          <a:xfrm>
            <a:off x="-574431" y="5246329"/>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8">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2" name="Picture 1">
            <a:extLst>
              <a:ext uri="{FF2B5EF4-FFF2-40B4-BE49-F238E27FC236}">
                <a16:creationId xmlns:a16="http://schemas.microsoft.com/office/drawing/2014/main" id="{B4C95559-BE4E-2016-27B1-E89F91CFBA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65702" y="2153690"/>
            <a:ext cx="2216427" cy="3189739"/>
          </a:xfrm>
          <a:prstGeom prst="rect">
            <a:avLst/>
          </a:prstGeom>
        </p:spPr>
      </p:pic>
      <p:grpSp>
        <p:nvGrpSpPr>
          <p:cNvPr id="6" name="Group 5">
            <a:extLst>
              <a:ext uri="{FF2B5EF4-FFF2-40B4-BE49-F238E27FC236}">
                <a16:creationId xmlns:a16="http://schemas.microsoft.com/office/drawing/2014/main" id="{4DE5B400-DBAF-6DD9-3F45-1AA9BF7953FB}"/>
              </a:ext>
            </a:extLst>
          </p:cNvPr>
          <p:cNvGrpSpPr/>
          <p:nvPr/>
        </p:nvGrpSpPr>
        <p:grpSpPr>
          <a:xfrm>
            <a:off x="3080122" y="928583"/>
            <a:ext cx="6303810" cy="2078916"/>
            <a:chOff x="2500625" y="1170898"/>
            <a:chExt cx="6303810" cy="2078916"/>
          </a:xfrm>
        </p:grpSpPr>
        <p:pic>
          <p:nvPicPr>
            <p:cNvPr id="7" name="Picture 6">
              <a:extLst>
                <a:ext uri="{FF2B5EF4-FFF2-40B4-BE49-F238E27FC236}">
                  <a16:creationId xmlns:a16="http://schemas.microsoft.com/office/drawing/2014/main" id="{452C8609-E358-2FD8-3E35-A39E32DD6951}"/>
                </a:ext>
              </a:extLst>
            </p:cNvPr>
            <p:cNvPicPr>
              <a:picLocks noChangeAspect="1"/>
            </p:cNvPicPr>
            <p:nvPr/>
          </p:nvPicPr>
          <p:blipFill>
            <a:blip r:embed="rId11"/>
            <a:stretch>
              <a:fillRect/>
            </a:stretch>
          </p:blipFill>
          <p:spPr>
            <a:xfrm>
              <a:off x="2500625" y="1170898"/>
              <a:ext cx="6303810" cy="2078916"/>
            </a:xfrm>
            <a:prstGeom prst="rect">
              <a:avLst/>
            </a:prstGeom>
          </p:spPr>
        </p:pic>
        <p:sp>
          <p:nvSpPr>
            <p:cNvPr id="9" name="TextBox 8">
              <a:extLst>
                <a:ext uri="{FF2B5EF4-FFF2-40B4-BE49-F238E27FC236}">
                  <a16:creationId xmlns:a16="http://schemas.microsoft.com/office/drawing/2014/main" id="{3581AF91-6032-E9BF-8074-6327E70A54BA}"/>
                </a:ext>
              </a:extLst>
            </p:cNvPr>
            <p:cNvSpPr txBox="1"/>
            <p:nvPr/>
          </p:nvSpPr>
          <p:spPr>
            <a:xfrm>
              <a:off x="2670599" y="1559074"/>
              <a:ext cx="5168348" cy="1107996"/>
            </a:xfrm>
            <a:prstGeom prst="rect">
              <a:avLst/>
            </a:prstGeom>
            <a:noFill/>
          </p:spPr>
          <p:txBody>
            <a:bodyPr wrap="square" lIns="0" tIns="0" rIns="0" bIns="0" rtlCol="0">
              <a:spAutoFit/>
            </a:bodyPr>
            <a:lstStyle/>
            <a:p>
              <a:pPr marL="0" marR="0" algn="ctr">
                <a:spcBef>
                  <a:spcPts val="100"/>
                </a:spcBef>
                <a:spcAft>
                  <a:spcPts val="100"/>
                </a:spcAft>
              </a:pPr>
              <a:r>
                <a:rPr lang="nl-NL" sz="3600" b="1" dirty="0">
                  <a:solidFill>
                    <a:srgbClr val="000000"/>
                  </a:solidFill>
                  <a:effectLst/>
                  <a:latin typeface="Calibri" panose="020F0502020204030204" pitchFamily="34" charset="0"/>
                  <a:ea typeface="Calibri" panose="020F0502020204030204" pitchFamily="34" charset="0"/>
                </a:rPr>
                <a:t>Hoạt động 6: Tìm hiểu một số loại cây cảnh phổ biến</a:t>
              </a:r>
              <a:endParaRPr lang="en-US" sz="3600" dirty="0">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414065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4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74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74000">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440072-03E5-4051-A2DA-5DA226B1BE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427"/>
            <a:ext cx="12192000" cy="6858000"/>
          </a:xfrm>
          <a:prstGeom prst="rect">
            <a:avLst/>
          </a:prstGeom>
        </p:spPr>
      </p:pic>
      <p:grpSp>
        <p:nvGrpSpPr>
          <p:cNvPr id="4" name="组合 3">
            <a:extLst>
              <a:ext uri="{FF2B5EF4-FFF2-40B4-BE49-F238E27FC236}">
                <a16:creationId xmlns:a16="http://schemas.microsoft.com/office/drawing/2014/main" id="{FBDAC603-6B91-462A-816E-CCA046695751}"/>
              </a:ext>
            </a:extLst>
          </p:cNvPr>
          <p:cNvGrpSpPr/>
          <p:nvPr/>
        </p:nvGrpSpPr>
        <p:grpSpPr>
          <a:xfrm>
            <a:off x="0" y="-1257062"/>
            <a:ext cx="12192000" cy="8822641"/>
            <a:chOff x="0" y="-1257062"/>
            <a:chExt cx="12192000" cy="8822641"/>
          </a:xfrm>
        </p:grpSpPr>
        <p:pic>
          <p:nvPicPr>
            <p:cNvPr id="10" name="图片 9">
              <a:extLst>
                <a:ext uri="{FF2B5EF4-FFF2-40B4-BE49-F238E27FC236}">
                  <a16:creationId xmlns:a16="http://schemas.microsoft.com/office/drawing/2014/main" id="{15DC7696-FEEB-4E86-BBD3-F260C4D6BEBE}"/>
                </a:ext>
              </a:extLst>
            </p:cNvPr>
            <p:cNvPicPr>
              <a:picLocks noChangeAspect="1"/>
            </p:cNvPicPr>
            <p:nvPr/>
          </p:nvPicPr>
          <p:blipFill rotWithShape="1">
            <a:blip r:embed="rId4">
              <a:extLst>
                <a:ext uri="{28A0092B-C50C-407E-A947-70E740481C1C}">
                  <a14:useLocalDpi xmlns:a14="http://schemas.microsoft.com/office/drawing/2010/main" val="0"/>
                </a:ext>
              </a:extLst>
            </a:blip>
            <a:srcRect r="5455"/>
            <a:stretch/>
          </p:blipFill>
          <p:spPr>
            <a:xfrm>
              <a:off x="0" y="-1046479"/>
              <a:ext cx="12192000" cy="7141696"/>
            </a:xfrm>
            <a:prstGeom prst="rect">
              <a:avLst/>
            </a:prstGeom>
          </p:spPr>
        </p:pic>
        <p:pic>
          <p:nvPicPr>
            <p:cNvPr id="12" name="图片 11">
              <a:extLst>
                <a:ext uri="{FF2B5EF4-FFF2-40B4-BE49-F238E27FC236}">
                  <a16:creationId xmlns:a16="http://schemas.microsoft.com/office/drawing/2014/main" id="{E3F8AD6B-3CFA-4BD8-8DBB-8566D277F3F1}"/>
                </a:ext>
              </a:extLst>
            </p:cNvPr>
            <p:cNvPicPr>
              <a:picLocks noChangeAspect="1"/>
            </p:cNvPicPr>
            <p:nvPr/>
          </p:nvPicPr>
          <p:blipFill rotWithShape="1">
            <a:blip r:embed="rId5">
              <a:extLst>
                <a:ext uri="{28A0092B-C50C-407E-A947-70E740481C1C}">
                  <a14:useLocalDpi xmlns:a14="http://schemas.microsoft.com/office/drawing/2010/main" val="0"/>
                </a:ext>
              </a:extLst>
            </a:blip>
            <a:srcRect l="6036" r="10160"/>
            <a:stretch/>
          </p:blipFill>
          <p:spPr>
            <a:xfrm>
              <a:off x="0" y="-1257062"/>
              <a:ext cx="12191999" cy="8822641"/>
            </a:xfrm>
            <a:prstGeom prst="rect">
              <a:avLst/>
            </a:prstGeom>
          </p:spPr>
        </p:pic>
      </p:grpSp>
      <p:sp>
        <p:nvSpPr>
          <p:cNvPr id="3" name="矩形: 圆角 2">
            <a:extLst>
              <a:ext uri="{FF2B5EF4-FFF2-40B4-BE49-F238E27FC236}">
                <a16:creationId xmlns:a16="http://schemas.microsoft.com/office/drawing/2014/main" id="{CFD4352A-76AA-44E1-8A41-7641E671B5B8}"/>
              </a:ext>
            </a:extLst>
          </p:cNvPr>
          <p:cNvSpPr/>
          <p:nvPr/>
        </p:nvSpPr>
        <p:spPr>
          <a:xfrm>
            <a:off x="288362" y="212913"/>
            <a:ext cx="11556177" cy="6092887"/>
          </a:xfrm>
          <a:prstGeom prst="roundRect">
            <a:avLst>
              <a:gd name="adj" fmla="val 8373"/>
            </a:avLst>
          </a:prstGeom>
          <a:solidFill>
            <a:schemeClr val="bg1"/>
          </a:solidFill>
          <a:ln w="66675">
            <a:solidFill>
              <a:srgbClr val="4B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5" name="组合 54">
            <a:extLst>
              <a:ext uri="{FF2B5EF4-FFF2-40B4-BE49-F238E27FC236}">
                <a16:creationId xmlns:a16="http://schemas.microsoft.com/office/drawing/2014/main" id="{AED7F5CB-E1EC-4C3B-911C-24BD3A8F0292}"/>
              </a:ext>
            </a:extLst>
          </p:cNvPr>
          <p:cNvGrpSpPr/>
          <p:nvPr/>
        </p:nvGrpSpPr>
        <p:grpSpPr>
          <a:xfrm>
            <a:off x="-603981" y="5257307"/>
            <a:ext cx="13340862" cy="2058487"/>
            <a:chOff x="-445477" y="4058962"/>
            <a:chExt cx="13340862" cy="2058487"/>
          </a:xfrm>
        </p:grpSpPr>
        <p:pic>
          <p:nvPicPr>
            <p:cNvPr id="27" name="图片 26">
              <a:extLst>
                <a:ext uri="{FF2B5EF4-FFF2-40B4-BE49-F238E27FC236}">
                  <a16:creationId xmlns:a16="http://schemas.microsoft.com/office/drawing/2014/main" id="{6AAEF81C-AC9F-468B-9588-0BA17769EBCC}"/>
                </a:ext>
              </a:extLst>
            </p:cNvPr>
            <p:cNvPicPr>
              <a:picLocks noChangeAspect="1"/>
            </p:cNvPicPr>
            <p:nvPr/>
          </p:nvPicPr>
          <p:blipFill rotWithShape="1">
            <a:blip r:embed="rId6">
              <a:extLst>
                <a:ext uri="{28A0092B-C50C-407E-A947-70E740481C1C}">
                  <a14:useLocalDpi xmlns:a14="http://schemas.microsoft.com/office/drawing/2010/main" val="0"/>
                </a:ext>
              </a:extLst>
            </a:blip>
            <a:srcRect b="58681"/>
            <a:stretch/>
          </p:blipFill>
          <p:spPr>
            <a:xfrm>
              <a:off x="-445477" y="4058962"/>
              <a:ext cx="13340862" cy="1671801"/>
            </a:xfrm>
            <a:prstGeom prst="rect">
              <a:avLst/>
            </a:prstGeom>
          </p:spPr>
        </p:pic>
        <p:pic>
          <p:nvPicPr>
            <p:cNvPr id="29" name="图片 28">
              <a:extLst>
                <a:ext uri="{FF2B5EF4-FFF2-40B4-BE49-F238E27FC236}">
                  <a16:creationId xmlns:a16="http://schemas.microsoft.com/office/drawing/2014/main" id="{71359E29-5E26-4E50-823B-4BBE5CF358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722" y="4094082"/>
              <a:ext cx="12067278" cy="2023367"/>
            </a:xfrm>
            <a:prstGeom prst="rect">
              <a:avLst/>
            </a:prstGeom>
          </p:spPr>
        </p:pic>
      </p:grpSp>
      <p:pic>
        <p:nvPicPr>
          <p:cNvPr id="5" name="Hình ảnh 2">
            <a:extLst>
              <a:ext uri="{FF2B5EF4-FFF2-40B4-BE49-F238E27FC236}">
                <a16:creationId xmlns:a16="http://schemas.microsoft.com/office/drawing/2014/main" id="{E9A2725D-4001-FF65-67A1-76510FC4EED1}"/>
              </a:ext>
            </a:extLst>
          </p:cNvPr>
          <p:cNvPicPr>
            <a:picLocks noChangeAspect="1"/>
          </p:cNvPicPr>
          <p:nvPr/>
        </p:nvPicPr>
        <p:blipFill rotWithShape="1">
          <a:blip r:embed="rId8"/>
          <a:srcRect t="7967" r="39107" b="26001"/>
          <a:stretch/>
        </p:blipFill>
        <p:spPr>
          <a:xfrm>
            <a:off x="119270" y="-266148"/>
            <a:ext cx="11913508" cy="7609473"/>
          </a:xfrm>
          <a:prstGeom prst="rect">
            <a:avLst/>
          </a:prstGeom>
        </p:spPr>
      </p:pic>
      <p:sp>
        <p:nvSpPr>
          <p:cNvPr id="6" name="TextBox 5">
            <a:extLst>
              <a:ext uri="{FF2B5EF4-FFF2-40B4-BE49-F238E27FC236}">
                <a16:creationId xmlns:a16="http://schemas.microsoft.com/office/drawing/2014/main" id="{7E1A350F-DBBB-5FEC-321F-79A92F3C69D4}"/>
              </a:ext>
            </a:extLst>
          </p:cNvPr>
          <p:cNvSpPr txBox="1"/>
          <p:nvPr/>
        </p:nvSpPr>
        <p:spPr>
          <a:xfrm>
            <a:off x="3776870" y="1769165"/>
            <a:ext cx="5218043" cy="3170099"/>
          </a:xfrm>
          <a:prstGeom prst="rect">
            <a:avLst/>
          </a:prstGeom>
          <a:noFill/>
        </p:spPr>
        <p:txBody>
          <a:bodyPr wrap="square" rtlCol="0">
            <a:spAutoFit/>
          </a:bodyPr>
          <a:lstStyle/>
          <a:p>
            <a:pPr algn="just"/>
            <a:r>
              <a:rPr lang="nl-NL" sz="4000" b="1" i="1" dirty="0">
                <a:solidFill>
                  <a:srgbClr val="FF0000"/>
                </a:solidFill>
                <a:effectLst/>
                <a:latin typeface="Calibri" panose="020F0502020204030204" pitchFamily="34" charset="0"/>
                <a:ea typeface="Calibri" panose="020F0502020204030204" pitchFamily="34" charset="0"/>
              </a:rPr>
              <a:t>Cây cảnh có rất nhiều loại khác nhau, người ta nhận ra các loại cây cảnh nhờ vào đặc điểm đặc trưng </a:t>
            </a:r>
            <a:r>
              <a:rPr lang="vi-VN" sz="4000" b="1" i="1" dirty="0">
                <a:solidFill>
                  <a:srgbClr val="FF0000"/>
                </a:solidFill>
                <a:latin typeface="Calibri" panose="020F0502020204030204" pitchFamily="34" charset="0"/>
                <a:ea typeface="Calibri" panose="020F0502020204030204" pitchFamily="34" charset="0"/>
              </a:rPr>
              <a:t>của</a:t>
            </a:r>
            <a:r>
              <a:rPr lang="nl-NL" sz="4000" b="1" i="1" dirty="0">
                <a:solidFill>
                  <a:srgbClr val="FF0000"/>
                </a:solidFill>
                <a:effectLst/>
                <a:latin typeface="Calibri" panose="020F0502020204030204" pitchFamily="34" charset="0"/>
                <a:ea typeface="Calibri" panose="020F0502020204030204" pitchFamily="34" charset="0"/>
              </a:rPr>
              <a:t> chúng.</a:t>
            </a:r>
            <a:endParaRPr lang="en-US" sz="4000" b="1" dirty="0">
              <a:solidFill>
                <a:srgbClr val="FF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924150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571</Words>
  <Application>Microsoft Office PowerPoint</Application>
  <PresentationFormat>Widescreen</PresentationFormat>
  <Paragraphs>54</Paragraphs>
  <Slides>31</Slides>
  <Notes>13</Notes>
  <HiddenSlides>0</HiddenSlides>
  <MMClips>11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31</vt:i4>
      </vt:variant>
    </vt:vector>
  </HeadingPairs>
  <TitlesOfParts>
    <vt:vector size="38" baseType="lpstr">
      <vt:lpstr>等线</vt:lpstr>
      <vt:lpstr>等线 Light</vt:lpstr>
      <vt:lpstr>Arial</vt:lpstr>
      <vt:lpstr>Calibri</vt:lpstr>
      <vt:lpstr>Times New Roman</vt:lpstr>
      <vt:lpstr>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Cây cảnh có tác dụng gì?</vt:lpstr>
      <vt:lpstr>PowerPoint Presentation</vt:lpstr>
      <vt:lpstr>PowerPoint Presentation</vt:lpstr>
      <vt:lpstr>PowerPoint Presentation</vt:lpstr>
      <vt:lpstr>PowerPoint Presentation</vt:lpstr>
      <vt:lpstr>Con đường hoa nông thôn mới ở xã  Yên Mỹ với “điểm nhấn” là những vạt hoa xinh đẹp đang khoe sắc. </vt:lpstr>
      <vt:lpstr>Vào tháng Ba, con đường của xã được tô thêm sắc thắm bởi những hàng cây nở đầy hoa đẹp.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53</cp:revision>
  <dcterms:created xsi:type="dcterms:W3CDTF">2023-07-29T07:56:53Z</dcterms:created>
  <dcterms:modified xsi:type="dcterms:W3CDTF">2023-10-12T02:22:43Z</dcterms:modified>
</cp:coreProperties>
</file>