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355" r:id="rId3"/>
    <p:sldId id="380" r:id="rId4"/>
    <p:sldId id="378" r:id="rId5"/>
    <p:sldId id="381" r:id="rId6"/>
    <p:sldId id="379" r:id="rId7"/>
    <p:sldId id="349" r:id="rId8"/>
    <p:sldId id="382" r:id="rId9"/>
    <p:sldId id="383" r:id="rId10"/>
    <p:sldId id="384" r:id="rId11"/>
    <p:sldId id="385" r:id="rId12"/>
    <p:sldId id="387" r:id="rId13"/>
    <p:sldId id="386" r:id="rId14"/>
    <p:sldId id="320" r:id="rId15"/>
    <p:sldId id="388" r:id="rId16"/>
    <p:sldId id="390" r:id="rId17"/>
    <p:sldId id="394" r:id="rId18"/>
    <p:sldId id="392" r:id="rId1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UTM Androgyne" panose="02040603050506020204" pitchFamily="18" charset="0"/>
      <p:regular r:id="rId26"/>
    </p:embeddedFont>
    <p:embeddedFont>
      <p:font typeface="UTM Aristote" panose="02040603050506020204" pitchFamily="18" charset="0"/>
      <p:regular r:id="rId27"/>
    </p:embeddedFont>
    <p:embeddedFont>
      <p:font typeface="UTM Cabaret" panose="02040603050506020204" pitchFamily="18" charset="0"/>
      <p:regular r:id="rId28"/>
    </p:embeddedFont>
    <p:embeddedFont>
      <p:font typeface="UTM Khuccamta" panose="02040603050506020204" pitchFamily="18" charset="0"/>
      <p:regular r:id="rId29"/>
    </p:embeddedFont>
    <p:embeddedFont>
      <p:font typeface="UTM ThuPhap Thien An" panose="02040603050506020204" pitchFamily="18" charset="0"/>
      <p:regular r:id="rId30"/>
    </p:embeddedFont>
    <p:embeddedFont>
      <p:font typeface="UVN Banh Mi" pitchFamily="2" charset="0"/>
      <p:regular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0000"/>
    <a:srgbClr val="958E61"/>
    <a:srgbClr val="535D6E"/>
    <a:srgbClr val="EDAF8D"/>
    <a:srgbClr val="7A5741"/>
    <a:srgbClr val="000000"/>
    <a:srgbClr val="D35227"/>
    <a:srgbClr val="EE0000"/>
    <a:srgbClr val="FFDC7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67" autoAdjust="0"/>
    <p:restoredTop sz="84022" autoAdjust="0"/>
  </p:normalViewPr>
  <p:slideViewPr>
    <p:cSldViewPr>
      <p:cViewPr>
        <p:scale>
          <a:sx n="34" d="100"/>
          <a:sy n="34" d="100"/>
        </p:scale>
        <p:origin x="1628" y="6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91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4C216-D1FB-4108-938B-49CB3B9747A2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00670-D118-4EBF-94B1-10C433A6B4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5318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9723DE-640F-4CD1-B176-43376BAA7F01}" type="datetimeFigureOut">
              <a:rPr lang="zh-CN" altLang="en-US" smtClean="0"/>
              <a:t>2022/2/22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F3715-199A-4C21-A6D5-0695ED278C7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075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473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73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420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540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8550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089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2302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29460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2053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151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1441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Trò</a:t>
            </a:r>
            <a:r>
              <a:rPr lang="en-US" altLang="zh-CN" baseline="0"/>
              <a:t> chơi Ai nhanh hơn? GV chia lớp thành 4 nhóm</a:t>
            </a:r>
          </a:p>
          <a:p>
            <a:r>
              <a:rPr lang="en-US" altLang="zh-CN" baseline="0"/>
              <a:t>GV phổ biến luật chơi: Đoán tên nhân vật đang được nhắc đến là ai qua 3 dữ kiện, GV bấm đồng hồ, hiện dữ kiện đầu tiên, cứ 10 giây thì hiện dữ kiện tiếp theo, HS trả lời đúng ở giây bao nhiêu là được bấy nhiêu điểm.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0221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0654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sym typeface="Wingdings" panose="05000000000000000000" pitchFamily="2" charset="2"/>
              </a:rPr>
              <a:t> Dẫn</a:t>
            </a:r>
            <a:r>
              <a:rPr lang="en-US" b="1" baseline="0">
                <a:sym typeface="Wingdings" panose="05000000000000000000" pitchFamily="2" charset="2"/>
              </a:rPr>
              <a:t> ý vào bài: 2 câu chuyện điển hình cho truyền thống hiếu học và truyền thống đoàn kết của dân tộc Việt Nam.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3593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0034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Nhấn</a:t>
            </a:r>
            <a:r>
              <a:rPr lang="en-US" altLang="zh-CN" baseline="0"/>
              <a:t> vào Gợi ý để sang trang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256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033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CF3715-199A-4C21-A6D5-0695ED278C7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4333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55" Type="http://schemas.openxmlformats.org/officeDocument/2006/relationships/image" Target="../media/image54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8" Type="http://schemas.openxmlformats.org/officeDocument/2006/relationships/image" Target="../media/image57.png"/><Relationship Id="rId5" Type="http://schemas.openxmlformats.org/officeDocument/2006/relationships/image" Target="../media/image4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55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3" Type="http://schemas.microsoft.com/office/2007/relationships/hdphoto" Target="../media/hdphoto1.wdp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58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53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56.png"/><Relationship Id="rId10" Type="http://schemas.openxmlformats.org/officeDocument/2006/relationships/image" Target="../media/image9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59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55" Type="http://schemas.openxmlformats.org/officeDocument/2006/relationships/image" Target="../media/image54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8" Type="http://schemas.openxmlformats.org/officeDocument/2006/relationships/image" Target="../media/image57.png"/><Relationship Id="rId5" Type="http://schemas.openxmlformats.org/officeDocument/2006/relationships/image" Target="../media/image4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55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3" Type="http://schemas.microsoft.com/office/2007/relationships/hdphoto" Target="../media/hdphoto1.wdp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58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53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56.png"/><Relationship Id="rId10" Type="http://schemas.openxmlformats.org/officeDocument/2006/relationships/image" Target="../media/image9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59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4.png"/><Relationship Id="rId3" Type="http://schemas.microsoft.com/office/2007/relationships/hdphoto" Target="../media/hdphoto1.wdp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3.gif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6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6.png"/></Relationships>
</file>

<file path=ppt/slideLayouts/_rels/slideLayout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55" Type="http://schemas.openxmlformats.org/officeDocument/2006/relationships/image" Target="../media/image54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8" Type="http://schemas.openxmlformats.org/officeDocument/2006/relationships/image" Target="../media/image57.png"/><Relationship Id="rId5" Type="http://schemas.openxmlformats.org/officeDocument/2006/relationships/image" Target="../media/image4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55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3" Type="http://schemas.microsoft.com/office/2007/relationships/hdphoto" Target="../media/hdphoto1.wdp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58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53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56.png"/><Relationship Id="rId10" Type="http://schemas.openxmlformats.org/officeDocument/2006/relationships/image" Target="../media/image9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59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7" descr="C:\Users\Thinkpad\Desktop\65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78" t="10614" r="7916" b="33107"/>
          <a:stretch/>
        </p:blipFill>
        <p:spPr bwMode="auto">
          <a:xfrm>
            <a:off x="711200" y="546100"/>
            <a:ext cx="7708900" cy="2895600"/>
          </a:xfrm>
          <a:prstGeom prst="rect">
            <a:avLst/>
          </a:prstGeom>
          <a:noFill/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7" descr="C:\Users\Thinkpad\Desktop\456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607" y="1455149"/>
            <a:ext cx="405999" cy="37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 descr="C:\Users\Thinkpad\Desktop\234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607" y="1455149"/>
            <a:ext cx="405999" cy="37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9" descr="C:\Users\Thinkpad\Desktop\道德讲堂\-_0001s_0006_图层-19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16" t="21665" r="2783" b="3688"/>
          <a:stretch/>
        </p:blipFill>
        <p:spPr bwMode="auto">
          <a:xfrm>
            <a:off x="3805858" y="1657817"/>
            <a:ext cx="528669" cy="2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C:\Users\Thinkpad\Desktop\道德讲堂\-_0000s_0004_图层-5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89" r="8945"/>
          <a:stretch/>
        </p:blipFill>
        <p:spPr bwMode="auto">
          <a:xfrm>
            <a:off x="2407442" y="1151334"/>
            <a:ext cx="470379" cy="48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Thinkpad\Desktop\道德讲堂\-_0000s_0000_图层-1.png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28752" y="1491651"/>
            <a:ext cx="313393" cy="20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5" descr="C:\Users\Thinkpad\Desktop\道德讲堂\-_0000s_0001_图层-2.png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75" t="11707" r="27454" b="30311"/>
          <a:stretch/>
        </p:blipFill>
        <p:spPr bwMode="auto">
          <a:xfrm>
            <a:off x="1902083" y="1794153"/>
            <a:ext cx="424523" cy="46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C:\Users\Thinkpad\Desktop\道德讲堂\-_0000s_0002_图层-3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6" t="25912" r="4507" b="8281"/>
          <a:stretch/>
        </p:blipFill>
        <p:spPr bwMode="auto">
          <a:xfrm>
            <a:off x="2085449" y="2165608"/>
            <a:ext cx="1121321" cy="29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7" descr="C:\Users\Thinkpad\Desktop\道德讲堂\-_0000s_0003_图层-4.png"/>
          <p:cNvPicPr>
            <a:picLocks noChangeAspect="1" noChangeArrowheads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53" t="11123"/>
          <a:stretch/>
        </p:blipFill>
        <p:spPr bwMode="auto">
          <a:xfrm>
            <a:off x="2342166" y="1151335"/>
            <a:ext cx="430253" cy="27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 descr="C:\Users\Thinkpad\Desktop\道德讲堂\-_0000s_0006_图层-7.png"/>
          <p:cNvPicPr>
            <a:picLocks noChangeAspect="1" noChangeArrowheads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11" t="4160" r="34606"/>
          <a:stretch/>
        </p:blipFill>
        <p:spPr bwMode="auto">
          <a:xfrm>
            <a:off x="2439960" y="1720753"/>
            <a:ext cx="206150" cy="46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2" descr="C:\Users\Thinkpad\Desktop\道德讲堂\-_0000s_0008_图层-9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61" r="15239" b="9767"/>
          <a:stretch/>
        </p:blipFill>
        <p:spPr bwMode="auto">
          <a:xfrm>
            <a:off x="2620812" y="1596191"/>
            <a:ext cx="257007" cy="68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Thinkpad\Desktop\道德讲堂\-_0000s_0009_图层-10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94" r="33819" b="19317"/>
          <a:stretch/>
        </p:blipFill>
        <p:spPr bwMode="auto">
          <a:xfrm>
            <a:off x="2513309" y="1832786"/>
            <a:ext cx="236007" cy="28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1" descr="C:\Users\Thinkpad\Desktop\道德讲堂\-_0000s_0007_图层-8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2" t="13475" b="32623"/>
          <a:stretch/>
        </p:blipFill>
        <p:spPr bwMode="auto">
          <a:xfrm>
            <a:off x="2543036" y="1736321"/>
            <a:ext cx="229383" cy="14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3" descr="C:\Users\Thinkpad\Desktop\道德讲堂\-_0000s_0010_图层-11.png"/>
          <p:cNvPicPr>
            <a:picLocks noChangeAspect="1" noChangeArrowheads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843" t="33649" r="8945" b="14572"/>
          <a:stretch/>
        </p:blipFill>
        <p:spPr bwMode="auto">
          <a:xfrm>
            <a:off x="2597767" y="2007685"/>
            <a:ext cx="280053" cy="26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C:\Users\Thinkpad\Desktop\道德讲堂\-_0001s_0014_图层-27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40633" y="1929817"/>
            <a:ext cx="257717" cy="52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3" descr="C:\Users\Thinkpad\Desktop\道德讲堂\-_0001s_0000_图层-12.png"/>
          <p:cNvPicPr>
            <a:picLocks noChangeAspect="1" noChangeArrowheads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83434" y="1106084"/>
            <a:ext cx="483194" cy="7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C:\Users\Thinkpad\Desktop\道德讲堂\-_0001s_0001_图层-13.png"/>
          <p:cNvPicPr>
            <a:picLocks noChangeAspect="1" noChangeArrowheads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83435" y="1617847"/>
            <a:ext cx="403015" cy="59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" descr="C:\Users\Thinkpad\Desktop\道德讲堂\-_0001s_0002_图层-14.png"/>
          <p:cNvPicPr>
            <a:picLocks noChangeAspect="1" noChangeArrowheads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83436" y="1890652"/>
            <a:ext cx="311383" cy="44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C:\Users\Thinkpad\Desktop\道德讲堂\-_0001s_0003_图层-15.png"/>
          <p:cNvPicPr>
            <a:picLocks noChangeAspect="1" noChangeArrowheads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66629" y="1336564"/>
            <a:ext cx="463888" cy="26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 descr="C:\Users\Thinkpad\Desktop\道德讲堂\-_0001s_0004_图层-16.png"/>
          <p:cNvPicPr>
            <a:picLocks noChangeAspect="1" noChangeArrowheads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94818" y="1106086"/>
            <a:ext cx="463888" cy="92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8" descr="C:\Users\Thinkpad\Desktop\道德讲堂\-_0001s_0005_图层-18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51" t="24110" b="23046"/>
          <a:stretch/>
        </p:blipFill>
        <p:spPr bwMode="auto">
          <a:xfrm>
            <a:off x="3846957" y="1582414"/>
            <a:ext cx="503828" cy="15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0" descr="C:\Users\Thinkpad\Desktop\道德讲堂\-_0001s_0007_图层-20.png"/>
          <p:cNvPicPr>
            <a:picLocks noChangeAspect="1" noChangeArrowheads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26" t="22330" r="30434" b="26128"/>
          <a:stretch/>
        </p:blipFill>
        <p:spPr bwMode="auto">
          <a:xfrm>
            <a:off x="3826763" y="1700734"/>
            <a:ext cx="123130" cy="19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1" descr="C:\Users\Thinkpad\Desktop\道德讲堂\-_0001s_0008_图层-21.png"/>
          <p:cNvPicPr>
            <a:picLocks noChangeAspect="1" noChangeArrowheads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92" t="14873" r="37489" b="13501"/>
          <a:stretch/>
        </p:blipFill>
        <p:spPr bwMode="auto">
          <a:xfrm>
            <a:off x="3922924" y="1657817"/>
            <a:ext cx="147269" cy="2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2" descr="C:\Users\Thinkpad\Desktop\道德讲堂\-_0001s_0009_图层-22.png"/>
          <p:cNvPicPr>
            <a:picLocks noChangeAspect="1" noChangeArrowheads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22" t="39972" r="21876" b="14490"/>
          <a:stretch/>
        </p:blipFill>
        <p:spPr bwMode="auto">
          <a:xfrm>
            <a:off x="3869715" y="1832785"/>
            <a:ext cx="259323" cy="11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3" descr="C:\Users\Thinkpad\Desktop\道德讲堂\-_0001s_0010_图层-23.png"/>
          <p:cNvPicPr>
            <a:picLocks noChangeAspect="1" noChangeArrowheads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17" t="10879" r="11784" b="6325"/>
          <a:stretch/>
        </p:blipFill>
        <p:spPr bwMode="auto">
          <a:xfrm>
            <a:off x="3744212" y="1878677"/>
            <a:ext cx="422187" cy="23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Thinkpad\Desktop\道德讲堂\-_0001s_0011_图层-24.png"/>
          <p:cNvPicPr>
            <a:picLocks noChangeAspect="1" noChangeArrowheads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43" t="17254" r="11225" b="18169"/>
          <a:stretch/>
        </p:blipFill>
        <p:spPr bwMode="auto">
          <a:xfrm>
            <a:off x="3955305" y="2256806"/>
            <a:ext cx="483836" cy="15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5" descr="C:\Users\Thinkpad\Desktop\道德讲堂\-_0001s_0012_图层-25.png"/>
          <p:cNvPicPr>
            <a:picLocks noChangeAspect="1" noChangeArrowheads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83" t="15733" r="12828" b="22348"/>
          <a:stretch/>
        </p:blipFill>
        <p:spPr bwMode="auto">
          <a:xfrm>
            <a:off x="4013217" y="2142257"/>
            <a:ext cx="425924" cy="22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6" descr="C:\Users\Thinkpad\Desktop\道德讲堂\-_0001s_0013_图层-26.png"/>
          <p:cNvPicPr>
            <a:picLocks noChangeAspect="1" noChangeArrowheads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6" b="-2"/>
          <a:stretch/>
        </p:blipFill>
        <p:spPr bwMode="auto">
          <a:xfrm>
            <a:off x="3922925" y="1929817"/>
            <a:ext cx="668394" cy="28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9" descr="C:\Users\Thinkpad\Desktop\道德讲堂\-_0002s_0008_图层-36.png"/>
          <p:cNvPicPr>
            <a:picLocks noChangeAspect="1" noChangeArrowheads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1459" y="983258"/>
            <a:ext cx="239253" cy="149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0" descr="C:\Users\Thinkpad\Desktop\道德讲堂\-_0002s_0000_图层-28.png"/>
          <p:cNvPicPr>
            <a:picLocks noChangeAspect="1" noChangeArrowheads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49302" y="1258023"/>
            <a:ext cx="473152" cy="37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Thinkpad\Desktop\道德讲堂\-_0002s_0001_图层-29.png"/>
          <p:cNvPicPr>
            <a:picLocks noChangeAspect="1" noChangeArrowheads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0267" y="1652198"/>
            <a:ext cx="398069" cy="38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2" descr="C:\Users\Thinkpad\Desktop\道德讲堂\-_0002s_0002_图层-30.png"/>
          <p:cNvPicPr>
            <a:picLocks noChangeAspect="1" noChangeArrowheads="1"/>
          </p:cNvPicPr>
          <p:nvPr userDrawn="1"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90506" y="1634394"/>
            <a:ext cx="315664" cy="56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3" descr="C:\Users\Thinkpad\Desktop\道德讲堂\-_0002s_0003_图层-31.png"/>
          <p:cNvPicPr>
            <a:picLocks noChangeAspect="1" noChangeArrowheads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90507" y="1476204"/>
            <a:ext cx="631326" cy="72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4" descr="C:\Users\Thinkpad\Desktop\道德讲堂\-_0002s_0004_图层-32.png"/>
          <p:cNvPicPr>
            <a:picLocks noChangeAspect="1" noChangeArrowheads="1"/>
          </p:cNvPicPr>
          <p:nvPr userDrawn="1"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8027" y="1372414"/>
            <a:ext cx="638008" cy="32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5" descr="C:\Users\Thinkpad\Desktop\道德讲堂\-_0002s_0005_图层-34.png"/>
          <p:cNvPicPr>
            <a:picLocks noChangeAspect="1" noChangeArrowheads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76882" y="1634394"/>
            <a:ext cx="364576" cy="28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6" descr="C:\Users\Thinkpad\Desktop\道德讲堂\-_0002s_0006_图层-33.png"/>
          <p:cNvPicPr>
            <a:picLocks noChangeAspect="1" noChangeArrowheads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76882" y="1652199"/>
            <a:ext cx="729153" cy="27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7" descr="C:\Users\Thinkpad\Desktop\道德讲堂\-_0002s_0007_图层-35.png"/>
          <p:cNvPicPr>
            <a:picLocks noChangeAspect="1" noChangeArrowheads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8026" y="1355699"/>
            <a:ext cx="307611" cy="68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8" descr="C:\Users\Thinkpad\Desktop\道德讲堂\-_0003s_0011_图层-48.png"/>
          <p:cNvPicPr>
            <a:picLocks noChangeAspect="1" noChangeArrowheads="1"/>
          </p:cNvPicPr>
          <p:nvPr userDrawn="1"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615" t="50912" r="21667" b="43017"/>
          <a:stretch/>
        </p:blipFill>
        <p:spPr bwMode="auto">
          <a:xfrm>
            <a:off x="6379220" y="2169986"/>
            <a:ext cx="743268" cy="29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9" descr="C:\Users\Thinkpad\Desktop\道德讲堂\-_0003s_0000_图层-37.png"/>
          <p:cNvPicPr>
            <a:picLocks noChangeAspect="1" noChangeArrowheads="1"/>
          </p:cNvPicPr>
          <p:nvPr userDrawn="1"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603" t="27190" r="24935" b="61956"/>
          <a:stretch/>
        </p:blipFill>
        <p:spPr bwMode="auto">
          <a:xfrm>
            <a:off x="6548641" y="1031171"/>
            <a:ext cx="295122" cy="52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30" descr="C:\Users\Thinkpad\Desktop\道德讲堂\-_0003s_0001_图层-38.png"/>
          <p:cNvPicPr>
            <a:picLocks noChangeAspect="1" noChangeArrowheads="1"/>
          </p:cNvPicPr>
          <p:nvPr userDrawn="1"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615" t="30022" r="26411" b="61956"/>
          <a:stretch/>
        </p:blipFill>
        <p:spPr bwMode="auto">
          <a:xfrm>
            <a:off x="6379221" y="1167127"/>
            <a:ext cx="338841" cy="38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31" descr="C:\Users\Thinkpad\Desktop\道德讲堂\-_0003s_0002_图层-39.png"/>
          <p:cNvPicPr>
            <a:picLocks noChangeAspect="1" noChangeArrowheads="1"/>
          </p:cNvPicPr>
          <p:nvPr userDrawn="1"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769" t="29608" r="23077" b="63255"/>
          <a:stretch/>
        </p:blipFill>
        <p:spPr bwMode="auto">
          <a:xfrm>
            <a:off x="6477594" y="1147264"/>
            <a:ext cx="524658" cy="34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32" descr="C:\Users\Thinkpad\Desktop\道德讲堂\-_0003s_0003_图层-40.png"/>
          <p:cNvPicPr>
            <a:picLocks noChangeAspect="1" noChangeArrowheads="1"/>
          </p:cNvPicPr>
          <p:nvPr userDrawn="1"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46" t="29134" r="21667" b="62874"/>
          <a:stretch/>
        </p:blipFill>
        <p:spPr bwMode="auto">
          <a:xfrm>
            <a:off x="6739924" y="1124519"/>
            <a:ext cx="382564" cy="38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33" descr="C:\Users\Thinkpad\Desktop\道德讲堂\-_0003s_0004_图层-41.png"/>
          <p:cNvPicPr>
            <a:picLocks noChangeAspect="1" noChangeArrowheads="1"/>
          </p:cNvPicPr>
          <p:nvPr userDrawn="1"/>
        </p:nvPicPr>
        <p:blipFill rotWithShape="1">
          <a:blip r:embed="rId4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923" t="37126" r="30384" b="53810"/>
          <a:stretch/>
        </p:blipFill>
        <p:spPr bwMode="auto">
          <a:xfrm>
            <a:off x="6149683" y="1508173"/>
            <a:ext cx="229538" cy="43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34" descr="C:\Users\Thinkpad\Desktop\道德讲堂\-_0003s_0005_图层-42.png"/>
          <p:cNvPicPr>
            <a:picLocks noChangeAspect="1" noChangeArrowheads="1"/>
          </p:cNvPicPr>
          <p:nvPr userDrawn="1"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615" t="35562" r="19488" b="59207"/>
          <a:stretch/>
        </p:blipFill>
        <p:spPr bwMode="auto">
          <a:xfrm>
            <a:off x="6379221" y="1433088"/>
            <a:ext cx="929083" cy="25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35" descr="C:\Users\Thinkpad\Desktop\道德讲堂\-_0003s_0006_图层-43.png"/>
          <p:cNvPicPr>
            <a:picLocks noChangeAspect="1" noChangeArrowheads="1"/>
          </p:cNvPicPr>
          <p:nvPr userDrawn="1"/>
        </p:nvPicPr>
        <p:blipFill rotWithShape="1"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359" t="34891" r="19487" b="57114"/>
          <a:stretch/>
        </p:blipFill>
        <p:spPr bwMode="auto">
          <a:xfrm>
            <a:off x="6783644" y="1400879"/>
            <a:ext cx="524658" cy="38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36" descr="C:\Users\Thinkpad\Desktop\道德讲堂\-_0003s_0007_图层-44.png"/>
          <p:cNvPicPr>
            <a:picLocks noChangeAspect="1" noChangeArrowheads="1"/>
          </p:cNvPicPr>
          <p:nvPr userDrawn="1"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770" t="39031" r="25641" b="53810"/>
          <a:stretch/>
        </p:blipFill>
        <p:spPr bwMode="auto">
          <a:xfrm>
            <a:off x="6477593" y="1599633"/>
            <a:ext cx="306051" cy="34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37" descr="C:\Users\Thinkpad\Desktop\道德讲堂\-_0003s_0008_图层-45.png"/>
          <p:cNvPicPr>
            <a:picLocks noChangeAspect="1" noChangeArrowheads="1"/>
          </p:cNvPicPr>
          <p:nvPr userDrawn="1"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795" t="38150" r="23077" b="50919"/>
          <a:stretch/>
        </p:blipFill>
        <p:spPr bwMode="auto">
          <a:xfrm>
            <a:off x="6565037" y="1557337"/>
            <a:ext cx="437216" cy="52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38" descr="C:\Users\Thinkpad\Desktop\道德讲堂\-_0003s_0009_图层-46.png"/>
          <p:cNvPicPr>
            <a:picLocks noChangeAspect="1" noChangeArrowheads="1"/>
          </p:cNvPicPr>
          <p:nvPr userDrawn="1"/>
        </p:nvPicPr>
        <p:blipFill rotWithShape="1">
          <a:blip r:embed="rId5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769" t="44906" r="23077" b="48083"/>
          <a:stretch/>
        </p:blipFill>
        <p:spPr bwMode="auto">
          <a:xfrm>
            <a:off x="6477594" y="1881662"/>
            <a:ext cx="524658" cy="33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39" descr="C:\Users\Thinkpad\Desktop\道德讲堂\-_0003s_0010_图层-47.png"/>
          <p:cNvPicPr>
            <a:picLocks noChangeAspect="1" noChangeArrowheads="1"/>
          </p:cNvPicPr>
          <p:nvPr userDrawn="1"/>
        </p:nvPicPr>
        <p:blipFill rotWithShape="1">
          <a:blip r:embed="rId5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795" t="44354" r="24615" b="44322"/>
          <a:stretch/>
        </p:blipFill>
        <p:spPr bwMode="auto">
          <a:xfrm>
            <a:off x="6565037" y="1855160"/>
            <a:ext cx="306051" cy="54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TextBox 89"/>
          <p:cNvSpPr txBox="1"/>
          <p:nvPr userDrawn="1"/>
        </p:nvSpPr>
        <p:spPr>
          <a:xfrm>
            <a:off x="1841368" y="2583890"/>
            <a:ext cx="5557430" cy="333495"/>
          </a:xfrm>
          <a:prstGeom prst="rect">
            <a:avLst/>
          </a:prstGeom>
          <a:noFill/>
        </p:spPr>
        <p:txBody>
          <a:bodyPr wrap="none" lIns="86429" tIns="43215" rIns="86429" bIns="43215" rtlCol="0">
            <a:spAutoFit/>
          </a:bodyPr>
          <a:lstStyle/>
          <a:p>
            <a:pPr algn="ctr"/>
            <a:r>
              <a:rPr lang="zh-CN" altLang="en-US" sz="1600" b="1" spc="300"/>
              <a:t>讲道德故事  评道德事理  学道德模范  树道德新风</a:t>
            </a:r>
          </a:p>
        </p:txBody>
      </p:sp>
      <p:cxnSp>
        <p:nvCxnSpPr>
          <p:cNvPr id="91" name="直接连接符 90"/>
          <p:cNvCxnSpPr/>
          <p:nvPr userDrawn="1"/>
        </p:nvCxnSpPr>
        <p:spPr>
          <a:xfrm>
            <a:off x="1938083" y="2558490"/>
            <a:ext cx="5364000" cy="0"/>
          </a:xfrm>
          <a:prstGeom prst="line">
            <a:avLst/>
          </a:prstGeom>
          <a:ln>
            <a:solidFill>
              <a:schemeClr val="tx1"/>
            </a:solidFill>
            <a:headEnd type="diamond" w="sm" len="sm"/>
            <a:tailEnd type="diamond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/>
          <p:nvPr userDrawn="1"/>
        </p:nvCxnSpPr>
        <p:spPr>
          <a:xfrm>
            <a:off x="1938083" y="2923282"/>
            <a:ext cx="5364000" cy="0"/>
          </a:xfrm>
          <a:prstGeom prst="line">
            <a:avLst/>
          </a:prstGeom>
          <a:ln>
            <a:solidFill>
              <a:schemeClr val="tx1"/>
            </a:solidFill>
            <a:headEnd type="diamond" w="sm" len="sm"/>
            <a:tailEnd type="diamond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5" descr="C:\Users\Thinkpad\Desktop\12345.png"/>
          <p:cNvPicPr>
            <a:picLocks noChangeAspect="1" noChangeArrowheads="1"/>
          </p:cNvPicPr>
          <p:nvPr userDrawn="1"/>
        </p:nvPicPr>
        <p:blipFill rotWithShape="1"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77291"/>
          <a:stretch/>
        </p:blipFill>
        <p:spPr bwMode="auto">
          <a:xfrm>
            <a:off x="-1" y="-1"/>
            <a:ext cx="2401661" cy="138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3" descr="67"/>
          <p:cNvPicPr>
            <a:picLocks noChangeAspect="1" noChangeArrowheads="1"/>
          </p:cNvPicPr>
          <p:nvPr userDrawn="1"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798" y="3512439"/>
            <a:ext cx="722461" cy="163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10" descr="F:\GIF\565.gif"/>
          <p:cNvPicPr>
            <a:picLocks noChangeAspect="1" noChangeArrowheads="1" noCrop="1"/>
          </p:cNvPicPr>
          <p:nvPr userDrawn="1"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19595" y="690476"/>
            <a:ext cx="809985" cy="4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C:\Users\Thinkpad\Desktop\7777.png"/>
          <p:cNvPicPr>
            <a:picLocks noChangeAspect="1" noChangeArrowheads="1"/>
          </p:cNvPicPr>
          <p:nvPr userDrawn="1"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89089">
            <a:off x="8044155" y="-721524"/>
            <a:ext cx="191982" cy="2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3" descr="C:\Users\Thinkpad\Desktop\32.png"/>
          <p:cNvPicPr>
            <a:picLocks noChangeAspect="1" noChangeArrowheads="1"/>
          </p:cNvPicPr>
          <p:nvPr userDrawn="1"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18163">
            <a:off x="7629121" y="-426470"/>
            <a:ext cx="180983" cy="9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4" descr="C:\Users\Thinkpad\Desktop\33.png"/>
          <p:cNvPicPr>
            <a:picLocks noChangeAspect="1" noChangeArrowheads="1"/>
          </p:cNvPicPr>
          <p:nvPr userDrawn="1"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711" y="-271369"/>
            <a:ext cx="100990" cy="15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5" descr="C:\Users\Thinkpad\Desktop\55.png"/>
          <p:cNvPicPr>
            <a:picLocks noChangeAspect="1" noChangeArrowheads="1"/>
          </p:cNvPicPr>
          <p:nvPr userDrawn="1"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80517">
            <a:off x="7749373" y="-217021"/>
            <a:ext cx="199108" cy="14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C:\Users\Thinkpad\Desktop\54.png"/>
          <p:cNvPicPr>
            <a:picLocks noChangeAspect="1" noChangeArrowheads="1"/>
          </p:cNvPicPr>
          <p:nvPr userDrawn="1"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94191">
            <a:off x="8196831" y="-278351"/>
            <a:ext cx="210480" cy="11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7" descr="C:\Users\Thinkpad\Desktop\555.png"/>
          <p:cNvPicPr>
            <a:picLocks noChangeAspect="1" noChangeArrowheads="1"/>
          </p:cNvPicPr>
          <p:nvPr userDrawn="1"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787" y="-312920"/>
            <a:ext cx="112490" cy="12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8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1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1" fill="hold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8" fill="hold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1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8" fill="hold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0.03027 L -0.16198 -0.06148 C -0.19549 -0.08094 -0.24584 -0.09855 -0.29931 -0.10967 C -0.36007 -0.12296 -0.40886 -0.12605 -0.44375 -0.1211 L -0.60955 -0.09762 " pathEditMode="relative" rAng="411931" ptsTypes="FffFF">
                                      <p:cBhvr>
                                        <p:cTn id="160" dur="26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22" y="-10195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22" presetClass="entr" presetSubtype="8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1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2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6" dur="1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31" presetClass="entr" presetSubtype="0" fill="hold" grpId="0" nodeType="withEffect">
                                  <p:stCondLst>
                                    <p:cond delay="14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0" presetClass="path" presetSubtype="0" accel="50000" decel="5000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Motion origin="layout" path="M 3.33333E-6 0.00957 C -0.00365 0.02841 -0.00573 0.06022 -0.01164 0.07505 C -0.01337 0.08678 -0.01632 0.09543 -0.01945 0.10655 C -0.02188 0.12353 -0.02414 0.1399 -0.02726 0.15596 C -0.03004 0.17109 -0.03004 0.18376 -0.03629 0.19456 C -0.03837 0.20877 -0.0441 0.22205 -0.04792 0.23533 C -0.05295 0.25263 -0.05539 0.27054 -0.06354 0.28474 C -0.06667 0.30173 -0.07431 0.31439 -0.08039 0.32798 C -0.08959 0.34898 -0.09618 0.37647 -0.11025 0.38851 C -0.11754 0.40179 -0.11372 0.39839 -0.12049 0.40241 C -0.12622 0.416 -0.13525 0.42156 -0.14254 0.43391 C -0.14879 0.44503 -0.15539 0.45368 -0.16216 0.46294 C -0.1632 0.46479 -0.16459 0.46634 -0.16598 0.46757 C -0.16754 0.46943 -0.16962 0.47035 -0.17118 0.47221 C -0.17535 0.47838 -0.17813 0.48734 -0.18282 0.49259 C -0.18837 0.49938 -0.19375 0.50649 -0.19948 0.51297 C -0.20382 0.51791 -0.2066 0.52409 -0.21129 0.52656 C -0.21719 0.54169 -0.22639 0.55281 -0.23334 0.56671 C -0.24271 0.58647 -0.24931 0.61118 -0.26164 0.6257 C -0.26354 0.63002 -0.26615 0.63434 -0.26702 0.63928 C -0.26736 0.64175 -0.26736 0.64422 -0.26841 0.64608 C -0.27049 0.65133 -0.27344 0.65442 -0.27604 0.65936 C -0.27952 0.66584 -0.2816 0.67418 -0.28507 0.68036 C -0.28681 0.68901 -0.28837 0.69302 -0.29289 0.69827 C -0.30591 0.73224 -0.29184 0.69734 -0.30191 0.71834 C -0.31198 0.73965 -0.29809 0.71186 -0.30573 0.73193 C -0.30677 0.7344 -0.30851 0.73626 -0.30973 0.73842 C -0.31459 0.74985 -0.31823 0.76313 -0.32275 0.77517 C -0.32622 0.78413 -0.33143 0.79185 -0.33438 0.80204 C -0.33733 0.81223 -0.33889 0.82242 -0.3408 0.83354 C -0.34184 0.83817 -0.34254 0.84219 -0.34341 0.84682 C -0.34375 0.84929 -0.34479 0.85423 -0.34479 0.85454 C -0.34653 0.87894 -0.34445 0.86658 -0.35122 0.89006 C -0.35209 0.89314 -0.35382 0.89901 -0.35382 0.89932 C -0.35417 0.90303 -0.35417 0.90642 -0.35504 0.91044 C -0.35712 0.91816 -0.3658 0.94225 -0.36927 0.94904 C -0.37205 0.9617 -0.3783 0.97715 -0.3849 0.98487 C -0.38941 0.99629 -0.39184 1.00154 -0.39792 1.00957 C -0.40295 1.01668 -0.40573 1.01699 -0.40955 1.02502 C -0.41615 1.04015 -0.41702 1.0596 -0.42518 1.07288 C -0.42674 1.08215 -0.429 1.09111 -0.43282 1.0979 " pathEditMode="relative" rAng="0" ptsTypes="ffffffffffffffffffffffffffffffffffffffffA">
                                      <p:cBhvr>
                                        <p:cTn id="177" dur="5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49" y="54416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8" presetClass="emph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Rot by="21600000">
                                      <p:cBhvr>
                                        <p:cTn id="179" dur="6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0" presetID="0" presetClass="path" presetSubtype="0" accel="50000" decel="5000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Motion origin="layout" path="M 3.33333E-6 0.00957 C -0.00365 0.02841 -0.00573 0.06022 -0.01164 0.07505 C -0.01337 0.08678 -0.01632 0.09543 -0.01945 0.10655 C -0.02188 0.12353 -0.02414 0.1399 -0.02726 0.15596 C -0.03004 0.17109 -0.03004 0.18376 -0.03629 0.19456 C -0.03837 0.20877 -0.0441 0.22205 -0.04792 0.23533 C -0.05295 0.25263 -0.05539 0.27054 -0.06354 0.28474 C -0.06667 0.30173 -0.07431 0.31439 -0.08039 0.32798 C -0.08959 0.34898 -0.09618 0.37647 -0.11025 0.38851 C -0.11754 0.40179 -0.11372 0.39839 -0.12049 0.40241 C -0.12622 0.416 -0.13525 0.42156 -0.14254 0.43391 C -0.14879 0.44503 -0.15539 0.45368 -0.16216 0.46294 C -0.1632 0.46479 -0.16459 0.46634 -0.16598 0.46757 C -0.16754 0.46943 -0.16962 0.47035 -0.17118 0.47221 C -0.17535 0.47838 -0.17813 0.48734 -0.18282 0.49259 C -0.18837 0.49938 -0.19375 0.50649 -0.19948 0.51297 C -0.20382 0.51791 -0.2066 0.52409 -0.21129 0.52656 C -0.21719 0.54169 -0.22639 0.55281 -0.23334 0.56671 C -0.24271 0.58647 -0.24931 0.61118 -0.26164 0.6257 C -0.26354 0.63002 -0.26615 0.63434 -0.26702 0.63928 C -0.26736 0.64175 -0.26736 0.64422 -0.26841 0.64608 C -0.27049 0.65133 -0.27344 0.65442 -0.27604 0.65936 C -0.27952 0.66584 -0.2816 0.67418 -0.28507 0.68036 C -0.28681 0.68901 -0.28837 0.69302 -0.29289 0.69827 C -0.30591 0.73224 -0.29184 0.69734 -0.30191 0.71834 C -0.31198 0.73965 -0.29809 0.71186 -0.30573 0.73193 C -0.30677 0.7344 -0.30851 0.73626 -0.30973 0.73842 C -0.31459 0.74985 -0.31823 0.76313 -0.32275 0.77517 C -0.32622 0.78413 -0.33143 0.79185 -0.33438 0.80204 C -0.33733 0.81223 -0.33889 0.82242 -0.3408 0.83354 C -0.34184 0.83817 -0.34254 0.84219 -0.34341 0.84682 C -0.34375 0.84929 -0.34479 0.85423 -0.34479 0.85454 C -0.34653 0.87894 -0.34445 0.86658 -0.35122 0.89006 C -0.35209 0.89314 -0.35382 0.89901 -0.35382 0.89932 C -0.35417 0.90303 -0.35417 0.90642 -0.35504 0.91044 C -0.35712 0.91816 -0.3658 0.94225 -0.36927 0.94904 C -0.37205 0.9617 -0.3783 0.97715 -0.3849 0.98487 C -0.38941 0.99629 -0.39184 1.00154 -0.39792 1.00957 C -0.40295 1.01668 -0.40573 1.01699 -0.40955 1.02502 C -0.41615 1.04015 -0.41702 1.0596 -0.42518 1.07288 C -0.42674 1.08215 -0.429 1.09111 -0.43282 1.0979 " pathEditMode="relative" rAng="0" ptsTypes="ffffffffffffffffffffffffffffffffffffffffA">
                                      <p:cBhvr>
                                        <p:cTn id="181" dur="5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49" y="54416"/>
                                    </p:animMotion>
                                  </p:childTnLst>
                                </p:cTn>
                              </p:par>
                              <p:par>
                                <p:cTn id="182" presetID="8" presetClass="emph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183" dur="6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0" presetClass="path" presetSubtype="0" accel="50000" decel="50000" fill="hold" nodeType="withEffect">
                                  <p:stCondLst>
                                    <p:cond delay="17750"/>
                                  </p:stCondLst>
                                  <p:childTnLst>
                                    <p:animMotion origin="layout" path="M -0.00034 0.00031 C -0.00972 0.01143 0.00174 -0.00308 -0.0085 0.01452 C -0.01962 0.03367 -0.02413 0.0383 -0.03281 0.06115 C -0.03646 0.07011 -0.04027 0.07659 -0.04392 0.08524 C -0.04583 0.08957 -0.0493 0.09914 -0.0493 0.09945 C -0.05139 0.11304 -0.05677 0.12014 -0.06024 0.13218 C -0.06337 0.1433 -0.06545 0.15195 -0.06979 0.16276 C -0.08159 0.19241 -0.06788 0.1572 -0.07656 0.17944 C -0.0776 0.18191 -0.07934 0.18654 -0.07934 0.18685 C -0.08142 0.20167 -0.08923 0.21186 -0.09288 0.22669 C -0.09496 0.23503 -0.10121 0.25016 -0.10121 0.25047 C -0.10312 0.26004 -0.10659 0.26684 -0.10937 0.27641 C -0.11597 0.29926 -0.11892 0.32798 -0.12708 0.34929 C -0.12986 0.37431 -0.13663 0.39747 -0.13923 0.42249 C -0.14097 0.44164 -0.14253 0.46325 -0.146 0.48178 C -0.14705 0.50433 -0.14826 0.52842 -0.15295 0.55004 C -0.15712 0.59296 -0.15729 0.63774 -0.16389 0.68005 C -0.16597 0.69364 -0.16805 0.70661 -0.17066 0.71989 C -0.1717 0.72453 -0.17239 0.72947 -0.17343 0.7341 C -0.17378 0.73657 -0.17465 0.7412 -0.17465 0.74151 C -0.17656 0.76931 -0.18038 0.79463 -0.18559 0.8215 C -0.1875 0.83107 -0.19149 0.84219 -0.19375 0.85238 C -0.20052 0.88234 -0.20677 0.91477 -0.21701 0.94164 C -0.21944 0.95862 -0.22517 0.97128 -0.22934 0.98672 C -0.23107 0.99321 -0.23229 1 -0.23472 1.00556 C -0.23646 1.0102 -0.2401 1.01977 -0.2401 1.02008 C -0.24288 1.0383 -0.24774 1.05529 -0.25104 1.07412 C -0.25382 1.0908 -0.25364 1.08277 -0.25364 1.0908 " pathEditMode="relative" rAng="0" ptsTypes="fffffffffffffffffffffffffffA">
                                      <p:cBhvr>
                                        <p:cTn id="185" dur="5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69" y="54355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8" presetClass="emph" presetSubtype="0" fill="hold" nodeType="withEffect">
                                  <p:stCondLst>
                                    <p:cond delay="17750"/>
                                  </p:stCondLst>
                                  <p:childTnLst>
                                    <p:animRot by="21600000">
                                      <p:cBhvr>
                                        <p:cTn id="187" dur="6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8" presetID="0" presetClass="path" presetSubtype="0" accel="50000" decel="5000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Motion origin="layout" path="M 1.66667E-6 2.77949E-6 C -0.00729 0.01606 -0.01493 0.03088 -0.02136 0.04818 C -0.02274 0.05126 -0.0217 0.0559 -0.02274 0.05929 C -0.02518 0.06887 -0.0382 0.08246 -0.04271 0.08894 C -0.04757 0.09574 -0.05122 0.10562 -0.05677 0.10902 C -0.06129 0.12106 -0.06754 0.13218 -0.07431 0.14052 C -0.08299 0.16553 -0.09479 0.18653 -0.10452 0.21124 C -0.11181 0.22977 -0.11563 0.25417 -0.12465 0.27053 C -0.12743 0.28598 -0.12361 0.26714 -0.12969 0.28629 C -0.1342 0.30111 -0.12622 0.28412 -0.13333 0.30204 C -0.13646 0.30976 -0.13872 0.31346 -0.14097 0.32242 C -0.14167 0.32582 -0.14236 0.3289 -0.1434 0.33199 C -0.14497 0.33662 -0.14861 0.34558 -0.14861 0.34589 C -0.15018 0.35423 -0.1533 0.36164 -0.15486 0.37029 C -0.15799 0.38696 -0.16181 0.40457 -0.16615 0.42032 C -0.17292 0.47158 -0.18125 0.5352 -0.19757 0.57937 C -0.20139 0.59018 -0.20417 0.60469 -0.20903 0.61365 C -0.21198 0.63002 -0.20781 0.61056 -0.21406 0.62724 C -0.21476 0.6294 -0.21458 0.63218 -0.21528 0.63403 C -0.2184 0.64299 -0.22344 0.65349 -0.22778 0.66121 C -0.23021 0.67418 -0.23768 0.68591 -0.24288 0.69549 C -0.2467 0.70259 -0.24792 0.7063 -0.25313 0.70939 C -0.26545 0.72421 -0.27604 0.74212 -0.2882 0.75695 C -0.30156 0.77301 -0.31649 0.78598 -0.32969 0.80234 C -0.33229 0.80574 -0.33577 0.80451 -0.33854 0.80698 C -0.34653 0.81501 -0.3533 0.82551 -0.3625 0.82952 C -0.37049 0.8394 -0.3809 0.84218 -0.38889 0.85238 C -0.39028 0.85423 -0.39115 0.85763 -0.39254 0.85917 C -0.39531 0.86226 -0.39879 0.86288 -0.40139 0.86596 C -0.40538 0.86998 -0.40851 0.87677 -0.41285 0.87955 C -0.41875 0.88295 -0.4342 0.90024 -0.43924 0.9092 C -0.45052 0.92958 -0.46163 0.95028 -0.47205 0.97282 C -0.47795 0.98517 -0.48229 1.00741 -0.48958 1.01606 C -0.49288 1.0281 -0.49601 1.04076 -0.49965 1.05219 C -0.50104 1.05713 -0.50365 1.06084 -0.50452 1.06578 C -0.5066 1.07628 -0.5092 1.08554 -0.51354 1.09326 C -0.51511 1.10253 -0.51736 1.10685 -0.52101 1.11365 C -0.5224 1.12044 -0.52361 1.12724 -0.52483 1.13403 C -0.52535 1.13681 -0.52726 1.14113 -0.52726 1.14144 " pathEditMode="relative" rAng="0" ptsTypes="ffffffffffffffffffffffffffffffffffffffA">
                                      <p:cBhvr>
                                        <p:cTn id="189" dur="5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72" y="57041"/>
                                    </p:animMotion>
                                  </p:childTnLst>
                                </p:cTn>
                              </p:par>
                              <p:par>
                                <p:cTn id="190" presetID="8" presetClass="emph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Rot by="21600000">
                                      <p:cBhvr>
                                        <p:cTn id="191" dur="6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0" presetClass="path" presetSubtype="0" accel="50000" decel="50000" fill="hold" nodeType="withEffect">
                                  <p:stCondLst>
                                    <p:cond delay="18750"/>
                                  </p:stCondLst>
                                  <p:childTnLst>
                                    <p:animMotion origin="layout" path="M 1.66667E-6 2.77949E-6 C -0.00729 0.01606 -0.01493 0.03088 -0.02136 0.04818 C -0.02274 0.05126 -0.0217 0.0559 -0.02274 0.05929 C -0.02518 0.06887 -0.0382 0.08246 -0.04271 0.08894 C -0.04757 0.09574 -0.05122 0.10562 -0.05677 0.10902 C -0.06129 0.12106 -0.06754 0.13218 -0.07431 0.14052 C -0.08299 0.16553 -0.09479 0.18653 -0.10452 0.21124 C -0.11181 0.22977 -0.11563 0.25417 -0.12465 0.27053 C -0.12743 0.28598 -0.12361 0.26714 -0.12969 0.28629 C -0.1342 0.30111 -0.12622 0.28412 -0.13333 0.30204 C -0.13646 0.30976 -0.13872 0.31346 -0.14097 0.32242 C -0.14167 0.32582 -0.14236 0.3289 -0.1434 0.33199 C -0.14497 0.33662 -0.14861 0.34558 -0.14861 0.34589 C -0.15018 0.35423 -0.1533 0.36164 -0.15486 0.37029 C -0.15799 0.38696 -0.16181 0.40457 -0.16615 0.42032 C -0.17292 0.47158 -0.18125 0.5352 -0.19757 0.57937 C -0.20139 0.59018 -0.20417 0.60469 -0.20903 0.61365 C -0.21198 0.63002 -0.20781 0.61056 -0.21406 0.62724 C -0.21476 0.6294 -0.21458 0.63218 -0.21528 0.63403 C -0.2184 0.64299 -0.22344 0.65349 -0.22778 0.66121 C -0.23021 0.67418 -0.23768 0.68591 -0.24288 0.69549 C -0.2467 0.70259 -0.24792 0.7063 -0.25313 0.70939 C -0.26545 0.72421 -0.27604 0.74212 -0.2882 0.75695 C -0.30156 0.77301 -0.31649 0.78598 -0.32969 0.80234 C -0.33229 0.80574 -0.33577 0.80451 -0.33854 0.80698 C -0.34653 0.81501 -0.3533 0.82551 -0.3625 0.82952 C -0.37049 0.8394 -0.3809 0.84218 -0.38889 0.85238 C -0.39028 0.85423 -0.39115 0.85763 -0.39254 0.85917 C -0.39531 0.86226 -0.39879 0.86288 -0.40139 0.86596 C -0.40538 0.86998 -0.40851 0.87677 -0.41285 0.87955 C -0.41875 0.88295 -0.4342 0.90024 -0.43924 0.9092 C -0.45052 0.92958 -0.46163 0.95028 -0.47205 0.97282 C -0.47795 0.98517 -0.48229 1.00741 -0.48958 1.01606 C -0.49288 1.0281 -0.49601 1.04076 -0.49965 1.05219 C -0.50104 1.05713 -0.50365 1.06084 -0.50452 1.06578 C -0.5066 1.07628 -0.5092 1.08554 -0.51354 1.09326 C -0.51511 1.10253 -0.51736 1.10685 -0.52101 1.11365 C -0.5224 1.12044 -0.52361 1.12724 -0.52483 1.13403 C -0.52535 1.13681 -0.52726 1.14113 -0.52726 1.14144 " pathEditMode="relative" rAng="0" ptsTypes="ffffffffffffffffffffffffffffffffffffffA">
                                      <p:cBhvr>
                                        <p:cTn id="193" dur="5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72" y="57041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8" presetClass="emph" presetSubtype="0" fill="hold" nodeType="withEffect">
                                  <p:stCondLst>
                                    <p:cond delay="18750"/>
                                  </p:stCondLst>
                                  <p:childTnLst>
                                    <p:animRot by="21600000">
                                      <p:cBhvr>
                                        <p:cTn id="195" dur="6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6" presetID="0" presetClass="path" presetSubtype="0" accel="50000" decel="5000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animMotion origin="layout" path="M -8.67362E-19 6.34342E-6 C -0.00729 0.00433 -0.01198 0.00958 -0.01841 0.01761 C -0.02309 0.02286 -0.02952 0.02626 -0.0342 0.03243 C -0.03559 0.03429 -0.03629 0.03737 -0.03785 0.03861 C -0.04393 0.0451 -0.05122 0.04757 -0.05729 0.05405 C -0.06268 0.05961 -0.06632 0.06579 -0.07205 0.06918 C -0.07552 0.07567 -0.08229 0.08216 -0.08664 0.08679 C -0.08907 0.08957 -0.09393 0.09544 -0.09393 0.09544 C -0.09479 0.0976 -0.09532 0.10007 -0.09636 0.10192 C -0.09861 0.10532 -0.10191 0.10655 -0.10365 0.11057 C -0.10834 0.12138 -0.1132 0.12879 -0.11962 0.13651 C -0.1224 0.15164 -0.13039 0.16461 -0.13664 0.17573 C -0.13785 0.17758 -0.1382 0.1816 -0.13907 0.18438 C -0.14254 0.19488 -0.14896 0.21063 -0.15365 0.21897 C -0.15539 0.22854 -0.15764 0.23503 -0.16111 0.24275 C -0.16441 0.26066 -0.15973 0.23873 -0.16476 0.25387 C -0.16736 0.2619 -0.16875 0.26962 -0.17205 0.27734 C -0.17587 0.29772 -0.16962 0.26807 -0.17691 0.29031 C -0.17778 0.29309 -0.17743 0.29649 -0.17813 0.29927 C -0.17986 0.30668 -0.18351 0.31347 -0.18542 0.32088 C -0.19427 0.3564 -0.18264 0.31378 -0.18907 0.34497 C -0.18959 0.34744 -0.1908 0.34899 -0.1915 0.35146 C -0.19358 0.35887 -0.19445 0.36752 -0.19636 0.37524 C -0.2 0.39006 -0.20087 0.40705 -0.20608 0.42064 C -0.20851 0.43824 -0.2132 0.45245 -0.21719 0.46851 C -0.22153 0.4858 -0.22327 0.50927 -0.23056 0.52286 C -0.23195 0.53305 -0.23368 0.53707 -0.23785 0.54417 C -0.24011 0.55652 -0.24497 0.56517 -0.24757 0.57691 C -0.25139 0.59358 -0.25729 0.60872 -0.26354 0.6223 C -0.26962 0.6362 -0.27361 0.65133 -0.28056 0.66369 C -0.28229 0.67326 -0.28785 0.67944 -0.2915 0.68747 C -0.29497 0.69488 -0.29532 0.70167 -0.3 0.70723 C -0.30782 0.72823 -0.31789 0.74615 -0.32691 0.7656 C -0.33282 0.77826 -0.33733 0.79309 -0.34393 0.80482 C -0.34532 0.81193 -0.35 0.82428 -0.35 0.82428 C -0.35035 0.82706 -0.35052 0.83015 -0.35122 0.83293 C -0.35261 0.83756 -0.35521 0.84096 -0.35608 0.8459 C -0.35816 0.85671 -0.36042 0.86752 -0.36233 0.87864 C -0.36372 0.89964 -0.36771 0.91847 -0.36962 0.93917 C -0.37118 0.95492 -0.37101 0.96387 -0.37205 0.98055 C -0.3724 0.98704 -0.37431 0.99321 -0.37448 1.00001 C -0.37483 1.02687 -0.37448 1.05343 -0.37448 1.0803 " pathEditMode="relative" ptsTypes="fffffffffffffffffffffffffffffffffffffffffA">
                                      <p:cBhvr>
                                        <p:cTn id="197" dur="5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8" presetClass="emph" presetSubtype="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animRot by="21600000">
                                      <p:cBhvr>
                                        <p:cTn id="199" dur="6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Thinkpad\Desktop\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hinkpad\Desktop\26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37"/>
          <a:stretch/>
        </p:blipFill>
        <p:spPr bwMode="auto">
          <a:xfrm>
            <a:off x="0" y="0"/>
            <a:ext cx="9144000" cy="59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Thinkpad\Desktop\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hinkpad\Desktop\26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37"/>
          <a:stretch/>
        </p:blipFill>
        <p:spPr bwMode="auto">
          <a:xfrm>
            <a:off x="0" y="0"/>
            <a:ext cx="9144000" cy="59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64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Thinkpad\Desktop\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hinkpad\Desktop\26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37"/>
          <a:stretch/>
        </p:blipFill>
        <p:spPr bwMode="auto">
          <a:xfrm>
            <a:off x="0" y="0"/>
            <a:ext cx="9144000" cy="59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06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Thinkpad\Desktop\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hinkpad\Desktop\26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37"/>
          <a:stretch/>
        </p:blipFill>
        <p:spPr bwMode="auto">
          <a:xfrm>
            <a:off x="0" y="0"/>
            <a:ext cx="9144000" cy="59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86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Thinkpad\Desktop\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hinkpad\Desktop\26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37"/>
          <a:stretch/>
        </p:blipFill>
        <p:spPr bwMode="auto">
          <a:xfrm>
            <a:off x="0" y="0"/>
            <a:ext cx="9144000" cy="59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82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Thinkpad\Desktop\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hinkpad\Desktop\26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37"/>
          <a:stretch/>
        </p:blipFill>
        <p:spPr bwMode="auto">
          <a:xfrm>
            <a:off x="0" y="0"/>
            <a:ext cx="9144000" cy="59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6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Thinkpad\Desktop\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hinkpad\Desktop\26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37"/>
          <a:stretch/>
        </p:blipFill>
        <p:spPr bwMode="auto">
          <a:xfrm>
            <a:off x="0" y="0"/>
            <a:ext cx="9144000" cy="59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05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Thinkpad\Desktop\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hinkpad\Desktop\26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37"/>
          <a:stretch/>
        </p:blipFill>
        <p:spPr bwMode="auto">
          <a:xfrm>
            <a:off x="0" y="0"/>
            <a:ext cx="9144000" cy="59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72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Thinkpad\Desktop\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hinkpad\Desktop\26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37"/>
          <a:stretch/>
        </p:blipFill>
        <p:spPr bwMode="auto">
          <a:xfrm>
            <a:off x="0" y="0"/>
            <a:ext cx="9144000" cy="59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44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Thinkpad\Desktop\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hinkpad\Desktop\26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37"/>
          <a:stretch/>
        </p:blipFill>
        <p:spPr bwMode="auto">
          <a:xfrm>
            <a:off x="0" y="0"/>
            <a:ext cx="9144000" cy="59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52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7" descr="C:\Users\Thinkpad\Desktop\65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78" t="10614" r="7916" b="33107"/>
          <a:stretch/>
        </p:blipFill>
        <p:spPr bwMode="auto">
          <a:xfrm>
            <a:off x="711200" y="546100"/>
            <a:ext cx="7708900" cy="2895600"/>
          </a:xfrm>
          <a:prstGeom prst="rect">
            <a:avLst/>
          </a:prstGeom>
          <a:noFill/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7" descr="C:\Users\Thinkpad\Desktop\456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607" y="1455149"/>
            <a:ext cx="405999" cy="37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 descr="C:\Users\Thinkpad\Desktop\234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607" y="1455149"/>
            <a:ext cx="405999" cy="37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9" descr="C:\Users\Thinkpad\Desktop\道德讲堂\-_0001s_0006_图层-19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16" t="21665" r="2783" b="3688"/>
          <a:stretch/>
        </p:blipFill>
        <p:spPr bwMode="auto">
          <a:xfrm>
            <a:off x="3805858" y="1657817"/>
            <a:ext cx="528669" cy="2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C:\Users\Thinkpad\Desktop\道德讲堂\-_0000s_0004_图层-5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89" r="8945"/>
          <a:stretch/>
        </p:blipFill>
        <p:spPr bwMode="auto">
          <a:xfrm>
            <a:off x="2407442" y="1151334"/>
            <a:ext cx="470379" cy="48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Thinkpad\Desktop\道德讲堂\-_0000s_0000_图层-1.png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28752" y="1491651"/>
            <a:ext cx="313393" cy="20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5" descr="C:\Users\Thinkpad\Desktop\道德讲堂\-_0000s_0001_图层-2.png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75" t="11707" r="27454" b="30311"/>
          <a:stretch/>
        </p:blipFill>
        <p:spPr bwMode="auto">
          <a:xfrm>
            <a:off x="1902083" y="1794153"/>
            <a:ext cx="424523" cy="46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C:\Users\Thinkpad\Desktop\道德讲堂\-_0000s_0002_图层-3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6" t="25912" r="4507" b="8281"/>
          <a:stretch/>
        </p:blipFill>
        <p:spPr bwMode="auto">
          <a:xfrm>
            <a:off x="2085449" y="2165608"/>
            <a:ext cx="1121321" cy="29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7" descr="C:\Users\Thinkpad\Desktop\道德讲堂\-_0000s_0003_图层-4.png"/>
          <p:cNvPicPr>
            <a:picLocks noChangeAspect="1" noChangeArrowheads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53" t="11123"/>
          <a:stretch/>
        </p:blipFill>
        <p:spPr bwMode="auto">
          <a:xfrm>
            <a:off x="2342166" y="1151335"/>
            <a:ext cx="430253" cy="27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 descr="C:\Users\Thinkpad\Desktop\道德讲堂\-_0000s_0006_图层-7.png"/>
          <p:cNvPicPr>
            <a:picLocks noChangeAspect="1" noChangeArrowheads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11" t="4160" r="34606"/>
          <a:stretch/>
        </p:blipFill>
        <p:spPr bwMode="auto">
          <a:xfrm>
            <a:off x="2439960" y="1720753"/>
            <a:ext cx="206150" cy="46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2" descr="C:\Users\Thinkpad\Desktop\道德讲堂\-_0000s_0008_图层-9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61" r="15239" b="9767"/>
          <a:stretch/>
        </p:blipFill>
        <p:spPr bwMode="auto">
          <a:xfrm>
            <a:off x="2620812" y="1596191"/>
            <a:ext cx="257007" cy="68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Thinkpad\Desktop\道德讲堂\-_0000s_0009_图层-10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94" r="33819" b="19317"/>
          <a:stretch/>
        </p:blipFill>
        <p:spPr bwMode="auto">
          <a:xfrm>
            <a:off x="2513309" y="1832786"/>
            <a:ext cx="236007" cy="28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1" descr="C:\Users\Thinkpad\Desktop\道德讲堂\-_0000s_0007_图层-8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2" t="13475" b="32623"/>
          <a:stretch/>
        </p:blipFill>
        <p:spPr bwMode="auto">
          <a:xfrm>
            <a:off x="2543036" y="1736321"/>
            <a:ext cx="229383" cy="14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3" descr="C:\Users\Thinkpad\Desktop\道德讲堂\-_0000s_0010_图层-11.png"/>
          <p:cNvPicPr>
            <a:picLocks noChangeAspect="1" noChangeArrowheads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843" t="33649" r="8945" b="14572"/>
          <a:stretch/>
        </p:blipFill>
        <p:spPr bwMode="auto">
          <a:xfrm>
            <a:off x="2597767" y="2007685"/>
            <a:ext cx="280053" cy="26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C:\Users\Thinkpad\Desktop\道德讲堂\-_0001s_0014_图层-27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40633" y="1929817"/>
            <a:ext cx="257717" cy="52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3" descr="C:\Users\Thinkpad\Desktop\道德讲堂\-_0001s_0000_图层-12.png"/>
          <p:cNvPicPr>
            <a:picLocks noChangeAspect="1" noChangeArrowheads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83434" y="1106084"/>
            <a:ext cx="483194" cy="7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C:\Users\Thinkpad\Desktop\道德讲堂\-_0001s_0001_图层-13.png"/>
          <p:cNvPicPr>
            <a:picLocks noChangeAspect="1" noChangeArrowheads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83435" y="1617847"/>
            <a:ext cx="403015" cy="59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" descr="C:\Users\Thinkpad\Desktop\道德讲堂\-_0001s_0002_图层-14.png"/>
          <p:cNvPicPr>
            <a:picLocks noChangeAspect="1" noChangeArrowheads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83436" y="1890652"/>
            <a:ext cx="311383" cy="44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C:\Users\Thinkpad\Desktop\道德讲堂\-_0001s_0003_图层-15.png"/>
          <p:cNvPicPr>
            <a:picLocks noChangeAspect="1" noChangeArrowheads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66629" y="1336564"/>
            <a:ext cx="463888" cy="26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 descr="C:\Users\Thinkpad\Desktop\道德讲堂\-_0001s_0004_图层-16.png"/>
          <p:cNvPicPr>
            <a:picLocks noChangeAspect="1" noChangeArrowheads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94818" y="1106086"/>
            <a:ext cx="463888" cy="92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8" descr="C:\Users\Thinkpad\Desktop\道德讲堂\-_0001s_0005_图层-18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51" t="24110" b="23046"/>
          <a:stretch/>
        </p:blipFill>
        <p:spPr bwMode="auto">
          <a:xfrm>
            <a:off x="3846957" y="1582414"/>
            <a:ext cx="503828" cy="15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0" descr="C:\Users\Thinkpad\Desktop\道德讲堂\-_0001s_0007_图层-20.png"/>
          <p:cNvPicPr>
            <a:picLocks noChangeAspect="1" noChangeArrowheads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26" t="22330" r="30434" b="26128"/>
          <a:stretch/>
        </p:blipFill>
        <p:spPr bwMode="auto">
          <a:xfrm>
            <a:off x="3826763" y="1700734"/>
            <a:ext cx="123130" cy="19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1" descr="C:\Users\Thinkpad\Desktop\道德讲堂\-_0001s_0008_图层-21.png"/>
          <p:cNvPicPr>
            <a:picLocks noChangeAspect="1" noChangeArrowheads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92" t="14873" r="37489" b="13501"/>
          <a:stretch/>
        </p:blipFill>
        <p:spPr bwMode="auto">
          <a:xfrm>
            <a:off x="3922924" y="1657817"/>
            <a:ext cx="147269" cy="2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2" descr="C:\Users\Thinkpad\Desktop\道德讲堂\-_0001s_0009_图层-22.png"/>
          <p:cNvPicPr>
            <a:picLocks noChangeAspect="1" noChangeArrowheads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22" t="39972" r="21876" b="14490"/>
          <a:stretch/>
        </p:blipFill>
        <p:spPr bwMode="auto">
          <a:xfrm>
            <a:off x="3869715" y="1832785"/>
            <a:ext cx="259323" cy="11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3" descr="C:\Users\Thinkpad\Desktop\道德讲堂\-_0001s_0010_图层-23.png"/>
          <p:cNvPicPr>
            <a:picLocks noChangeAspect="1" noChangeArrowheads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17" t="10879" r="11784" b="6325"/>
          <a:stretch/>
        </p:blipFill>
        <p:spPr bwMode="auto">
          <a:xfrm>
            <a:off x="3744212" y="1878677"/>
            <a:ext cx="422187" cy="23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Thinkpad\Desktop\道德讲堂\-_0001s_0011_图层-24.png"/>
          <p:cNvPicPr>
            <a:picLocks noChangeAspect="1" noChangeArrowheads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43" t="17254" r="11225" b="18169"/>
          <a:stretch/>
        </p:blipFill>
        <p:spPr bwMode="auto">
          <a:xfrm>
            <a:off x="3955305" y="2256806"/>
            <a:ext cx="483836" cy="15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5" descr="C:\Users\Thinkpad\Desktop\道德讲堂\-_0001s_0012_图层-25.png"/>
          <p:cNvPicPr>
            <a:picLocks noChangeAspect="1" noChangeArrowheads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83" t="15733" r="12828" b="22348"/>
          <a:stretch/>
        </p:blipFill>
        <p:spPr bwMode="auto">
          <a:xfrm>
            <a:off x="4013217" y="2142257"/>
            <a:ext cx="425924" cy="22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6" descr="C:\Users\Thinkpad\Desktop\道德讲堂\-_0001s_0013_图层-26.png"/>
          <p:cNvPicPr>
            <a:picLocks noChangeAspect="1" noChangeArrowheads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6" b="-2"/>
          <a:stretch/>
        </p:blipFill>
        <p:spPr bwMode="auto">
          <a:xfrm>
            <a:off x="3922925" y="1929817"/>
            <a:ext cx="668394" cy="28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9" descr="C:\Users\Thinkpad\Desktop\道德讲堂\-_0002s_0008_图层-36.png"/>
          <p:cNvPicPr>
            <a:picLocks noChangeAspect="1" noChangeArrowheads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1459" y="983258"/>
            <a:ext cx="239253" cy="149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0" descr="C:\Users\Thinkpad\Desktop\道德讲堂\-_0002s_0000_图层-28.png"/>
          <p:cNvPicPr>
            <a:picLocks noChangeAspect="1" noChangeArrowheads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49302" y="1258023"/>
            <a:ext cx="473152" cy="37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Thinkpad\Desktop\道德讲堂\-_0002s_0001_图层-29.png"/>
          <p:cNvPicPr>
            <a:picLocks noChangeAspect="1" noChangeArrowheads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0267" y="1652198"/>
            <a:ext cx="398069" cy="38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2" descr="C:\Users\Thinkpad\Desktop\道德讲堂\-_0002s_0002_图层-30.png"/>
          <p:cNvPicPr>
            <a:picLocks noChangeAspect="1" noChangeArrowheads="1"/>
          </p:cNvPicPr>
          <p:nvPr userDrawn="1"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90506" y="1634394"/>
            <a:ext cx="315664" cy="56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3" descr="C:\Users\Thinkpad\Desktop\道德讲堂\-_0002s_0003_图层-31.png"/>
          <p:cNvPicPr>
            <a:picLocks noChangeAspect="1" noChangeArrowheads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90507" y="1476204"/>
            <a:ext cx="631326" cy="72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4" descr="C:\Users\Thinkpad\Desktop\道德讲堂\-_0002s_0004_图层-32.png"/>
          <p:cNvPicPr>
            <a:picLocks noChangeAspect="1" noChangeArrowheads="1"/>
          </p:cNvPicPr>
          <p:nvPr userDrawn="1"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8027" y="1372414"/>
            <a:ext cx="638008" cy="32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5" descr="C:\Users\Thinkpad\Desktop\道德讲堂\-_0002s_0005_图层-34.png"/>
          <p:cNvPicPr>
            <a:picLocks noChangeAspect="1" noChangeArrowheads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76882" y="1634394"/>
            <a:ext cx="364576" cy="28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6" descr="C:\Users\Thinkpad\Desktop\道德讲堂\-_0002s_0006_图层-33.png"/>
          <p:cNvPicPr>
            <a:picLocks noChangeAspect="1" noChangeArrowheads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76882" y="1652199"/>
            <a:ext cx="729153" cy="27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7" descr="C:\Users\Thinkpad\Desktop\道德讲堂\-_0002s_0007_图层-35.png"/>
          <p:cNvPicPr>
            <a:picLocks noChangeAspect="1" noChangeArrowheads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8026" y="1355699"/>
            <a:ext cx="307611" cy="68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8" descr="C:\Users\Thinkpad\Desktop\道德讲堂\-_0003s_0011_图层-48.png"/>
          <p:cNvPicPr>
            <a:picLocks noChangeAspect="1" noChangeArrowheads="1"/>
          </p:cNvPicPr>
          <p:nvPr userDrawn="1"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615" t="50912" r="21667" b="43017"/>
          <a:stretch/>
        </p:blipFill>
        <p:spPr bwMode="auto">
          <a:xfrm>
            <a:off x="6379220" y="2169986"/>
            <a:ext cx="743268" cy="29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9" descr="C:\Users\Thinkpad\Desktop\道德讲堂\-_0003s_0000_图层-37.png"/>
          <p:cNvPicPr>
            <a:picLocks noChangeAspect="1" noChangeArrowheads="1"/>
          </p:cNvPicPr>
          <p:nvPr userDrawn="1"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603" t="27190" r="24935" b="61956"/>
          <a:stretch/>
        </p:blipFill>
        <p:spPr bwMode="auto">
          <a:xfrm>
            <a:off x="6548641" y="1031171"/>
            <a:ext cx="295122" cy="52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30" descr="C:\Users\Thinkpad\Desktop\道德讲堂\-_0003s_0001_图层-38.png"/>
          <p:cNvPicPr>
            <a:picLocks noChangeAspect="1" noChangeArrowheads="1"/>
          </p:cNvPicPr>
          <p:nvPr userDrawn="1"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615" t="30022" r="26411" b="61956"/>
          <a:stretch/>
        </p:blipFill>
        <p:spPr bwMode="auto">
          <a:xfrm>
            <a:off x="6379221" y="1167127"/>
            <a:ext cx="338841" cy="38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31" descr="C:\Users\Thinkpad\Desktop\道德讲堂\-_0003s_0002_图层-39.png"/>
          <p:cNvPicPr>
            <a:picLocks noChangeAspect="1" noChangeArrowheads="1"/>
          </p:cNvPicPr>
          <p:nvPr userDrawn="1"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769" t="29608" r="23077" b="63255"/>
          <a:stretch/>
        </p:blipFill>
        <p:spPr bwMode="auto">
          <a:xfrm>
            <a:off x="6477594" y="1147264"/>
            <a:ext cx="524658" cy="34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32" descr="C:\Users\Thinkpad\Desktop\道德讲堂\-_0003s_0003_图层-40.png"/>
          <p:cNvPicPr>
            <a:picLocks noChangeAspect="1" noChangeArrowheads="1"/>
          </p:cNvPicPr>
          <p:nvPr userDrawn="1"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46" t="29134" r="21667" b="62874"/>
          <a:stretch/>
        </p:blipFill>
        <p:spPr bwMode="auto">
          <a:xfrm>
            <a:off x="6739924" y="1124519"/>
            <a:ext cx="382564" cy="38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33" descr="C:\Users\Thinkpad\Desktop\道德讲堂\-_0003s_0004_图层-41.png"/>
          <p:cNvPicPr>
            <a:picLocks noChangeAspect="1" noChangeArrowheads="1"/>
          </p:cNvPicPr>
          <p:nvPr userDrawn="1"/>
        </p:nvPicPr>
        <p:blipFill rotWithShape="1">
          <a:blip r:embed="rId4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923" t="37126" r="30384" b="53810"/>
          <a:stretch/>
        </p:blipFill>
        <p:spPr bwMode="auto">
          <a:xfrm>
            <a:off x="6149683" y="1508173"/>
            <a:ext cx="229538" cy="43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34" descr="C:\Users\Thinkpad\Desktop\道德讲堂\-_0003s_0005_图层-42.png"/>
          <p:cNvPicPr>
            <a:picLocks noChangeAspect="1" noChangeArrowheads="1"/>
          </p:cNvPicPr>
          <p:nvPr userDrawn="1"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615" t="35562" r="19488" b="59207"/>
          <a:stretch/>
        </p:blipFill>
        <p:spPr bwMode="auto">
          <a:xfrm>
            <a:off x="6379221" y="1433088"/>
            <a:ext cx="929083" cy="25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35" descr="C:\Users\Thinkpad\Desktop\道德讲堂\-_0003s_0006_图层-43.png"/>
          <p:cNvPicPr>
            <a:picLocks noChangeAspect="1" noChangeArrowheads="1"/>
          </p:cNvPicPr>
          <p:nvPr userDrawn="1"/>
        </p:nvPicPr>
        <p:blipFill rotWithShape="1"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359" t="34891" r="19487" b="57114"/>
          <a:stretch/>
        </p:blipFill>
        <p:spPr bwMode="auto">
          <a:xfrm>
            <a:off x="6783644" y="1400879"/>
            <a:ext cx="524658" cy="38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36" descr="C:\Users\Thinkpad\Desktop\道德讲堂\-_0003s_0007_图层-44.png"/>
          <p:cNvPicPr>
            <a:picLocks noChangeAspect="1" noChangeArrowheads="1"/>
          </p:cNvPicPr>
          <p:nvPr userDrawn="1"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770" t="39031" r="25641" b="53810"/>
          <a:stretch/>
        </p:blipFill>
        <p:spPr bwMode="auto">
          <a:xfrm>
            <a:off x="6477593" y="1599633"/>
            <a:ext cx="306051" cy="34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37" descr="C:\Users\Thinkpad\Desktop\道德讲堂\-_0003s_0008_图层-45.png"/>
          <p:cNvPicPr>
            <a:picLocks noChangeAspect="1" noChangeArrowheads="1"/>
          </p:cNvPicPr>
          <p:nvPr userDrawn="1"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795" t="38150" r="23077" b="50919"/>
          <a:stretch/>
        </p:blipFill>
        <p:spPr bwMode="auto">
          <a:xfrm>
            <a:off x="6565037" y="1557337"/>
            <a:ext cx="437216" cy="52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38" descr="C:\Users\Thinkpad\Desktop\道德讲堂\-_0003s_0009_图层-46.png"/>
          <p:cNvPicPr>
            <a:picLocks noChangeAspect="1" noChangeArrowheads="1"/>
          </p:cNvPicPr>
          <p:nvPr userDrawn="1"/>
        </p:nvPicPr>
        <p:blipFill rotWithShape="1">
          <a:blip r:embed="rId5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769" t="44906" r="23077" b="48083"/>
          <a:stretch/>
        </p:blipFill>
        <p:spPr bwMode="auto">
          <a:xfrm>
            <a:off x="6477594" y="1881662"/>
            <a:ext cx="524658" cy="33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39" descr="C:\Users\Thinkpad\Desktop\道德讲堂\-_0003s_0010_图层-47.png"/>
          <p:cNvPicPr>
            <a:picLocks noChangeAspect="1" noChangeArrowheads="1"/>
          </p:cNvPicPr>
          <p:nvPr userDrawn="1"/>
        </p:nvPicPr>
        <p:blipFill rotWithShape="1">
          <a:blip r:embed="rId5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795" t="44354" r="24615" b="44322"/>
          <a:stretch/>
        </p:blipFill>
        <p:spPr bwMode="auto">
          <a:xfrm>
            <a:off x="6565037" y="1855160"/>
            <a:ext cx="306051" cy="54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TextBox 89"/>
          <p:cNvSpPr txBox="1"/>
          <p:nvPr userDrawn="1"/>
        </p:nvSpPr>
        <p:spPr>
          <a:xfrm>
            <a:off x="1841368" y="2583890"/>
            <a:ext cx="5557430" cy="333495"/>
          </a:xfrm>
          <a:prstGeom prst="rect">
            <a:avLst/>
          </a:prstGeom>
          <a:noFill/>
        </p:spPr>
        <p:txBody>
          <a:bodyPr wrap="none" lIns="86429" tIns="43215" rIns="86429" bIns="43215" rtlCol="0">
            <a:spAutoFit/>
          </a:bodyPr>
          <a:lstStyle/>
          <a:p>
            <a:pPr algn="ctr"/>
            <a:r>
              <a:rPr lang="zh-CN" altLang="en-US" sz="1600" b="1" spc="300"/>
              <a:t>讲道德故事  评道德事理  学道德模范  树道德新风</a:t>
            </a:r>
          </a:p>
        </p:txBody>
      </p:sp>
      <p:cxnSp>
        <p:nvCxnSpPr>
          <p:cNvPr id="91" name="直接连接符 90"/>
          <p:cNvCxnSpPr/>
          <p:nvPr userDrawn="1"/>
        </p:nvCxnSpPr>
        <p:spPr>
          <a:xfrm>
            <a:off x="1938083" y="2558490"/>
            <a:ext cx="5364000" cy="0"/>
          </a:xfrm>
          <a:prstGeom prst="line">
            <a:avLst/>
          </a:prstGeom>
          <a:ln>
            <a:solidFill>
              <a:schemeClr val="tx1"/>
            </a:solidFill>
            <a:headEnd type="diamond" w="sm" len="sm"/>
            <a:tailEnd type="diamond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/>
          <p:nvPr userDrawn="1"/>
        </p:nvCxnSpPr>
        <p:spPr>
          <a:xfrm>
            <a:off x="1938083" y="2923282"/>
            <a:ext cx="5364000" cy="0"/>
          </a:xfrm>
          <a:prstGeom prst="line">
            <a:avLst/>
          </a:prstGeom>
          <a:ln>
            <a:solidFill>
              <a:schemeClr val="tx1"/>
            </a:solidFill>
            <a:headEnd type="diamond" w="sm" len="sm"/>
            <a:tailEnd type="diamond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5" descr="C:\Users\Thinkpad\Desktop\12345.png"/>
          <p:cNvPicPr>
            <a:picLocks noChangeAspect="1" noChangeArrowheads="1"/>
          </p:cNvPicPr>
          <p:nvPr userDrawn="1"/>
        </p:nvPicPr>
        <p:blipFill rotWithShape="1"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77291"/>
          <a:stretch/>
        </p:blipFill>
        <p:spPr bwMode="auto">
          <a:xfrm>
            <a:off x="-1" y="-1"/>
            <a:ext cx="2401661" cy="138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3" descr="67"/>
          <p:cNvPicPr>
            <a:picLocks noChangeAspect="1" noChangeArrowheads="1"/>
          </p:cNvPicPr>
          <p:nvPr userDrawn="1"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798" y="3512439"/>
            <a:ext cx="722461" cy="163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10" descr="F:\GIF\565.gif"/>
          <p:cNvPicPr>
            <a:picLocks noChangeAspect="1" noChangeArrowheads="1" noCrop="1"/>
          </p:cNvPicPr>
          <p:nvPr userDrawn="1"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45869" y="188368"/>
            <a:ext cx="809985" cy="4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C:\Users\Thinkpad\Desktop\7777.png"/>
          <p:cNvPicPr>
            <a:picLocks noChangeAspect="1" noChangeArrowheads="1"/>
          </p:cNvPicPr>
          <p:nvPr userDrawn="1"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089089">
            <a:off x="3222889" y="5149473"/>
            <a:ext cx="191982" cy="2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3" descr="C:\Users\Thinkpad\Desktop\32.png"/>
          <p:cNvPicPr>
            <a:picLocks noChangeAspect="1" noChangeArrowheads="1"/>
          </p:cNvPicPr>
          <p:nvPr userDrawn="1"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518164">
            <a:off x="2807855" y="5444527"/>
            <a:ext cx="180983" cy="9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4" descr="C:\Users\Thinkpad\Desktop\33.png"/>
          <p:cNvPicPr>
            <a:picLocks noChangeAspect="1" noChangeArrowheads="1"/>
          </p:cNvPicPr>
          <p:nvPr userDrawn="1"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3812467" y="5285154"/>
            <a:ext cx="100990" cy="15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5" descr="C:\Users\Thinkpad\Desktop\55.png"/>
          <p:cNvPicPr>
            <a:picLocks noChangeAspect="1" noChangeArrowheads="1"/>
          </p:cNvPicPr>
          <p:nvPr userDrawn="1"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180517">
            <a:off x="5430089" y="5393509"/>
            <a:ext cx="199108" cy="14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C:\Users\Thinkpad\Desktop\54.png"/>
          <p:cNvPicPr>
            <a:picLocks noChangeAspect="1" noChangeArrowheads="1"/>
          </p:cNvPicPr>
          <p:nvPr userDrawn="1"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294189">
            <a:off x="4239125" y="5368697"/>
            <a:ext cx="210480" cy="11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7" descr="C:\Users\Thinkpad\Desktop\555.png"/>
          <p:cNvPicPr>
            <a:picLocks noChangeAspect="1" noChangeArrowheads="1"/>
          </p:cNvPicPr>
          <p:nvPr userDrawn="1"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4728080" y="5334129"/>
            <a:ext cx="112490" cy="12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478503"/>
      </p:ext>
    </p:extLst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8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1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1" fill="hold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8" fill="hold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1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8" fill="hold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0.03027 L -0.16198 -0.06148 C -0.19549 -0.08094 -0.24584 -0.09855 -0.29931 -0.10967 C -0.36007 -0.12296 -0.40886 -0.12605 -0.44375 -0.1211 L -0.60955 -0.09762 " pathEditMode="relative" rAng="411931" ptsTypes="FffFF">
                                      <p:cBhvr>
                                        <p:cTn id="160" dur="26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22" y="-10195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22" presetClass="entr" presetSubtype="8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1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2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6" dur="1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31" presetClass="entr" presetSubtype="0" fill="hold" grpId="0" nodeType="withEffect">
                                  <p:stCondLst>
                                    <p:cond delay="14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0" presetClass="path" presetSubtype="0" accel="50000" decel="5000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Motion origin="layout" path="M 3.33333E-6 0.00957 C -0.00365 0.02841 -0.00573 0.06022 -0.01164 0.07505 C -0.01337 0.08678 -0.01632 0.09543 -0.01945 0.10655 C -0.02188 0.12353 -0.02414 0.1399 -0.02726 0.15596 C -0.03004 0.17109 -0.03004 0.18376 -0.03629 0.19456 C -0.03837 0.20877 -0.0441 0.22205 -0.04792 0.23533 C -0.05295 0.25263 -0.05539 0.27054 -0.06354 0.28474 C -0.06667 0.30173 -0.07431 0.31439 -0.08039 0.32798 C -0.08959 0.34898 -0.09618 0.37647 -0.11025 0.38851 C -0.11754 0.40179 -0.11372 0.39839 -0.12049 0.40241 C -0.12622 0.416 -0.13525 0.42156 -0.14254 0.43391 C -0.14879 0.44503 -0.15539 0.45368 -0.16216 0.46294 C -0.1632 0.46479 -0.16459 0.46634 -0.16598 0.46757 C -0.16754 0.46943 -0.16962 0.47035 -0.17118 0.47221 C -0.17535 0.47838 -0.17813 0.48734 -0.18282 0.49259 C -0.18837 0.49938 -0.19375 0.50649 -0.19948 0.51297 C -0.20382 0.51791 -0.2066 0.52409 -0.21129 0.52656 C -0.21719 0.54169 -0.22639 0.55281 -0.23334 0.56671 C -0.24271 0.58647 -0.24931 0.61118 -0.26164 0.6257 C -0.26354 0.63002 -0.26615 0.63434 -0.26702 0.63928 C -0.26736 0.64175 -0.26736 0.64422 -0.26841 0.64608 C -0.27049 0.65133 -0.27344 0.65442 -0.27604 0.65936 C -0.27952 0.66584 -0.2816 0.67418 -0.28507 0.68036 C -0.28681 0.68901 -0.28837 0.69302 -0.29289 0.69827 C -0.30591 0.73224 -0.29184 0.69734 -0.30191 0.71834 C -0.31198 0.73965 -0.29809 0.71186 -0.30573 0.73193 C -0.30677 0.7344 -0.30851 0.73626 -0.30973 0.73842 C -0.31459 0.74985 -0.31823 0.76313 -0.32275 0.77517 C -0.32622 0.78413 -0.33143 0.79185 -0.33438 0.80204 C -0.33733 0.81223 -0.33889 0.82242 -0.3408 0.83354 C -0.34184 0.83817 -0.34254 0.84219 -0.34341 0.84682 C -0.34375 0.84929 -0.34479 0.85423 -0.34479 0.85454 C -0.34653 0.87894 -0.34445 0.86658 -0.35122 0.89006 C -0.35209 0.89314 -0.35382 0.89901 -0.35382 0.89932 C -0.35417 0.90303 -0.35417 0.90642 -0.35504 0.91044 C -0.35712 0.91816 -0.3658 0.94225 -0.36927 0.94904 C -0.37205 0.9617 -0.3783 0.97715 -0.3849 0.98487 C -0.38941 0.99629 -0.39184 1.00154 -0.39792 1.00957 C -0.40295 1.01668 -0.40573 1.01699 -0.40955 1.02502 C -0.41615 1.04015 -0.41702 1.0596 -0.42518 1.07288 C -0.42674 1.08215 -0.429 1.09111 -0.43282 1.0979 " pathEditMode="relative" rAng="0" ptsTypes="ffffffffffffffffffffffffffffffffffffffffA">
                                      <p:cBhvr>
                                        <p:cTn id="177" dur="5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49" y="54416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8" presetClass="emph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Rot by="21600000">
                                      <p:cBhvr>
                                        <p:cTn id="179" dur="6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0" presetID="0" presetClass="path" presetSubtype="0" accel="50000" decel="5000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Motion origin="layout" path="M 3.33333E-6 0.00957 C -0.00365 0.02841 -0.00573 0.06022 -0.01164 0.07505 C -0.01337 0.08678 -0.01632 0.09543 -0.01945 0.10655 C -0.02188 0.12353 -0.02414 0.1399 -0.02726 0.15596 C -0.03004 0.17109 -0.03004 0.18376 -0.03629 0.19456 C -0.03837 0.20877 -0.0441 0.22205 -0.04792 0.23533 C -0.05295 0.25263 -0.05539 0.27054 -0.06354 0.28474 C -0.06667 0.30173 -0.07431 0.31439 -0.08039 0.32798 C -0.08959 0.34898 -0.09618 0.37647 -0.11025 0.38851 C -0.11754 0.40179 -0.11372 0.39839 -0.12049 0.40241 C -0.12622 0.416 -0.13525 0.42156 -0.14254 0.43391 C -0.14879 0.44503 -0.15539 0.45368 -0.16216 0.46294 C -0.1632 0.46479 -0.16459 0.46634 -0.16598 0.46757 C -0.16754 0.46943 -0.16962 0.47035 -0.17118 0.47221 C -0.17535 0.47838 -0.17813 0.48734 -0.18282 0.49259 C -0.18837 0.49938 -0.19375 0.50649 -0.19948 0.51297 C -0.20382 0.51791 -0.2066 0.52409 -0.21129 0.52656 C -0.21719 0.54169 -0.22639 0.55281 -0.23334 0.56671 C -0.24271 0.58647 -0.24931 0.61118 -0.26164 0.6257 C -0.26354 0.63002 -0.26615 0.63434 -0.26702 0.63928 C -0.26736 0.64175 -0.26736 0.64422 -0.26841 0.64608 C -0.27049 0.65133 -0.27344 0.65442 -0.27604 0.65936 C -0.27952 0.66584 -0.2816 0.67418 -0.28507 0.68036 C -0.28681 0.68901 -0.28837 0.69302 -0.29289 0.69827 C -0.30591 0.73224 -0.29184 0.69734 -0.30191 0.71834 C -0.31198 0.73965 -0.29809 0.71186 -0.30573 0.73193 C -0.30677 0.7344 -0.30851 0.73626 -0.30973 0.73842 C -0.31459 0.74985 -0.31823 0.76313 -0.32275 0.77517 C -0.32622 0.78413 -0.33143 0.79185 -0.33438 0.80204 C -0.33733 0.81223 -0.33889 0.82242 -0.3408 0.83354 C -0.34184 0.83817 -0.34254 0.84219 -0.34341 0.84682 C -0.34375 0.84929 -0.34479 0.85423 -0.34479 0.85454 C -0.34653 0.87894 -0.34445 0.86658 -0.35122 0.89006 C -0.35209 0.89314 -0.35382 0.89901 -0.35382 0.89932 C -0.35417 0.90303 -0.35417 0.90642 -0.35504 0.91044 C -0.35712 0.91816 -0.3658 0.94225 -0.36927 0.94904 C -0.37205 0.9617 -0.3783 0.97715 -0.3849 0.98487 C -0.38941 0.99629 -0.39184 1.00154 -0.39792 1.00957 C -0.40295 1.01668 -0.40573 1.01699 -0.40955 1.02502 C -0.41615 1.04015 -0.41702 1.0596 -0.42518 1.07288 C -0.42674 1.08215 -0.429 1.09111 -0.43282 1.0979 " pathEditMode="relative" rAng="0" ptsTypes="ffffffffffffffffffffffffffffffffffffffffA">
                                      <p:cBhvr>
                                        <p:cTn id="181" dur="5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49" y="54416"/>
                                    </p:animMotion>
                                  </p:childTnLst>
                                </p:cTn>
                              </p:par>
                              <p:par>
                                <p:cTn id="182" presetID="8" presetClass="emph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183" dur="6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0" presetClass="path" presetSubtype="0" accel="50000" decel="50000" fill="hold" nodeType="withEffect">
                                  <p:stCondLst>
                                    <p:cond delay="17750"/>
                                  </p:stCondLst>
                                  <p:childTnLst>
                                    <p:animMotion origin="layout" path="M -0.00034 0.00031 C -0.00972 0.01143 0.00174 -0.00308 -0.0085 0.01452 C -0.01962 0.03367 -0.02413 0.0383 -0.03281 0.06115 C -0.03646 0.07011 -0.04027 0.07659 -0.04392 0.08524 C -0.04583 0.08957 -0.0493 0.09914 -0.0493 0.09945 C -0.05139 0.11304 -0.05677 0.12014 -0.06024 0.13218 C -0.06337 0.1433 -0.06545 0.15195 -0.06979 0.16276 C -0.08159 0.19241 -0.06788 0.1572 -0.07656 0.17944 C -0.0776 0.18191 -0.07934 0.18654 -0.07934 0.18685 C -0.08142 0.20167 -0.08923 0.21186 -0.09288 0.22669 C -0.09496 0.23503 -0.10121 0.25016 -0.10121 0.25047 C -0.10312 0.26004 -0.10659 0.26684 -0.10937 0.27641 C -0.11597 0.29926 -0.11892 0.32798 -0.12708 0.34929 C -0.12986 0.37431 -0.13663 0.39747 -0.13923 0.42249 C -0.14097 0.44164 -0.14253 0.46325 -0.146 0.48178 C -0.14705 0.50433 -0.14826 0.52842 -0.15295 0.55004 C -0.15712 0.59296 -0.15729 0.63774 -0.16389 0.68005 C -0.16597 0.69364 -0.16805 0.70661 -0.17066 0.71989 C -0.1717 0.72453 -0.17239 0.72947 -0.17343 0.7341 C -0.17378 0.73657 -0.17465 0.7412 -0.17465 0.74151 C -0.17656 0.76931 -0.18038 0.79463 -0.18559 0.8215 C -0.1875 0.83107 -0.19149 0.84219 -0.19375 0.85238 C -0.20052 0.88234 -0.20677 0.91477 -0.21701 0.94164 C -0.21944 0.95862 -0.22517 0.97128 -0.22934 0.98672 C -0.23107 0.99321 -0.23229 1 -0.23472 1.00556 C -0.23646 1.0102 -0.2401 1.01977 -0.2401 1.02008 C -0.24288 1.0383 -0.24774 1.05529 -0.25104 1.07412 C -0.25382 1.0908 -0.25364 1.08277 -0.25364 1.0908 " pathEditMode="relative" rAng="0" ptsTypes="fffffffffffffffffffffffffffA">
                                      <p:cBhvr>
                                        <p:cTn id="185" dur="5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69" y="54355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8" presetClass="emph" presetSubtype="0" fill="hold" nodeType="withEffect">
                                  <p:stCondLst>
                                    <p:cond delay="17750"/>
                                  </p:stCondLst>
                                  <p:childTnLst>
                                    <p:animRot by="21600000">
                                      <p:cBhvr>
                                        <p:cTn id="187" dur="6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8" presetID="0" presetClass="path" presetSubtype="0" accel="50000" decel="5000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Motion origin="layout" path="M 1.66667E-6 2.77949E-6 C -0.00729 0.01606 -0.01493 0.03088 -0.02136 0.04818 C -0.02274 0.05126 -0.0217 0.0559 -0.02274 0.05929 C -0.02518 0.06887 -0.0382 0.08246 -0.04271 0.08894 C -0.04757 0.09574 -0.05122 0.10562 -0.05677 0.10902 C -0.06129 0.12106 -0.06754 0.13218 -0.07431 0.14052 C -0.08299 0.16553 -0.09479 0.18653 -0.10452 0.21124 C -0.11181 0.22977 -0.11563 0.25417 -0.12465 0.27053 C -0.12743 0.28598 -0.12361 0.26714 -0.12969 0.28629 C -0.1342 0.30111 -0.12622 0.28412 -0.13333 0.30204 C -0.13646 0.30976 -0.13872 0.31346 -0.14097 0.32242 C -0.14167 0.32582 -0.14236 0.3289 -0.1434 0.33199 C -0.14497 0.33662 -0.14861 0.34558 -0.14861 0.34589 C -0.15018 0.35423 -0.1533 0.36164 -0.15486 0.37029 C -0.15799 0.38696 -0.16181 0.40457 -0.16615 0.42032 C -0.17292 0.47158 -0.18125 0.5352 -0.19757 0.57937 C -0.20139 0.59018 -0.20417 0.60469 -0.20903 0.61365 C -0.21198 0.63002 -0.20781 0.61056 -0.21406 0.62724 C -0.21476 0.6294 -0.21458 0.63218 -0.21528 0.63403 C -0.2184 0.64299 -0.22344 0.65349 -0.22778 0.66121 C -0.23021 0.67418 -0.23768 0.68591 -0.24288 0.69549 C -0.2467 0.70259 -0.24792 0.7063 -0.25313 0.70939 C -0.26545 0.72421 -0.27604 0.74212 -0.2882 0.75695 C -0.30156 0.77301 -0.31649 0.78598 -0.32969 0.80234 C -0.33229 0.80574 -0.33577 0.80451 -0.33854 0.80698 C -0.34653 0.81501 -0.3533 0.82551 -0.3625 0.82952 C -0.37049 0.8394 -0.3809 0.84218 -0.38889 0.85238 C -0.39028 0.85423 -0.39115 0.85763 -0.39254 0.85917 C -0.39531 0.86226 -0.39879 0.86288 -0.40139 0.86596 C -0.40538 0.86998 -0.40851 0.87677 -0.41285 0.87955 C -0.41875 0.88295 -0.4342 0.90024 -0.43924 0.9092 C -0.45052 0.92958 -0.46163 0.95028 -0.47205 0.97282 C -0.47795 0.98517 -0.48229 1.00741 -0.48958 1.01606 C -0.49288 1.0281 -0.49601 1.04076 -0.49965 1.05219 C -0.50104 1.05713 -0.50365 1.06084 -0.50452 1.06578 C -0.5066 1.07628 -0.5092 1.08554 -0.51354 1.09326 C -0.51511 1.10253 -0.51736 1.10685 -0.52101 1.11365 C -0.5224 1.12044 -0.52361 1.12724 -0.52483 1.13403 C -0.52535 1.13681 -0.52726 1.14113 -0.52726 1.14144 " pathEditMode="relative" rAng="0" ptsTypes="ffffffffffffffffffffffffffffffffffffffA">
                                      <p:cBhvr>
                                        <p:cTn id="189" dur="5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72" y="57041"/>
                                    </p:animMotion>
                                  </p:childTnLst>
                                </p:cTn>
                              </p:par>
                              <p:par>
                                <p:cTn id="190" presetID="8" presetClass="emph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Rot by="21600000">
                                      <p:cBhvr>
                                        <p:cTn id="191" dur="6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0" presetClass="path" presetSubtype="0" accel="50000" decel="50000" fill="hold" nodeType="withEffect">
                                  <p:stCondLst>
                                    <p:cond delay="18750"/>
                                  </p:stCondLst>
                                  <p:childTnLst>
                                    <p:animMotion origin="layout" path="M 1.66667E-6 2.77949E-6 C -0.00729 0.01606 -0.01493 0.03088 -0.02136 0.04818 C -0.02274 0.05126 -0.0217 0.0559 -0.02274 0.05929 C -0.02518 0.06887 -0.0382 0.08246 -0.04271 0.08894 C -0.04757 0.09574 -0.05122 0.10562 -0.05677 0.10902 C -0.06129 0.12106 -0.06754 0.13218 -0.07431 0.14052 C -0.08299 0.16553 -0.09479 0.18653 -0.10452 0.21124 C -0.11181 0.22977 -0.11563 0.25417 -0.12465 0.27053 C -0.12743 0.28598 -0.12361 0.26714 -0.12969 0.28629 C -0.1342 0.30111 -0.12622 0.28412 -0.13333 0.30204 C -0.13646 0.30976 -0.13872 0.31346 -0.14097 0.32242 C -0.14167 0.32582 -0.14236 0.3289 -0.1434 0.33199 C -0.14497 0.33662 -0.14861 0.34558 -0.14861 0.34589 C -0.15018 0.35423 -0.1533 0.36164 -0.15486 0.37029 C -0.15799 0.38696 -0.16181 0.40457 -0.16615 0.42032 C -0.17292 0.47158 -0.18125 0.5352 -0.19757 0.57937 C -0.20139 0.59018 -0.20417 0.60469 -0.20903 0.61365 C -0.21198 0.63002 -0.20781 0.61056 -0.21406 0.62724 C -0.21476 0.6294 -0.21458 0.63218 -0.21528 0.63403 C -0.2184 0.64299 -0.22344 0.65349 -0.22778 0.66121 C -0.23021 0.67418 -0.23768 0.68591 -0.24288 0.69549 C -0.2467 0.70259 -0.24792 0.7063 -0.25313 0.70939 C -0.26545 0.72421 -0.27604 0.74212 -0.2882 0.75695 C -0.30156 0.77301 -0.31649 0.78598 -0.32969 0.80234 C -0.33229 0.80574 -0.33577 0.80451 -0.33854 0.80698 C -0.34653 0.81501 -0.3533 0.82551 -0.3625 0.82952 C -0.37049 0.8394 -0.3809 0.84218 -0.38889 0.85238 C -0.39028 0.85423 -0.39115 0.85763 -0.39254 0.85917 C -0.39531 0.86226 -0.39879 0.86288 -0.40139 0.86596 C -0.40538 0.86998 -0.40851 0.87677 -0.41285 0.87955 C -0.41875 0.88295 -0.4342 0.90024 -0.43924 0.9092 C -0.45052 0.92958 -0.46163 0.95028 -0.47205 0.97282 C -0.47795 0.98517 -0.48229 1.00741 -0.48958 1.01606 C -0.49288 1.0281 -0.49601 1.04076 -0.49965 1.05219 C -0.50104 1.05713 -0.50365 1.06084 -0.50452 1.06578 C -0.5066 1.07628 -0.5092 1.08554 -0.51354 1.09326 C -0.51511 1.10253 -0.51736 1.10685 -0.52101 1.11365 C -0.5224 1.12044 -0.52361 1.12724 -0.52483 1.13403 C -0.52535 1.13681 -0.52726 1.14113 -0.52726 1.14144 " pathEditMode="relative" rAng="0" ptsTypes="ffffffffffffffffffffffffffffffffffffffA">
                                      <p:cBhvr>
                                        <p:cTn id="193" dur="5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72" y="57041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8" presetClass="emph" presetSubtype="0" fill="hold" nodeType="withEffect">
                                  <p:stCondLst>
                                    <p:cond delay="18750"/>
                                  </p:stCondLst>
                                  <p:childTnLst>
                                    <p:animRot by="21600000">
                                      <p:cBhvr>
                                        <p:cTn id="195" dur="6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6" presetID="0" presetClass="path" presetSubtype="0" accel="50000" decel="5000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animMotion origin="layout" path="M -8.67362E-19 6.34342E-6 C -0.00729 0.00433 -0.01198 0.00958 -0.01841 0.01761 C -0.02309 0.02286 -0.02952 0.02626 -0.0342 0.03243 C -0.03559 0.03429 -0.03629 0.03737 -0.03785 0.03861 C -0.04393 0.0451 -0.05122 0.04757 -0.05729 0.05405 C -0.06268 0.05961 -0.06632 0.06579 -0.07205 0.06918 C -0.07552 0.07567 -0.08229 0.08216 -0.08664 0.08679 C -0.08907 0.08957 -0.09393 0.09544 -0.09393 0.09544 C -0.09479 0.0976 -0.09532 0.10007 -0.09636 0.10192 C -0.09861 0.10532 -0.10191 0.10655 -0.10365 0.11057 C -0.10834 0.12138 -0.1132 0.12879 -0.11962 0.13651 C -0.1224 0.15164 -0.13039 0.16461 -0.13664 0.17573 C -0.13785 0.17758 -0.1382 0.1816 -0.13907 0.18438 C -0.14254 0.19488 -0.14896 0.21063 -0.15365 0.21897 C -0.15539 0.22854 -0.15764 0.23503 -0.16111 0.24275 C -0.16441 0.26066 -0.15973 0.23873 -0.16476 0.25387 C -0.16736 0.2619 -0.16875 0.26962 -0.17205 0.27734 C -0.17587 0.29772 -0.16962 0.26807 -0.17691 0.29031 C -0.17778 0.29309 -0.17743 0.29649 -0.17813 0.29927 C -0.17986 0.30668 -0.18351 0.31347 -0.18542 0.32088 C -0.19427 0.3564 -0.18264 0.31378 -0.18907 0.34497 C -0.18959 0.34744 -0.1908 0.34899 -0.1915 0.35146 C -0.19358 0.35887 -0.19445 0.36752 -0.19636 0.37524 C -0.2 0.39006 -0.20087 0.40705 -0.20608 0.42064 C -0.20851 0.43824 -0.2132 0.45245 -0.21719 0.46851 C -0.22153 0.4858 -0.22327 0.50927 -0.23056 0.52286 C -0.23195 0.53305 -0.23368 0.53707 -0.23785 0.54417 C -0.24011 0.55652 -0.24497 0.56517 -0.24757 0.57691 C -0.25139 0.59358 -0.25729 0.60872 -0.26354 0.6223 C -0.26962 0.6362 -0.27361 0.65133 -0.28056 0.66369 C -0.28229 0.67326 -0.28785 0.67944 -0.2915 0.68747 C -0.29497 0.69488 -0.29532 0.70167 -0.3 0.70723 C -0.30782 0.72823 -0.31789 0.74615 -0.32691 0.7656 C -0.33282 0.77826 -0.33733 0.79309 -0.34393 0.80482 C -0.34532 0.81193 -0.35 0.82428 -0.35 0.82428 C -0.35035 0.82706 -0.35052 0.83015 -0.35122 0.83293 C -0.35261 0.83756 -0.35521 0.84096 -0.35608 0.8459 C -0.35816 0.85671 -0.36042 0.86752 -0.36233 0.87864 C -0.36372 0.89964 -0.36771 0.91847 -0.36962 0.93917 C -0.37118 0.95492 -0.37101 0.96387 -0.37205 0.98055 C -0.3724 0.98704 -0.37431 0.99321 -0.37448 1.00001 C -0.37483 1.02687 -0.37448 1.05343 -0.37448 1.0803 " pathEditMode="relative" ptsTypes="fffffffffffffffffffffffffffffffffffffffffA">
                                      <p:cBhvr>
                                        <p:cTn id="197" dur="5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8" presetClass="emph" presetSubtype="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animRot by="21600000">
                                      <p:cBhvr>
                                        <p:cTn id="199" dur="6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Thinkpad\Desktop\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hinkpad\Desktop\26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37"/>
          <a:stretch/>
        </p:blipFill>
        <p:spPr bwMode="auto">
          <a:xfrm>
            <a:off x="0" y="0"/>
            <a:ext cx="9144000" cy="59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44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7" descr="C:\Users\Thinkpad\Desktop\65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78" t="10614" r="7916" b="33107"/>
          <a:stretch/>
        </p:blipFill>
        <p:spPr bwMode="auto">
          <a:xfrm>
            <a:off x="711200" y="546100"/>
            <a:ext cx="7708900" cy="2895600"/>
          </a:xfrm>
          <a:prstGeom prst="rect">
            <a:avLst/>
          </a:prstGeom>
          <a:noFill/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" name="TextBox 255"/>
          <p:cNvSpPr txBox="1"/>
          <p:nvPr userDrawn="1"/>
        </p:nvSpPr>
        <p:spPr>
          <a:xfrm>
            <a:off x="1841368" y="2583890"/>
            <a:ext cx="5557430" cy="333495"/>
          </a:xfrm>
          <a:prstGeom prst="rect">
            <a:avLst/>
          </a:prstGeom>
          <a:noFill/>
        </p:spPr>
        <p:txBody>
          <a:bodyPr wrap="none" lIns="86429" tIns="43215" rIns="86429" bIns="43215" rtlCol="0">
            <a:spAutoFit/>
          </a:bodyPr>
          <a:lstStyle/>
          <a:p>
            <a:pPr algn="ctr"/>
            <a:r>
              <a:rPr lang="zh-CN" altLang="en-US" sz="1600" b="1" spc="300"/>
              <a:t>讲道德故事  评道德事理  学道德模范  树道德新风</a:t>
            </a:r>
          </a:p>
        </p:txBody>
      </p:sp>
      <p:cxnSp>
        <p:nvCxnSpPr>
          <p:cNvPr id="257" name="直接连接符 256"/>
          <p:cNvCxnSpPr/>
          <p:nvPr userDrawn="1"/>
        </p:nvCxnSpPr>
        <p:spPr>
          <a:xfrm>
            <a:off x="1938083" y="2558490"/>
            <a:ext cx="5364000" cy="0"/>
          </a:xfrm>
          <a:prstGeom prst="line">
            <a:avLst/>
          </a:prstGeom>
          <a:ln>
            <a:solidFill>
              <a:schemeClr val="tx1"/>
            </a:solidFill>
            <a:headEnd type="diamond" w="sm" len="sm"/>
            <a:tailEnd type="diamond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直接连接符 257"/>
          <p:cNvCxnSpPr/>
          <p:nvPr userDrawn="1"/>
        </p:nvCxnSpPr>
        <p:spPr>
          <a:xfrm>
            <a:off x="1938083" y="2923282"/>
            <a:ext cx="5364000" cy="0"/>
          </a:xfrm>
          <a:prstGeom prst="line">
            <a:avLst/>
          </a:prstGeom>
          <a:ln>
            <a:solidFill>
              <a:schemeClr val="tx1"/>
            </a:solidFill>
            <a:headEnd type="diamond" w="sm" len="sm"/>
            <a:tailEnd type="diamond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9" name="Picture 5" descr="C:\Users\Thinkpad\Desktop\12345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77291"/>
          <a:stretch/>
        </p:blipFill>
        <p:spPr bwMode="auto">
          <a:xfrm>
            <a:off x="-1" y="-1"/>
            <a:ext cx="2401661" cy="138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0" name="Picture 23" descr="67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798" y="3512439"/>
            <a:ext cx="722461" cy="163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" name="Picture 10" descr="F:\GIF\565.gif"/>
          <p:cNvPicPr>
            <a:picLocks noChangeAspect="1" noChangeArrowheads="1" noCrop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19595" y="690476"/>
            <a:ext cx="809985" cy="4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2" name="Picture 2" descr="C:\Users\Thinkpad\Desktop\7777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89089">
            <a:off x="8044155" y="-721524"/>
            <a:ext cx="191982" cy="2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3" name="Picture 3" descr="C:\Users\Thinkpad\Desktop\32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18163">
            <a:off x="7629121" y="-426470"/>
            <a:ext cx="180983" cy="9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4" name="Picture 4" descr="C:\Users\Thinkpad\Desktop\33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711" y="-271369"/>
            <a:ext cx="100990" cy="15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5" name="Picture 5" descr="C:\Users\Thinkpad\Desktop\55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80517">
            <a:off x="7749373" y="-217021"/>
            <a:ext cx="199108" cy="14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" name="Picture 6" descr="C:\Users\Thinkpad\Desktop\54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94191">
            <a:off x="8196831" y="-278351"/>
            <a:ext cx="210480" cy="11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" name="Picture 7" descr="C:\Users\Thinkpad\Desktop\555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787" y="-312920"/>
            <a:ext cx="112490" cy="12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0" name="Picture 272" descr="28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955" y="626776"/>
            <a:ext cx="1617283" cy="1235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1" name="TextBox 270"/>
          <p:cNvSpPr txBox="1"/>
          <p:nvPr userDrawn="1"/>
        </p:nvSpPr>
        <p:spPr>
          <a:xfrm>
            <a:off x="2488596" y="1206547"/>
            <a:ext cx="41344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0" spc="-300">
                <a:gradFill flip="none" rotWithShape="1">
                  <a:gsLst>
                    <a:gs pos="53000">
                      <a:schemeClr val="tx1">
                        <a:lumMod val="95000"/>
                        <a:lumOff val="5000"/>
                      </a:schemeClr>
                    </a:gs>
                    <a:gs pos="100000">
                      <a:srgbClr val="FF0000"/>
                    </a:gs>
                  </a:gsLst>
                  <a:lin ang="13500000" scaled="1"/>
                  <a:tileRect/>
                </a:gradFill>
                <a:latin typeface="方正吕建德字体" pitchFamily="2" charset="-122"/>
                <a:ea typeface="方正吕建德字体" pitchFamily="2" charset="-122"/>
              </a:rPr>
              <a:t>感谢聆听</a:t>
            </a:r>
          </a:p>
        </p:txBody>
      </p:sp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0.03027 L -0.16198 -0.06148 C -0.19549 -0.08094 -0.24584 -0.09855 -0.29931 -0.10967 C -0.36007 -0.12296 -0.40886 -0.12605 -0.44375 -0.1211 L -0.60955 -0.09762 " pathEditMode="relative" rAng="411931" ptsTypes="FffFF">
                                      <p:cBhvr>
                                        <p:cTn id="6" dur="26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22" y="-101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33 -4.93827E-7 C 0.01163 -0.00525 0.02622 -0.00864 0.04115 -0.0108 C 0.04636 -0.0142 0.05174 -0.01574 0.05712 -0.01944 C 0.05816 -0.02006 0.05504 -0.0179 0.054 -0.01728 C 0.0507 -0.01512 0.04757 -0.01296 0.04445 -0.0108 C 0.03663 -0.00556 0.02709 -0.00062 0.01893 0.00216 C 0.01597 0.00494 0.0132 0.00648 0.01163 0.01265 C 0.0092 0.02161 0.00903 0.02994 0.00625 0.03858 C 0.00504 0.04815 0.00261 0.05494 0.00087 0.0642 C -0.00052 0.07161 -0.00104 0.08117 -0.0033 0.08765 C -0.01024 0.10895 -0.00243 0.07716 -0.00972 0.10278 C -0.01389 0.1179 -0.01823 0.13303 -0.02448 0.14568 C -0.02482 0.14784 -0.02656 0.15216 -0.02552 0.15185 C -0.01805 0.14877 -0.01389 0.12901 -0.00642 0.12407 C -0.00347 0.11482 0.00104 0.10772 0.00417 0.09846 C 0.0092 0.08272 0.00608 0.08796 0.01268 0.08117 C 0.01372 0.07778 0.01615 0.07037 0.01788 0.06852 C 0.01979 0.06636 0.02205 0.06574 0.02431 0.0642 C 0.02535 0.06358 0.02743 0.06204 0.02743 0.06235 C 0.02587 0.0787 0.02101 0.09475 0.01684 0.10926 C 0.01459 0.13056 0.01181 0.12624 0.01788 0.13056 C 0.02691 0.12809 0.0342 0.12377 0.0434 0.12191 C 0.04636 0.12006 0.04757 0.12099 0.04757 0.11327 C 0.04757 0.08117 0.04722 0.04907 0.04653 0.01698 C 0.04653 0.01327 0.04375 0.00617 0.04549 0.00617 C 0.04705 0.00617 0.05486 0.03086 0.05608 0.03426 C 0.0592 0.04228 0.06302 0.04907 0.06563 0.05772 C 0.07049 0.07284 0.07639 0.09012 0.08264 0.10278 C 0.0908 0.11944 0.08472 0.09475 0.09531 0.13056 C 0.10295 0.15617 0.11424 0.18549 0.12604 0.2034 C 0.12552 0.19074 0.12431 0.16636 0.12084 0.15401 C 0.12014 0.15124 0.11858 0.15 0.11771 0.14753 C 0.11459 0.1392 0.11372 0.13056 0.11129 0.12191 C 0.10903 0.11389 0.10521 0.10031 0.1007 0.0963 C 0.09879 0.09444 0.09427 0.09198 0.09427 0.09228 C 0.0882 0.09506 0.08854 0.10031 0.08368 0.1071 C 0.0809 0.11759 0.07813 0.12037 0.07413 0.1284 C 0.07188 0.13303 0.06945 0.14136 0.06684 0.14568 C 0.06094 0.15463 0.05521 0.16019 0.04879 0.16698 C 0.04271 0.17346 0.03924 0.18117 0.03281 0.18395 C 0.02552 0.19383 0.0257 0.18765 0.02743 0.19907 C 0.05156 0.19753 0.05608 0.19969 0.07309 0.19259 C 0.07743 0.18673 0.08195 0.18488 0.08681 0.1821 C 0.09375 0.1784 0.09983 0.17222 0.10695 0.16914 C 0.11181 0.16173 0.11684 0.15803 0.12188 0.15185 C 0.1283 0.14414 0.1349 0.13364 0.14097 0.12407 C 0.14115 0.12191 0.14115 0.11914 0.14202 0.11759 C 0.1441 0.11327 0.14948 0.1071 0.14948 0.10741 C 0.15018 0.10494 0.1507 0.10247 0.15156 0.10062 C 0.15261 0.09877 0.154 0.09846 0.15486 0.0963 C 0.15816 0.08765 0.15834 0.07438 0.16007 0.0642 C 0.16025 0.05062 0.16042 0.03704 0.16111 0.02346 C 0.16163 0.01482 0.1632 -0.00216 0.1632 -0.00185 C 0.17084 0.00309 0.16806 0.02253 0.1632 0.0321 C 0.15955 0.05 0.15643 0.06543 0.14948 0.07901 C 0.1474 0.08796 0.14549 0.09352 0.14202 0.10062 C 0.14236 0.10278 0.14202 0.10679 0.14306 0.1071 C 0.14531 0.10772 0.1474 0.10432 0.14948 0.10278 C 0.15052 0.10216 0.15261 0.10062 0.15261 0.10093 C 0.16181 0.10679 0.15747 0.12253 0.15677 0.14136 C 0.15712 0.14568 0.15608 0.15185 0.15781 0.15401 C 0.16268 0.15988 0.16997 0.14444 0.17292 0.1392 C 0.17952 0.12747 0.18386 0.1108 0.18872 0.0963 C 0.19948 0.06512 0.1875 0.10093 0.19618 0.07901 C 0.19948 0.07068 0.20035 0.06111 0.20469 0.05556 C 0.20643 0.04475 0.20903 0.03488 0.21198 0.02562 C 0.21302 0.01667 0.21563 0.01296 0.21406 0.00432 C 0.20955 0.01296 0.20556 0.02469 0.20139 0.03426 C 0.19913 0.03982 0.1974 0.0463 0.19497 0.05124 C 0.19393 0.0534 0.1908 0.05556 0.19184 0.05772 C 0.19306 0.06019 0.19531 0.05648 0.19722 0.05556 C 0.20226 0.05309 0.20712 0.05031 0.21198 0.04691 C 0.21493 0.04753 0.21927 0.04414 0.22049 0.04907 C 0.22101 0.05062 0.21875 0.08488 0.2184 0.08982 C 0.21806 0.10278 0.21754 0.11543 0.21736 0.1284 C 0.21684 0.15833 0.21736 0.18827 0.21632 0.21821 C 0.21615 0.22068 0.21476 0.2142 0.21406 0.21204 C 0.21111 0.20124 0.21302 0.20494 0.20903 0.19475 C 0.20382 0.1821 0.20087 0.16543 0.19393 0.15617 C 0.19236 0.14846 0.19115 0.14074 0.18976 0.13272 C 0.19011 0.13056 0.18993 0.12747 0.19097 0.12624 C 0.19236 0.12407 0.19445 0.125 0.19618 0.12407 C 0.20191 0.12099 0.20729 0.11759 0.21302 0.11543 C 0.22031 0.10648 0.22865 0.1 0.23646 0.09414 C 0.2415 0.09012 0.24531 0.0821 0.25018 0.07685 C 0.2533 0.0679 0.25486 0.05988 0.25764 0.05124 C 0.26354 -0.01728 0.28021 0.16512 0.24913 0.18611 C 0.24254 0.18333 0.2415 0.17963 0.2375 0.16914 C 0.23681 0.16265 0.23455 0.15648 0.23438 0.14969 C 0.23386 0.13673 0.23455 0.11543 0.24184 0.11142 C 0.24601 0.11204 0.25035 0.11204 0.25452 0.11327 C 0.25677 0.11389 0.25886 0.11605 0.26094 0.11759 C 0.26198 0.11821 0.26406 0.11975 0.26406 0.12006 C 0.2658 0.11914 0.26788 0.11944 0.26927 0.11759 C 0.27257 0.11358 0.27379 0.10216 0.2757 0.0963 C 0.2757 0.09414 0.27674 0.0463 0.27986 0.03642 C 0.28212 0.02932 0.28924 0.02716 0.29271 0.02562 C 0.29722 0.01944 0.29983 0.01883 0.30538 0.01698 C 0.31077 0.00988 0.32535 0.00216 0.33195 -4.93827E-7 C 0.33334 -0.00185 0.34688 -0.01451 0.3382 -0.00864 C 0.33455 -0.00154 0.33073 0.00247 0.32674 0.00833 C 0.32518 0.01728 0.3224 0.02346 0.32031 0.0321 C 0.3191 0.03704 0.31893 0.04383 0.31806 0.04907 C 0.31667 0.05926 0.31511 0.06852 0.31389 0.07901 C 0.31424 0.08395 0.31337 0.09012 0.31493 0.09414 C 0.31563 0.0963 0.31736 0.09167 0.31806 0.08982 C 0.31945 0.08673 0.32014 0.08241 0.32136 0.07901 C 0.32257 0.07593 0.32413 0.07377 0.32552 0.07068 C 0.329 0.06296 0.32969 0.05494 0.33403 0.04907 C 0.33872 0.08704 0.33281 0.1534 0.33195 0.19691 C 0.32309 0.17901 0.31771 0.15679 0.30868 0.1392 C 0.30747 0.1321 0.30556 0.12685 0.30434 0.11975 C 0.31441 0.09938 0.33577 0.08364 0.34896 0.07068 C 0.35538 0.06451 0.35851 0.05741 0.36389 0.04907 C 0.3665 0.04475 0.36927 0.04043 0.37205 0.03642 C 0.37327 0.03488 0.37518 0.0321 0.37518 0.03241 C 0.37674 0.02778 0.37882 0.02407 0.37969 0.01914 C 0.38056 0.01482 0.38056 0.00988 0.38177 0.00617 C 0.38247 0.00401 0.38403 -0.00247 0.38403 -4.93827E-7 C 0.38403 0.00525 0.37986 0.01667 0.37865 0.0213 C 0.37691 0.02654 0.37726 0.03364 0.37518 0.03858 C 0.37431 0.04136 0.3724 0.04228 0.37118 0.04475 C 0.3665 0.0534 0.36285 0.06482 0.35955 0.075 C 0.35851 0.07778 0.3625 0.07222 0.36389 0.07068 C 0.37049 0.05648 0.37761 0.0534 0.38681 0.05124 C 0.39097 0.05185 0.39601 0.04784 0.39879 0.0534 C 0.4007 0.0571 0.39445 0.05864 0.39236 0.06204 C 0.38802 0.06883 0.38472 0.07778 0.37969 0.08117 C 0.37674 0.08549 0.37413 0.08982 0.37118 0.09414 C 0.36962 0.0963 0.36702 0.10062 0.36702 0.10093 C 0.37309 0.1037 0.37917 0.10741 0.3849 0.11142 C 0.38611 0.11358 0.38785 0.11482 0.38802 0.11759 C 0.38906 0.12778 0.38681 0.1463 0.38299 0.15401 C 0.38177 0.15586 0.38056 0.15648 0.37969 0.15833 C 0.37847 0.1608 0.37795 0.16451 0.37639 0.16698 C 0.37448 0.17037 0.37014 0.17562 0.37014 0.17593 C 0.38281 0.17685 0.40209 0.18086 0.41476 0.17346 C 0.41667 0.17222 0.41632 0.16574 0.41788 0.16265 C 0.42222 0.15309 0.42361 0.15247 0.42847 0.14753 C 0.42952 0.14475 0.43038 0.14136 0.4316 0.1392 C 0.43316 0.13642 0.43559 0.1358 0.43698 0.13272 C 0.43837 0.12963 0.43837 0.125 0.44011 0.12191 C 0.44514 0.11173 0.45174 0.10494 0.45712 0.09414 C 0.45868 0.08395 0.4625 0.07901 0.46459 0.06852 C 0.46528 0.0642 0.46597 0.05988 0.46667 0.05556 C 0.46702 0.0534 0.46771 0.04907 0.46771 0.04938 C 0.47031 0.05988 0.47084 0.0713 0.47396 0.08117 C 0.48038 0.07685 0.48386 0.05648 0.48906 0.04691 C 0.49167 0.04228 0.49462 0.03858 0.4974 0.03426 C 0.49879 0.0321 0.5 0.0287 0.50174 0.02778 C 0.50452 0.02624 0.51007 0.02346 0.51007 0.02377 C 0.51337 0.025 0.51771 0.02253 0.51979 0.02778 C 0.52136 0.03179 0.5184 0.03765 0.51754 0.04259 C 0.51702 0.04691 0.51493 0.05988 0.51545 0.05556 C 0.51823 0.03303 0.52847 0.00617 0.53889 -0.00432 C 0.53959 -0.00648 0.54011 -0.00895 0.54097 -0.0108 C 0.54184 -0.01265 0.54323 -0.01327 0.5441 -0.01512 C 0.54479 -0.01697 0.54445 -0.01975 0.54514 -0.0216 C 0.5474 -0.02901 0.55018 -0.0358 0.55261 -0.0429 C 0.55347 -0.04568 0.55104 -0.03735 0.55052 -0.03426 C 0.54965 -0.03086 0.54931 -0.02716 0.54827 -0.02376 C 0.5467 -0.01697 0.5434 -0.00772 0.54097 -0.00216 C 0.53698 0.00679 0.53021 0.02006 0.52518 0.02778 C 0.5132 0.0463 0.52778 0.0179 0.51754 0.03858 C 0.51511 0.05278 0.51858 0.07284 0.51979 0.08765 C 0.51945 0.1034 0.51823 0.11914 0.51875 0.13488 C 0.51875 0.14012 0.52014 0.12469 0.52084 0.11975 C 0.52292 0.10556 0.5257 0.09846 0.53038 0.08765 C 0.53768 0.07037 0.54566 0.05648 0.55365 0.04043 C 0.5566 0.03457 0.56111 0.0321 0.56424 0.02562 C 0.56754 0.03519 0.56511 0.04198 0.56424 0.0534 C 0.56285 0.0929 0.56424 0.13179 0.56528 0.1713 " pathEditMode="relative" rAng="0" ptsTypes="ffffffffffffffffffffffffffffffffffffffffffffffffffffffffffffffffffffffffffffffffffffffffffffffffffffffffffffffffffffffffffffffffffffffffffffffffffffffffffffffffffffffffffff">
                                      <p:cBhvr>
                                        <p:cTn id="19" dur="82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78" y="873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825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75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7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14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Motion origin="layout" path="M 3.33333E-6 0.00957 C -0.00365 0.02841 -0.00573 0.06022 -0.01164 0.07505 C -0.01337 0.08678 -0.01632 0.09543 -0.01945 0.10655 C -0.02188 0.12353 -0.02414 0.1399 -0.02726 0.15596 C -0.03004 0.17109 -0.03004 0.18376 -0.03629 0.19456 C -0.03837 0.20877 -0.0441 0.22205 -0.04792 0.23533 C -0.05295 0.25263 -0.05539 0.27054 -0.06354 0.28474 C -0.06667 0.30173 -0.07431 0.31439 -0.08039 0.32798 C -0.08959 0.34898 -0.09618 0.37647 -0.11025 0.38851 C -0.11754 0.40179 -0.11372 0.39839 -0.12049 0.40241 C -0.12622 0.416 -0.13525 0.42156 -0.14254 0.43391 C -0.14879 0.44503 -0.15539 0.45368 -0.16216 0.46294 C -0.1632 0.46479 -0.16459 0.46634 -0.16598 0.46757 C -0.16754 0.46943 -0.16962 0.47035 -0.17118 0.47221 C -0.17535 0.47838 -0.17813 0.48734 -0.18282 0.49259 C -0.18837 0.49938 -0.19375 0.50649 -0.19948 0.51297 C -0.20382 0.51791 -0.2066 0.52409 -0.21129 0.52656 C -0.21719 0.54169 -0.22639 0.55281 -0.23334 0.56671 C -0.24271 0.58647 -0.24931 0.61118 -0.26164 0.6257 C -0.26354 0.63002 -0.26615 0.63434 -0.26702 0.63928 C -0.26736 0.64175 -0.26736 0.64422 -0.26841 0.64608 C -0.27049 0.65133 -0.27344 0.65442 -0.27604 0.65936 C -0.27952 0.66584 -0.2816 0.67418 -0.28507 0.68036 C -0.28681 0.68901 -0.28837 0.69302 -0.29289 0.69827 C -0.30591 0.73224 -0.29184 0.69734 -0.30191 0.71834 C -0.31198 0.73965 -0.29809 0.71186 -0.30573 0.73193 C -0.30677 0.7344 -0.30851 0.73626 -0.30973 0.73842 C -0.31459 0.74985 -0.31823 0.76313 -0.32275 0.77517 C -0.32622 0.78413 -0.33143 0.79185 -0.33438 0.80204 C -0.33733 0.81223 -0.33889 0.82242 -0.3408 0.83354 C -0.34184 0.83817 -0.34254 0.84219 -0.34341 0.84682 C -0.34375 0.84929 -0.34479 0.85423 -0.34479 0.85454 C -0.34653 0.87894 -0.34445 0.86658 -0.35122 0.89006 C -0.35209 0.89314 -0.35382 0.89901 -0.35382 0.89932 C -0.35417 0.90303 -0.35417 0.90642 -0.35504 0.91044 C -0.35712 0.91816 -0.3658 0.94225 -0.36927 0.94904 C -0.37205 0.9617 -0.3783 0.97715 -0.3849 0.98487 C -0.38941 0.99629 -0.39184 1.00154 -0.39792 1.00957 C -0.40295 1.01668 -0.40573 1.01699 -0.40955 1.02502 C -0.41615 1.04015 -0.41702 1.0596 -0.42518 1.07288 C -0.42674 1.08215 -0.429 1.09111 -0.43282 1.0979 " pathEditMode="relative" rAng="0" ptsTypes="ffffffffffffffffffffffffffffffffffffffffA">
                                      <p:cBhvr>
                                        <p:cTn id="42" dur="575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49" y="5441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Rot by="21600000">
                                      <p:cBhvr>
                                        <p:cTn id="44" dur="6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Motion origin="layout" path="M 3.33333E-6 0.00957 C -0.00365 0.02841 -0.00573 0.06022 -0.01164 0.07505 C -0.01337 0.08678 -0.01632 0.09543 -0.01945 0.10655 C -0.02188 0.12353 -0.02414 0.1399 -0.02726 0.15596 C -0.03004 0.17109 -0.03004 0.18376 -0.03629 0.19456 C -0.03837 0.20877 -0.0441 0.22205 -0.04792 0.23533 C -0.05295 0.25263 -0.05539 0.27054 -0.06354 0.28474 C -0.06667 0.30173 -0.07431 0.31439 -0.08039 0.32798 C -0.08959 0.34898 -0.09618 0.37647 -0.11025 0.38851 C -0.11754 0.40179 -0.11372 0.39839 -0.12049 0.40241 C -0.12622 0.416 -0.13525 0.42156 -0.14254 0.43391 C -0.14879 0.44503 -0.15539 0.45368 -0.16216 0.46294 C -0.1632 0.46479 -0.16459 0.46634 -0.16598 0.46757 C -0.16754 0.46943 -0.16962 0.47035 -0.17118 0.47221 C -0.17535 0.47838 -0.17813 0.48734 -0.18282 0.49259 C -0.18837 0.49938 -0.19375 0.50649 -0.19948 0.51297 C -0.20382 0.51791 -0.2066 0.52409 -0.21129 0.52656 C -0.21719 0.54169 -0.22639 0.55281 -0.23334 0.56671 C -0.24271 0.58647 -0.24931 0.61118 -0.26164 0.6257 C -0.26354 0.63002 -0.26615 0.63434 -0.26702 0.63928 C -0.26736 0.64175 -0.26736 0.64422 -0.26841 0.64608 C -0.27049 0.65133 -0.27344 0.65442 -0.27604 0.65936 C -0.27952 0.66584 -0.2816 0.67418 -0.28507 0.68036 C -0.28681 0.68901 -0.28837 0.69302 -0.29289 0.69827 C -0.30591 0.73224 -0.29184 0.69734 -0.30191 0.71834 C -0.31198 0.73965 -0.29809 0.71186 -0.30573 0.73193 C -0.30677 0.7344 -0.30851 0.73626 -0.30973 0.73842 C -0.31459 0.74985 -0.31823 0.76313 -0.32275 0.77517 C -0.32622 0.78413 -0.33143 0.79185 -0.33438 0.80204 C -0.33733 0.81223 -0.33889 0.82242 -0.3408 0.83354 C -0.34184 0.83817 -0.34254 0.84219 -0.34341 0.84682 C -0.34375 0.84929 -0.34479 0.85423 -0.34479 0.85454 C -0.34653 0.87894 -0.34445 0.86658 -0.35122 0.89006 C -0.35209 0.89314 -0.35382 0.89901 -0.35382 0.89932 C -0.35417 0.90303 -0.35417 0.90642 -0.35504 0.91044 C -0.35712 0.91816 -0.3658 0.94225 -0.36927 0.94904 C -0.37205 0.9617 -0.3783 0.97715 -0.3849 0.98487 C -0.38941 0.99629 -0.39184 1.00154 -0.39792 1.00957 C -0.40295 1.01668 -0.40573 1.01699 -0.40955 1.02502 C -0.41615 1.04015 -0.41702 1.0596 -0.42518 1.07288 C -0.42674 1.08215 -0.429 1.09111 -0.43282 1.0979 " pathEditMode="relative" rAng="0" ptsTypes="ffffffffffffffffffffffffffffffffffffffffA">
                                      <p:cBhvr>
                                        <p:cTn id="46" dur="575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49" y="5441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48" dur="6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17750"/>
                                  </p:stCondLst>
                                  <p:childTnLst>
                                    <p:animMotion origin="layout" path="M -0.00034 0.00031 C -0.00972 0.01143 0.00174 -0.00308 -0.0085 0.01452 C -0.01962 0.03367 -0.02413 0.0383 -0.03281 0.06115 C -0.03646 0.07011 -0.04027 0.07659 -0.04392 0.08524 C -0.04583 0.08957 -0.0493 0.09914 -0.0493 0.09945 C -0.05139 0.11304 -0.05677 0.12014 -0.06024 0.13218 C -0.06337 0.1433 -0.06545 0.15195 -0.06979 0.16276 C -0.08159 0.19241 -0.06788 0.1572 -0.07656 0.17944 C -0.0776 0.18191 -0.07934 0.18654 -0.07934 0.18685 C -0.08142 0.20167 -0.08923 0.21186 -0.09288 0.22669 C -0.09496 0.23503 -0.10121 0.25016 -0.10121 0.25047 C -0.10312 0.26004 -0.10659 0.26684 -0.10937 0.27641 C -0.11597 0.29926 -0.11892 0.32798 -0.12708 0.34929 C -0.12986 0.37431 -0.13663 0.39747 -0.13923 0.42249 C -0.14097 0.44164 -0.14253 0.46325 -0.146 0.48178 C -0.14705 0.50433 -0.14826 0.52842 -0.15295 0.55004 C -0.15712 0.59296 -0.15729 0.63774 -0.16389 0.68005 C -0.16597 0.69364 -0.16805 0.70661 -0.17066 0.71989 C -0.1717 0.72453 -0.17239 0.72947 -0.17343 0.7341 C -0.17378 0.73657 -0.17465 0.7412 -0.17465 0.74151 C -0.17656 0.76931 -0.18038 0.79463 -0.18559 0.8215 C -0.1875 0.83107 -0.19149 0.84219 -0.19375 0.85238 C -0.20052 0.88234 -0.20677 0.91477 -0.21701 0.94164 C -0.21944 0.95862 -0.22517 0.97128 -0.22934 0.98672 C -0.23107 0.99321 -0.23229 1 -0.23472 1.00556 C -0.23646 1.0102 -0.2401 1.01977 -0.2401 1.02008 C -0.24288 1.0383 -0.24774 1.05529 -0.25104 1.07412 C -0.25382 1.0908 -0.25364 1.08277 -0.25364 1.0908 " pathEditMode="relative" rAng="0" ptsTypes="fffffffffffffffffffffffffffA">
                                      <p:cBhvr>
                                        <p:cTn id="50" dur="575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69" y="54355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17750"/>
                                  </p:stCondLst>
                                  <p:childTnLst>
                                    <p:animRot by="21600000">
                                      <p:cBhvr>
                                        <p:cTn id="52" dur="6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Motion origin="layout" path="M 1.66667E-6 2.77949E-6 C -0.00729 0.01606 -0.01493 0.03088 -0.02136 0.04818 C -0.02274 0.05126 -0.0217 0.0559 -0.02274 0.05929 C -0.02518 0.06887 -0.0382 0.08246 -0.04271 0.08894 C -0.04757 0.09574 -0.05122 0.10562 -0.05677 0.10902 C -0.06129 0.12106 -0.06754 0.13218 -0.07431 0.14052 C -0.08299 0.16553 -0.09479 0.18653 -0.10452 0.21124 C -0.11181 0.22977 -0.11563 0.25417 -0.12465 0.27053 C -0.12743 0.28598 -0.12361 0.26714 -0.12969 0.28629 C -0.1342 0.30111 -0.12622 0.28412 -0.13333 0.30204 C -0.13646 0.30976 -0.13872 0.31346 -0.14097 0.32242 C -0.14167 0.32582 -0.14236 0.3289 -0.1434 0.33199 C -0.14497 0.33662 -0.14861 0.34558 -0.14861 0.34589 C -0.15018 0.35423 -0.1533 0.36164 -0.15486 0.37029 C -0.15799 0.38696 -0.16181 0.40457 -0.16615 0.42032 C -0.17292 0.47158 -0.18125 0.5352 -0.19757 0.57937 C -0.20139 0.59018 -0.20417 0.60469 -0.20903 0.61365 C -0.21198 0.63002 -0.20781 0.61056 -0.21406 0.62724 C -0.21476 0.6294 -0.21458 0.63218 -0.21528 0.63403 C -0.2184 0.64299 -0.22344 0.65349 -0.22778 0.66121 C -0.23021 0.67418 -0.23768 0.68591 -0.24288 0.69549 C -0.2467 0.70259 -0.24792 0.7063 -0.25313 0.70939 C -0.26545 0.72421 -0.27604 0.74212 -0.2882 0.75695 C -0.30156 0.77301 -0.31649 0.78598 -0.32969 0.80234 C -0.33229 0.80574 -0.33577 0.80451 -0.33854 0.80698 C -0.34653 0.81501 -0.3533 0.82551 -0.3625 0.82952 C -0.37049 0.8394 -0.3809 0.84218 -0.38889 0.85238 C -0.39028 0.85423 -0.39115 0.85763 -0.39254 0.85917 C -0.39531 0.86226 -0.39879 0.86288 -0.40139 0.86596 C -0.40538 0.86998 -0.40851 0.87677 -0.41285 0.87955 C -0.41875 0.88295 -0.4342 0.90024 -0.43924 0.9092 C -0.45052 0.92958 -0.46163 0.95028 -0.47205 0.97282 C -0.47795 0.98517 -0.48229 1.00741 -0.48958 1.01606 C -0.49288 1.0281 -0.49601 1.04076 -0.49965 1.05219 C -0.50104 1.05713 -0.50365 1.06084 -0.50452 1.06578 C -0.5066 1.07628 -0.5092 1.08554 -0.51354 1.09326 C -0.51511 1.10253 -0.51736 1.10685 -0.52101 1.11365 C -0.5224 1.12044 -0.52361 1.12724 -0.52483 1.13403 C -0.52535 1.13681 -0.52726 1.14113 -0.52726 1.14144 " pathEditMode="relative" rAng="0" ptsTypes="ffffffffffffffffffffffffffffffffffffffA">
                                      <p:cBhvr>
                                        <p:cTn id="54" dur="575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72" y="5704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Rot by="21600000">
                                      <p:cBhvr>
                                        <p:cTn id="56" dur="6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18750"/>
                                  </p:stCondLst>
                                  <p:childTnLst>
                                    <p:animMotion origin="layout" path="M 1.66667E-6 2.77949E-6 C -0.00729 0.01606 -0.01493 0.03088 -0.02136 0.04818 C -0.02274 0.05126 -0.0217 0.0559 -0.02274 0.05929 C -0.02518 0.06887 -0.0382 0.08246 -0.04271 0.08894 C -0.04757 0.09574 -0.05122 0.10562 -0.05677 0.10902 C -0.06129 0.12106 -0.06754 0.13218 -0.07431 0.14052 C -0.08299 0.16553 -0.09479 0.18653 -0.10452 0.21124 C -0.11181 0.22977 -0.11563 0.25417 -0.12465 0.27053 C -0.12743 0.28598 -0.12361 0.26714 -0.12969 0.28629 C -0.1342 0.30111 -0.12622 0.28412 -0.13333 0.30204 C -0.13646 0.30976 -0.13872 0.31346 -0.14097 0.32242 C -0.14167 0.32582 -0.14236 0.3289 -0.1434 0.33199 C -0.14497 0.33662 -0.14861 0.34558 -0.14861 0.34589 C -0.15018 0.35423 -0.1533 0.36164 -0.15486 0.37029 C -0.15799 0.38696 -0.16181 0.40457 -0.16615 0.42032 C -0.17292 0.47158 -0.18125 0.5352 -0.19757 0.57937 C -0.20139 0.59018 -0.20417 0.60469 -0.20903 0.61365 C -0.21198 0.63002 -0.20781 0.61056 -0.21406 0.62724 C -0.21476 0.6294 -0.21458 0.63218 -0.21528 0.63403 C -0.2184 0.64299 -0.22344 0.65349 -0.22778 0.66121 C -0.23021 0.67418 -0.23768 0.68591 -0.24288 0.69549 C -0.2467 0.70259 -0.24792 0.7063 -0.25313 0.70939 C -0.26545 0.72421 -0.27604 0.74212 -0.2882 0.75695 C -0.30156 0.77301 -0.31649 0.78598 -0.32969 0.80234 C -0.33229 0.80574 -0.33577 0.80451 -0.33854 0.80698 C -0.34653 0.81501 -0.3533 0.82551 -0.3625 0.82952 C -0.37049 0.8394 -0.3809 0.84218 -0.38889 0.85238 C -0.39028 0.85423 -0.39115 0.85763 -0.39254 0.85917 C -0.39531 0.86226 -0.39879 0.86288 -0.40139 0.86596 C -0.40538 0.86998 -0.40851 0.87677 -0.41285 0.87955 C -0.41875 0.88295 -0.4342 0.90024 -0.43924 0.9092 C -0.45052 0.92958 -0.46163 0.95028 -0.47205 0.97282 C -0.47795 0.98517 -0.48229 1.00741 -0.48958 1.01606 C -0.49288 1.0281 -0.49601 1.04076 -0.49965 1.05219 C -0.50104 1.05713 -0.50365 1.06084 -0.50452 1.06578 C -0.5066 1.07628 -0.5092 1.08554 -0.51354 1.09326 C -0.51511 1.10253 -0.51736 1.10685 -0.52101 1.11365 C -0.5224 1.12044 -0.52361 1.12724 -0.52483 1.13403 C -0.52535 1.13681 -0.52726 1.14113 -0.52726 1.14144 " pathEditMode="relative" rAng="0" ptsTypes="ffffffffffffffffffffffffffffffffffffffA">
                                      <p:cBhvr>
                                        <p:cTn id="58" dur="575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72" y="5704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18750"/>
                                  </p:stCondLst>
                                  <p:childTnLst>
                                    <p:animRot by="21600000">
                                      <p:cBhvr>
                                        <p:cTn id="60" dur="6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animMotion origin="layout" path="M -8.67362E-19 6.34342E-6 C -0.00729 0.00433 -0.01198 0.00958 -0.01841 0.01761 C -0.02309 0.02286 -0.02952 0.02626 -0.0342 0.03243 C -0.03559 0.03429 -0.03629 0.03737 -0.03785 0.03861 C -0.04393 0.0451 -0.05122 0.04757 -0.05729 0.05405 C -0.06268 0.05961 -0.06632 0.06579 -0.07205 0.06918 C -0.07552 0.07567 -0.08229 0.08216 -0.08664 0.08679 C -0.08907 0.08957 -0.09393 0.09544 -0.09393 0.09544 C -0.09479 0.0976 -0.09532 0.10007 -0.09636 0.10192 C -0.09861 0.10532 -0.10191 0.10655 -0.10365 0.11057 C -0.10834 0.12138 -0.1132 0.12879 -0.11962 0.13651 C -0.1224 0.15164 -0.13039 0.16461 -0.13664 0.17573 C -0.13785 0.17758 -0.1382 0.1816 -0.13907 0.18438 C -0.14254 0.19488 -0.14896 0.21063 -0.15365 0.21897 C -0.15539 0.22854 -0.15764 0.23503 -0.16111 0.24275 C -0.16441 0.26066 -0.15973 0.23873 -0.16476 0.25387 C -0.16736 0.2619 -0.16875 0.26962 -0.17205 0.27734 C -0.17587 0.29772 -0.16962 0.26807 -0.17691 0.29031 C -0.17778 0.29309 -0.17743 0.29649 -0.17813 0.29927 C -0.17986 0.30668 -0.18351 0.31347 -0.18542 0.32088 C -0.19427 0.3564 -0.18264 0.31378 -0.18907 0.34497 C -0.18959 0.34744 -0.1908 0.34899 -0.1915 0.35146 C -0.19358 0.35887 -0.19445 0.36752 -0.19636 0.37524 C -0.2 0.39006 -0.20087 0.40705 -0.20608 0.42064 C -0.20851 0.43824 -0.2132 0.45245 -0.21719 0.46851 C -0.22153 0.4858 -0.22327 0.50927 -0.23056 0.52286 C -0.23195 0.53305 -0.23368 0.53707 -0.23785 0.54417 C -0.24011 0.55652 -0.24497 0.56517 -0.24757 0.57691 C -0.25139 0.59358 -0.25729 0.60872 -0.26354 0.6223 C -0.26962 0.6362 -0.27361 0.65133 -0.28056 0.66369 C -0.28229 0.67326 -0.28785 0.67944 -0.2915 0.68747 C -0.29497 0.69488 -0.29532 0.70167 -0.3 0.70723 C -0.30782 0.72823 -0.31789 0.74615 -0.32691 0.7656 C -0.33282 0.77826 -0.33733 0.79309 -0.34393 0.80482 C -0.34532 0.81193 -0.35 0.82428 -0.35 0.82428 C -0.35035 0.82706 -0.35052 0.83015 -0.35122 0.83293 C -0.35261 0.83756 -0.35521 0.84096 -0.35608 0.8459 C -0.35816 0.85671 -0.36042 0.86752 -0.36233 0.87864 C -0.36372 0.89964 -0.36771 0.91847 -0.36962 0.93917 C -0.37118 0.95492 -0.37101 0.96387 -0.37205 0.98055 C -0.3724 0.98704 -0.37431 0.99321 -0.37448 1.00001 C -0.37483 1.02687 -0.37448 1.05343 -0.37448 1.0803 " pathEditMode="relative" ptsTypes="fffffffffffffffffffffffffffffffffffffffffA">
                                      <p:cBhvr>
                                        <p:cTn id="62" dur="575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animRot by="21600000">
                                      <p:cBhvr>
                                        <p:cTn id="64" dur="6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" grpId="0"/>
      <p:bldP spid="271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 userDrawn="1"/>
        </p:nvSpPr>
        <p:spPr>
          <a:xfrm>
            <a:off x="861492" y="1829559"/>
            <a:ext cx="387798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600">
                <a:gradFill>
                  <a:gsLst>
                    <a:gs pos="26000">
                      <a:schemeClr val="tx1">
                        <a:lumMod val="95000"/>
                        <a:lumOff val="5000"/>
                      </a:schemeClr>
                    </a:gs>
                    <a:gs pos="86000">
                      <a:srgbClr val="FF0000"/>
                    </a:gs>
                  </a:gsLst>
                  <a:lin ang="13500000" scaled="1"/>
                </a:gradFill>
                <a:latin typeface="方正吕建德字体" pitchFamily="2" charset="-122"/>
                <a:ea typeface="方正吕建德字体" pitchFamily="2" charset="-122"/>
              </a:rPr>
              <a:t>唱歌曲</a:t>
            </a:r>
          </a:p>
        </p:txBody>
      </p:sp>
      <p:grpSp>
        <p:nvGrpSpPr>
          <p:cNvPr id="47" name="组合 46"/>
          <p:cNvGrpSpPr/>
          <p:nvPr userDrawn="1"/>
        </p:nvGrpSpPr>
        <p:grpSpPr>
          <a:xfrm>
            <a:off x="141489" y="692239"/>
            <a:ext cx="4629532" cy="933996"/>
            <a:chOff x="317500" y="190500"/>
            <a:chExt cx="3568700" cy="685800"/>
          </a:xfrm>
        </p:grpSpPr>
        <p:pic>
          <p:nvPicPr>
            <p:cNvPr id="48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/>
          </p:blipFill>
          <p:spPr bwMode="auto">
            <a:xfrm>
              <a:off x="317500" y="190500"/>
              <a:ext cx="35687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矩形 48"/>
            <p:cNvSpPr/>
            <p:nvPr userDrawn="1"/>
          </p:nvSpPr>
          <p:spPr>
            <a:xfrm>
              <a:off x="576322" y="364111"/>
              <a:ext cx="1249524" cy="3841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第一部分</a:t>
              </a:r>
            </a:p>
          </p:txBody>
        </p:sp>
      </p:grpSp>
      <p:pic>
        <p:nvPicPr>
          <p:cNvPr id="43" name="Picture 272" descr="28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2468"/>
            <a:ext cx="1956717" cy="149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C:\Users\Thinkpad\Desktop\图片1.png"/>
          <p:cNvPicPr>
            <a:picLocks noChangeAspect="1" noChangeArrowheads="1"/>
          </p:cNvPicPr>
          <p:nvPr userDrawn="1"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066" y="3052860"/>
            <a:ext cx="1185567" cy="38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9.84264E-7 L 0.38768 -9.84264E-7 " pathEditMode="relative" rAng="0" ptsTypes="AA">
                                      <p:cBhvr>
                                        <p:cTn id="10" dur="3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 userDrawn="1"/>
        </p:nvSpPr>
        <p:spPr>
          <a:xfrm>
            <a:off x="861492" y="1829559"/>
            <a:ext cx="387798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600">
                <a:gradFill>
                  <a:gsLst>
                    <a:gs pos="26000">
                      <a:schemeClr val="tx1">
                        <a:lumMod val="95000"/>
                        <a:lumOff val="5000"/>
                      </a:schemeClr>
                    </a:gs>
                    <a:gs pos="86000">
                      <a:srgbClr val="FF0000"/>
                    </a:gs>
                  </a:gsLst>
                  <a:lin ang="13500000" scaled="1"/>
                </a:gradFill>
                <a:latin typeface="方正吕建德字体" pitchFamily="2" charset="-122"/>
                <a:ea typeface="方正吕建德字体" pitchFamily="2" charset="-122"/>
              </a:rPr>
              <a:t>唱歌曲</a:t>
            </a:r>
          </a:p>
        </p:txBody>
      </p:sp>
      <p:grpSp>
        <p:nvGrpSpPr>
          <p:cNvPr id="47" name="组合 46"/>
          <p:cNvGrpSpPr/>
          <p:nvPr userDrawn="1"/>
        </p:nvGrpSpPr>
        <p:grpSpPr>
          <a:xfrm>
            <a:off x="141489" y="692239"/>
            <a:ext cx="4629532" cy="933996"/>
            <a:chOff x="317500" y="190500"/>
            <a:chExt cx="3568700" cy="685800"/>
          </a:xfrm>
        </p:grpSpPr>
        <p:pic>
          <p:nvPicPr>
            <p:cNvPr id="48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/>
          </p:blipFill>
          <p:spPr bwMode="auto">
            <a:xfrm>
              <a:off x="317500" y="190500"/>
              <a:ext cx="35687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矩形 48"/>
            <p:cNvSpPr/>
            <p:nvPr userDrawn="1"/>
          </p:nvSpPr>
          <p:spPr>
            <a:xfrm>
              <a:off x="576322" y="364111"/>
              <a:ext cx="1249524" cy="3841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第一部分</a:t>
              </a:r>
            </a:p>
          </p:txBody>
        </p:sp>
      </p:grpSp>
      <p:pic>
        <p:nvPicPr>
          <p:cNvPr id="43" name="Picture 272" descr="28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450" y="10287000"/>
            <a:ext cx="1956717" cy="149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C:\Users\Thinkpad\Desktop\图片1.png"/>
          <p:cNvPicPr>
            <a:picLocks noChangeAspect="1" noChangeArrowheads="1"/>
          </p:cNvPicPr>
          <p:nvPr userDrawn="1"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066" y="3052860"/>
            <a:ext cx="1185567" cy="38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741168"/>
      </p:ext>
    </p:extLst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9.84264E-7 L 0.38768 -9.84264E-7 " pathEditMode="relative" rAng="0" ptsTypes="AA">
                                      <p:cBhvr>
                                        <p:cTn id="10" dur="3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 userDrawn="1"/>
        </p:nvSpPr>
        <p:spPr>
          <a:xfrm>
            <a:off x="861492" y="1829559"/>
            <a:ext cx="387798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600">
                <a:gradFill>
                  <a:gsLst>
                    <a:gs pos="26000">
                      <a:schemeClr val="tx1">
                        <a:lumMod val="95000"/>
                        <a:lumOff val="5000"/>
                      </a:schemeClr>
                    </a:gs>
                    <a:gs pos="86000">
                      <a:srgbClr val="FF0000"/>
                    </a:gs>
                  </a:gsLst>
                  <a:lin ang="13500000" scaled="1"/>
                </a:gradFill>
                <a:latin typeface="方正吕建德字体" pitchFamily="2" charset="-122"/>
                <a:ea typeface="方正吕建德字体" pitchFamily="2" charset="-122"/>
              </a:rPr>
              <a:t>唱歌曲</a:t>
            </a:r>
          </a:p>
        </p:txBody>
      </p:sp>
      <p:grpSp>
        <p:nvGrpSpPr>
          <p:cNvPr id="47" name="组合 46"/>
          <p:cNvGrpSpPr/>
          <p:nvPr userDrawn="1"/>
        </p:nvGrpSpPr>
        <p:grpSpPr>
          <a:xfrm>
            <a:off x="141489" y="692239"/>
            <a:ext cx="4629532" cy="933996"/>
            <a:chOff x="317500" y="190500"/>
            <a:chExt cx="3568700" cy="685800"/>
          </a:xfrm>
        </p:grpSpPr>
        <p:pic>
          <p:nvPicPr>
            <p:cNvPr id="48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/>
          </p:blipFill>
          <p:spPr bwMode="auto">
            <a:xfrm>
              <a:off x="317500" y="190500"/>
              <a:ext cx="35687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矩形 48"/>
            <p:cNvSpPr/>
            <p:nvPr userDrawn="1"/>
          </p:nvSpPr>
          <p:spPr>
            <a:xfrm>
              <a:off x="576322" y="364111"/>
              <a:ext cx="1249524" cy="3841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第一部分</a:t>
              </a:r>
            </a:p>
          </p:txBody>
        </p:sp>
      </p:grpSp>
      <p:pic>
        <p:nvPicPr>
          <p:cNvPr id="43" name="Picture 272" descr="28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450" y="10287000"/>
            <a:ext cx="1956717" cy="149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C:\Users\Thinkpad\Desktop\图片1.png"/>
          <p:cNvPicPr>
            <a:picLocks noChangeAspect="1" noChangeArrowheads="1"/>
          </p:cNvPicPr>
          <p:nvPr userDrawn="1"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066" y="3052860"/>
            <a:ext cx="1185567" cy="38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544375"/>
      </p:ext>
    </p:extLst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9.84264E-7 L 0.38768 -9.84264E-7 " pathEditMode="relative" rAng="0" ptsTypes="AA">
                                      <p:cBhvr>
                                        <p:cTn id="10" dur="3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 userDrawn="1"/>
        </p:nvSpPr>
        <p:spPr>
          <a:xfrm>
            <a:off x="861492" y="1829559"/>
            <a:ext cx="387798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600">
                <a:gradFill>
                  <a:gsLst>
                    <a:gs pos="26000">
                      <a:schemeClr val="tx1">
                        <a:lumMod val="95000"/>
                        <a:lumOff val="5000"/>
                      </a:schemeClr>
                    </a:gs>
                    <a:gs pos="86000">
                      <a:srgbClr val="FF0000"/>
                    </a:gs>
                  </a:gsLst>
                  <a:lin ang="13500000" scaled="1"/>
                </a:gradFill>
                <a:latin typeface="方正吕建德字体" pitchFamily="2" charset="-122"/>
                <a:ea typeface="方正吕建德字体" pitchFamily="2" charset="-122"/>
              </a:rPr>
              <a:t>唱歌曲</a:t>
            </a:r>
          </a:p>
        </p:txBody>
      </p:sp>
      <p:grpSp>
        <p:nvGrpSpPr>
          <p:cNvPr id="47" name="组合 46"/>
          <p:cNvGrpSpPr/>
          <p:nvPr userDrawn="1"/>
        </p:nvGrpSpPr>
        <p:grpSpPr>
          <a:xfrm>
            <a:off x="141489" y="692239"/>
            <a:ext cx="4629532" cy="933996"/>
            <a:chOff x="317500" y="190500"/>
            <a:chExt cx="3568700" cy="685800"/>
          </a:xfrm>
        </p:grpSpPr>
        <p:pic>
          <p:nvPicPr>
            <p:cNvPr id="48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/>
          </p:blipFill>
          <p:spPr bwMode="auto">
            <a:xfrm>
              <a:off x="317500" y="190500"/>
              <a:ext cx="35687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矩形 48"/>
            <p:cNvSpPr/>
            <p:nvPr userDrawn="1"/>
          </p:nvSpPr>
          <p:spPr>
            <a:xfrm>
              <a:off x="576322" y="364111"/>
              <a:ext cx="1249524" cy="3841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第一部分</a:t>
              </a:r>
            </a:p>
          </p:txBody>
        </p:sp>
      </p:grpSp>
      <p:pic>
        <p:nvPicPr>
          <p:cNvPr id="43" name="Picture 272" descr="28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450" y="10287000"/>
            <a:ext cx="1956717" cy="149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C:\Users\Thinkpad\Desktop\图片1.png"/>
          <p:cNvPicPr>
            <a:picLocks noChangeAspect="1" noChangeArrowheads="1"/>
          </p:cNvPicPr>
          <p:nvPr userDrawn="1"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066" y="3052860"/>
            <a:ext cx="1185567" cy="38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740905"/>
      </p:ext>
    </p:extLst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9.84264E-7 L 0.38768 -9.84264E-7 " pathEditMode="relative" rAng="0" ptsTypes="AA">
                                      <p:cBhvr>
                                        <p:cTn id="10" dur="3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861492" y="1829559"/>
            <a:ext cx="387798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600">
                <a:gradFill>
                  <a:gsLst>
                    <a:gs pos="26000">
                      <a:schemeClr val="tx1">
                        <a:lumMod val="95000"/>
                        <a:lumOff val="5000"/>
                      </a:schemeClr>
                    </a:gs>
                    <a:gs pos="86000">
                      <a:srgbClr val="FF0000"/>
                    </a:gs>
                  </a:gsLst>
                  <a:lin ang="13500000" scaled="1"/>
                </a:gradFill>
                <a:latin typeface="方正吕建德字体" pitchFamily="2" charset="-122"/>
                <a:ea typeface="方正吕建德字体" pitchFamily="2" charset="-122"/>
              </a:rPr>
              <a:t>学模范</a:t>
            </a:r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141489" y="692239"/>
            <a:ext cx="4629532" cy="933996"/>
            <a:chOff x="317500" y="190500"/>
            <a:chExt cx="3568700" cy="685800"/>
          </a:xfrm>
        </p:grpSpPr>
        <p:pic>
          <p:nvPicPr>
            <p:cNvPr id="14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/>
          </p:blipFill>
          <p:spPr bwMode="auto">
            <a:xfrm>
              <a:off x="317500" y="190500"/>
              <a:ext cx="35687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矩形 14"/>
            <p:cNvSpPr/>
            <p:nvPr userDrawn="1"/>
          </p:nvSpPr>
          <p:spPr>
            <a:xfrm>
              <a:off x="576322" y="364111"/>
              <a:ext cx="1249524" cy="3841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第二部分</a:t>
              </a:r>
            </a:p>
          </p:txBody>
        </p:sp>
      </p:grpSp>
      <p:pic>
        <p:nvPicPr>
          <p:cNvPr id="17" name="Picture 2" descr="C:\Users\Thinkpad\Desktop\图片1.png"/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066" y="3052860"/>
            <a:ext cx="1185567" cy="38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72" descr="28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2468"/>
            <a:ext cx="1956717" cy="149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9.84264E-7 L 0.38768 -9.84264E-7 " pathEditMode="relative" rAng="0" ptsTypes="AA">
                                      <p:cBhvr>
                                        <p:cTn id="10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861492" y="1829559"/>
            <a:ext cx="387798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600">
                <a:gradFill>
                  <a:gsLst>
                    <a:gs pos="26000">
                      <a:schemeClr val="tx1">
                        <a:lumMod val="95000"/>
                        <a:lumOff val="5000"/>
                      </a:schemeClr>
                    </a:gs>
                    <a:gs pos="86000">
                      <a:srgbClr val="FF0000"/>
                    </a:gs>
                  </a:gsLst>
                  <a:lin ang="13500000" scaled="1"/>
                </a:gradFill>
                <a:latin typeface="方正吕建德字体" pitchFamily="2" charset="-122"/>
                <a:ea typeface="方正吕建德字体" pitchFamily="2" charset="-122"/>
              </a:rPr>
              <a:t>诵经典</a:t>
            </a:r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141489" y="692239"/>
            <a:ext cx="4629532" cy="933996"/>
            <a:chOff x="317500" y="190500"/>
            <a:chExt cx="3568700" cy="685800"/>
          </a:xfrm>
        </p:grpSpPr>
        <p:pic>
          <p:nvPicPr>
            <p:cNvPr id="14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/>
          </p:blipFill>
          <p:spPr bwMode="auto">
            <a:xfrm>
              <a:off x="317500" y="190500"/>
              <a:ext cx="35687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矩形 14"/>
            <p:cNvSpPr/>
            <p:nvPr userDrawn="1"/>
          </p:nvSpPr>
          <p:spPr>
            <a:xfrm>
              <a:off x="576322" y="364111"/>
              <a:ext cx="1249524" cy="3841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第三部分</a:t>
              </a:r>
            </a:p>
          </p:txBody>
        </p:sp>
      </p:grpSp>
      <p:pic>
        <p:nvPicPr>
          <p:cNvPr id="17" name="Picture 2" descr="C:\Users\Thinkpad\Desktop\图片1.png"/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066" y="3052860"/>
            <a:ext cx="1185567" cy="38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72" descr="28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2468"/>
            <a:ext cx="1956717" cy="149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9.84264E-7 L 0.38768 -9.84264E-7 " pathEditMode="relative" rAng="0" ptsTypes="AA">
                                      <p:cBhvr>
                                        <p:cTn id="10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/>
        </p:nvSpPr>
        <p:spPr>
          <a:xfrm>
            <a:off x="861492" y="1829559"/>
            <a:ext cx="387798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600">
                <a:gradFill>
                  <a:gsLst>
                    <a:gs pos="26000">
                      <a:schemeClr val="tx1">
                        <a:lumMod val="95000"/>
                        <a:lumOff val="5000"/>
                      </a:schemeClr>
                    </a:gs>
                    <a:gs pos="86000">
                      <a:srgbClr val="FF0000"/>
                    </a:gs>
                  </a:gsLst>
                  <a:lin ang="13500000" scaled="1"/>
                </a:gradFill>
                <a:latin typeface="方正吕建德字体" pitchFamily="2" charset="-122"/>
                <a:ea typeface="方正吕建德字体" pitchFamily="2" charset="-122"/>
              </a:rPr>
              <a:t>谈感悟</a:t>
            </a:r>
          </a:p>
        </p:txBody>
      </p:sp>
      <p:grpSp>
        <p:nvGrpSpPr>
          <p:cNvPr id="15" name="组合 14"/>
          <p:cNvGrpSpPr/>
          <p:nvPr userDrawn="1"/>
        </p:nvGrpSpPr>
        <p:grpSpPr>
          <a:xfrm>
            <a:off x="141489" y="692239"/>
            <a:ext cx="4629532" cy="933996"/>
            <a:chOff x="317500" y="190500"/>
            <a:chExt cx="3568700" cy="685800"/>
          </a:xfrm>
        </p:grpSpPr>
        <p:pic>
          <p:nvPicPr>
            <p:cNvPr id="16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/>
          </p:blipFill>
          <p:spPr bwMode="auto">
            <a:xfrm>
              <a:off x="317500" y="190500"/>
              <a:ext cx="35687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矩形 16"/>
            <p:cNvSpPr/>
            <p:nvPr userDrawn="1"/>
          </p:nvSpPr>
          <p:spPr>
            <a:xfrm>
              <a:off x="576322" y="364111"/>
              <a:ext cx="1249524" cy="3841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第四部分</a:t>
              </a:r>
            </a:p>
          </p:txBody>
        </p:sp>
      </p:grpSp>
      <p:pic>
        <p:nvPicPr>
          <p:cNvPr id="19" name="Picture 2" descr="C:\Users\Thinkpad\Desktop\图片1.png"/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066" y="3052860"/>
            <a:ext cx="1185567" cy="38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72" descr="28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2468"/>
            <a:ext cx="1956717" cy="149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9.84264E-7 L 0.38768 -9.84264E-7 " pathEditMode="relative" rAng="0" ptsTypes="AA">
                                      <p:cBhvr>
                                        <p:cTn id="10" dur="3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 userDrawn="1"/>
        </p:nvSpPr>
        <p:spPr>
          <a:xfrm>
            <a:off x="861492" y="1829559"/>
            <a:ext cx="387798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600">
                <a:gradFill>
                  <a:gsLst>
                    <a:gs pos="26000">
                      <a:schemeClr val="tx1">
                        <a:lumMod val="95000"/>
                        <a:lumOff val="5000"/>
                      </a:schemeClr>
                    </a:gs>
                    <a:gs pos="86000">
                      <a:srgbClr val="FF0000"/>
                    </a:gs>
                  </a:gsLst>
                  <a:lin ang="13500000" scaled="1"/>
                </a:gradFill>
                <a:latin typeface="方正吕建德字体" pitchFamily="2" charset="-122"/>
                <a:ea typeface="方正吕建德字体" pitchFamily="2" charset="-122"/>
              </a:rPr>
              <a:t>孝文化</a:t>
            </a:r>
          </a:p>
        </p:txBody>
      </p:sp>
      <p:grpSp>
        <p:nvGrpSpPr>
          <p:cNvPr id="17" name="组合 16"/>
          <p:cNvGrpSpPr/>
          <p:nvPr userDrawn="1"/>
        </p:nvGrpSpPr>
        <p:grpSpPr>
          <a:xfrm>
            <a:off x="141489" y="692239"/>
            <a:ext cx="4629532" cy="933996"/>
            <a:chOff x="317500" y="190500"/>
            <a:chExt cx="3568700" cy="685800"/>
          </a:xfrm>
        </p:grpSpPr>
        <p:pic>
          <p:nvPicPr>
            <p:cNvPr id="18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/>
          </p:blipFill>
          <p:spPr bwMode="auto">
            <a:xfrm>
              <a:off x="317500" y="190500"/>
              <a:ext cx="35687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矩形 18"/>
            <p:cNvSpPr/>
            <p:nvPr userDrawn="1"/>
          </p:nvSpPr>
          <p:spPr>
            <a:xfrm>
              <a:off x="576322" y="364111"/>
              <a:ext cx="1249524" cy="3841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第五部分</a:t>
              </a:r>
            </a:p>
          </p:txBody>
        </p:sp>
      </p:grpSp>
      <p:pic>
        <p:nvPicPr>
          <p:cNvPr id="21" name="Picture 2" descr="C:\Users\Thinkpad\Desktop\图片1.png"/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066" y="3052860"/>
            <a:ext cx="1185567" cy="38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72" descr="28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2468"/>
            <a:ext cx="1956717" cy="149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9.84264E-7 L 0.38768 -9.84264E-7 " pathEditMode="relative" rAng="0" ptsTypes="AA">
                                      <p:cBhvr>
                                        <p:cTn id="10" dur="3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7" descr="C:\Users\Thinkpad\Desktop\65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78" t="10614" r="7916" b="33107"/>
          <a:stretch/>
        </p:blipFill>
        <p:spPr bwMode="auto">
          <a:xfrm>
            <a:off x="711200" y="546100"/>
            <a:ext cx="7708900" cy="2895600"/>
          </a:xfrm>
          <a:prstGeom prst="rect">
            <a:avLst/>
          </a:prstGeom>
          <a:noFill/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7" descr="C:\Users\Thinkpad\Desktop\456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607" y="1455149"/>
            <a:ext cx="405999" cy="37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8" descr="C:\Users\Thinkpad\Desktop\234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607" y="1455149"/>
            <a:ext cx="405999" cy="377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9" descr="C:\Users\Thinkpad\Desktop\道德讲堂\-_0001s_0006_图层-19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16" t="21665" r="2783" b="3688"/>
          <a:stretch/>
        </p:blipFill>
        <p:spPr bwMode="auto">
          <a:xfrm>
            <a:off x="3805858" y="1657817"/>
            <a:ext cx="528669" cy="2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C:\Users\Thinkpad\Desktop\道德讲堂\-_0000s_0004_图层-5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89" r="8945"/>
          <a:stretch/>
        </p:blipFill>
        <p:spPr bwMode="auto">
          <a:xfrm>
            <a:off x="2407442" y="1151334"/>
            <a:ext cx="470379" cy="48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Thinkpad\Desktop\道德讲堂\-_0000s_0000_图层-1.png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28752" y="1491651"/>
            <a:ext cx="313393" cy="20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5" descr="C:\Users\Thinkpad\Desktop\道德讲堂\-_0000s_0001_图层-2.png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75" t="11707" r="27454" b="30311"/>
          <a:stretch/>
        </p:blipFill>
        <p:spPr bwMode="auto">
          <a:xfrm>
            <a:off x="1902083" y="1794153"/>
            <a:ext cx="424523" cy="46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C:\Users\Thinkpad\Desktop\道德讲堂\-_0000s_0002_图层-3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6" t="25912" r="4507" b="8281"/>
          <a:stretch/>
        </p:blipFill>
        <p:spPr bwMode="auto">
          <a:xfrm>
            <a:off x="2085449" y="2165608"/>
            <a:ext cx="1121321" cy="29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7" descr="C:\Users\Thinkpad\Desktop\道德讲堂\-_0000s_0003_图层-4.png"/>
          <p:cNvPicPr>
            <a:picLocks noChangeAspect="1" noChangeArrowheads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53" t="11123"/>
          <a:stretch/>
        </p:blipFill>
        <p:spPr bwMode="auto">
          <a:xfrm>
            <a:off x="2342166" y="1151335"/>
            <a:ext cx="430253" cy="27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0" descr="C:\Users\Thinkpad\Desktop\道德讲堂\-_0000s_0006_图层-7.png"/>
          <p:cNvPicPr>
            <a:picLocks noChangeAspect="1" noChangeArrowheads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11" t="4160" r="34606"/>
          <a:stretch/>
        </p:blipFill>
        <p:spPr bwMode="auto">
          <a:xfrm>
            <a:off x="2439960" y="1720753"/>
            <a:ext cx="206150" cy="46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2" descr="C:\Users\Thinkpad\Desktop\道德讲堂\-_0000s_0008_图层-9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61" r="15239" b="9767"/>
          <a:stretch/>
        </p:blipFill>
        <p:spPr bwMode="auto">
          <a:xfrm>
            <a:off x="2620812" y="1596191"/>
            <a:ext cx="257007" cy="680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Thinkpad\Desktop\道德讲堂\-_0000s_0009_图层-10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94" r="33819" b="19317"/>
          <a:stretch/>
        </p:blipFill>
        <p:spPr bwMode="auto">
          <a:xfrm>
            <a:off x="2513309" y="1832786"/>
            <a:ext cx="236007" cy="28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1" descr="C:\Users\Thinkpad\Desktop\道德讲堂\-_0000s_0007_图层-8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82" t="13475" b="32623"/>
          <a:stretch/>
        </p:blipFill>
        <p:spPr bwMode="auto">
          <a:xfrm>
            <a:off x="2543036" y="1736321"/>
            <a:ext cx="229383" cy="14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3" descr="C:\Users\Thinkpad\Desktop\道德讲堂\-_0000s_0010_图层-11.png"/>
          <p:cNvPicPr>
            <a:picLocks noChangeAspect="1" noChangeArrowheads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843" t="33649" r="8945" b="14572"/>
          <a:stretch/>
        </p:blipFill>
        <p:spPr bwMode="auto">
          <a:xfrm>
            <a:off x="2597767" y="2007685"/>
            <a:ext cx="280053" cy="26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C:\Users\Thinkpad\Desktop\道德讲堂\-_0001s_0014_图层-27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40633" y="1929817"/>
            <a:ext cx="257717" cy="52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3" descr="C:\Users\Thinkpad\Desktop\道德讲堂\-_0001s_0000_图层-12.png"/>
          <p:cNvPicPr>
            <a:picLocks noChangeAspect="1" noChangeArrowheads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83434" y="1106084"/>
            <a:ext cx="483194" cy="74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C:\Users\Thinkpad\Desktop\道德讲堂\-_0001s_0001_图层-13.png"/>
          <p:cNvPicPr>
            <a:picLocks noChangeAspect="1" noChangeArrowheads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83435" y="1617847"/>
            <a:ext cx="403015" cy="59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" descr="C:\Users\Thinkpad\Desktop\道德讲堂\-_0001s_0002_图层-14.png"/>
          <p:cNvPicPr>
            <a:picLocks noChangeAspect="1" noChangeArrowheads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83436" y="1890652"/>
            <a:ext cx="311383" cy="44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C:\Users\Thinkpad\Desktop\道德讲堂\-_0001s_0003_图层-15.png"/>
          <p:cNvPicPr>
            <a:picLocks noChangeAspect="1" noChangeArrowheads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66629" y="1336564"/>
            <a:ext cx="463888" cy="26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 descr="C:\Users\Thinkpad\Desktop\道德讲堂\-_0001s_0004_图层-16.png"/>
          <p:cNvPicPr>
            <a:picLocks noChangeAspect="1" noChangeArrowheads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94818" y="1106086"/>
            <a:ext cx="463888" cy="92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8" descr="C:\Users\Thinkpad\Desktop\道德讲堂\-_0001s_0005_图层-18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51" t="24110" b="23046"/>
          <a:stretch/>
        </p:blipFill>
        <p:spPr bwMode="auto">
          <a:xfrm>
            <a:off x="3846957" y="1582414"/>
            <a:ext cx="503828" cy="15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0" descr="C:\Users\Thinkpad\Desktop\道德讲堂\-_0001s_0007_图层-20.png"/>
          <p:cNvPicPr>
            <a:picLocks noChangeAspect="1" noChangeArrowheads="1"/>
          </p:cNvPicPr>
          <p:nvPr userDrawn="1"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26" t="22330" r="30434" b="26128"/>
          <a:stretch/>
        </p:blipFill>
        <p:spPr bwMode="auto">
          <a:xfrm>
            <a:off x="3826763" y="1700734"/>
            <a:ext cx="123130" cy="19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1" descr="C:\Users\Thinkpad\Desktop\道德讲堂\-_0001s_0008_图层-21.png"/>
          <p:cNvPicPr>
            <a:picLocks noChangeAspect="1" noChangeArrowheads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92" t="14873" r="37489" b="13501"/>
          <a:stretch/>
        </p:blipFill>
        <p:spPr bwMode="auto">
          <a:xfrm>
            <a:off x="3922924" y="1657817"/>
            <a:ext cx="147269" cy="27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2" descr="C:\Users\Thinkpad\Desktop\道德讲堂\-_0001s_0009_图层-22.png"/>
          <p:cNvPicPr>
            <a:picLocks noChangeAspect="1" noChangeArrowheads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22" t="39972" r="21876" b="14490"/>
          <a:stretch/>
        </p:blipFill>
        <p:spPr bwMode="auto">
          <a:xfrm>
            <a:off x="3869715" y="1832785"/>
            <a:ext cx="259323" cy="11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3" descr="C:\Users\Thinkpad\Desktop\道德讲堂\-_0001s_0010_图层-23.png"/>
          <p:cNvPicPr>
            <a:picLocks noChangeAspect="1" noChangeArrowheads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17" t="10879" r="11784" b="6325"/>
          <a:stretch/>
        </p:blipFill>
        <p:spPr bwMode="auto">
          <a:xfrm>
            <a:off x="3744212" y="1878677"/>
            <a:ext cx="422187" cy="23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Thinkpad\Desktop\道德讲堂\-_0001s_0011_图层-24.png"/>
          <p:cNvPicPr>
            <a:picLocks noChangeAspect="1" noChangeArrowheads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43" t="17254" r="11225" b="18169"/>
          <a:stretch/>
        </p:blipFill>
        <p:spPr bwMode="auto">
          <a:xfrm>
            <a:off x="3955305" y="2256806"/>
            <a:ext cx="483836" cy="15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5" descr="C:\Users\Thinkpad\Desktop\道德讲堂\-_0001s_0012_图层-25.png"/>
          <p:cNvPicPr>
            <a:picLocks noChangeAspect="1" noChangeArrowheads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83" t="15733" r="12828" b="22348"/>
          <a:stretch/>
        </p:blipFill>
        <p:spPr bwMode="auto">
          <a:xfrm>
            <a:off x="4013217" y="2142257"/>
            <a:ext cx="425924" cy="22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6" descr="C:\Users\Thinkpad\Desktop\道德讲堂\-_0001s_0013_图层-26.png"/>
          <p:cNvPicPr>
            <a:picLocks noChangeAspect="1" noChangeArrowheads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76" b="-2"/>
          <a:stretch/>
        </p:blipFill>
        <p:spPr bwMode="auto">
          <a:xfrm>
            <a:off x="3922925" y="1929817"/>
            <a:ext cx="668394" cy="28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9" descr="C:\Users\Thinkpad\Desktop\道德讲堂\-_0002s_0008_图层-36.png"/>
          <p:cNvPicPr>
            <a:picLocks noChangeAspect="1" noChangeArrowheads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1459" y="983258"/>
            <a:ext cx="239253" cy="149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0" descr="C:\Users\Thinkpad\Desktop\道德讲堂\-_0002s_0000_图层-28.png"/>
          <p:cNvPicPr>
            <a:picLocks noChangeAspect="1" noChangeArrowheads="1"/>
          </p:cNvPicPr>
          <p:nvPr userDrawn="1"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49302" y="1258023"/>
            <a:ext cx="473152" cy="37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Thinkpad\Desktop\道德讲堂\-_0002s_0001_图层-29.png"/>
          <p:cNvPicPr>
            <a:picLocks noChangeAspect="1" noChangeArrowheads="1"/>
          </p:cNvPicPr>
          <p:nvPr userDrawn="1"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0267" y="1652198"/>
            <a:ext cx="398069" cy="38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2" descr="C:\Users\Thinkpad\Desktop\道德讲堂\-_0002s_0002_图层-30.png"/>
          <p:cNvPicPr>
            <a:picLocks noChangeAspect="1" noChangeArrowheads="1"/>
          </p:cNvPicPr>
          <p:nvPr userDrawn="1"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90506" y="1634394"/>
            <a:ext cx="315664" cy="56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3" descr="C:\Users\Thinkpad\Desktop\道德讲堂\-_0002s_0003_图层-31.png"/>
          <p:cNvPicPr>
            <a:picLocks noChangeAspect="1" noChangeArrowheads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90507" y="1476204"/>
            <a:ext cx="631326" cy="724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4" descr="C:\Users\Thinkpad\Desktop\道德讲堂\-_0002s_0004_图层-32.png"/>
          <p:cNvPicPr>
            <a:picLocks noChangeAspect="1" noChangeArrowheads="1"/>
          </p:cNvPicPr>
          <p:nvPr userDrawn="1"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8027" y="1372414"/>
            <a:ext cx="638008" cy="32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5" descr="C:\Users\Thinkpad\Desktop\道德讲堂\-_0002s_0005_图层-34.png"/>
          <p:cNvPicPr>
            <a:picLocks noChangeAspect="1" noChangeArrowheads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76882" y="1634394"/>
            <a:ext cx="364576" cy="28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6" descr="C:\Users\Thinkpad\Desktop\道德讲堂\-_0002s_0006_图层-33.png"/>
          <p:cNvPicPr>
            <a:picLocks noChangeAspect="1" noChangeArrowheads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76882" y="1652199"/>
            <a:ext cx="729153" cy="27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7" descr="C:\Users\Thinkpad\Desktop\道德讲堂\-_0002s_0007_图层-35.png"/>
          <p:cNvPicPr>
            <a:picLocks noChangeAspect="1" noChangeArrowheads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68026" y="1355699"/>
            <a:ext cx="307611" cy="68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8" descr="C:\Users\Thinkpad\Desktop\道德讲堂\-_0003s_0011_图层-48.png"/>
          <p:cNvPicPr>
            <a:picLocks noChangeAspect="1" noChangeArrowheads="1"/>
          </p:cNvPicPr>
          <p:nvPr userDrawn="1"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615" t="50912" r="21667" b="43017"/>
          <a:stretch/>
        </p:blipFill>
        <p:spPr bwMode="auto">
          <a:xfrm>
            <a:off x="6379220" y="2169986"/>
            <a:ext cx="743268" cy="29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9" descr="C:\Users\Thinkpad\Desktop\道德讲堂\-_0003s_0000_图层-37.png"/>
          <p:cNvPicPr>
            <a:picLocks noChangeAspect="1" noChangeArrowheads="1"/>
          </p:cNvPicPr>
          <p:nvPr userDrawn="1"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603" t="27190" r="24935" b="61956"/>
          <a:stretch/>
        </p:blipFill>
        <p:spPr bwMode="auto">
          <a:xfrm>
            <a:off x="6548641" y="1031171"/>
            <a:ext cx="295122" cy="52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30" descr="C:\Users\Thinkpad\Desktop\道德讲堂\-_0003s_0001_图层-38.png"/>
          <p:cNvPicPr>
            <a:picLocks noChangeAspect="1" noChangeArrowheads="1"/>
          </p:cNvPicPr>
          <p:nvPr userDrawn="1"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615" t="30022" r="26411" b="61956"/>
          <a:stretch/>
        </p:blipFill>
        <p:spPr bwMode="auto">
          <a:xfrm>
            <a:off x="6379221" y="1167127"/>
            <a:ext cx="338841" cy="38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31" descr="C:\Users\Thinkpad\Desktop\道德讲堂\-_0003s_0002_图层-39.png"/>
          <p:cNvPicPr>
            <a:picLocks noChangeAspect="1" noChangeArrowheads="1"/>
          </p:cNvPicPr>
          <p:nvPr userDrawn="1"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769" t="29608" r="23077" b="63255"/>
          <a:stretch/>
        </p:blipFill>
        <p:spPr bwMode="auto">
          <a:xfrm>
            <a:off x="6477594" y="1147264"/>
            <a:ext cx="524658" cy="34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32" descr="C:\Users\Thinkpad\Desktop\道德讲堂\-_0003s_0003_图层-40.png"/>
          <p:cNvPicPr>
            <a:picLocks noChangeAspect="1" noChangeArrowheads="1"/>
          </p:cNvPicPr>
          <p:nvPr userDrawn="1"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846" t="29134" r="21667" b="62874"/>
          <a:stretch/>
        </p:blipFill>
        <p:spPr bwMode="auto">
          <a:xfrm>
            <a:off x="6739924" y="1124519"/>
            <a:ext cx="382564" cy="38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33" descr="C:\Users\Thinkpad\Desktop\道德讲堂\-_0003s_0004_图层-41.png"/>
          <p:cNvPicPr>
            <a:picLocks noChangeAspect="1" noChangeArrowheads="1"/>
          </p:cNvPicPr>
          <p:nvPr userDrawn="1"/>
        </p:nvPicPr>
        <p:blipFill rotWithShape="1">
          <a:blip r:embed="rId4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923" t="37126" r="30384" b="53810"/>
          <a:stretch/>
        </p:blipFill>
        <p:spPr bwMode="auto">
          <a:xfrm>
            <a:off x="6149683" y="1508173"/>
            <a:ext cx="229538" cy="43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34" descr="C:\Users\Thinkpad\Desktop\道德讲堂\-_0003s_0005_图层-42.png"/>
          <p:cNvPicPr>
            <a:picLocks noChangeAspect="1" noChangeArrowheads="1"/>
          </p:cNvPicPr>
          <p:nvPr userDrawn="1"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615" t="35562" r="19488" b="59207"/>
          <a:stretch/>
        </p:blipFill>
        <p:spPr bwMode="auto">
          <a:xfrm>
            <a:off x="6379221" y="1433088"/>
            <a:ext cx="929083" cy="25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35" descr="C:\Users\Thinkpad\Desktop\道德讲堂\-_0003s_0006_图层-43.png"/>
          <p:cNvPicPr>
            <a:picLocks noChangeAspect="1" noChangeArrowheads="1"/>
          </p:cNvPicPr>
          <p:nvPr userDrawn="1"/>
        </p:nvPicPr>
        <p:blipFill rotWithShape="1"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4359" t="34891" r="19487" b="57114"/>
          <a:stretch/>
        </p:blipFill>
        <p:spPr bwMode="auto">
          <a:xfrm>
            <a:off x="6783644" y="1400879"/>
            <a:ext cx="524658" cy="38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36" descr="C:\Users\Thinkpad\Desktop\道德讲堂\-_0003s_0007_图层-44.png"/>
          <p:cNvPicPr>
            <a:picLocks noChangeAspect="1" noChangeArrowheads="1"/>
          </p:cNvPicPr>
          <p:nvPr userDrawn="1"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770" t="39031" r="25641" b="53810"/>
          <a:stretch/>
        </p:blipFill>
        <p:spPr bwMode="auto">
          <a:xfrm>
            <a:off x="6477593" y="1599633"/>
            <a:ext cx="306051" cy="34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37" descr="C:\Users\Thinkpad\Desktop\道德讲堂\-_0003s_0008_图层-45.png"/>
          <p:cNvPicPr>
            <a:picLocks noChangeAspect="1" noChangeArrowheads="1"/>
          </p:cNvPicPr>
          <p:nvPr userDrawn="1"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795" t="38150" r="23077" b="50919"/>
          <a:stretch/>
        </p:blipFill>
        <p:spPr bwMode="auto">
          <a:xfrm>
            <a:off x="6565037" y="1557337"/>
            <a:ext cx="437216" cy="52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38" descr="C:\Users\Thinkpad\Desktop\道德讲堂\-_0003s_0009_图层-46.png"/>
          <p:cNvPicPr>
            <a:picLocks noChangeAspect="1" noChangeArrowheads="1"/>
          </p:cNvPicPr>
          <p:nvPr userDrawn="1"/>
        </p:nvPicPr>
        <p:blipFill rotWithShape="1">
          <a:blip r:embed="rId5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769" t="44906" r="23077" b="48083"/>
          <a:stretch/>
        </p:blipFill>
        <p:spPr bwMode="auto">
          <a:xfrm>
            <a:off x="6477594" y="1881662"/>
            <a:ext cx="524658" cy="33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39" descr="C:\Users\Thinkpad\Desktop\道德讲堂\-_0003s_0010_图层-47.png"/>
          <p:cNvPicPr>
            <a:picLocks noChangeAspect="1" noChangeArrowheads="1"/>
          </p:cNvPicPr>
          <p:nvPr userDrawn="1"/>
        </p:nvPicPr>
        <p:blipFill rotWithShape="1">
          <a:blip r:embed="rId5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795" t="44354" r="24615" b="44322"/>
          <a:stretch/>
        </p:blipFill>
        <p:spPr bwMode="auto">
          <a:xfrm>
            <a:off x="6565037" y="1855160"/>
            <a:ext cx="306051" cy="54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TextBox 89"/>
          <p:cNvSpPr txBox="1"/>
          <p:nvPr userDrawn="1"/>
        </p:nvSpPr>
        <p:spPr>
          <a:xfrm>
            <a:off x="1841368" y="2583890"/>
            <a:ext cx="5557430" cy="333495"/>
          </a:xfrm>
          <a:prstGeom prst="rect">
            <a:avLst/>
          </a:prstGeom>
          <a:noFill/>
        </p:spPr>
        <p:txBody>
          <a:bodyPr wrap="none" lIns="86429" tIns="43215" rIns="86429" bIns="43215" rtlCol="0">
            <a:spAutoFit/>
          </a:bodyPr>
          <a:lstStyle/>
          <a:p>
            <a:pPr algn="ctr"/>
            <a:r>
              <a:rPr lang="zh-CN" altLang="en-US" sz="1600" b="1" spc="300"/>
              <a:t>讲道德故事  评道德事理  学道德模范  树道德新风</a:t>
            </a:r>
          </a:p>
        </p:txBody>
      </p:sp>
      <p:cxnSp>
        <p:nvCxnSpPr>
          <p:cNvPr id="91" name="直接连接符 90"/>
          <p:cNvCxnSpPr/>
          <p:nvPr userDrawn="1"/>
        </p:nvCxnSpPr>
        <p:spPr>
          <a:xfrm>
            <a:off x="1938083" y="2558490"/>
            <a:ext cx="5364000" cy="0"/>
          </a:xfrm>
          <a:prstGeom prst="line">
            <a:avLst/>
          </a:prstGeom>
          <a:ln>
            <a:solidFill>
              <a:schemeClr val="tx1"/>
            </a:solidFill>
            <a:headEnd type="diamond" w="sm" len="sm"/>
            <a:tailEnd type="diamond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/>
          <p:nvPr userDrawn="1"/>
        </p:nvCxnSpPr>
        <p:spPr>
          <a:xfrm>
            <a:off x="1938083" y="2923282"/>
            <a:ext cx="5364000" cy="0"/>
          </a:xfrm>
          <a:prstGeom prst="line">
            <a:avLst/>
          </a:prstGeom>
          <a:ln>
            <a:solidFill>
              <a:schemeClr val="tx1"/>
            </a:solidFill>
            <a:headEnd type="diamond" w="sm" len="sm"/>
            <a:tailEnd type="diamond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5" descr="C:\Users\Thinkpad\Desktop\12345.png"/>
          <p:cNvPicPr>
            <a:picLocks noChangeAspect="1" noChangeArrowheads="1"/>
          </p:cNvPicPr>
          <p:nvPr userDrawn="1"/>
        </p:nvPicPr>
        <p:blipFill rotWithShape="1"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77291"/>
          <a:stretch/>
        </p:blipFill>
        <p:spPr bwMode="auto">
          <a:xfrm>
            <a:off x="-1" y="-1"/>
            <a:ext cx="2401661" cy="138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3" descr="67"/>
          <p:cNvPicPr>
            <a:picLocks noChangeAspect="1" noChangeArrowheads="1"/>
          </p:cNvPicPr>
          <p:nvPr userDrawn="1"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798" y="3512439"/>
            <a:ext cx="722461" cy="163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10" descr="F:\GIF\565.gif"/>
          <p:cNvPicPr>
            <a:picLocks noChangeAspect="1" noChangeArrowheads="1" noCrop="1"/>
          </p:cNvPicPr>
          <p:nvPr userDrawn="1"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45869" y="188368"/>
            <a:ext cx="809985" cy="4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C:\Users\Thinkpad\Desktop\7777.png"/>
          <p:cNvPicPr>
            <a:picLocks noChangeAspect="1" noChangeArrowheads="1"/>
          </p:cNvPicPr>
          <p:nvPr userDrawn="1"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089089">
            <a:off x="3222889" y="5149473"/>
            <a:ext cx="191982" cy="2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3" descr="C:\Users\Thinkpad\Desktop\32.png"/>
          <p:cNvPicPr>
            <a:picLocks noChangeAspect="1" noChangeArrowheads="1"/>
          </p:cNvPicPr>
          <p:nvPr userDrawn="1"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518164">
            <a:off x="2807855" y="5444527"/>
            <a:ext cx="180983" cy="9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4" descr="C:\Users\Thinkpad\Desktop\33.png"/>
          <p:cNvPicPr>
            <a:picLocks noChangeAspect="1" noChangeArrowheads="1"/>
          </p:cNvPicPr>
          <p:nvPr userDrawn="1"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3812467" y="5285154"/>
            <a:ext cx="100990" cy="15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5" descr="C:\Users\Thinkpad\Desktop\55.png"/>
          <p:cNvPicPr>
            <a:picLocks noChangeAspect="1" noChangeArrowheads="1"/>
          </p:cNvPicPr>
          <p:nvPr userDrawn="1"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180517">
            <a:off x="5430089" y="5393509"/>
            <a:ext cx="199108" cy="14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C:\Users\Thinkpad\Desktop\54.png"/>
          <p:cNvPicPr>
            <a:picLocks noChangeAspect="1" noChangeArrowheads="1"/>
          </p:cNvPicPr>
          <p:nvPr userDrawn="1"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294189">
            <a:off x="4239125" y="5368697"/>
            <a:ext cx="210480" cy="11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7" descr="C:\Users\Thinkpad\Desktop\555.png"/>
          <p:cNvPicPr>
            <a:picLocks noChangeAspect="1" noChangeArrowheads="1"/>
          </p:cNvPicPr>
          <p:nvPr userDrawn="1"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4728080" y="5334129"/>
            <a:ext cx="112490" cy="12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079099"/>
      </p:ext>
    </p:extLst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8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1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1" fill="hold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8" fill="hold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1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8" fill="hold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0.03027 L -0.16198 -0.06148 C -0.19549 -0.08094 -0.24584 -0.09855 -0.29931 -0.10967 C -0.36007 -0.12296 -0.40886 -0.12605 -0.44375 -0.1211 L -0.60955 -0.09762 " pathEditMode="relative" rAng="411931" ptsTypes="FffFF">
                                      <p:cBhvr>
                                        <p:cTn id="160" dur="26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22" y="-10195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22" presetClass="entr" presetSubtype="8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1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2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6" dur="1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31" presetClass="entr" presetSubtype="0" fill="hold" grpId="0" nodeType="withEffect">
                                  <p:stCondLst>
                                    <p:cond delay="14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0" presetClass="path" presetSubtype="0" accel="50000" decel="5000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Motion origin="layout" path="M 3.33333E-6 0.00957 C -0.00365 0.02841 -0.00573 0.06022 -0.01164 0.07505 C -0.01337 0.08678 -0.01632 0.09543 -0.01945 0.10655 C -0.02188 0.12353 -0.02414 0.1399 -0.02726 0.15596 C -0.03004 0.17109 -0.03004 0.18376 -0.03629 0.19456 C -0.03837 0.20877 -0.0441 0.22205 -0.04792 0.23533 C -0.05295 0.25263 -0.05539 0.27054 -0.06354 0.28474 C -0.06667 0.30173 -0.07431 0.31439 -0.08039 0.32798 C -0.08959 0.34898 -0.09618 0.37647 -0.11025 0.38851 C -0.11754 0.40179 -0.11372 0.39839 -0.12049 0.40241 C -0.12622 0.416 -0.13525 0.42156 -0.14254 0.43391 C -0.14879 0.44503 -0.15539 0.45368 -0.16216 0.46294 C -0.1632 0.46479 -0.16459 0.46634 -0.16598 0.46757 C -0.16754 0.46943 -0.16962 0.47035 -0.17118 0.47221 C -0.17535 0.47838 -0.17813 0.48734 -0.18282 0.49259 C -0.18837 0.49938 -0.19375 0.50649 -0.19948 0.51297 C -0.20382 0.51791 -0.2066 0.52409 -0.21129 0.52656 C -0.21719 0.54169 -0.22639 0.55281 -0.23334 0.56671 C -0.24271 0.58647 -0.24931 0.61118 -0.26164 0.6257 C -0.26354 0.63002 -0.26615 0.63434 -0.26702 0.63928 C -0.26736 0.64175 -0.26736 0.64422 -0.26841 0.64608 C -0.27049 0.65133 -0.27344 0.65442 -0.27604 0.65936 C -0.27952 0.66584 -0.2816 0.67418 -0.28507 0.68036 C -0.28681 0.68901 -0.28837 0.69302 -0.29289 0.69827 C -0.30591 0.73224 -0.29184 0.69734 -0.30191 0.71834 C -0.31198 0.73965 -0.29809 0.71186 -0.30573 0.73193 C -0.30677 0.7344 -0.30851 0.73626 -0.30973 0.73842 C -0.31459 0.74985 -0.31823 0.76313 -0.32275 0.77517 C -0.32622 0.78413 -0.33143 0.79185 -0.33438 0.80204 C -0.33733 0.81223 -0.33889 0.82242 -0.3408 0.83354 C -0.34184 0.83817 -0.34254 0.84219 -0.34341 0.84682 C -0.34375 0.84929 -0.34479 0.85423 -0.34479 0.85454 C -0.34653 0.87894 -0.34445 0.86658 -0.35122 0.89006 C -0.35209 0.89314 -0.35382 0.89901 -0.35382 0.89932 C -0.35417 0.90303 -0.35417 0.90642 -0.35504 0.91044 C -0.35712 0.91816 -0.3658 0.94225 -0.36927 0.94904 C -0.37205 0.9617 -0.3783 0.97715 -0.3849 0.98487 C -0.38941 0.99629 -0.39184 1.00154 -0.39792 1.00957 C -0.40295 1.01668 -0.40573 1.01699 -0.40955 1.02502 C -0.41615 1.04015 -0.41702 1.0596 -0.42518 1.07288 C -0.42674 1.08215 -0.429 1.09111 -0.43282 1.0979 " pathEditMode="relative" rAng="0" ptsTypes="ffffffffffffffffffffffffffffffffffffffffA">
                                      <p:cBhvr>
                                        <p:cTn id="177" dur="57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49" y="54416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8" presetClass="emph" presetSubtype="0" fill="hold" nodeType="withEffect">
                                  <p:stCondLst>
                                    <p:cond delay="16500"/>
                                  </p:stCondLst>
                                  <p:childTnLst>
                                    <p:animRot by="21600000">
                                      <p:cBhvr>
                                        <p:cTn id="179" dur="6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0" presetID="0" presetClass="path" presetSubtype="0" accel="50000" decel="5000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Motion origin="layout" path="M 3.33333E-6 0.00957 C -0.00365 0.02841 -0.00573 0.06022 -0.01164 0.07505 C -0.01337 0.08678 -0.01632 0.09543 -0.01945 0.10655 C -0.02188 0.12353 -0.02414 0.1399 -0.02726 0.15596 C -0.03004 0.17109 -0.03004 0.18376 -0.03629 0.19456 C -0.03837 0.20877 -0.0441 0.22205 -0.04792 0.23533 C -0.05295 0.25263 -0.05539 0.27054 -0.06354 0.28474 C -0.06667 0.30173 -0.07431 0.31439 -0.08039 0.32798 C -0.08959 0.34898 -0.09618 0.37647 -0.11025 0.38851 C -0.11754 0.40179 -0.11372 0.39839 -0.12049 0.40241 C -0.12622 0.416 -0.13525 0.42156 -0.14254 0.43391 C -0.14879 0.44503 -0.15539 0.45368 -0.16216 0.46294 C -0.1632 0.46479 -0.16459 0.46634 -0.16598 0.46757 C -0.16754 0.46943 -0.16962 0.47035 -0.17118 0.47221 C -0.17535 0.47838 -0.17813 0.48734 -0.18282 0.49259 C -0.18837 0.49938 -0.19375 0.50649 -0.19948 0.51297 C -0.20382 0.51791 -0.2066 0.52409 -0.21129 0.52656 C -0.21719 0.54169 -0.22639 0.55281 -0.23334 0.56671 C -0.24271 0.58647 -0.24931 0.61118 -0.26164 0.6257 C -0.26354 0.63002 -0.26615 0.63434 -0.26702 0.63928 C -0.26736 0.64175 -0.26736 0.64422 -0.26841 0.64608 C -0.27049 0.65133 -0.27344 0.65442 -0.27604 0.65936 C -0.27952 0.66584 -0.2816 0.67418 -0.28507 0.68036 C -0.28681 0.68901 -0.28837 0.69302 -0.29289 0.69827 C -0.30591 0.73224 -0.29184 0.69734 -0.30191 0.71834 C -0.31198 0.73965 -0.29809 0.71186 -0.30573 0.73193 C -0.30677 0.7344 -0.30851 0.73626 -0.30973 0.73842 C -0.31459 0.74985 -0.31823 0.76313 -0.32275 0.77517 C -0.32622 0.78413 -0.33143 0.79185 -0.33438 0.80204 C -0.33733 0.81223 -0.33889 0.82242 -0.3408 0.83354 C -0.34184 0.83817 -0.34254 0.84219 -0.34341 0.84682 C -0.34375 0.84929 -0.34479 0.85423 -0.34479 0.85454 C -0.34653 0.87894 -0.34445 0.86658 -0.35122 0.89006 C -0.35209 0.89314 -0.35382 0.89901 -0.35382 0.89932 C -0.35417 0.90303 -0.35417 0.90642 -0.35504 0.91044 C -0.35712 0.91816 -0.3658 0.94225 -0.36927 0.94904 C -0.37205 0.9617 -0.3783 0.97715 -0.3849 0.98487 C -0.38941 0.99629 -0.39184 1.00154 -0.39792 1.00957 C -0.40295 1.01668 -0.40573 1.01699 -0.40955 1.02502 C -0.41615 1.04015 -0.41702 1.0596 -0.42518 1.07288 C -0.42674 1.08215 -0.429 1.09111 -0.43282 1.0979 " pathEditMode="relative" rAng="0" ptsTypes="ffffffffffffffffffffffffffffffffffffffffA">
                                      <p:cBhvr>
                                        <p:cTn id="181" dur="5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49" y="54416"/>
                                    </p:animMotion>
                                  </p:childTnLst>
                                </p:cTn>
                              </p:par>
                              <p:par>
                                <p:cTn id="182" presetID="8" presetClass="emph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animRot by="21600000">
                                      <p:cBhvr>
                                        <p:cTn id="183" dur="6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4" presetID="0" presetClass="path" presetSubtype="0" accel="50000" decel="50000" fill="hold" nodeType="withEffect">
                                  <p:stCondLst>
                                    <p:cond delay="17750"/>
                                  </p:stCondLst>
                                  <p:childTnLst>
                                    <p:animMotion origin="layout" path="M -0.00034 0.00031 C -0.00972 0.01143 0.00174 -0.00308 -0.0085 0.01452 C -0.01962 0.03367 -0.02413 0.0383 -0.03281 0.06115 C -0.03646 0.07011 -0.04027 0.07659 -0.04392 0.08524 C -0.04583 0.08957 -0.0493 0.09914 -0.0493 0.09945 C -0.05139 0.11304 -0.05677 0.12014 -0.06024 0.13218 C -0.06337 0.1433 -0.06545 0.15195 -0.06979 0.16276 C -0.08159 0.19241 -0.06788 0.1572 -0.07656 0.17944 C -0.0776 0.18191 -0.07934 0.18654 -0.07934 0.18685 C -0.08142 0.20167 -0.08923 0.21186 -0.09288 0.22669 C -0.09496 0.23503 -0.10121 0.25016 -0.10121 0.25047 C -0.10312 0.26004 -0.10659 0.26684 -0.10937 0.27641 C -0.11597 0.29926 -0.11892 0.32798 -0.12708 0.34929 C -0.12986 0.37431 -0.13663 0.39747 -0.13923 0.42249 C -0.14097 0.44164 -0.14253 0.46325 -0.146 0.48178 C -0.14705 0.50433 -0.14826 0.52842 -0.15295 0.55004 C -0.15712 0.59296 -0.15729 0.63774 -0.16389 0.68005 C -0.16597 0.69364 -0.16805 0.70661 -0.17066 0.71989 C -0.1717 0.72453 -0.17239 0.72947 -0.17343 0.7341 C -0.17378 0.73657 -0.17465 0.7412 -0.17465 0.74151 C -0.17656 0.76931 -0.18038 0.79463 -0.18559 0.8215 C -0.1875 0.83107 -0.19149 0.84219 -0.19375 0.85238 C -0.20052 0.88234 -0.20677 0.91477 -0.21701 0.94164 C -0.21944 0.95862 -0.22517 0.97128 -0.22934 0.98672 C -0.23107 0.99321 -0.23229 1 -0.23472 1.00556 C -0.23646 1.0102 -0.2401 1.01977 -0.2401 1.02008 C -0.24288 1.0383 -0.24774 1.05529 -0.25104 1.07412 C -0.25382 1.0908 -0.25364 1.08277 -0.25364 1.0908 " pathEditMode="relative" rAng="0" ptsTypes="fffffffffffffffffffffffffffA">
                                      <p:cBhvr>
                                        <p:cTn id="185" dur="5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69" y="54355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8" presetClass="emph" presetSubtype="0" fill="hold" nodeType="withEffect">
                                  <p:stCondLst>
                                    <p:cond delay="17750"/>
                                  </p:stCondLst>
                                  <p:childTnLst>
                                    <p:animRot by="21600000">
                                      <p:cBhvr>
                                        <p:cTn id="187" dur="6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8" presetID="0" presetClass="path" presetSubtype="0" accel="50000" decel="5000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Motion origin="layout" path="M 1.66667E-6 2.77949E-6 C -0.00729 0.01606 -0.01493 0.03088 -0.02136 0.04818 C -0.02274 0.05126 -0.0217 0.0559 -0.02274 0.05929 C -0.02518 0.06887 -0.0382 0.08246 -0.04271 0.08894 C -0.04757 0.09574 -0.05122 0.10562 -0.05677 0.10902 C -0.06129 0.12106 -0.06754 0.13218 -0.07431 0.14052 C -0.08299 0.16553 -0.09479 0.18653 -0.10452 0.21124 C -0.11181 0.22977 -0.11563 0.25417 -0.12465 0.27053 C -0.12743 0.28598 -0.12361 0.26714 -0.12969 0.28629 C -0.1342 0.30111 -0.12622 0.28412 -0.13333 0.30204 C -0.13646 0.30976 -0.13872 0.31346 -0.14097 0.32242 C -0.14167 0.32582 -0.14236 0.3289 -0.1434 0.33199 C -0.14497 0.33662 -0.14861 0.34558 -0.14861 0.34589 C -0.15018 0.35423 -0.1533 0.36164 -0.15486 0.37029 C -0.15799 0.38696 -0.16181 0.40457 -0.16615 0.42032 C -0.17292 0.47158 -0.18125 0.5352 -0.19757 0.57937 C -0.20139 0.59018 -0.20417 0.60469 -0.20903 0.61365 C -0.21198 0.63002 -0.20781 0.61056 -0.21406 0.62724 C -0.21476 0.6294 -0.21458 0.63218 -0.21528 0.63403 C -0.2184 0.64299 -0.22344 0.65349 -0.22778 0.66121 C -0.23021 0.67418 -0.23768 0.68591 -0.24288 0.69549 C -0.2467 0.70259 -0.24792 0.7063 -0.25313 0.70939 C -0.26545 0.72421 -0.27604 0.74212 -0.2882 0.75695 C -0.30156 0.77301 -0.31649 0.78598 -0.32969 0.80234 C -0.33229 0.80574 -0.33577 0.80451 -0.33854 0.80698 C -0.34653 0.81501 -0.3533 0.82551 -0.3625 0.82952 C -0.37049 0.8394 -0.3809 0.84218 -0.38889 0.85238 C -0.39028 0.85423 -0.39115 0.85763 -0.39254 0.85917 C -0.39531 0.86226 -0.39879 0.86288 -0.40139 0.86596 C -0.40538 0.86998 -0.40851 0.87677 -0.41285 0.87955 C -0.41875 0.88295 -0.4342 0.90024 -0.43924 0.9092 C -0.45052 0.92958 -0.46163 0.95028 -0.47205 0.97282 C -0.47795 0.98517 -0.48229 1.00741 -0.48958 1.01606 C -0.49288 1.0281 -0.49601 1.04076 -0.49965 1.05219 C -0.50104 1.05713 -0.50365 1.06084 -0.50452 1.06578 C -0.5066 1.07628 -0.5092 1.08554 -0.51354 1.09326 C -0.51511 1.10253 -0.51736 1.10685 -0.52101 1.11365 C -0.5224 1.12044 -0.52361 1.12724 -0.52483 1.13403 C -0.52535 1.13681 -0.52726 1.14113 -0.52726 1.14144 " pathEditMode="relative" rAng="0" ptsTypes="ffffffffffffffffffffffffffffffffffffffA">
                                      <p:cBhvr>
                                        <p:cTn id="189" dur="5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72" y="57041"/>
                                    </p:animMotion>
                                  </p:childTnLst>
                                </p:cTn>
                              </p:par>
                              <p:par>
                                <p:cTn id="190" presetID="8" presetClass="emph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Rot by="21600000">
                                      <p:cBhvr>
                                        <p:cTn id="191" dur="6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0" presetClass="path" presetSubtype="0" accel="50000" decel="50000" fill="hold" nodeType="withEffect">
                                  <p:stCondLst>
                                    <p:cond delay="18750"/>
                                  </p:stCondLst>
                                  <p:childTnLst>
                                    <p:animMotion origin="layout" path="M 1.66667E-6 2.77949E-6 C -0.00729 0.01606 -0.01493 0.03088 -0.02136 0.04818 C -0.02274 0.05126 -0.0217 0.0559 -0.02274 0.05929 C -0.02518 0.06887 -0.0382 0.08246 -0.04271 0.08894 C -0.04757 0.09574 -0.05122 0.10562 -0.05677 0.10902 C -0.06129 0.12106 -0.06754 0.13218 -0.07431 0.14052 C -0.08299 0.16553 -0.09479 0.18653 -0.10452 0.21124 C -0.11181 0.22977 -0.11563 0.25417 -0.12465 0.27053 C -0.12743 0.28598 -0.12361 0.26714 -0.12969 0.28629 C -0.1342 0.30111 -0.12622 0.28412 -0.13333 0.30204 C -0.13646 0.30976 -0.13872 0.31346 -0.14097 0.32242 C -0.14167 0.32582 -0.14236 0.3289 -0.1434 0.33199 C -0.14497 0.33662 -0.14861 0.34558 -0.14861 0.34589 C -0.15018 0.35423 -0.1533 0.36164 -0.15486 0.37029 C -0.15799 0.38696 -0.16181 0.40457 -0.16615 0.42032 C -0.17292 0.47158 -0.18125 0.5352 -0.19757 0.57937 C -0.20139 0.59018 -0.20417 0.60469 -0.20903 0.61365 C -0.21198 0.63002 -0.20781 0.61056 -0.21406 0.62724 C -0.21476 0.6294 -0.21458 0.63218 -0.21528 0.63403 C -0.2184 0.64299 -0.22344 0.65349 -0.22778 0.66121 C -0.23021 0.67418 -0.23768 0.68591 -0.24288 0.69549 C -0.2467 0.70259 -0.24792 0.7063 -0.25313 0.70939 C -0.26545 0.72421 -0.27604 0.74212 -0.2882 0.75695 C -0.30156 0.77301 -0.31649 0.78598 -0.32969 0.80234 C -0.33229 0.80574 -0.33577 0.80451 -0.33854 0.80698 C -0.34653 0.81501 -0.3533 0.82551 -0.3625 0.82952 C -0.37049 0.8394 -0.3809 0.84218 -0.38889 0.85238 C -0.39028 0.85423 -0.39115 0.85763 -0.39254 0.85917 C -0.39531 0.86226 -0.39879 0.86288 -0.40139 0.86596 C -0.40538 0.86998 -0.40851 0.87677 -0.41285 0.87955 C -0.41875 0.88295 -0.4342 0.90024 -0.43924 0.9092 C -0.45052 0.92958 -0.46163 0.95028 -0.47205 0.97282 C -0.47795 0.98517 -0.48229 1.00741 -0.48958 1.01606 C -0.49288 1.0281 -0.49601 1.04076 -0.49965 1.05219 C -0.50104 1.05713 -0.50365 1.06084 -0.50452 1.06578 C -0.5066 1.07628 -0.5092 1.08554 -0.51354 1.09326 C -0.51511 1.10253 -0.51736 1.10685 -0.52101 1.11365 C -0.5224 1.12044 -0.52361 1.12724 -0.52483 1.13403 C -0.52535 1.13681 -0.52726 1.14113 -0.52726 1.14144 " pathEditMode="relative" rAng="0" ptsTypes="ffffffffffffffffffffffffffffffffffffffA">
                                      <p:cBhvr>
                                        <p:cTn id="193" dur="5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72" y="57041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8" presetClass="emph" presetSubtype="0" fill="hold" nodeType="withEffect">
                                  <p:stCondLst>
                                    <p:cond delay="18750"/>
                                  </p:stCondLst>
                                  <p:childTnLst>
                                    <p:animRot by="21600000">
                                      <p:cBhvr>
                                        <p:cTn id="195" dur="6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6" presetID="0" presetClass="path" presetSubtype="0" accel="50000" decel="5000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animMotion origin="layout" path="M -8.67362E-19 6.34342E-6 C -0.00729 0.00433 -0.01198 0.00958 -0.01841 0.01761 C -0.02309 0.02286 -0.02952 0.02626 -0.0342 0.03243 C -0.03559 0.03429 -0.03629 0.03737 -0.03785 0.03861 C -0.04393 0.0451 -0.05122 0.04757 -0.05729 0.05405 C -0.06268 0.05961 -0.06632 0.06579 -0.07205 0.06918 C -0.07552 0.07567 -0.08229 0.08216 -0.08664 0.08679 C -0.08907 0.08957 -0.09393 0.09544 -0.09393 0.09544 C -0.09479 0.0976 -0.09532 0.10007 -0.09636 0.10192 C -0.09861 0.10532 -0.10191 0.10655 -0.10365 0.11057 C -0.10834 0.12138 -0.1132 0.12879 -0.11962 0.13651 C -0.1224 0.15164 -0.13039 0.16461 -0.13664 0.17573 C -0.13785 0.17758 -0.1382 0.1816 -0.13907 0.18438 C -0.14254 0.19488 -0.14896 0.21063 -0.15365 0.21897 C -0.15539 0.22854 -0.15764 0.23503 -0.16111 0.24275 C -0.16441 0.26066 -0.15973 0.23873 -0.16476 0.25387 C -0.16736 0.2619 -0.16875 0.26962 -0.17205 0.27734 C -0.17587 0.29772 -0.16962 0.26807 -0.17691 0.29031 C -0.17778 0.29309 -0.17743 0.29649 -0.17813 0.29927 C -0.17986 0.30668 -0.18351 0.31347 -0.18542 0.32088 C -0.19427 0.3564 -0.18264 0.31378 -0.18907 0.34497 C -0.18959 0.34744 -0.1908 0.34899 -0.1915 0.35146 C -0.19358 0.35887 -0.19445 0.36752 -0.19636 0.37524 C -0.2 0.39006 -0.20087 0.40705 -0.20608 0.42064 C -0.20851 0.43824 -0.2132 0.45245 -0.21719 0.46851 C -0.22153 0.4858 -0.22327 0.50927 -0.23056 0.52286 C -0.23195 0.53305 -0.23368 0.53707 -0.23785 0.54417 C -0.24011 0.55652 -0.24497 0.56517 -0.24757 0.57691 C -0.25139 0.59358 -0.25729 0.60872 -0.26354 0.6223 C -0.26962 0.6362 -0.27361 0.65133 -0.28056 0.66369 C -0.28229 0.67326 -0.28785 0.67944 -0.2915 0.68747 C -0.29497 0.69488 -0.29532 0.70167 -0.3 0.70723 C -0.30782 0.72823 -0.31789 0.74615 -0.32691 0.7656 C -0.33282 0.77826 -0.33733 0.79309 -0.34393 0.80482 C -0.34532 0.81193 -0.35 0.82428 -0.35 0.82428 C -0.35035 0.82706 -0.35052 0.83015 -0.35122 0.83293 C -0.35261 0.83756 -0.35521 0.84096 -0.35608 0.8459 C -0.35816 0.85671 -0.36042 0.86752 -0.36233 0.87864 C -0.36372 0.89964 -0.36771 0.91847 -0.36962 0.93917 C -0.37118 0.95492 -0.37101 0.96387 -0.37205 0.98055 C -0.3724 0.98704 -0.37431 0.99321 -0.37448 1.00001 C -0.37483 1.02687 -0.37448 1.05343 -0.37448 1.0803 " pathEditMode="relative" ptsTypes="fffffffffffffffffffffffffffffffffffffffffA">
                                      <p:cBhvr>
                                        <p:cTn id="197" dur="5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8" presetClass="emph" presetSubtype="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animRot by="21600000">
                                      <p:cBhvr>
                                        <p:cTn id="199" dur="6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861492" y="1829559"/>
            <a:ext cx="387798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600">
                <a:gradFill>
                  <a:gsLst>
                    <a:gs pos="26000">
                      <a:schemeClr val="tx1">
                        <a:lumMod val="95000"/>
                        <a:lumOff val="5000"/>
                      </a:schemeClr>
                    </a:gs>
                    <a:gs pos="86000">
                      <a:srgbClr val="FF0000"/>
                    </a:gs>
                  </a:gsLst>
                  <a:lin ang="13500000" scaled="1"/>
                </a:gradFill>
                <a:latin typeface="方正吕建德字体" pitchFamily="2" charset="-122"/>
                <a:ea typeface="方正吕建德字体" pitchFamily="2" charset="-122"/>
              </a:rPr>
              <a:t>送吉祥</a:t>
            </a:r>
          </a:p>
        </p:txBody>
      </p:sp>
      <p:grpSp>
        <p:nvGrpSpPr>
          <p:cNvPr id="13" name="组合 12"/>
          <p:cNvGrpSpPr/>
          <p:nvPr userDrawn="1"/>
        </p:nvGrpSpPr>
        <p:grpSpPr>
          <a:xfrm>
            <a:off x="141489" y="692239"/>
            <a:ext cx="4629532" cy="933996"/>
            <a:chOff x="317500" y="190500"/>
            <a:chExt cx="3568700" cy="685800"/>
          </a:xfrm>
        </p:grpSpPr>
        <p:pic>
          <p:nvPicPr>
            <p:cNvPr id="14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/>
          </p:blipFill>
          <p:spPr bwMode="auto">
            <a:xfrm>
              <a:off x="317500" y="190500"/>
              <a:ext cx="35687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矩形 14"/>
            <p:cNvSpPr/>
            <p:nvPr userDrawn="1"/>
          </p:nvSpPr>
          <p:spPr>
            <a:xfrm>
              <a:off x="576322" y="364111"/>
              <a:ext cx="1249524" cy="3841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第六部分</a:t>
              </a:r>
            </a:p>
          </p:txBody>
        </p:sp>
      </p:grpSp>
      <p:pic>
        <p:nvPicPr>
          <p:cNvPr id="17" name="Picture 2" descr="C:\Users\Thinkpad\Desktop\图片1.png"/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066" y="3052860"/>
            <a:ext cx="1185567" cy="38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72" descr="28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2468"/>
            <a:ext cx="1956717" cy="1495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9.84264E-7 L 0.38768 -9.84264E-7 " pathEditMode="relative" rAng="0" ptsTypes="AA">
                                      <p:cBhvr>
                                        <p:cTn id="10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/>
          <p:cNvGrpSpPr/>
          <p:nvPr userDrawn="1"/>
        </p:nvGrpSpPr>
        <p:grpSpPr>
          <a:xfrm>
            <a:off x="776938" y="815140"/>
            <a:ext cx="4289086" cy="865311"/>
            <a:chOff x="317500" y="190500"/>
            <a:chExt cx="3568700" cy="685800"/>
          </a:xfrm>
        </p:grpSpPr>
        <p:pic>
          <p:nvPicPr>
            <p:cNvPr id="49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/>
          </p:blipFill>
          <p:spPr bwMode="auto">
            <a:xfrm>
              <a:off x="317500" y="190500"/>
              <a:ext cx="35687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矩形 49"/>
            <p:cNvSpPr/>
            <p:nvPr userDrawn="1"/>
          </p:nvSpPr>
          <p:spPr>
            <a:xfrm>
              <a:off x="576322" y="364111"/>
              <a:ext cx="929441" cy="4213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省  心</a:t>
              </a:r>
            </a:p>
          </p:txBody>
        </p:sp>
      </p:grpSp>
      <p:pic>
        <p:nvPicPr>
          <p:cNvPr id="52" name="Picture 2" descr="C:\Users\Thinkpad\Desktop\图片1.png"/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83" y="3688232"/>
            <a:ext cx="1185567" cy="38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组合 10"/>
          <p:cNvGrpSpPr/>
          <p:nvPr userDrawn="1"/>
        </p:nvGrpSpPr>
        <p:grpSpPr>
          <a:xfrm>
            <a:off x="776938" y="1791147"/>
            <a:ext cx="4289086" cy="865311"/>
            <a:chOff x="317500" y="190500"/>
            <a:chExt cx="3568700" cy="685800"/>
          </a:xfrm>
        </p:grpSpPr>
        <p:pic>
          <p:nvPicPr>
            <p:cNvPr id="12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/>
          </p:blipFill>
          <p:spPr bwMode="auto">
            <a:xfrm>
              <a:off x="317500" y="190500"/>
              <a:ext cx="35687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矩形 12"/>
            <p:cNvSpPr/>
            <p:nvPr userDrawn="1"/>
          </p:nvSpPr>
          <p:spPr>
            <a:xfrm>
              <a:off x="576322" y="364111"/>
              <a:ext cx="1946113" cy="4213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向“德”鞠躬</a:t>
              </a:r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>
            <a:off x="742953" y="2757017"/>
            <a:ext cx="4289086" cy="865311"/>
            <a:chOff x="317500" y="190500"/>
            <a:chExt cx="3568700" cy="685800"/>
          </a:xfrm>
        </p:grpSpPr>
        <p:pic>
          <p:nvPicPr>
            <p:cNvPr id="16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/>
          </p:blipFill>
          <p:spPr bwMode="auto">
            <a:xfrm>
              <a:off x="317500" y="190500"/>
              <a:ext cx="35687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矩形 16"/>
            <p:cNvSpPr/>
            <p:nvPr userDrawn="1"/>
          </p:nvSpPr>
          <p:spPr>
            <a:xfrm>
              <a:off x="576322" y="364111"/>
              <a:ext cx="1651248" cy="4213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一堂一善事</a:t>
              </a:r>
            </a:p>
          </p:txBody>
        </p:sp>
      </p:grpSp>
      <p:pic>
        <p:nvPicPr>
          <p:cNvPr id="51" name="Picture 272" descr="28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3" y="216630"/>
            <a:ext cx="1812823" cy="138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72" descr="28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68" y="2158507"/>
            <a:ext cx="1812823" cy="138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72" descr="28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3" y="1192637"/>
            <a:ext cx="1812823" cy="138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9.84264E-7 L 0.38768 -9.84264E-7 " pathEditMode="relative" rAng="0" ptsTypes="AA">
                                      <p:cBhvr>
                                        <p:cTn id="10" dur="3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9.84264E-7 L 0.38768 -9.84264E-7 " pathEditMode="relative" rAng="0" ptsTypes="AA">
                                      <p:cBhvr>
                                        <p:cTn id="24" dur="3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7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9.84264E-7 L 0.38768 -9.84264E-7 " pathEditMode="relative" rAng="0" ptsTypes="AA">
                                      <p:cBhvr>
                                        <p:cTn id="38" dur="3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75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Thinkpad\Desktop\b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组合 10"/>
          <p:cNvGrpSpPr/>
          <p:nvPr userDrawn="1"/>
        </p:nvGrpSpPr>
        <p:grpSpPr>
          <a:xfrm>
            <a:off x="107504" y="71250"/>
            <a:ext cx="3223069" cy="736864"/>
            <a:chOff x="360058" y="334939"/>
            <a:chExt cx="2141637" cy="335414"/>
          </a:xfrm>
        </p:grpSpPr>
        <p:pic>
          <p:nvPicPr>
            <p:cNvPr id="12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/>
          </p:blipFill>
          <p:spPr bwMode="auto">
            <a:xfrm>
              <a:off x="360058" y="334939"/>
              <a:ext cx="2141637" cy="335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矩形 12"/>
            <p:cNvSpPr/>
            <p:nvPr userDrawn="1"/>
          </p:nvSpPr>
          <p:spPr>
            <a:xfrm>
              <a:off x="471003" y="414288"/>
              <a:ext cx="804401" cy="1821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道德讲堂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Thinkpad\Desktop\b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组合 10"/>
          <p:cNvGrpSpPr/>
          <p:nvPr userDrawn="1"/>
        </p:nvGrpSpPr>
        <p:grpSpPr>
          <a:xfrm>
            <a:off x="107504" y="71250"/>
            <a:ext cx="3223069" cy="736864"/>
            <a:chOff x="360058" y="334939"/>
            <a:chExt cx="2141637" cy="335414"/>
          </a:xfrm>
        </p:grpSpPr>
        <p:pic>
          <p:nvPicPr>
            <p:cNvPr id="12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/>
          </p:blipFill>
          <p:spPr bwMode="auto">
            <a:xfrm>
              <a:off x="360058" y="334939"/>
              <a:ext cx="2141637" cy="335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矩形 12"/>
            <p:cNvSpPr/>
            <p:nvPr userDrawn="1"/>
          </p:nvSpPr>
          <p:spPr>
            <a:xfrm>
              <a:off x="471003" y="414288"/>
              <a:ext cx="804401" cy="1821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道德讲堂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267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Thinkpad\Desktop\b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组合 10"/>
          <p:cNvGrpSpPr/>
          <p:nvPr userDrawn="1"/>
        </p:nvGrpSpPr>
        <p:grpSpPr>
          <a:xfrm>
            <a:off x="107504" y="71250"/>
            <a:ext cx="3223069" cy="736864"/>
            <a:chOff x="360058" y="334939"/>
            <a:chExt cx="2141637" cy="335414"/>
          </a:xfrm>
        </p:grpSpPr>
        <p:pic>
          <p:nvPicPr>
            <p:cNvPr id="12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/>
          </p:blipFill>
          <p:spPr bwMode="auto">
            <a:xfrm>
              <a:off x="360058" y="334939"/>
              <a:ext cx="2141637" cy="335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矩形 12"/>
            <p:cNvSpPr/>
            <p:nvPr userDrawn="1"/>
          </p:nvSpPr>
          <p:spPr>
            <a:xfrm>
              <a:off x="471003" y="414288"/>
              <a:ext cx="804401" cy="1821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道德讲堂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26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Thinkpad\Desktop\b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组合 10"/>
          <p:cNvGrpSpPr/>
          <p:nvPr userDrawn="1"/>
        </p:nvGrpSpPr>
        <p:grpSpPr>
          <a:xfrm>
            <a:off x="107504" y="71250"/>
            <a:ext cx="3223069" cy="736864"/>
            <a:chOff x="360058" y="334939"/>
            <a:chExt cx="2141637" cy="335414"/>
          </a:xfrm>
        </p:grpSpPr>
        <p:pic>
          <p:nvPicPr>
            <p:cNvPr id="12" name="Picture 4" descr="C:\Users\Thinkpad\Desktop\245.png"/>
            <p:cNvPicPr>
              <a:picLocks noChangeAspect="1" noChangeArrowheads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73" t="3702" r="57500" b="82968"/>
            <a:stretch/>
          </p:blipFill>
          <p:spPr bwMode="auto">
            <a:xfrm>
              <a:off x="360058" y="334939"/>
              <a:ext cx="2141637" cy="335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矩形 12"/>
            <p:cNvSpPr/>
            <p:nvPr userDrawn="1"/>
          </p:nvSpPr>
          <p:spPr>
            <a:xfrm>
              <a:off x="471003" y="414288"/>
              <a:ext cx="804401" cy="1821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>
                  <a:solidFill>
                    <a:schemeClr val="bg1"/>
                  </a:solidFill>
                  <a:latin typeface="方正华隶简体" pitchFamily="65" charset="-122"/>
                  <a:ea typeface="方正华隶简体" pitchFamily="65" charset="-122"/>
                </a:rPr>
                <a:t>道德讲堂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922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Thinkpad\Desktop\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hinkpad\Desktop\26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37"/>
          <a:stretch/>
        </p:blipFill>
        <p:spPr bwMode="auto">
          <a:xfrm>
            <a:off x="0" y="0"/>
            <a:ext cx="9144000" cy="59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375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Thinkpad\Desktop\n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Thinkpad\Desktop\26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37"/>
          <a:stretch/>
        </p:blipFill>
        <p:spPr bwMode="auto">
          <a:xfrm>
            <a:off x="0" y="0"/>
            <a:ext cx="9144000" cy="59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53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2" r:id="rId3"/>
    <p:sldLayoutId id="2147483650" r:id="rId4"/>
    <p:sldLayoutId id="2147483676" r:id="rId5"/>
    <p:sldLayoutId id="2147483667" r:id="rId6"/>
    <p:sldLayoutId id="2147483666" r:id="rId7"/>
    <p:sldLayoutId id="2147483661" r:id="rId8"/>
    <p:sldLayoutId id="2147483681" r:id="rId9"/>
    <p:sldLayoutId id="2147483680" r:id="rId10"/>
    <p:sldLayoutId id="2147483679" r:id="rId11"/>
    <p:sldLayoutId id="2147483678" r:id="rId12"/>
    <p:sldLayoutId id="2147483677" r:id="rId13"/>
    <p:sldLayoutId id="2147483675" r:id="rId14"/>
    <p:sldLayoutId id="2147483674" r:id="rId15"/>
    <p:sldLayoutId id="2147483673" r:id="rId16"/>
    <p:sldLayoutId id="2147483672" r:id="rId17"/>
    <p:sldLayoutId id="2147483671" r:id="rId18"/>
    <p:sldLayoutId id="2147483670" r:id="rId19"/>
    <p:sldLayoutId id="2147483664" r:id="rId20"/>
    <p:sldLayoutId id="2147483653" r:id="rId21"/>
    <p:sldLayoutId id="2147483654" r:id="rId22"/>
    <p:sldLayoutId id="2147483669" r:id="rId23"/>
    <p:sldLayoutId id="2147483668" r:id="rId24"/>
    <p:sldLayoutId id="2147483665" r:id="rId25"/>
    <p:sldLayoutId id="2147483651" r:id="rId26"/>
    <p:sldLayoutId id="2147483656" r:id="rId27"/>
    <p:sldLayoutId id="2147483655" r:id="rId28"/>
    <p:sldLayoutId id="2147483659" r:id="rId29"/>
    <p:sldLayoutId id="2147483658" r:id="rId30"/>
    <p:sldLayoutId id="2147483657" r:id="rId31"/>
  </p:sldLayoutIdLst>
  <p:transition spd="slow" advClick="0" advTm="0">
    <p:pu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png"/><Relationship Id="rId5" Type="http://schemas.openxmlformats.org/officeDocument/2006/relationships/image" Target="../media/image99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5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9.png"/><Relationship Id="rId5" Type="http://schemas.openxmlformats.org/officeDocument/2006/relationships/image" Target="../media/image69.png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9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3" y="-6352"/>
            <a:ext cx="9144000" cy="5149852"/>
          </a:xfrm>
          <a:prstGeom prst="rect">
            <a:avLst/>
          </a:prstGeom>
        </p:spPr>
      </p:pic>
      <p:pic>
        <p:nvPicPr>
          <p:cNvPr id="4" name="Picture 3" descr="image 756">
            <a:extLst>
              <a:ext uri="{FF2B5EF4-FFF2-40B4-BE49-F238E27FC236}">
                <a16:creationId xmlns:a16="http://schemas.microsoft.com/office/drawing/2014/main" id="{9AF99591-2686-4F4C-AEEA-496DC320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0564"/>
            <a:ext cx="8280920" cy="360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052878E2-1FA7-457D-81F3-AA01055CD6E3}"/>
              </a:ext>
            </a:extLst>
          </p:cNvPr>
          <p:cNvSpPr/>
          <p:nvPr/>
        </p:nvSpPr>
        <p:spPr>
          <a:xfrm>
            <a:off x="1477814" y="2124278"/>
            <a:ext cx="6188372" cy="89494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lstStyle/>
          <a:p>
            <a:pPr defTabSz="815975">
              <a:lnSpc>
                <a:spcPct val="120000"/>
              </a:lnSpc>
            </a:pPr>
            <a:r>
              <a:rPr lang="en-US" altLang="zh-CN" sz="4400" b="1" err="1">
                <a:latin typeface="UTM ThuPhap Thien An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Kể</a:t>
            </a:r>
            <a:r>
              <a:rPr lang="en-US" altLang="zh-CN" sz="4400" b="1">
                <a:latin typeface="UTM ThuPhap Thien An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400" b="1" err="1">
                <a:latin typeface="UTM ThuPhap Thien An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chuyện</a:t>
            </a:r>
            <a:r>
              <a:rPr lang="en-US" altLang="zh-CN" sz="4400" b="1">
                <a:latin typeface="UTM ThuPhap Thien An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400" b="1" err="1">
                <a:latin typeface="UTM ThuPhap Thien An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đã</a:t>
            </a:r>
            <a:r>
              <a:rPr lang="en-US" altLang="zh-CN" sz="4400" b="1">
                <a:latin typeface="UTM ThuPhap Thien An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400" b="1" err="1">
                <a:latin typeface="UTM ThuPhap Thien An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nghe</a:t>
            </a:r>
            <a:r>
              <a:rPr lang="en-US" altLang="zh-CN" sz="4400" b="1">
                <a:latin typeface="UTM ThuPhap Thien An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, </a:t>
            </a:r>
            <a:r>
              <a:rPr lang="en-US" altLang="zh-CN" sz="4400" b="1" err="1">
                <a:latin typeface="UTM ThuPhap Thien An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đã</a:t>
            </a:r>
            <a:r>
              <a:rPr lang="en-US" altLang="zh-CN" sz="4400" b="1">
                <a:latin typeface="UTM ThuPhap Thien An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4400" b="1" err="1">
                <a:latin typeface="UTM ThuPhap Thien An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đọc</a:t>
            </a:r>
            <a:endParaRPr lang="zh-CN" altLang="en-US" sz="4400" b="1">
              <a:latin typeface="UTM ThuPhap Thien An" panose="02040603050506020204" pitchFamily="18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7546" y="852824"/>
            <a:ext cx="3588868" cy="110799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altLang="zh-CN" sz="6600" b="1" err="1">
                <a:solidFill>
                  <a:srgbClr val="600000"/>
                </a:solidFill>
                <a:latin typeface="UVN Banh Mi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Kể</a:t>
            </a:r>
            <a:r>
              <a:rPr lang="en-US" altLang="zh-CN" sz="6600" b="1">
                <a:solidFill>
                  <a:srgbClr val="600000"/>
                </a:solidFill>
                <a:latin typeface="UVN Banh Mi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6600" b="1" err="1">
                <a:solidFill>
                  <a:srgbClr val="600000"/>
                </a:solidFill>
                <a:latin typeface="UVN Banh Mi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chuyện</a:t>
            </a:r>
            <a:endParaRPr lang="zh-CN" altLang="en-US" sz="6600" b="1">
              <a:solidFill>
                <a:srgbClr val="600000"/>
              </a:solidFill>
              <a:latin typeface="UVN Banh Mi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1841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-16078" y="269235"/>
            <a:ext cx="5596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b="1">
                <a:solidFill>
                  <a:srgbClr val="C00000"/>
                </a:solidFill>
                <a:latin typeface="UTM Khuccamta" panose="02040603050506020204" pitchFamily="18" charset="0"/>
              </a:rPr>
              <a:t>Tìm câu chuyện ở đâu?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3635896" y="3979829"/>
            <a:ext cx="56007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UTM Khuccamta" panose="02040603050506020204" pitchFamily="18" charset="0"/>
              </a:rPr>
              <a:t>Những câu chuyện được nghe từ người thân, cô giáo, bạn bè kể lại.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3257489"/>
            <a:ext cx="3838778" cy="1803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911461"/>
            <a:ext cx="4962066" cy="3096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850481"/>
            <a:ext cx="4067944" cy="2406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05183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176" y="987574"/>
            <a:ext cx="2798968" cy="39898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9492" y="972064"/>
            <a:ext cx="3077004" cy="40053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56" y="1023340"/>
            <a:ext cx="2862085" cy="3962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-16078" y="269235"/>
            <a:ext cx="5596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b="1">
                <a:solidFill>
                  <a:srgbClr val="C00000"/>
                </a:solidFill>
                <a:latin typeface="UTM Khuccamta" panose="02040603050506020204" pitchFamily="18" charset="0"/>
              </a:rPr>
              <a:t>Tìm câu chuyện ở đâu?</a:t>
            </a:r>
          </a:p>
        </p:txBody>
      </p:sp>
    </p:spTree>
    <p:extLst>
      <p:ext uri="{BB962C8B-B14F-4D97-AF65-F5344CB8AC3E}">
        <p14:creationId xmlns:p14="http://schemas.microsoft.com/office/powerpoint/2010/main" val="9507224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71" b="97397" l="3155" r="9242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99542"/>
            <a:ext cx="3065926" cy="44586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5816" y="981831"/>
            <a:ext cx="2765706" cy="40381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1632" y="555526"/>
            <a:ext cx="3220018" cy="44971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-16078" y="269235"/>
            <a:ext cx="5596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600" b="1" dirty="0" err="1">
                <a:solidFill>
                  <a:srgbClr val="C00000"/>
                </a:solidFill>
                <a:latin typeface="UTM Khuccamta" panose="02040603050506020204" pitchFamily="18" charset="0"/>
              </a:rPr>
              <a:t>Tìm</a:t>
            </a:r>
            <a:r>
              <a:rPr lang="en-US" sz="3600" b="1" dirty="0">
                <a:solidFill>
                  <a:srgbClr val="C00000"/>
                </a:solidFill>
                <a:latin typeface="UTM Khuccamt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UTM Khuccamta" panose="02040603050506020204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UTM Khuccamta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UTM Khuccamta" panose="02040603050506020204" pitchFamily="18" charset="0"/>
              </a:rPr>
              <a:t>chuyện</a:t>
            </a:r>
            <a:r>
              <a:rPr lang="en-US" sz="3600" b="1" dirty="0">
                <a:solidFill>
                  <a:srgbClr val="C00000"/>
                </a:solidFill>
                <a:latin typeface="UTM Khuccamta" panose="02040603050506020204" pitchFamily="18" charset="0"/>
              </a:rPr>
              <a:t> ở </a:t>
            </a:r>
            <a:r>
              <a:rPr lang="en-US" sz="3600" b="1" dirty="0" err="1">
                <a:solidFill>
                  <a:srgbClr val="C00000"/>
                </a:solidFill>
                <a:latin typeface="UTM Khuccamta" panose="02040603050506020204" pitchFamily="18" charset="0"/>
              </a:rPr>
              <a:t>đâu</a:t>
            </a:r>
            <a:r>
              <a:rPr lang="en-US" sz="3600" b="1" dirty="0">
                <a:solidFill>
                  <a:srgbClr val="C00000"/>
                </a:solidFill>
                <a:latin typeface="UTM Khuccamta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173355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7701"/>
            <a:ext cx="3491880" cy="1399128"/>
            <a:chOff x="0" y="-27701"/>
            <a:chExt cx="3491880" cy="13991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27701"/>
              <a:ext cx="3491880" cy="123129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3528" y="123478"/>
              <a:ext cx="2648320" cy="1247949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2163798" y="-92546"/>
            <a:ext cx="46041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abaret" panose="02040603050506020204" pitchFamily="18" charset="0"/>
              </a:rPr>
              <a:t>Hướng dẫn kể chuyện</a:t>
            </a:r>
          </a:p>
        </p:txBody>
      </p:sp>
      <p:sp>
        <p:nvSpPr>
          <p:cNvPr id="14" name="Text Box 22">
            <a:extLst>
              <a:ext uri="{FF2B5EF4-FFF2-40B4-BE49-F238E27FC236}">
                <a16:creationId xmlns:a16="http://schemas.microsoft.com/office/drawing/2014/main" id="{71A7E0D3-2FD5-4C1C-92D8-C27452520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928" y="496925"/>
            <a:ext cx="3247063" cy="662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rgbClr val="C00000"/>
                </a:solidFill>
                <a:latin typeface="UTM Khuccamta" panose="02040603050506020204" pitchFamily="18" charset="0"/>
              </a:rPr>
              <a:t>1. Mở </a:t>
            </a:r>
            <a:r>
              <a:rPr lang="en-US" altLang="en-US" sz="2800" b="1" dirty="0" err="1">
                <a:solidFill>
                  <a:srgbClr val="C00000"/>
                </a:solidFill>
                <a:latin typeface="UTM Khuccamta" panose="02040603050506020204" pitchFamily="18" charset="0"/>
              </a:rPr>
              <a:t>đầu</a:t>
            </a:r>
            <a:r>
              <a:rPr lang="en-US" altLang="en-US" sz="2800" b="1" dirty="0">
                <a:solidFill>
                  <a:srgbClr val="C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err="1">
                <a:solidFill>
                  <a:srgbClr val="C00000"/>
                </a:solidFill>
                <a:latin typeface="UTM Khuccamta" panose="02040603050506020204" pitchFamily="18" charset="0"/>
              </a:rPr>
              <a:t>câu</a:t>
            </a:r>
            <a:r>
              <a:rPr lang="en-US" altLang="en-US" sz="2800" b="1">
                <a:solidFill>
                  <a:srgbClr val="C00000"/>
                </a:solidFill>
                <a:latin typeface="UTM Khuccamta" panose="02040603050506020204" pitchFamily="18" charset="0"/>
              </a:rPr>
              <a:t> chuyện </a:t>
            </a:r>
            <a:endParaRPr lang="en-US" altLang="en-US" sz="2800" b="1" dirty="0">
              <a:solidFill>
                <a:srgbClr val="C00000"/>
              </a:solidFill>
              <a:latin typeface="UTM Khuccamta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9E9E64-3B1D-43A7-8D1F-155AFAFB68E4}"/>
              </a:ext>
            </a:extLst>
          </p:cNvPr>
          <p:cNvSpPr txBox="1"/>
          <p:nvPr/>
        </p:nvSpPr>
        <p:spPr>
          <a:xfrm>
            <a:off x="332212" y="1023628"/>
            <a:ext cx="7581453" cy="662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Giới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thiệu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nhân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vật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hoàn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cảnh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xảy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ra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câu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chuyện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45095B-98FB-4ED6-902D-FEEC9FB01969}"/>
              </a:ext>
            </a:extLst>
          </p:cNvPr>
          <p:cNvSpPr txBox="1"/>
          <p:nvPr/>
        </p:nvSpPr>
        <p:spPr>
          <a:xfrm>
            <a:off x="0" y="2139702"/>
            <a:ext cx="9036495" cy="1935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800" b="1">
                <a:solidFill>
                  <a:srgbClr val="C00000"/>
                </a:solidFill>
                <a:latin typeface="UTM Khuccamta" panose="02040603050506020204" pitchFamily="18" charset="0"/>
              </a:rPr>
              <a:t>   </a:t>
            </a:r>
            <a:r>
              <a:rPr lang="en-US" altLang="en-US" sz="2800" b="1">
                <a:solidFill>
                  <a:srgbClr val="000000"/>
                </a:solidFill>
                <a:latin typeface="UTM Khuccamta" panose="02040603050506020204" pitchFamily="18" charset="0"/>
              </a:rPr>
              <a:t>Kể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rõ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trình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tự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các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việc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xảy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ra,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hành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động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của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nhân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vật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(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chú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ý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nhấn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mạnh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những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chi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tiết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liên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quan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err="1">
                <a:solidFill>
                  <a:srgbClr val="000000"/>
                </a:solidFill>
                <a:latin typeface="UTM Khuccamta" panose="02040603050506020204" pitchFamily="18" charset="0"/>
              </a:rPr>
              <a:t>đến</a:t>
            </a:r>
            <a:r>
              <a:rPr lang="en-US" altLang="en-US" sz="2800" b="1">
                <a:solidFill>
                  <a:srgbClr val="000000"/>
                </a:solidFill>
                <a:latin typeface="UTM Khuccamta" panose="02040603050506020204" pitchFamily="18" charset="0"/>
              </a:rPr>
              <a:t> đức tính hiếu học hoặc tinh thần đoàn kết.)</a:t>
            </a:r>
            <a:endParaRPr lang="en-US" sz="2800" dirty="0">
              <a:solidFill>
                <a:srgbClr val="000000"/>
              </a:solidFill>
              <a:latin typeface="UTM Khuccamta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CF7654-1328-48D2-BE66-FE77BB6964DC}"/>
              </a:ext>
            </a:extLst>
          </p:cNvPr>
          <p:cNvSpPr txBox="1"/>
          <p:nvPr/>
        </p:nvSpPr>
        <p:spPr>
          <a:xfrm>
            <a:off x="-71236" y="1645145"/>
            <a:ext cx="6596742" cy="643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rgbClr val="C00000"/>
                </a:solidFill>
                <a:latin typeface="UTM Khuccamta" panose="02040603050506020204" pitchFamily="18" charset="0"/>
              </a:rPr>
              <a:t>2. Diễn biến của câu chuyện</a:t>
            </a:r>
            <a:endParaRPr lang="en-US" altLang="en-US" sz="2800" b="1" dirty="0">
              <a:solidFill>
                <a:srgbClr val="C00000"/>
              </a:solidFill>
              <a:latin typeface="UTM Khuccamta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0FCAC4-2776-4671-8F2B-CC68F779E0A0}"/>
              </a:ext>
            </a:extLst>
          </p:cNvPr>
          <p:cNvSpPr txBox="1"/>
          <p:nvPr/>
        </p:nvSpPr>
        <p:spPr>
          <a:xfrm>
            <a:off x="-71236" y="3883811"/>
            <a:ext cx="377914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rgbClr val="C00000"/>
                </a:solidFill>
                <a:latin typeface="UTM Khuccamta" panose="02040603050506020204" pitchFamily="18" charset="0"/>
              </a:rPr>
              <a:t>3. Kết </a:t>
            </a:r>
            <a:r>
              <a:rPr lang="en-US" altLang="en-US" sz="2800" b="1" dirty="0" err="1">
                <a:solidFill>
                  <a:srgbClr val="C00000"/>
                </a:solidFill>
                <a:latin typeface="UTM Khuccamta" panose="02040603050506020204" pitchFamily="18" charset="0"/>
              </a:rPr>
              <a:t>thúc</a:t>
            </a:r>
            <a:r>
              <a:rPr lang="en-US" altLang="en-US" sz="2800" b="1" dirty="0">
                <a:solidFill>
                  <a:srgbClr val="C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err="1">
                <a:solidFill>
                  <a:srgbClr val="C00000"/>
                </a:solidFill>
                <a:latin typeface="UTM Khuccamta" panose="02040603050506020204" pitchFamily="18" charset="0"/>
              </a:rPr>
              <a:t>câu</a:t>
            </a:r>
            <a:r>
              <a:rPr lang="en-US" altLang="en-US" sz="2800" b="1">
                <a:solidFill>
                  <a:srgbClr val="C00000"/>
                </a:solidFill>
                <a:latin typeface="UTM Khuccamta" panose="02040603050506020204" pitchFamily="18" charset="0"/>
              </a:rPr>
              <a:t> chuyện</a:t>
            </a:r>
            <a:endParaRPr lang="en-US" altLang="en-US" sz="2800" b="1" dirty="0">
              <a:solidFill>
                <a:srgbClr val="C00000"/>
              </a:solidFill>
              <a:latin typeface="UTM Khuccamta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E35075-C1B6-420C-8539-4A79935EE2DD}"/>
              </a:ext>
            </a:extLst>
          </p:cNvPr>
          <p:cNvSpPr txBox="1"/>
          <p:nvPr/>
        </p:nvSpPr>
        <p:spPr>
          <a:xfrm>
            <a:off x="282666" y="4413529"/>
            <a:ext cx="796174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Kết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quả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và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ý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nghĩa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đem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lại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cảm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nhận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,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suy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nghĩ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của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UTM Khuccamta" panose="02040603050506020204" pitchFamily="18" charset="0"/>
              </a:rPr>
              <a:t>em</a:t>
            </a:r>
            <a:r>
              <a:rPr lang="en-US" altLang="en-US" sz="2800" b="1" dirty="0">
                <a:solidFill>
                  <a:srgbClr val="000000"/>
                </a:solidFill>
                <a:latin typeface="UTM Khuccamta" panose="020406030505060202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UTM Khuccamt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8920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563638"/>
            <a:ext cx="9144000" cy="35798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image 756">
            <a:extLst>
              <a:ext uri="{FF2B5EF4-FFF2-40B4-BE49-F238E27FC236}">
                <a16:creationId xmlns:a16="http://schemas.microsoft.com/office/drawing/2014/main" id="{9AF99591-2686-4F4C-AEEA-496DC320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924" y="369271"/>
            <a:ext cx="7124476" cy="113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052878E2-1FA7-457D-81F3-AA01055CD6E3}"/>
              </a:ext>
            </a:extLst>
          </p:cNvPr>
          <p:cNvSpPr/>
          <p:nvPr/>
        </p:nvSpPr>
        <p:spPr>
          <a:xfrm>
            <a:off x="1835696" y="521654"/>
            <a:ext cx="5751308" cy="74721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lstStyle/>
          <a:p>
            <a:pPr algn="ctr" defTabSz="815975">
              <a:lnSpc>
                <a:spcPct val="120000"/>
              </a:lnSpc>
            </a:pPr>
            <a:r>
              <a:rPr lang="en-US" altLang="zh-CN" sz="3600" b="1"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Thực hành kể chuyện</a:t>
            </a:r>
            <a:endParaRPr lang="zh-CN" altLang="en-US" sz="3600" b="1">
              <a:latin typeface="UTM Aristote" panose="02040603050506020204" pitchFamily="18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496" y="2396481"/>
            <a:ext cx="55446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latin typeface="UTM Khuccamta" panose="02040603050506020204" pitchFamily="18" charset="0"/>
              </a:rPr>
              <a:t>1. Nội dung câu chuyện kể về đức tính hiếu học hoặc tinh thần đoàn kết.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894" y="3376596"/>
            <a:ext cx="58681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latin typeface="UTM Khuccamta" panose="02040603050506020204" pitchFamily="18" charset="0"/>
              </a:rPr>
              <a:t>2. Cách kể rõ ràng, mạch lạc, hấp dẫn.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894" y="3941047"/>
            <a:ext cx="58681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latin typeface="UTM Khuccamta" panose="02040603050506020204" pitchFamily="18" charset="0"/>
              </a:rPr>
              <a:t>3. Nêu được ý nghĩa của câu chuyện.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20072" y="1694404"/>
            <a:ext cx="17325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solidFill>
                  <a:srgbClr val="C00000"/>
                </a:solidFill>
                <a:latin typeface="UTM Khuccamta" panose="02040603050506020204" pitchFamily="18" charset="0"/>
              </a:rPr>
              <a:t>Bình thường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11580" y="1707654"/>
            <a:ext cx="7437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solidFill>
                  <a:srgbClr val="C00000"/>
                </a:solidFill>
                <a:latin typeface="UTM Khuccamta" panose="02040603050506020204" pitchFamily="18" charset="0"/>
              </a:rPr>
              <a:t>Tốt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28384" y="1707654"/>
            <a:ext cx="11478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solidFill>
                  <a:srgbClr val="C00000"/>
                </a:solidFill>
                <a:latin typeface="UTM Khuccamta" panose="02040603050506020204" pitchFamily="18" charset="0"/>
              </a:rPr>
              <a:t>Rất tốt</a:t>
            </a:r>
          </a:p>
        </p:txBody>
      </p:sp>
      <p:pic>
        <p:nvPicPr>
          <p:cNvPr id="15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468" y="2215287"/>
            <a:ext cx="704684" cy="704684"/>
          </a:xfrm>
          <a:prstGeom prst="rect">
            <a:avLst/>
          </a:prstGeom>
        </p:spPr>
      </p:pic>
      <p:pic>
        <p:nvPicPr>
          <p:cNvPr id="16" name="Picture 2" descr="C:\Users\Thinkpad\Desktop\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133094"/>
            <a:ext cx="902511" cy="78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Thinkpad\Desktop\植物\-_0071_序列-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12" b="61406"/>
          <a:stretch/>
        </p:blipFill>
        <p:spPr bwMode="auto">
          <a:xfrm>
            <a:off x="8135725" y="2190828"/>
            <a:ext cx="617713" cy="64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组合 2"/>
          <p:cNvGrpSpPr/>
          <p:nvPr/>
        </p:nvGrpSpPr>
        <p:grpSpPr>
          <a:xfrm>
            <a:off x="6086326" y="2499742"/>
            <a:ext cx="519963" cy="614330"/>
            <a:chOff x="1471643" y="1043534"/>
            <a:chExt cx="501536" cy="592558"/>
          </a:xfrm>
        </p:grpSpPr>
        <p:pic>
          <p:nvPicPr>
            <p:cNvPr id="25" name="图片 3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43" y="1118729"/>
              <a:ext cx="501536" cy="51736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501290" y="1043534"/>
              <a:ext cx="422346" cy="504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chemeClr val="bg1"/>
                  </a:solidFill>
                  <a:latin typeface="UTM Khuccamta" panose="020406030505060202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1</a:t>
              </a:r>
              <a:endParaRPr lang="zh-CN" altLang="en-US" sz="2800" b="1">
                <a:solidFill>
                  <a:schemeClr val="bg1"/>
                </a:solidFill>
                <a:latin typeface="UTM Khuccamta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7" name="组合 2"/>
          <p:cNvGrpSpPr/>
          <p:nvPr/>
        </p:nvGrpSpPr>
        <p:grpSpPr>
          <a:xfrm>
            <a:off x="7383440" y="2499741"/>
            <a:ext cx="519963" cy="590841"/>
            <a:chOff x="1471643" y="1066190"/>
            <a:chExt cx="501536" cy="569902"/>
          </a:xfrm>
        </p:grpSpPr>
        <p:pic>
          <p:nvPicPr>
            <p:cNvPr id="28" name="图片 3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43" y="1118729"/>
              <a:ext cx="501536" cy="517363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501290" y="1066190"/>
              <a:ext cx="422346" cy="504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chemeClr val="bg1"/>
                  </a:solidFill>
                  <a:latin typeface="UTM Khuccamta" panose="020406030505060202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2</a:t>
              </a:r>
              <a:endParaRPr lang="zh-CN" altLang="en-US" sz="2800" b="1">
                <a:solidFill>
                  <a:schemeClr val="bg1"/>
                </a:solidFill>
                <a:latin typeface="UTM Khuccamta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组合 2"/>
          <p:cNvGrpSpPr/>
          <p:nvPr/>
        </p:nvGrpSpPr>
        <p:grpSpPr>
          <a:xfrm>
            <a:off x="8507201" y="2480577"/>
            <a:ext cx="519963" cy="598154"/>
            <a:chOff x="1471643" y="1059136"/>
            <a:chExt cx="501536" cy="576956"/>
          </a:xfrm>
        </p:grpSpPr>
        <p:pic>
          <p:nvPicPr>
            <p:cNvPr id="31" name="图片 3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43" y="1118729"/>
              <a:ext cx="501536" cy="517363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501290" y="1059136"/>
              <a:ext cx="422346" cy="504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chemeClr val="bg1"/>
                  </a:solidFill>
                  <a:latin typeface="UTM Khuccamta" panose="020406030505060202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3</a:t>
              </a:r>
              <a:endParaRPr lang="zh-CN" altLang="en-US" sz="2800" b="1">
                <a:solidFill>
                  <a:schemeClr val="bg1"/>
                </a:solidFill>
                <a:latin typeface="UTM Khuccamta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33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468" y="3088562"/>
            <a:ext cx="704684" cy="704684"/>
          </a:xfrm>
          <a:prstGeom prst="rect">
            <a:avLst/>
          </a:prstGeom>
        </p:spPr>
      </p:pic>
      <p:pic>
        <p:nvPicPr>
          <p:cNvPr id="34" name="Picture 2" descr="C:\Users\Thinkpad\Desktop\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006369"/>
            <a:ext cx="902511" cy="78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Thinkpad\Desktop\植物\-_0071_序列-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12" b="61406"/>
          <a:stretch/>
        </p:blipFill>
        <p:spPr bwMode="auto">
          <a:xfrm>
            <a:off x="8135725" y="3064103"/>
            <a:ext cx="617713" cy="64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组合 2"/>
          <p:cNvGrpSpPr/>
          <p:nvPr/>
        </p:nvGrpSpPr>
        <p:grpSpPr>
          <a:xfrm>
            <a:off x="6086326" y="3363838"/>
            <a:ext cx="519963" cy="623508"/>
            <a:chOff x="1471643" y="1034681"/>
            <a:chExt cx="501536" cy="601411"/>
          </a:xfrm>
        </p:grpSpPr>
        <p:pic>
          <p:nvPicPr>
            <p:cNvPr id="37" name="图片 3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43" y="1118729"/>
              <a:ext cx="501536" cy="517363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501290" y="1034681"/>
              <a:ext cx="422346" cy="504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chemeClr val="bg1"/>
                  </a:solidFill>
                  <a:latin typeface="UTM Khuccamta" panose="020406030505060202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1</a:t>
              </a:r>
              <a:endParaRPr lang="zh-CN" altLang="en-US" sz="2800" b="1">
                <a:solidFill>
                  <a:schemeClr val="bg1"/>
                </a:solidFill>
                <a:latin typeface="UTM Khuccamta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9" name="组合 2"/>
          <p:cNvGrpSpPr/>
          <p:nvPr/>
        </p:nvGrpSpPr>
        <p:grpSpPr>
          <a:xfrm>
            <a:off x="7383440" y="3363839"/>
            <a:ext cx="519963" cy="600020"/>
            <a:chOff x="1471643" y="1057337"/>
            <a:chExt cx="501536" cy="578755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43" y="1118729"/>
              <a:ext cx="501536" cy="517363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1501290" y="1057337"/>
              <a:ext cx="422346" cy="504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chemeClr val="bg1"/>
                  </a:solidFill>
                  <a:latin typeface="UTM Khuccamta" panose="020406030505060202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2</a:t>
              </a:r>
              <a:endParaRPr lang="zh-CN" altLang="en-US" sz="2800" b="1">
                <a:solidFill>
                  <a:schemeClr val="bg1"/>
                </a:solidFill>
                <a:latin typeface="UTM Khuccamta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42" name="组合 2"/>
          <p:cNvGrpSpPr/>
          <p:nvPr/>
        </p:nvGrpSpPr>
        <p:grpSpPr>
          <a:xfrm>
            <a:off x="8507201" y="3344673"/>
            <a:ext cx="519963" cy="607335"/>
            <a:chOff x="1471643" y="1050281"/>
            <a:chExt cx="501536" cy="585811"/>
          </a:xfrm>
        </p:grpSpPr>
        <p:pic>
          <p:nvPicPr>
            <p:cNvPr id="43" name="图片 3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43" y="1118729"/>
              <a:ext cx="501536" cy="517363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501290" y="1050281"/>
              <a:ext cx="422346" cy="504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chemeClr val="bg1"/>
                  </a:solidFill>
                  <a:latin typeface="UTM Khuccamta" panose="020406030505060202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3</a:t>
              </a:r>
              <a:endParaRPr lang="zh-CN" altLang="en-US" sz="2800" b="1">
                <a:solidFill>
                  <a:schemeClr val="bg1"/>
                </a:solidFill>
                <a:latin typeface="UTM Khuccamta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45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468" y="3917933"/>
            <a:ext cx="704684" cy="704684"/>
          </a:xfrm>
          <a:prstGeom prst="rect">
            <a:avLst/>
          </a:prstGeom>
        </p:spPr>
      </p:pic>
      <p:pic>
        <p:nvPicPr>
          <p:cNvPr id="46" name="Picture 2" descr="C:\Users\Thinkpad\Desktop\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835740"/>
            <a:ext cx="902511" cy="78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C:\Users\Thinkpad\Desktop\植物\-_0071_序列-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12" b="61406"/>
          <a:stretch/>
        </p:blipFill>
        <p:spPr bwMode="auto">
          <a:xfrm>
            <a:off x="8135725" y="3893474"/>
            <a:ext cx="617713" cy="64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组合 2"/>
          <p:cNvGrpSpPr/>
          <p:nvPr/>
        </p:nvGrpSpPr>
        <p:grpSpPr>
          <a:xfrm>
            <a:off x="6086326" y="4227933"/>
            <a:ext cx="519963" cy="588784"/>
            <a:chOff x="1471643" y="1068174"/>
            <a:chExt cx="501536" cy="567918"/>
          </a:xfrm>
        </p:grpSpPr>
        <p:pic>
          <p:nvPicPr>
            <p:cNvPr id="49" name="图片 3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43" y="1118729"/>
              <a:ext cx="501536" cy="517363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1501290" y="1068174"/>
              <a:ext cx="422346" cy="504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chemeClr val="bg1"/>
                  </a:solidFill>
                  <a:latin typeface="UTM Khuccamta" panose="020406030505060202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1</a:t>
              </a:r>
              <a:endParaRPr lang="zh-CN" altLang="en-US" sz="2800" b="1">
                <a:solidFill>
                  <a:schemeClr val="bg1"/>
                </a:solidFill>
                <a:latin typeface="UTM Khuccamta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1" name="组合 2"/>
          <p:cNvGrpSpPr/>
          <p:nvPr/>
        </p:nvGrpSpPr>
        <p:grpSpPr>
          <a:xfrm>
            <a:off x="7383440" y="4227934"/>
            <a:ext cx="519963" cy="565295"/>
            <a:chOff x="1471643" y="1090831"/>
            <a:chExt cx="501536" cy="545261"/>
          </a:xfrm>
        </p:grpSpPr>
        <p:pic>
          <p:nvPicPr>
            <p:cNvPr id="52" name="图片 3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43" y="1118729"/>
              <a:ext cx="501536" cy="517363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1501290" y="1090831"/>
              <a:ext cx="422346" cy="504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chemeClr val="bg1"/>
                  </a:solidFill>
                  <a:latin typeface="UTM Khuccamta" panose="020406030505060202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2</a:t>
              </a:r>
              <a:endParaRPr lang="zh-CN" altLang="en-US" sz="2800" b="1">
                <a:solidFill>
                  <a:schemeClr val="bg1"/>
                </a:solidFill>
                <a:latin typeface="UTM Khuccamta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54" name="组合 2"/>
          <p:cNvGrpSpPr/>
          <p:nvPr/>
        </p:nvGrpSpPr>
        <p:grpSpPr>
          <a:xfrm>
            <a:off x="8507201" y="4208769"/>
            <a:ext cx="519963" cy="572609"/>
            <a:chOff x="1471643" y="1083776"/>
            <a:chExt cx="501536" cy="552316"/>
          </a:xfrm>
        </p:grpSpPr>
        <p:pic>
          <p:nvPicPr>
            <p:cNvPr id="55" name="图片 3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43" y="1118729"/>
              <a:ext cx="501536" cy="517363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1501290" y="1083776"/>
              <a:ext cx="422346" cy="504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chemeClr val="bg1"/>
                  </a:solidFill>
                  <a:latin typeface="UTM Khuccamta" panose="020406030505060202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3</a:t>
              </a:r>
              <a:endParaRPr lang="zh-CN" altLang="en-US" sz="2800" b="1">
                <a:solidFill>
                  <a:schemeClr val="bg1"/>
                </a:solidFill>
                <a:latin typeface="UTM Khuccamta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1374694" y="1733429"/>
            <a:ext cx="28372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solidFill>
                  <a:srgbClr val="C00000"/>
                </a:solidFill>
                <a:latin typeface="UTM Khuccamta" panose="02040603050506020204" pitchFamily="18" charset="0"/>
              </a:rPr>
              <a:t>Tiêu chí đánh giá</a:t>
            </a:r>
          </a:p>
        </p:txBody>
      </p:sp>
    </p:spTree>
    <p:extLst>
      <p:ext uri="{BB962C8B-B14F-4D97-AF65-F5344CB8AC3E}">
        <p14:creationId xmlns:p14="http://schemas.microsoft.com/office/powerpoint/2010/main" val="15834946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43508" y="2091501"/>
            <a:ext cx="8856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600" b="1">
                <a:latin typeface="UTM Khuccamta" panose="02040603050506020204" pitchFamily="18" charset="0"/>
              </a:rPr>
              <a:t>Em thích nhất hành động nào của nhân vật trong truyện?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9512" y="3330084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600" b="1">
                <a:latin typeface="UTM Khuccamta" panose="02040603050506020204" pitchFamily="18" charset="0"/>
              </a:rPr>
              <a:t>Em hiểu được điều gì qua câu chuyện?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67544" y="411511"/>
            <a:ext cx="8208912" cy="1584176"/>
            <a:chOff x="1403648" y="473033"/>
            <a:chExt cx="6552728" cy="1133011"/>
          </a:xfrm>
        </p:grpSpPr>
        <p:pic>
          <p:nvPicPr>
            <p:cNvPr id="57" name="Picture 56" descr="image 756">
              <a:extLst>
                <a:ext uri="{FF2B5EF4-FFF2-40B4-BE49-F238E27FC236}">
                  <a16:creationId xmlns:a16="http://schemas.microsoft.com/office/drawing/2014/main" id="{9AF99591-2686-4F4C-AEEA-496DC32072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473033"/>
              <a:ext cx="6552728" cy="1133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矩形 4">
              <a:extLst>
                <a:ext uri="{FF2B5EF4-FFF2-40B4-BE49-F238E27FC236}">
                  <a16:creationId xmlns:a16="http://schemas.microsoft.com/office/drawing/2014/main" id="{052878E2-1FA7-457D-81F3-AA01055CD6E3}"/>
                </a:ext>
              </a:extLst>
            </p:cNvPr>
            <p:cNvSpPr/>
            <p:nvPr/>
          </p:nvSpPr>
          <p:spPr>
            <a:xfrm>
              <a:off x="1623988" y="747385"/>
              <a:ext cx="6188372" cy="5032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81616" tIns="40808" rIns="81616" bIns="40808" anchor="ctr">
              <a:spAutoFit/>
            </a:bodyPr>
            <a:lstStyle/>
            <a:p>
              <a:pPr algn="ctr" defTabSz="815975">
                <a:lnSpc>
                  <a:spcPct val="120000"/>
                </a:lnSpc>
              </a:pPr>
              <a:r>
                <a:rPr lang="en-US" altLang="zh-CN" sz="3600" b="1">
                  <a:solidFill>
                    <a:srgbClr val="C00000"/>
                  </a:solidFill>
                  <a:latin typeface="UTM Aristote" panose="020406030505060202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Trao đổi về câu chuyện</a:t>
              </a:r>
              <a:endParaRPr lang="zh-CN" altLang="en-US" sz="3600" b="1">
                <a:solidFill>
                  <a:srgbClr val="C0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63886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596602"/>
            <a:ext cx="9036496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584" y="1275606"/>
            <a:ext cx="72190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UTM Khuccamta" panose="02040603050506020204" pitchFamily="18" charset="0"/>
              </a:rPr>
              <a:t>Truyền thống hiếu học (hoặc đoàn kết) </a:t>
            </a:r>
          </a:p>
          <a:p>
            <a:pPr algn="ctr"/>
            <a:r>
              <a:rPr lang="en-US" sz="3600" b="1">
                <a:latin typeface="UTM Khuccamta" panose="02040603050506020204" pitchFamily="18" charset="0"/>
              </a:rPr>
              <a:t>của dân tộc đang được chúng ta giữ gìn </a:t>
            </a:r>
          </a:p>
          <a:p>
            <a:pPr algn="ctr"/>
            <a:r>
              <a:rPr lang="en-US" sz="3600" b="1">
                <a:latin typeface="UTM Khuccamta" panose="02040603050506020204" pitchFamily="18" charset="0"/>
              </a:rPr>
              <a:t>và phát huy như thế nào?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-164554"/>
            <a:ext cx="10153128" cy="51435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052878E2-1FA7-457D-81F3-AA01055CD6E3}"/>
              </a:ext>
            </a:extLst>
          </p:cNvPr>
          <p:cNvSpPr/>
          <p:nvPr/>
        </p:nvSpPr>
        <p:spPr>
          <a:xfrm>
            <a:off x="2123728" y="1961092"/>
            <a:ext cx="5760640" cy="122131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lstStyle/>
          <a:p>
            <a:pPr defTabSz="815975">
              <a:lnSpc>
                <a:spcPct val="120000"/>
              </a:lnSpc>
            </a:pPr>
            <a:r>
              <a:rPr lang="en-US" altLang="zh-CN" sz="6600" b="1"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Vận dụng</a:t>
            </a:r>
            <a:endParaRPr lang="zh-CN" altLang="en-US" sz="6600" b="1">
              <a:latin typeface="UTM Aristote" panose="02040603050506020204" pitchFamily="18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8852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419872" y="635137"/>
            <a:ext cx="676534" cy="736112"/>
            <a:chOff x="1396132" y="1003962"/>
            <a:chExt cx="652559" cy="710025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132" y="1040834"/>
              <a:ext cx="652559" cy="673153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1511238" y="1003962"/>
              <a:ext cx="422346" cy="564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>
                  <a:solidFill>
                    <a:schemeClr val="bg1"/>
                  </a:solidFill>
                  <a:latin typeface="UTM Khuccamta" panose="020406030505060202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1</a:t>
              </a:r>
              <a:endParaRPr lang="zh-CN" altLang="en-US" sz="3200" b="1">
                <a:solidFill>
                  <a:schemeClr val="bg1"/>
                </a:solidFill>
                <a:latin typeface="UTM Khuccamta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4143010" y="422243"/>
            <a:ext cx="49137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err="1">
                <a:latin typeface="UTM Khuccamta" panose="02040603050506020204" pitchFamily="18" charset="0"/>
              </a:rPr>
              <a:t>Biết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kể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bằng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lời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của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mình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một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câu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chuyện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đã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được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nghe</a:t>
            </a:r>
            <a:r>
              <a:rPr lang="en-US" sz="2800" b="1">
                <a:latin typeface="UTM Khuccamta" panose="02040603050506020204" pitchFamily="18" charset="0"/>
              </a:rPr>
              <a:t>, </a:t>
            </a:r>
            <a:r>
              <a:rPr lang="en-US" sz="2800" b="1" err="1">
                <a:latin typeface="UTM Khuccamta" panose="02040603050506020204" pitchFamily="18" charset="0"/>
              </a:rPr>
              <a:t>được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đọc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về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truyền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thống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hiếu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học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hoặc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truyền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thống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đoàn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kết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của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dân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tộc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Việt</a:t>
            </a:r>
            <a:r>
              <a:rPr lang="en-US" sz="2800" b="1">
                <a:latin typeface="UTM Khuccamta" panose="02040603050506020204" pitchFamily="18" charset="0"/>
              </a:rPr>
              <a:t> Nam.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3461007" y="2882992"/>
            <a:ext cx="56296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err="1">
                <a:latin typeface="UTM Khuccamta" panose="02040603050506020204" pitchFamily="18" charset="0"/>
              </a:rPr>
              <a:t>Hiểu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được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câu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chuyện</a:t>
            </a:r>
            <a:r>
              <a:rPr lang="en-US" sz="2800" b="1">
                <a:latin typeface="UTM Khuccamta" panose="02040603050506020204" pitchFamily="18" charset="0"/>
              </a:rPr>
              <a:t>, </a:t>
            </a:r>
            <a:r>
              <a:rPr lang="en-US" sz="2800" b="1" err="1">
                <a:latin typeface="UTM Khuccamta" panose="02040603050506020204" pitchFamily="18" charset="0"/>
              </a:rPr>
              <a:t>biết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trao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đổi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với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các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bạn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về</a:t>
            </a:r>
            <a:r>
              <a:rPr lang="en-US" sz="2800" b="1">
                <a:latin typeface="UTM Khuccamta" panose="02040603050506020204" pitchFamily="18" charset="0"/>
              </a:rPr>
              <a:t> ý </a:t>
            </a:r>
            <a:r>
              <a:rPr lang="en-US" sz="2800" b="1" err="1">
                <a:latin typeface="UTM Khuccamta" panose="02040603050506020204" pitchFamily="18" charset="0"/>
              </a:rPr>
              <a:t>nghĩa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của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câu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chuyện</a:t>
            </a:r>
            <a:r>
              <a:rPr lang="en-US" sz="2800" b="1">
                <a:latin typeface="UTM Khuccamta" panose="02040603050506020204" pitchFamily="18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1778273" y="3913544"/>
            <a:ext cx="72147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err="1">
                <a:latin typeface="UTM Khuccamta" panose="02040603050506020204" pitchFamily="18" charset="0"/>
              </a:rPr>
              <a:t>Rèn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kĩ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năng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lắng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nghe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và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đưa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ra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nhận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xét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phù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hợp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cho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lời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kể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của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bạn</a:t>
            </a:r>
            <a:r>
              <a:rPr lang="en-US" sz="2800" b="1">
                <a:latin typeface="UTM Khuccamta" panose="02040603050506020204" pitchFamily="18" charset="0"/>
              </a:rPr>
              <a:t>.</a:t>
            </a:r>
          </a:p>
        </p:txBody>
      </p:sp>
      <p:grpSp>
        <p:nvGrpSpPr>
          <p:cNvPr id="16" name="组合 2"/>
          <p:cNvGrpSpPr/>
          <p:nvPr/>
        </p:nvGrpSpPr>
        <p:grpSpPr>
          <a:xfrm>
            <a:off x="2811871" y="2941526"/>
            <a:ext cx="676534" cy="736112"/>
            <a:chOff x="1396132" y="1003962"/>
            <a:chExt cx="652559" cy="710025"/>
          </a:xfrm>
        </p:grpSpPr>
        <p:pic>
          <p:nvPicPr>
            <p:cNvPr id="17" name="图片 39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132" y="1040834"/>
              <a:ext cx="652559" cy="67315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511238" y="1003962"/>
              <a:ext cx="422346" cy="564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>
                  <a:solidFill>
                    <a:schemeClr val="bg1"/>
                  </a:solidFill>
                  <a:latin typeface="UTM Khuccamta" panose="020406030505060202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2</a:t>
              </a:r>
              <a:endParaRPr lang="zh-CN" altLang="en-US" sz="3200" b="1">
                <a:solidFill>
                  <a:schemeClr val="bg1"/>
                </a:solidFill>
                <a:latin typeface="UTM Khuccamta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组合 2"/>
          <p:cNvGrpSpPr/>
          <p:nvPr/>
        </p:nvGrpSpPr>
        <p:grpSpPr>
          <a:xfrm>
            <a:off x="1012532" y="3960210"/>
            <a:ext cx="676534" cy="736112"/>
            <a:chOff x="1396132" y="1003962"/>
            <a:chExt cx="652559" cy="710025"/>
          </a:xfrm>
        </p:grpSpPr>
        <p:pic>
          <p:nvPicPr>
            <p:cNvPr id="20" name="图片 39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132" y="1040834"/>
              <a:ext cx="652559" cy="67315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511238" y="1003962"/>
              <a:ext cx="422346" cy="564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>
                  <a:solidFill>
                    <a:schemeClr val="bg1"/>
                  </a:solidFill>
                  <a:latin typeface="UTM Khuccamta" panose="020406030505060202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3</a:t>
              </a:r>
              <a:endParaRPr lang="zh-CN" altLang="en-US" sz="3200" b="1">
                <a:solidFill>
                  <a:schemeClr val="bg1"/>
                </a:solidFill>
                <a:latin typeface="UTM Khuccamta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840" y="2066113"/>
            <a:ext cx="648072" cy="64807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910" y="3328695"/>
            <a:ext cx="648072" cy="6480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75584"/>
            <a:ext cx="648072" cy="648072"/>
          </a:xfrm>
          <a:prstGeom prst="rect">
            <a:avLst/>
          </a:prstGeom>
        </p:spPr>
      </p:pic>
      <p:pic>
        <p:nvPicPr>
          <p:cNvPr id="25" name="Picture 3" descr="C:\Users\Thinkpad\Desktop\PNG\1_0002_图层-5-副本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6074" y="-283257"/>
            <a:ext cx="3351610" cy="402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514316" y="1020916"/>
            <a:ext cx="2393604" cy="150810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altLang="zh-CN" sz="4600" b="1">
                <a:solidFill>
                  <a:srgbClr val="600000"/>
                </a:solidFill>
                <a:latin typeface="UVN Banh Mi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Đánh giá </a:t>
            </a:r>
          </a:p>
          <a:p>
            <a:pPr algn="ctr"/>
            <a:r>
              <a:rPr lang="en-US" altLang="zh-CN" sz="4600" b="1">
                <a:solidFill>
                  <a:srgbClr val="600000"/>
                </a:solidFill>
                <a:latin typeface="UVN Banh Mi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mục </a:t>
            </a:r>
            <a:r>
              <a:rPr lang="en-US" altLang="zh-CN" sz="4600" b="1" err="1">
                <a:solidFill>
                  <a:srgbClr val="600000"/>
                </a:solidFill>
                <a:latin typeface="UVN Banh Mi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tiêu</a:t>
            </a:r>
            <a:endParaRPr lang="zh-CN" altLang="en-US" sz="4600" b="1">
              <a:solidFill>
                <a:srgbClr val="600000"/>
              </a:solidFill>
              <a:latin typeface="UVN Banh Mi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4520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36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-594274"/>
            <a:ext cx="8820472" cy="60846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5367" y="1761661"/>
            <a:ext cx="7216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sz="3200" b="1">
                <a:latin typeface="UTM Khuccamta" panose="02040603050506020204" pitchFamily="18" charset="0"/>
              </a:rPr>
              <a:t>Kể chuyện cho ông bà, bố mẹ cùng nghe.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68340" y="2370642"/>
            <a:ext cx="7056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en-US" sz="3200" b="1" dirty="0" err="1">
                <a:latin typeface="UTM Khuccamta" panose="02040603050506020204" pitchFamily="18" charset="0"/>
              </a:rPr>
              <a:t>Chuẩn</a:t>
            </a:r>
            <a:r>
              <a:rPr lang="en-US" sz="3200" b="1" dirty="0">
                <a:latin typeface="UTM Khuccamta" panose="02040603050506020204" pitchFamily="18" charset="0"/>
              </a:rPr>
              <a:t> </a:t>
            </a:r>
            <a:r>
              <a:rPr lang="en-US" sz="3200" b="1" dirty="0" err="1">
                <a:latin typeface="UTM Khuccamta" panose="02040603050506020204" pitchFamily="18" charset="0"/>
              </a:rPr>
              <a:t>bị</a:t>
            </a:r>
            <a:r>
              <a:rPr lang="en-US" sz="3200" b="1" dirty="0">
                <a:latin typeface="UTM Khuccamta" panose="02040603050506020204" pitchFamily="18" charset="0"/>
              </a:rPr>
              <a:t> </a:t>
            </a:r>
            <a:r>
              <a:rPr lang="en-US" sz="3200" b="1" dirty="0" err="1">
                <a:latin typeface="UTM Khuccamta" panose="02040603050506020204" pitchFamily="18" charset="0"/>
              </a:rPr>
              <a:t>bài</a:t>
            </a:r>
            <a:r>
              <a:rPr lang="en-US" sz="3200" b="1" dirty="0">
                <a:latin typeface="UTM Khuccamta" panose="02040603050506020204" pitchFamily="18" charset="0"/>
              </a:rPr>
              <a:t> </a:t>
            </a:r>
            <a:r>
              <a:rPr lang="en-US" sz="3200" b="1" dirty="0" err="1">
                <a:latin typeface="UTM Khuccamta" panose="02040603050506020204" pitchFamily="18" charset="0"/>
              </a:rPr>
              <a:t>sau</a:t>
            </a:r>
            <a:r>
              <a:rPr lang="en-US" sz="3200" b="1" dirty="0">
                <a:latin typeface="UTM Khuccamta" panose="02040603050506020204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UTM Khuccamta" panose="02040603050506020204" pitchFamily="18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UTM Khuccamt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Khuccamta" panose="02040603050506020204" pitchFamily="18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UTM Khuccamt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Khuccamta" panose="02040603050506020204" pitchFamily="18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UTM Khuccamt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Khuccamta" panose="02040603050506020204" pitchFamily="18" charset="0"/>
              </a:rPr>
              <a:t>chứng</a:t>
            </a:r>
            <a:r>
              <a:rPr lang="en-US" sz="3200" b="1" dirty="0">
                <a:solidFill>
                  <a:srgbClr val="FF0000"/>
                </a:solidFill>
                <a:latin typeface="UTM Khuccamt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Khuccamta" panose="02040603050506020204" pitchFamily="18" charset="0"/>
              </a:rPr>
              <a:t>kiến</a:t>
            </a:r>
            <a:r>
              <a:rPr lang="en-US" sz="3200" b="1" dirty="0">
                <a:solidFill>
                  <a:srgbClr val="FF0000"/>
                </a:solidFill>
                <a:latin typeface="UTM Khuccamt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Khuccamta" panose="02040603050506020204" pitchFamily="18" charset="0"/>
              </a:rPr>
              <a:t>hoặc</a:t>
            </a:r>
            <a:r>
              <a:rPr lang="en-US" sz="3200" b="1" dirty="0">
                <a:solidFill>
                  <a:srgbClr val="FF0000"/>
                </a:solidFill>
                <a:latin typeface="UTM Khuccamt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Khuccamta" panose="02040603050506020204" pitchFamily="18" charset="0"/>
              </a:rPr>
              <a:t>tham</a:t>
            </a:r>
            <a:r>
              <a:rPr lang="en-US" sz="3200" b="1" dirty="0">
                <a:solidFill>
                  <a:srgbClr val="FF0000"/>
                </a:solidFill>
                <a:latin typeface="UTM Khuccamta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Khuccamta" panose="02040603050506020204" pitchFamily="18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UTM Khuccamta" panose="020406030505060202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49633" y="379718"/>
            <a:ext cx="2587567" cy="769441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altLang="zh-CN" sz="4400" b="1">
                <a:solidFill>
                  <a:srgbClr val="60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Dặn dò</a:t>
            </a:r>
            <a:endParaRPr lang="zh-CN" altLang="en-US" sz="4400" b="1">
              <a:solidFill>
                <a:srgbClr val="600000"/>
              </a:solidFill>
              <a:latin typeface="UTM Aristote" panose="02040603050506020204" pitchFamily="18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052878E2-1FA7-457D-81F3-AA01055CD6E3}"/>
              </a:ext>
            </a:extLst>
          </p:cNvPr>
          <p:cNvSpPr/>
          <p:nvPr/>
        </p:nvSpPr>
        <p:spPr>
          <a:xfrm>
            <a:off x="22966" y="4350534"/>
            <a:ext cx="8879094" cy="703673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lstStyle/>
          <a:p>
            <a:pPr defTabSz="815975">
              <a:lnSpc>
                <a:spcPct val="120000"/>
              </a:lnSpc>
            </a:pPr>
            <a:r>
              <a:rPr lang="en-US" altLang="zh-CN" sz="3600" b="1">
                <a:solidFill>
                  <a:srgbClr val="640000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Chúc các em chăm ngoan, học giỏi.</a:t>
            </a:r>
            <a:endParaRPr lang="zh-CN" altLang="en-US" sz="3600" b="1">
              <a:solidFill>
                <a:srgbClr val="640000"/>
              </a:solidFill>
              <a:latin typeface="UTM Aristote" panose="02040603050506020204" pitchFamily="18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6179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icture 3" descr="C:\Users\Thinkpad\Desktop\PNG\1_0002_图层-5-副本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1422" y="1007630"/>
            <a:ext cx="4536504" cy="242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3419872" y="635137"/>
            <a:ext cx="676534" cy="736112"/>
            <a:chOff x="1396132" y="1003962"/>
            <a:chExt cx="652559" cy="710025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132" y="1040834"/>
              <a:ext cx="652559" cy="673153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1511238" y="1003962"/>
              <a:ext cx="422346" cy="564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>
                  <a:solidFill>
                    <a:schemeClr val="bg1"/>
                  </a:solidFill>
                  <a:latin typeface="UTM Khuccamta" panose="020406030505060202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1</a:t>
              </a:r>
              <a:endParaRPr lang="zh-CN" altLang="en-US" sz="3200" b="1">
                <a:solidFill>
                  <a:schemeClr val="bg1"/>
                </a:solidFill>
                <a:latin typeface="UTM Khuccamta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170" name="TextBox 169"/>
          <p:cNvSpPr txBox="1"/>
          <p:nvPr/>
        </p:nvSpPr>
        <p:spPr>
          <a:xfrm>
            <a:off x="555820" y="1545628"/>
            <a:ext cx="2760692" cy="1015663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altLang="zh-CN" sz="6000" err="1">
                <a:solidFill>
                  <a:srgbClr val="600000"/>
                </a:solidFill>
                <a:latin typeface="UVN Banh Mi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Mục</a:t>
            </a:r>
            <a:r>
              <a:rPr lang="en-US" altLang="zh-CN" sz="6000">
                <a:solidFill>
                  <a:srgbClr val="600000"/>
                </a:solidFill>
                <a:latin typeface="UVN Banh Mi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6000" err="1">
                <a:solidFill>
                  <a:srgbClr val="600000"/>
                </a:solidFill>
                <a:latin typeface="UVN Banh Mi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tiêu</a:t>
            </a:r>
            <a:endParaRPr lang="zh-CN" altLang="en-US" sz="6000">
              <a:solidFill>
                <a:srgbClr val="600000"/>
              </a:solidFill>
              <a:latin typeface="UVN Banh Mi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4072493" y="422243"/>
            <a:ext cx="49474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err="1">
                <a:latin typeface="UTM Khuccamta" panose="02040603050506020204" pitchFamily="18" charset="0"/>
              </a:rPr>
              <a:t>Biết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kể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bằng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lời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của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mình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một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câu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chuyện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đã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được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nghe</a:t>
            </a:r>
            <a:r>
              <a:rPr lang="en-US" sz="2800" b="1">
                <a:latin typeface="UTM Khuccamta" panose="02040603050506020204" pitchFamily="18" charset="0"/>
              </a:rPr>
              <a:t>, </a:t>
            </a:r>
            <a:r>
              <a:rPr lang="en-US" sz="2800" b="1" err="1">
                <a:latin typeface="UTM Khuccamta" panose="02040603050506020204" pitchFamily="18" charset="0"/>
              </a:rPr>
              <a:t>được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đọc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về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truyền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thống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hiếu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học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hoặc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truyền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thống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đoàn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kết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của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dân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tộc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Việt</a:t>
            </a:r>
            <a:r>
              <a:rPr lang="en-US" sz="2800" b="1">
                <a:latin typeface="UTM Khuccamta" panose="02040603050506020204" pitchFamily="18" charset="0"/>
              </a:rPr>
              <a:t> Nam.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3477281" y="2769771"/>
            <a:ext cx="55246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err="1">
                <a:latin typeface="UTM Khuccamta" panose="02040603050506020204" pitchFamily="18" charset="0"/>
              </a:rPr>
              <a:t>Hiểu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được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câu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chuyện</a:t>
            </a:r>
            <a:r>
              <a:rPr lang="en-US" sz="2800" b="1">
                <a:latin typeface="UTM Khuccamta" panose="02040603050506020204" pitchFamily="18" charset="0"/>
              </a:rPr>
              <a:t>, </a:t>
            </a:r>
            <a:r>
              <a:rPr lang="en-US" sz="2800" b="1" err="1">
                <a:latin typeface="UTM Khuccamta" panose="02040603050506020204" pitchFamily="18" charset="0"/>
              </a:rPr>
              <a:t>biết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trao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đổi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với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các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bạn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về</a:t>
            </a:r>
            <a:r>
              <a:rPr lang="en-US" sz="2800" b="1">
                <a:latin typeface="UTM Khuccamta" panose="02040603050506020204" pitchFamily="18" charset="0"/>
              </a:rPr>
              <a:t> ý </a:t>
            </a:r>
            <a:r>
              <a:rPr lang="en-US" sz="2800" b="1" err="1">
                <a:latin typeface="UTM Khuccamta" panose="02040603050506020204" pitchFamily="18" charset="0"/>
              </a:rPr>
              <a:t>nghĩa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của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câu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chuyện</a:t>
            </a:r>
            <a:r>
              <a:rPr lang="en-US" sz="2800" b="1">
                <a:latin typeface="UTM Khuccamta" panose="02040603050506020204" pitchFamily="18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2195736" y="3777883"/>
            <a:ext cx="68476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err="1">
                <a:latin typeface="UTM Khuccamta" panose="02040603050506020204" pitchFamily="18" charset="0"/>
              </a:rPr>
              <a:t>Rèn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kĩ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năng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lắng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nghe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và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đưa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ra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nhận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xét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phù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hợp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cho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lời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kể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của</a:t>
            </a:r>
            <a:r>
              <a:rPr lang="en-US" sz="2800" b="1">
                <a:latin typeface="UTM Khuccamta" panose="02040603050506020204" pitchFamily="18" charset="0"/>
              </a:rPr>
              <a:t> </a:t>
            </a:r>
            <a:r>
              <a:rPr lang="en-US" sz="2800" b="1" err="1">
                <a:latin typeface="UTM Khuccamta" panose="02040603050506020204" pitchFamily="18" charset="0"/>
              </a:rPr>
              <a:t>bạn</a:t>
            </a:r>
            <a:r>
              <a:rPr lang="en-US" sz="2800" b="1">
                <a:latin typeface="UTM Khuccamta" panose="02040603050506020204" pitchFamily="18" charset="0"/>
              </a:rPr>
              <a:t>.</a:t>
            </a:r>
          </a:p>
        </p:txBody>
      </p:sp>
      <p:grpSp>
        <p:nvGrpSpPr>
          <p:cNvPr id="16" name="组合 2"/>
          <p:cNvGrpSpPr/>
          <p:nvPr/>
        </p:nvGrpSpPr>
        <p:grpSpPr>
          <a:xfrm>
            <a:off x="2843808" y="2918436"/>
            <a:ext cx="676534" cy="736112"/>
            <a:chOff x="1396132" y="1003962"/>
            <a:chExt cx="652559" cy="710025"/>
          </a:xfrm>
        </p:grpSpPr>
        <p:pic>
          <p:nvPicPr>
            <p:cNvPr id="17" name="图片 39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132" y="1040834"/>
              <a:ext cx="652559" cy="67315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511238" y="1003962"/>
              <a:ext cx="422346" cy="564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>
                  <a:solidFill>
                    <a:schemeClr val="bg1"/>
                  </a:solidFill>
                  <a:latin typeface="UTM Khuccamta" panose="020406030505060202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2</a:t>
              </a:r>
              <a:endParaRPr lang="zh-CN" altLang="en-US" sz="3200" b="1">
                <a:solidFill>
                  <a:schemeClr val="bg1"/>
                </a:solidFill>
                <a:latin typeface="UTM Khuccamta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组合 2"/>
          <p:cNvGrpSpPr/>
          <p:nvPr/>
        </p:nvGrpSpPr>
        <p:grpSpPr>
          <a:xfrm>
            <a:off x="1447194" y="3837099"/>
            <a:ext cx="676534" cy="736112"/>
            <a:chOff x="1396132" y="1003962"/>
            <a:chExt cx="652559" cy="710025"/>
          </a:xfrm>
        </p:grpSpPr>
        <p:pic>
          <p:nvPicPr>
            <p:cNvPr id="20" name="图片 39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132" y="1040834"/>
              <a:ext cx="652559" cy="67315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511238" y="1003962"/>
              <a:ext cx="422346" cy="564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>
                  <a:solidFill>
                    <a:schemeClr val="bg1"/>
                  </a:solidFill>
                  <a:latin typeface="UTM Khuccamta" panose="020406030505060202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3</a:t>
              </a:r>
              <a:endParaRPr lang="zh-CN" altLang="en-US" sz="3200" b="1">
                <a:solidFill>
                  <a:schemeClr val="bg1"/>
                </a:solidFill>
                <a:latin typeface="UTM Khuccamta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55824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/>
      <p:bldP spid="28" grpId="0"/>
      <p:bldP spid="32" grpId="0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86" y="0"/>
            <a:ext cx="9144000" cy="5143500"/>
          </a:xfrm>
          <a:prstGeom prst="rect">
            <a:avLst/>
          </a:prstGeom>
        </p:spPr>
      </p:pic>
      <p:sp>
        <p:nvSpPr>
          <p:cNvPr id="3" name="矩形 4">
            <a:extLst>
              <a:ext uri="{FF2B5EF4-FFF2-40B4-BE49-F238E27FC236}">
                <a16:creationId xmlns:a16="http://schemas.microsoft.com/office/drawing/2014/main" id="{052878E2-1FA7-457D-81F3-AA01055CD6E3}"/>
              </a:ext>
            </a:extLst>
          </p:cNvPr>
          <p:cNvSpPr/>
          <p:nvPr/>
        </p:nvSpPr>
        <p:spPr>
          <a:xfrm>
            <a:off x="1187624" y="656910"/>
            <a:ext cx="6439097" cy="122131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lstStyle/>
          <a:p>
            <a:pPr algn="ctr" defTabSz="815975">
              <a:lnSpc>
                <a:spcPct val="120000"/>
              </a:lnSpc>
            </a:pPr>
            <a:r>
              <a:rPr lang="en-US" altLang="zh-CN" sz="6600" b="1"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Khởi động</a:t>
            </a:r>
            <a:endParaRPr lang="zh-CN" altLang="en-US" sz="6600" b="1">
              <a:latin typeface="UTM Aristote" panose="02040603050506020204" pitchFamily="18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5" b="22416"/>
          <a:stretch/>
        </p:blipFill>
        <p:spPr>
          <a:xfrm>
            <a:off x="13386" y="1059582"/>
            <a:ext cx="9130614" cy="29523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0685" y="1935581"/>
            <a:ext cx="5816016" cy="129266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altLang="zh-CN" sz="7800" dirty="0">
                <a:solidFill>
                  <a:srgbClr val="FF0000"/>
                </a:solidFill>
                <a:latin typeface="UVN Banh Mi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Ai </a:t>
            </a:r>
            <a:r>
              <a:rPr lang="en-US" altLang="zh-CN" sz="7800" dirty="0" err="1">
                <a:solidFill>
                  <a:srgbClr val="FF0000"/>
                </a:solidFill>
                <a:latin typeface="UVN Banh Mi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nhanh</a:t>
            </a:r>
            <a:r>
              <a:rPr lang="en-US" altLang="zh-CN" sz="7800" dirty="0">
                <a:solidFill>
                  <a:srgbClr val="FF0000"/>
                </a:solidFill>
                <a:latin typeface="UVN Banh Mi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7800" dirty="0" err="1">
                <a:solidFill>
                  <a:srgbClr val="FF0000"/>
                </a:solidFill>
                <a:latin typeface="UVN Banh Mi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hơn</a:t>
            </a:r>
            <a:r>
              <a:rPr lang="en-US" altLang="zh-CN" sz="7800" dirty="0">
                <a:solidFill>
                  <a:srgbClr val="FF0000"/>
                </a:solidFill>
                <a:latin typeface="UVN Banh Mi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?</a:t>
            </a:r>
            <a:endParaRPr lang="zh-CN" altLang="en-US" sz="7800" dirty="0">
              <a:solidFill>
                <a:srgbClr val="FF0000"/>
              </a:solidFill>
              <a:latin typeface="UVN Banh Mi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2864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7701"/>
            <a:ext cx="3491880" cy="1399128"/>
            <a:chOff x="0" y="-27701"/>
            <a:chExt cx="3491880" cy="13991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27701"/>
              <a:ext cx="3491880" cy="123129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3528" y="123478"/>
              <a:ext cx="2648320" cy="1247949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3157190" y="218133"/>
            <a:ext cx="282962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abaret" panose="02040603050506020204" pitchFamily="18" charset="0"/>
              </a:rPr>
              <a:t>Đây là ai?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226920"/>
            <a:ext cx="75733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UTM Khuccamta" panose="02040603050506020204" pitchFamily="18" charset="0"/>
              </a:rPr>
              <a:t>1. Ông là trạng nguyên nhỏ tuổi nhất nước ta.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9909" y="2017752"/>
            <a:ext cx="75733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UTM Khuccamta" panose="02040603050506020204" pitchFamily="18" charset="0"/>
              </a:rPr>
              <a:t>2. Ông đỗ trạng nguyên khi mới 13 tuổi.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9909" y="2809840"/>
            <a:ext cx="83263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latin typeface="UTM Khuccamta" panose="02040603050506020204" pitchFamily="18" charset="0"/>
              </a:rPr>
              <a:t>3. Ông được mọi người gọi là Ông Trạng thả diều.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823" y="1247796"/>
            <a:ext cx="7069321" cy="3880219"/>
          </a:xfrm>
          <a:prstGeom prst="rect">
            <a:avLst/>
          </a:prstGeom>
        </p:spPr>
      </p:pic>
      <p:pic>
        <p:nvPicPr>
          <p:cNvPr id="2" name="đồng hồ đếm ngược 30s cầu vồ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9122.890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61347" y="-27701"/>
            <a:ext cx="2182653" cy="122774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54452" y="4264354"/>
            <a:ext cx="2959344" cy="1100495"/>
            <a:chOff x="2527281" y="2795897"/>
            <a:chExt cx="2959344" cy="1100495"/>
          </a:xfrm>
        </p:grpSpPr>
        <p:sp>
          <p:nvSpPr>
            <p:cNvPr id="5" name="Snip Diagonal Corner Rectangle 4"/>
            <p:cNvSpPr/>
            <p:nvPr/>
          </p:nvSpPr>
          <p:spPr>
            <a:xfrm>
              <a:off x="2710652" y="3083060"/>
              <a:ext cx="2592603" cy="576064"/>
            </a:xfrm>
            <a:prstGeom prst="snip2DiagRect">
              <a:avLst>
                <a:gd name="adj1" fmla="val 0"/>
                <a:gd name="adj2" fmla="val 0"/>
              </a:avLst>
            </a:prstGeom>
            <a:solidFill>
              <a:srgbClr val="535D6E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nip Diagonal Corner Rectangle 12"/>
            <p:cNvSpPr/>
            <p:nvPr/>
          </p:nvSpPr>
          <p:spPr>
            <a:xfrm>
              <a:off x="2527281" y="2795897"/>
              <a:ext cx="2959344" cy="1100495"/>
            </a:xfrm>
            <a:prstGeom prst="snip2DiagRect">
              <a:avLst>
                <a:gd name="adj1" fmla="val 0"/>
                <a:gd name="adj2" fmla="val 50000"/>
              </a:avLst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00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Androgyne" panose="02040603050506020204" pitchFamily="18" charset="0"/>
                </a:rPr>
                <a:t>Nguyễn Hiền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172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7701"/>
            <a:ext cx="3491880" cy="1399128"/>
            <a:chOff x="0" y="-27701"/>
            <a:chExt cx="3491880" cy="13991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-27701"/>
              <a:ext cx="3491880" cy="123129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3528" y="123478"/>
              <a:ext cx="2648320" cy="1247949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1720037" y="-69411"/>
            <a:ext cx="261000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abaret" panose="02040603050506020204" pitchFamily="18" charset="0"/>
              </a:rPr>
              <a:t>Đây là ai?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" y="691991"/>
            <a:ext cx="56395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>
                <a:latin typeface="UTM Khuccamta" panose="02040603050506020204" pitchFamily="18" charset="0"/>
              </a:rPr>
              <a:t>1. Ông là một vị tướng tài giỏi thời Trần.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658" y="1779662"/>
            <a:ext cx="56620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>
                <a:latin typeface="UTM Khuccamta" panose="02040603050506020204" pitchFamily="18" charset="0"/>
              </a:rPr>
              <a:t>2. Tên tuổi ông gắn với chiến thắng chống quân Nguyên Mông trên sông Bạch Đằng (1288).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14" y="3401006"/>
            <a:ext cx="56369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>
                <a:latin typeface="UTM Khuccamta" panose="02040603050506020204" pitchFamily="18" charset="0"/>
              </a:rPr>
              <a:t>3. Ông là người vì đại nghĩa mà xoá bỏ hiềm khích cá nhân để tạo nên khối đoàn kết chống giặc.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r="50000"/>
          <a:stretch/>
        </p:blipFill>
        <p:spPr>
          <a:xfrm>
            <a:off x="5745981" y="0"/>
            <a:ext cx="3319895" cy="3257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50585" t="29323" r="3166" b="38096"/>
          <a:stretch/>
        </p:blipFill>
        <p:spPr>
          <a:xfrm>
            <a:off x="6327116" y="2884249"/>
            <a:ext cx="2304256" cy="720080"/>
          </a:xfrm>
          <a:prstGeom prst="rect">
            <a:avLst/>
          </a:prstGeom>
        </p:spPr>
      </p:pic>
      <p:pic>
        <p:nvPicPr>
          <p:cNvPr id="12" name="đồng hồ đếm ngược 30s cầu vồ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9122.890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29572" y="3604329"/>
            <a:ext cx="2736304" cy="153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86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9128" y="-452586"/>
            <a:ext cx="10153128" cy="5143500"/>
          </a:xfrm>
          <a:prstGeom prst="rect">
            <a:avLst/>
          </a:prstGeom>
        </p:spPr>
      </p:pic>
      <p:sp>
        <p:nvSpPr>
          <p:cNvPr id="3" name="矩形 4">
            <a:extLst>
              <a:ext uri="{FF2B5EF4-FFF2-40B4-BE49-F238E27FC236}">
                <a16:creationId xmlns:a16="http://schemas.microsoft.com/office/drawing/2014/main" id="{052878E2-1FA7-457D-81F3-AA01055CD6E3}"/>
              </a:ext>
            </a:extLst>
          </p:cNvPr>
          <p:cNvSpPr/>
          <p:nvPr/>
        </p:nvSpPr>
        <p:spPr>
          <a:xfrm>
            <a:off x="1835696" y="1822252"/>
            <a:ext cx="5760640" cy="122131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lstStyle/>
          <a:p>
            <a:pPr defTabSz="815975">
              <a:lnSpc>
                <a:spcPct val="120000"/>
              </a:lnSpc>
            </a:pPr>
            <a:r>
              <a:rPr lang="en-US" altLang="zh-CN" sz="6600" b="1"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Khám phá</a:t>
            </a:r>
            <a:endParaRPr lang="zh-CN" altLang="en-US" sz="6600" b="1">
              <a:latin typeface="UTM Aristote" panose="02040603050506020204" pitchFamily="18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2093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86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-13386" y="1604799"/>
            <a:ext cx="915738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>
                <a:latin typeface="UTM Khuccamta" panose="02040603050506020204" pitchFamily="18" charset="0"/>
              </a:rPr>
              <a:t>	</a:t>
            </a:r>
            <a:r>
              <a:rPr lang="en-US" sz="3800" b="1">
                <a:latin typeface="UTM Khuccamta" panose="02040603050506020204" pitchFamily="18" charset="0"/>
              </a:rPr>
              <a:t>Hãy kể lại một câu chuyện em đã nghe hoặc đã đọc nói về truyền thống hiếu học hoặc truyền thống đoàn kết của dân tộc Việt Nam.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547478" y="2234860"/>
            <a:ext cx="144016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128978" y="2810924"/>
            <a:ext cx="118762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864362" y="2810924"/>
            <a:ext cx="416402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3409570"/>
            <a:ext cx="421196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image 756">
            <a:hlinkClick r:id="rId4" action="ppaction://hlinksldjump"/>
            <a:extLst>
              <a:ext uri="{FF2B5EF4-FFF2-40B4-BE49-F238E27FC236}">
                <a16:creationId xmlns:a16="http://schemas.microsoft.com/office/drawing/2014/main" id="{9AF99591-2686-4F4C-AEEA-496DC320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3" y="163711"/>
            <a:ext cx="3548070" cy="131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5117786" y="3363838"/>
            <a:ext cx="3312368" cy="2294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394045" y="285715"/>
            <a:ext cx="215956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Cabaret" panose="02040603050506020204" pitchFamily="18" charset="0"/>
              </a:rPr>
              <a:t>Đề bài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967891" y="3291589"/>
            <a:ext cx="2882751" cy="1761681"/>
            <a:chOff x="2967891" y="3291589"/>
            <a:chExt cx="2882751" cy="1761681"/>
          </a:xfrm>
        </p:grpSpPr>
        <p:pic>
          <p:nvPicPr>
            <p:cNvPr id="9" name="Picture 8">
              <a:hlinkClick r:id="rId4" action="ppaction://hlinksldjump"/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65400" r="24800" b="19200"/>
            <a:stretch/>
          </p:blipFill>
          <p:spPr>
            <a:xfrm>
              <a:off x="2967891" y="3291589"/>
              <a:ext cx="2882751" cy="1761681"/>
            </a:xfrm>
            <a:prstGeom prst="rect">
              <a:avLst/>
            </a:prstGeom>
          </p:spPr>
        </p:pic>
        <p:sp>
          <p:nvSpPr>
            <p:cNvPr id="18" name="矩形 4">
              <a:extLst>
                <a:ext uri="{FF2B5EF4-FFF2-40B4-BE49-F238E27FC236}">
                  <a16:creationId xmlns:a16="http://schemas.microsoft.com/office/drawing/2014/main" id="{052878E2-1FA7-457D-81F3-AA01055CD6E3}"/>
                </a:ext>
              </a:extLst>
            </p:cNvPr>
            <p:cNvSpPr/>
            <p:nvPr/>
          </p:nvSpPr>
          <p:spPr>
            <a:xfrm>
              <a:off x="3275856" y="3711449"/>
              <a:ext cx="2088232" cy="9688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81616" tIns="40808" rIns="81616" bIns="40808" anchor="ctr">
              <a:spAutoFit/>
            </a:bodyPr>
            <a:lstStyle/>
            <a:p>
              <a:pPr algn="ctr" defTabSz="815975">
                <a:lnSpc>
                  <a:spcPct val="120000"/>
                </a:lnSpc>
              </a:pPr>
              <a:r>
                <a:rPr lang="en-US" altLang="zh-CN" sz="4800" b="1">
                  <a:solidFill>
                    <a:schemeClr val="bg1"/>
                  </a:solidFill>
                  <a:latin typeface="UTM Khuccamta" panose="02040603050506020204" pitchFamily="18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Gợi ý</a:t>
              </a:r>
              <a:endParaRPr lang="zh-CN" altLang="en-US" sz="4800" b="1">
                <a:solidFill>
                  <a:schemeClr val="bg1"/>
                </a:solidFill>
                <a:latin typeface="UTM Khuccamta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9529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755576" y="622713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UTM Khuccamta" panose="02040603050506020204" pitchFamily="18" charset="0"/>
              </a:rPr>
              <a:t>Những câu chuyện ca ngợi truyền thống hiếu học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6962" y="1176047"/>
            <a:ext cx="5027038" cy="3961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222862" y="2126287"/>
            <a:ext cx="351771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>
                <a:latin typeface="UTM Khuccamta" panose="02040603050506020204" pitchFamily="18" charset="0"/>
              </a:rPr>
              <a:t>Ông tổ nghề thêu</a:t>
            </a:r>
          </a:p>
          <a:p>
            <a:pPr algn="ctr"/>
            <a:r>
              <a:rPr lang="en-US" sz="3400" b="1">
                <a:latin typeface="UTM Khuccamta" panose="02040603050506020204" pitchFamily="18" charset="0"/>
              </a:rPr>
              <a:t>(Tiếng Việt 3, tập 2)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86655"/>
            <a:ext cx="5901544" cy="4022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5592691" y="2126288"/>
            <a:ext cx="376665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>
                <a:latin typeface="UTM Khuccamta" panose="02040603050506020204" pitchFamily="18" charset="0"/>
              </a:rPr>
              <a:t>Văn hay chữ tốt</a:t>
            </a:r>
          </a:p>
          <a:p>
            <a:pPr algn="ctr"/>
            <a:r>
              <a:rPr lang="en-US" sz="3400" b="1">
                <a:latin typeface="UTM Khuccamta" panose="02040603050506020204" pitchFamily="18" charset="0"/>
              </a:rPr>
              <a:t>(Tiếng Việt 4, tập 1)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2600" y="1154811"/>
            <a:ext cx="4789040" cy="4141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-342813" y="2352022"/>
            <a:ext cx="48954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UTM Khuccamta" panose="02040603050506020204" pitchFamily="18" charset="0"/>
              </a:rPr>
              <a:t>Bông sen trong giếng ngọc</a:t>
            </a:r>
          </a:p>
          <a:p>
            <a:pPr algn="ctr"/>
            <a:r>
              <a:rPr lang="en-US" sz="3200" b="1">
                <a:latin typeface="UTM Khuccamta" panose="02040603050506020204" pitchFamily="18" charset="0"/>
              </a:rPr>
              <a:t>(Truyện đọc lớp 4)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401" r="24800" b="70999"/>
          <a:stretch/>
        </p:blipFill>
        <p:spPr>
          <a:xfrm>
            <a:off x="-445707" y="-313659"/>
            <a:ext cx="3865395" cy="15211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6767" y="36578"/>
            <a:ext cx="2688557" cy="646331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altLang="zh-CN" sz="3600" b="1">
                <a:solidFill>
                  <a:schemeClr val="bg1"/>
                </a:solidFill>
                <a:latin typeface="UTM Aristote" panose="02040603050506020204" pitchFamily="18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Nội dung</a:t>
            </a:r>
            <a:endParaRPr lang="zh-CN" altLang="en-US" sz="3600" b="1">
              <a:solidFill>
                <a:schemeClr val="bg1"/>
              </a:solidFill>
              <a:latin typeface="UTM Aristote" panose="02040603050506020204" pitchFamily="18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3666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7" grpId="0"/>
      <p:bldP spid="17" grpId="1"/>
      <p:bldP spid="19" grpId="0"/>
      <p:bldP spid="19" grpId="1"/>
      <p:bldP spid="2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629816" y="267494"/>
            <a:ext cx="81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UTM Khuccamta" panose="02040603050506020204" pitchFamily="18" charset="0"/>
              </a:rPr>
              <a:t>Những câu chuyện ca ngợi truyền thống đoàn kết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1269819" y="4572588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UTM Khuccamta" panose="02040603050506020204" pitchFamily="18" charset="0"/>
              </a:rPr>
              <a:t>Câu chuyện bó đũa (Tiếng Việt 2, tập 1)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79" y="902701"/>
            <a:ext cx="8980625" cy="3822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83774"/>
            <a:ext cx="5501359" cy="4359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5265354" y="2213761"/>
            <a:ext cx="3942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UTM Khuccamta" panose="02040603050506020204" pitchFamily="18" charset="0"/>
              </a:rPr>
              <a:t>Đôi bạn </a:t>
            </a:r>
          </a:p>
          <a:p>
            <a:pPr algn="ctr"/>
            <a:r>
              <a:rPr lang="en-US" sz="3600" b="1">
                <a:latin typeface="UTM Khuccamta" panose="02040603050506020204" pitchFamily="18" charset="0"/>
              </a:rPr>
              <a:t>(Tiếng Việt 3, tập 1)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3444" y="801277"/>
            <a:ext cx="5037164" cy="4218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F418FDB-6336-414A-95B6-7FA51C98746D}"/>
              </a:ext>
            </a:extLst>
          </p:cNvPr>
          <p:cNvSpPr txBox="1"/>
          <p:nvPr/>
        </p:nvSpPr>
        <p:spPr>
          <a:xfrm>
            <a:off x="-250389" y="2192846"/>
            <a:ext cx="46821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UTM Khuccamta" panose="02040603050506020204" pitchFamily="18" charset="0"/>
              </a:rPr>
              <a:t>Vì muôn dân</a:t>
            </a:r>
          </a:p>
          <a:p>
            <a:pPr algn="ctr"/>
            <a:r>
              <a:rPr lang="en-US" sz="3600" b="1">
                <a:latin typeface="UTM Khuccamta" panose="02040603050506020204" pitchFamily="18" charset="0"/>
              </a:rPr>
              <a:t>(Tiếng Việt 5, tập 2)</a:t>
            </a:r>
          </a:p>
        </p:txBody>
      </p:sp>
    </p:spTree>
    <p:extLst>
      <p:ext uri="{BB962C8B-B14F-4D97-AF65-F5344CB8AC3E}">
        <p14:creationId xmlns:p14="http://schemas.microsoft.com/office/powerpoint/2010/main" val="10375491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7" grpId="0"/>
      <p:bldP spid="17" grpId="1"/>
      <p:bldP spid="14" grpId="0"/>
      <p:bldP spid="14" grpId="1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SLIDE_COUNT" val="1"/>
  <p:tag name="INKNOELEADERBOARD" val="-122744086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5251</TotalTime>
  <Words>781</Words>
  <Application>Microsoft Office PowerPoint</Application>
  <PresentationFormat>On-screen Show (16:9)</PresentationFormat>
  <Paragraphs>107</Paragraphs>
  <Slides>18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UTM Androgyne</vt:lpstr>
      <vt:lpstr>UTM ThuPhap Thien An</vt:lpstr>
      <vt:lpstr>方正吕建德字体</vt:lpstr>
      <vt:lpstr>Wingdings</vt:lpstr>
      <vt:lpstr>UTM Aristote</vt:lpstr>
      <vt:lpstr>Calibri</vt:lpstr>
      <vt:lpstr>方正华隶简体</vt:lpstr>
      <vt:lpstr>UTM Cabaret</vt:lpstr>
      <vt:lpstr>Arial</vt:lpstr>
      <vt:lpstr>UVN Banh Mi</vt:lpstr>
      <vt:lpstr>UTM Khuccamta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Thinkpad</dc:creator>
  <cp:lastModifiedBy>Nguyen Thu Hien</cp:lastModifiedBy>
  <cp:revision>327</cp:revision>
  <dcterms:created xsi:type="dcterms:W3CDTF">2014-07-31T02:57:06Z</dcterms:created>
  <dcterms:modified xsi:type="dcterms:W3CDTF">2022-02-22T15:37:54Z</dcterms:modified>
  <cp:contentStatus/>
</cp:coreProperties>
</file>