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 id="2147483703" r:id="rId7"/>
  </p:sldMasterIdLst>
  <p:notesMasterIdLst>
    <p:notesMasterId r:id="rId45"/>
  </p:notesMasterIdLst>
  <p:sldIdLst>
    <p:sldId id="265" r:id="rId8"/>
    <p:sldId id="320" r:id="rId9"/>
    <p:sldId id="321" r:id="rId10"/>
    <p:sldId id="322" r:id="rId11"/>
    <p:sldId id="323" r:id="rId12"/>
    <p:sldId id="324" r:id="rId13"/>
    <p:sldId id="336" r:id="rId14"/>
    <p:sldId id="282" r:id="rId15"/>
    <p:sldId id="284" r:id="rId16"/>
    <p:sldId id="328" r:id="rId17"/>
    <p:sldId id="345" r:id="rId18"/>
    <p:sldId id="332" r:id="rId19"/>
    <p:sldId id="346" r:id="rId20"/>
    <p:sldId id="347" r:id="rId21"/>
    <p:sldId id="339" r:id="rId22"/>
    <p:sldId id="348" r:id="rId23"/>
    <p:sldId id="349" r:id="rId24"/>
    <p:sldId id="350" r:id="rId25"/>
    <p:sldId id="351" r:id="rId26"/>
    <p:sldId id="352" r:id="rId27"/>
    <p:sldId id="353" r:id="rId28"/>
    <p:sldId id="354" r:id="rId29"/>
    <p:sldId id="257" r:id="rId30"/>
    <p:sldId id="307" r:id="rId31"/>
    <p:sldId id="355" r:id="rId32"/>
    <p:sldId id="318" r:id="rId33"/>
    <p:sldId id="344" r:id="rId34"/>
    <p:sldId id="356" r:id="rId35"/>
    <p:sldId id="357" r:id="rId36"/>
    <p:sldId id="358" r:id="rId37"/>
    <p:sldId id="359" r:id="rId38"/>
    <p:sldId id="360" r:id="rId39"/>
    <p:sldId id="361" r:id="rId40"/>
    <p:sldId id="362" r:id="rId41"/>
    <p:sldId id="363" r:id="rId42"/>
    <p:sldId id="301" r:id="rId43"/>
    <p:sldId id="3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9/29/2022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357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6090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44677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39737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62016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72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9322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71964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65220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2769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64349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15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197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9/29/2022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5.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9/29/2022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2F2B5874-711F-4B9D-BAE2-355C71EAD98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a16="http://schemas.microsoft.com/office/drawing/2014/main" id="{95299D7D-DF05-4980-9147-2CED8B0F81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82D1012E-BBF9-4535-BE34-BE2B48056F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descr="Shape&#10;&#10;Description automatically generated with medium confidence">
            <a:extLst>
              <a:ext uri="{FF2B5EF4-FFF2-40B4-BE49-F238E27FC236}">
                <a16:creationId xmlns:a16="http://schemas.microsoft.com/office/drawing/2014/main" id="{4B735D05-00A7-4E64-8A8B-BE894BE08E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4E615DD6-1A37-44F4-9F1A-87DEE83893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2022/9/29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42576841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9.png"/><Relationship Id="rId7" Type="http://schemas.openxmlformats.org/officeDocument/2006/relationships/slide" Target="slide9.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9.png"/><Relationship Id="rId11" Type="http://schemas.openxmlformats.org/officeDocument/2006/relationships/image" Target="../media/image13.gif"/><Relationship Id="rId5" Type="http://schemas.openxmlformats.org/officeDocument/2006/relationships/audio" Target="../media/audio1.wav"/><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image" Target="../media/image12.gif"/><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1.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54.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29" Type="http://schemas.openxmlformats.org/officeDocument/2006/relationships/slide" Target="slide31.xml"/><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5.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1366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
        <p:nvSpPr>
          <p:cNvPr id="7" name="TextBox 6">
            <a:extLst>
              <a:ext uri="{FF2B5EF4-FFF2-40B4-BE49-F238E27FC236}">
                <a16:creationId xmlns:a16="http://schemas.microsoft.com/office/drawing/2014/main" id="{84E19F7A-E032-4F47-8276-31D802012481}"/>
              </a:ext>
            </a:extLst>
          </p:cNvPr>
          <p:cNvSpPr txBox="1"/>
          <p:nvPr/>
        </p:nvSpPr>
        <p:spPr>
          <a:xfrm>
            <a:off x="2484030" y="166873"/>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5"/>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3D2D7F6-ECA3-4560-8759-A5B6659534D7}"/>
              </a:ext>
            </a:extLst>
          </p:cNvPr>
          <p:cNvSpPr/>
          <p:nvPr/>
        </p:nvSpPr>
        <p:spPr>
          <a:xfrm>
            <a:off x="7037327" y="835908"/>
            <a:ext cx="411532" cy="444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r>
              <a:rPr lang="en-US" sz="3200" dirty="0">
                <a:hlinkClick r:id="rId29" action="ppaction://hlinksldjump"/>
              </a:rPr>
              <a:t>Slide 31</a:t>
            </a:r>
            <a:endParaRPr lang="en-US" sz="3200" dirty="0"/>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2429</Words>
  <Application>Microsoft Office PowerPoint</Application>
  <PresentationFormat>Widescreen</PresentationFormat>
  <Paragraphs>203</Paragraphs>
  <Slides>37</Slides>
  <Notes>9</Notes>
  <HiddenSlides>0</HiddenSlides>
  <MMClips>3</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37</vt:i4>
      </vt:variant>
    </vt:vector>
  </HeadingPairs>
  <TitlesOfParts>
    <vt:vector size="58" baseType="lpstr">
      <vt:lpstr>Chewy</vt:lpstr>
      <vt:lpstr>Comfortaa</vt:lpstr>
      <vt:lpstr>Delius Unicase</vt:lpstr>
      <vt:lpstr>等线</vt:lpstr>
      <vt:lpstr>等线 Light</vt:lpstr>
      <vt:lpstr>字魂36号-正文宋楷</vt:lpstr>
      <vt:lpstr>Arial</vt:lpstr>
      <vt:lpstr>Arial Black</vt:lpstr>
      <vt:lpstr>Arial-Rounded</vt:lpstr>
      <vt:lpstr>Calibri</vt:lpstr>
      <vt:lpstr>Calibri Light</vt:lpstr>
      <vt:lpstr>Coiny</vt:lpstr>
      <vt:lpstr>iCiel Cadena</vt:lpstr>
      <vt:lpstr>Times New Roman</vt:lpstr>
      <vt:lpstr>Office Theme</vt:lpstr>
      <vt:lpstr>1_Office 主题</vt:lpstr>
      <vt:lpstr>5_Office 主题​​</vt:lpstr>
      <vt:lpstr>Office 主题</vt:lpstr>
      <vt:lpstr>2_Office 主题​​</vt:lpstr>
      <vt:lpstr>Response to Intervention: The Alphabet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2022-07-27T07:39:04Z</dcterms:created>
  <dcterms:modified xsi:type="dcterms:W3CDTF">2022-09-28T22:44:02Z</dcterms:modified>
</cp:coreProperties>
</file>