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2" r:id="rId3"/>
  </p:sldMasterIdLst>
  <p:notesMasterIdLst>
    <p:notesMasterId r:id="rId24"/>
  </p:notesMasterIdLst>
  <p:sldIdLst>
    <p:sldId id="332" r:id="rId4"/>
    <p:sldId id="356" r:id="rId5"/>
    <p:sldId id="3276" r:id="rId6"/>
    <p:sldId id="335" r:id="rId7"/>
    <p:sldId id="334" r:id="rId8"/>
    <p:sldId id="359" r:id="rId9"/>
    <p:sldId id="371" r:id="rId10"/>
    <p:sldId id="373" r:id="rId11"/>
    <p:sldId id="374" r:id="rId12"/>
    <p:sldId id="376" r:id="rId13"/>
    <p:sldId id="3274" r:id="rId14"/>
    <p:sldId id="3275" r:id="rId15"/>
    <p:sldId id="361" r:id="rId16"/>
    <p:sldId id="3267" r:id="rId17"/>
    <p:sldId id="3268" r:id="rId18"/>
    <p:sldId id="3269" r:id="rId19"/>
    <p:sldId id="3270" r:id="rId20"/>
    <p:sldId id="3273" r:id="rId21"/>
    <p:sldId id="330" r:id="rId22"/>
    <p:sldId id="33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DBD7C-1242-485A-BB3D-ACB3E4AA9435}"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B46E9-7F23-41A2-883E-239359034C68}" type="slidenum">
              <a:rPr lang="en-US" smtClean="0"/>
              <a:t>‹#›</a:t>
            </a:fld>
            <a:endParaRPr lang="en-US"/>
          </a:p>
        </p:txBody>
      </p:sp>
    </p:spTree>
    <p:extLst>
      <p:ext uri="{BB962C8B-B14F-4D97-AF65-F5344CB8AC3E}">
        <p14:creationId xmlns:p14="http://schemas.microsoft.com/office/powerpoint/2010/main" val="289801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9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23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68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14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6446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55031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64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754202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73396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73464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217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2211427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10407235" y="384170"/>
            <a:ext cx="679800" cy="686867"/>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10765534" y="223533"/>
            <a:ext cx="1081033" cy="2038483"/>
          </a:xfrm>
          <a:prstGeom prst="rect">
            <a:avLst/>
          </a:prstGeom>
          <a:noFill/>
          <a:ln>
            <a:noFill/>
          </a:ln>
        </p:spPr>
      </p:pic>
      <p:pic>
        <p:nvPicPr>
          <p:cNvPr id="166" name="Google Shape;166;p25"/>
          <p:cNvPicPr preferRelativeResize="0"/>
          <p:nvPr/>
        </p:nvPicPr>
        <p:blipFill>
          <a:blip r:embed="rId5">
            <a:alphaModFix/>
          </a:blip>
          <a:stretch>
            <a:fillRect/>
          </a:stretch>
        </p:blipFill>
        <p:spPr>
          <a:xfrm>
            <a:off x="10714814" y="1825270"/>
            <a:ext cx="1182467" cy="1288765"/>
          </a:xfrm>
          <a:prstGeom prst="rect">
            <a:avLst/>
          </a:prstGeom>
          <a:noFill/>
          <a:ln>
            <a:noFill/>
          </a:ln>
        </p:spPr>
      </p:pic>
      <p:pic>
        <p:nvPicPr>
          <p:cNvPr id="167" name="Google Shape;167;p25"/>
          <p:cNvPicPr preferRelativeResize="0"/>
          <p:nvPr/>
        </p:nvPicPr>
        <p:blipFill>
          <a:blip r:embed="rId6">
            <a:alphaModFix/>
          </a:blip>
          <a:stretch>
            <a:fillRect/>
          </a:stretch>
        </p:blipFill>
        <p:spPr>
          <a:xfrm rot="17797954">
            <a:off x="10368944" y="3037869"/>
            <a:ext cx="793179" cy="776199"/>
          </a:xfrm>
          <a:prstGeom prst="rect">
            <a:avLst/>
          </a:prstGeom>
          <a:noFill/>
          <a:ln>
            <a:noFill/>
          </a:ln>
        </p:spPr>
      </p:pic>
      <p:pic>
        <p:nvPicPr>
          <p:cNvPr id="168" name="Google Shape;168;p25"/>
          <p:cNvPicPr preferRelativeResize="0"/>
          <p:nvPr/>
        </p:nvPicPr>
        <p:blipFill>
          <a:blip r:embed="rId7">
            <a:alphaModFix/>
          </a:blip>
          <a:stretch>
            <a:fillRect/>
          </a:stretch>
        </p:blipFill>
        <p:spPr>
          <a:xfrm>
            <a:off x="10746483" y="3205299"/>
            <a:ext cx="1182469" cy="1697084"/>
          </a:xfrm>
          <a:prstGeom prst="rect">
            <a:avLst/>
          </a:prstGeom>
          <a:noFill/>
          <a:ln>
            <a:noFill/>
          </a:ln>
        </p:spPr>
      </p:pic>
      <p:pic>
        <p:nvPicPr>
          <p:cNvPr id="169" name="Google Shape;169;p25"/>
          <p:cNvPicPr preferRelativeResize="0"/>
          <p:nvPr/>
        </p:nvPicPr>
        <p:blipFill>
          <a:blip r:embed="rId8">
            <a:alphaModFix/>
          </a:blip>
          <a:stretch>
            <a:fillRect/>
          </a:stretch>
        </p:blipFill>
        <p:spPr>
          <a:xfrm>
            <a:off x="10564734" y="4821667"/>
            <a:ext cx="1170700" cy="1268684"/>
          </a:xfrm>
          <a:prstGeom prst="rect">
            <a:avLst/>
          </a:prstGeom>
          <a:noFill/>
          <a:ln>
            <a:noFill/>
          </a:ln>
        </p:spPr>
      </p:pic>
      <p:pic>
        <p:nvPicPr>
          <p:cNvPr id="170" name="Google Shape;170;p25"/>
          <p:cNvPicPr preferRelativeResize="0"/>
          <p:nvPr/>
        </p:nvPicPr>
        <p:blipFill>
          <a:blip r:embed="rId9">
            <a:alphaModFix/>
          </a:blip>
          <a:stretch>
            <a:fillRect/>
          </a:stretch>
        </p:blipFill>
        <p:spPr>
          <a:xfrm rot="19843710">
            <a:off x="10365264" y="5723467"/>
            <a:ext cx="1655669" cy="1388535"/>
          </a:xfrm>
          <a:prstGeom prst="rect">
            <a:avLst/>
          </a:prstGeom>
          <a:noFill/>
          <a:ln>
            <a:noFill/>
          </a:ln>
        </p:spPr>
      </p:pic>
      <p:pic>
        <p:nvPicPr>
          <p:cNvPr id="171" name="Google Shape;171;p25"/>
          <p:cNvPicPr preferRelativeResize="0"/>
          <p:nvPr/>
        </p:nvPicPr>
        <p:blipFill>
          <a:blip r:embed="rId10">
            <a:alphaModFix/>
          </a:blip>
          <a:stretch>
            <a:fillRect/>
          </a:stretch>
        </p:blipFill>
        <p:spPr>
          <a:xfrm>
            <a:off x="10564739" y="6134979"/>
            <a:ext cx="563000" cy="565491"/>
          </a:xfrm>
          <a:prstGeom prst="rect">
            <a:avLst/>
          </a:prstGeom>
          <a:noFill/>
          <a:ln>
            <a:noFill/>
          </a:ln>
        </p:spPr>
      </p:pic>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1683081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2864392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250849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5093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690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2280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245391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10407235" y="384170"/>
            <a:ext cx="679800" cy="686867"/>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10765534" y="223533"/>
            <a:ext cx="1081033" cy="2038483"/>
          </a:xfrm>
          <a:prstGeom prst="rect">
            <a:avLst/>
          </a:prstGeom>
          <a:noFill/>
          <a:ln>
            <a:noFill/>
          </a:ln>
        </p:spPr>
      </p:pic>
      <p:pic>
        <p:nvPicPr>
          <p:cNvPr id="166" name="Google Shape;166;p25"/>
          <p:cNvPicPr preferRelativeResize="0"/>
          <p:nvPr/>
        </p:nvPicPr>
        <p:blipFill>
          <a:blip r:embed="rId5">
            <a:alphaModFix/>
          </a:blip>
          <a:stretch>
            <a:fillRect/>
          </a:stretch>
        </p:blipFill>
        <p:spPr>
          <a:xfrm>
            <a:off x="10714814" y="1825270"/>
            <a:ext cx="1182467" cy="1288765"/>
          </a:xfrm>
          <a:prstGeom prst="rect">
            <a:avLst/>
          </a:prstGeom>
          <a:noFill/>
          <a:ln>
            <a:noFill/>
          </a:ln>
        </p:spPr>
      </p:pic>
      <p:pic>
        <p:nvPicPr>
          <p:cNvPr id="167" name="Google Shape;167;p25"/>
          <p:cNvPicPr preferRelativeResize="0"/>
          <p:nvPr/>
        </p:nvPicPr>
        <p:blipFill>
          <a:blip r:embed="rId6">
            <a:alphaModFix/>
          </a:blip>
          <a:stretch>
            <a:fillRect/>
          </a:stretch>
        </p:blipFill>
        <p:spPr>
          <a:xfrm rot="17797954">
            <a:off x="10368944" y="3037869"/>
            <a:ext cx="793179" cy="776199"/>
          </a:xfrm>
          <a:prstGeom prst="rect">
            <a:avLst/>
          </a:prstGeom>
          <a:noFill/>
          <a:ln>
            <a:noFill/>
          </a:ln>
        </p:spPr>
      </p:pic>
      <p:pic>
        <p:nvPicPr>
          <p:cNvPr id="168" name="Google Shape;168;p25"/>
          <p:cNvPicPr preferRelativeResize="0"/>
          <p:nvPr/>
        </p:nvPicPr>
        <p:blipFill>
          <a:blip r:embed="rId7">
            <a:alphaModFix/>
          </a:blip>
          <a:stretch>
            <a:fillRect/>
          </a:stretch>
        </p:blipFill>
        <p:spPr>
          <a:xfrm>
            <a:off x="10746483" y="3205299"/>
            <a:ext cx="1182469" cy="1697084"/>
          </a:xfrm>
          <a:prstGeom prst="rect">
            <a:avLst/>
          </a:prstGeom>
          <a:noFill/>
          <a:ln>
            <a:noFill/>
          </a:ln>
        </p:spPr>
      </p:pic>
      <p:pic>
        <p:nvPicPr>
          <p:cNvPr id="169" name="Google Shape;169;p25"/>
          <p:cNvPicPr preferRelativeResize="0"/>
          <p:nvPr/>
        </p:nvPicPr>
        <p:blipFill>
          <a:blip r:embed="rId8">
            <a:alphaModFix/>
          </a:blip>
          <a:stretch>
            <a:fillRect/>
          </a:stretch>
        </p:blipFill>
        <p:spPr>
          <a:xfrm>
            <a:off x="10564734" y="4821667"/>
            <a:ext cx="1170700" cy="1268684"/>
          </a:xfrm>
          <a:prstGeom prst="rect">
            <a:avLst/>
          </a:prstGeom>
          <a:noFill/>
          <a:ln>
            <a:noFill/>
          </a:ln>
        </p:spPr>
      </p:pic>
      <p:pic>
        <p:nvPicPr>
          <p:cNvPr id="170" name="Google Shape;170;p25"/>
          <p:cNvPicPr preferRelativeResize="0"/>
          <p:nvPr/>
        </p:nvPicPr>
        <p:blipFill>
          <a:blip r:embed="rId9">
            <a:alphaModFix/>
          </a:blip>
          <a:stretch>
            <a:fillRect/>
          </a:stretch>
        </p:blipFill>
        <p:spPr>
          <a:xfrm rot="19843710">
            <a:off x="10365264" y="5723467"/>
            <a:ext cx="1655669" cy="1388535"/>
          </a:xfrm>
          <a:prstGeom prst="rect">
            <a:avLst/>
          </a:prstGeom>
          <a:noFill/>
          <a:ln>
            <a:noFill/>
          </a:ln>
        </p:spPr>
      </p:pic>
      <p:pic>
        <p:nvPicPr>
          <p:cNvPr id="171" name="Google Shape;171;p25"/>
          <p:cNvPicPr preferRelativeResize="0"/>
          <p:nvPr/>
        </p:nvPicPr>
        <p:blipFill>
          <a:blip r:embed="rId10">
            <a:alphaModFix/>
          </a:blip>
          <a:stretch>
            <a:fillRect/>
          </a:stretch>
        </p:blipFill>
        <p:spPr>
          <a:xfrm>
            <a:off x="10564739" y="6134979"/>
            <a:ext cx="563000" cy="565491"/>
          </a:xfrm>
          <a:prstGeom prst="rect">
            <a:avLst/>
          </a:prstGeom>
          <a:noFill/>
          <a:ln>
            <a:noFill/>
          </a:ln>
        </p:spPr>
      </p:pic>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148419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13764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12158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74435009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B867ECA-7BCA-41EE-A05B-E645D5486BE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04950" y="352425"/>
            <a:ext cx="1219200" cy="1219200"/>
          </a:xfrm>
          <a:prstGeom prst="rect">
            <a:avLst/>
          </a:prstGeom>
        </p:spPr>
      </p:pic>
    </p:spTree>
    <p:extLst>
      <p:ext uri="{BB962C8B-B14F-4D97-AF65-F5344CB8AC3E}">
        <p14:creationId xmlns:p14="http://schemas.microsoft.com/office/powerpoint/2010/main" val="2569875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A4214EA1-9B1D-4CAC-9E60-4D9F013991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2023/1/13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1449822491"/>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5863693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6.png"/><Relationship Id="rId21"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22.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xml"/><Relationship Id="rId16" Type="http://schemas.microsoft.com/office/2007/relationships/hdphoto" Target="../media/hdphoto5.wdp"/><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1.png"/><Relationship Id="rId24" Type="http://schemas.openxmlformats.org/officeDocument/2006/relationships/image" Target="../media/image32.png"/><Relationship Id="rId5" Type="http://schemas.openxmlformats.org/officeDocument/2006/relationships/image" Target="../media/image17.jpeg"/><Relationship Id="rId15" Type="http://schemas.openxmlformats.org/officeDocument/2006/relationships/image" Target="../media/image24.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20.png"/><Relationship Id="rId19" Type="http://schemas.openxmlformats.org/officeDocument/2006/relationships/image" Target="../media/image27.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4.wdp"/><Relationship Id="rId22" Type="http://schemas.openxmlformats.org/officeDocument/2006/relationships/image" Target="../media/image30.png"/><Relationship Id="rId27"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0.png"/><Relationship Id="rId18" Type="http://schemas.openxmlformats.org/officeDocument/2006/relationships/image" Target="../media/image40.png"/><Relationship Id="rId26" Type="http://schemas.openxmlformats.org/officeDocument/2006/relationships/image" Target="../media/image29.png"/><Relationship Id="rId3" Type="http://schemas.openxmlformats.org/officeDocument/2006/relationships/image" Target="../media/image38.png"/><Relationship Id="rId21" Type="http://schemas.openxmlformats.org/officeDocument/2006/relationships/image" Target="../media/image24.png"/><Relationship Id="rId7" Type="http://schemas.openxmlformats.org/officeDocument/2006/relationships/image" Target="../media/image17.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41.png"/><Relationship Id="rId29" Type="http://schemas.openxmlformats.org/officeDocument/2006/relationships/image" Target="../media/image32.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9.png"/><Relationship Id="rId24" Type="http://schemas.openxmlformats.org/officeDocument/2006/relationships/image" Target="../media/image27.png"/><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image" Target="../media/image31.png"/><Relationship Id="rId10" Type="http://schemas.microsoft.com/office/2007/relationships/hdphoto" Target="../media/hdphoto2.wdp"/><Relationship Id="rId19"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microsoft.com/office/2007/relationships/hdphoto" Target="../media/hdphoto8.wdp"/><Relationship Id="rId18" Type="http://schemas.microsoft.com/office/2007/relationships/hdphoto" Target="../media/hdphoto10.wdp"/><Relationship Id="rId3" Type="http://schemas.openxmlformats.org/officeDocument/2006/relationships/tags" Target="../tags/tag1.xml"/><Relationship Id="rId21" Type="http://schemas.openxmlformats.org/officeDocument/2006/relationships/image" Target="../media/image65.png"/><Relationship Id="rId7" Type="http://schemas.openxmlformats.org/officeDocument/2006/relationships/slide" Target="slide15.xml"/><Relationship Id="rId12" Type="http://schemas.openxmlformats.org/officeDocument/2006/relationships/image" Target="../media/image60.png"/><Relationship Id="rId17" Type="http://schemas.openxmlformats.org/officeDocument/2006/relationships/image" Target="../media/image63.png"/><Relationship Id="rId2" Type="http://schemas.microsoft.com/office/2007/relationships/media" Target="../media/media1.mp3"/><Relationship Id="rId16" Type="http://schemas.openxmlformats.org/officeDocument/2006/relationships/image" Target="../media/image62.png"/><Relationship Id="rId20" Type="http://schemas.openxmlformats.org/officeDocument/2006/relationships/slide" Target="slide18.xml"/><Relationship Id="rId1" Type="http://schemas.openxmlformats.org/officeDocument/2006/relationships/audio" Target="NULL" TargetMode="External"/><Relationship Id="rId6" Type="http://schemas.openxmlformats.org/officeDocument/2006/relationships/image" Target="../media/image58.png"/><Relationship Id="rId11" Type="http://schemas.microsoft.com/office/2007/relationships/hdphoto" Target="../media/hdphoto7.wdp"/><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9.png"/><Relationship Id="rId19" Type="http://schemas.openxmlformats.org/officeDocument/2006/relationships/image" Target="../media/image64.png"/><Relationship Id="rId4" Type="http://schemas.openxmlformats.org/officeDocument/2006/relationships/slideLayout" Target="../slideLayouts/slideLayout10.xml"/><Relationship Id="rId9" Type="http://schemas.openxmlformats.org/officeDocument/2006/relationships/slide" Target="slide17.xml"/><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6.png"/><Relationship Id="rId3" Type="http://schemas.openxmlformats.org/officeDocument/2006/relationships/tags" Target="../tags/tag2.xml"/><Relationship Id="rId7" Type="http://schemas.openxmlformats.org/officeDocument/2006/relationships/image" Target="../media/image59.png"/><Relationship Id="rId12" Type="http://schemas.openxmlformats.org/officeDocument/2006/relationships/slide" Target="slide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7.png"/><Relationship Id="rId10" Type="http://schemas.microsoft.com/office/2007/relationships/hdphoto" Target="../media/hdphoto8.wdp"/><Relationship Id="rId4" Type="http://schemas.openxmlformats.org/officeDocument/2006/relationships/slideLayout" Target="../slideLayouts/slideLayout10.xml"/><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6.png"/><Relationship Id="rId3" Type="http://schemas.openxmlformats.org/officeDocument/2006/relationships/tags" Target="../tags/tag3.xml"/><Relationship Id="rId7" Type="http://schemas.openxmlformats.org/officeDocument/2006/relationships/image" Target="../media/image62.png"/><Relationship Id="rId12" Type="http://schemas.openxmlformats.org/officeDocument/2006/relationships/slide" Target="slide1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9.wdp"/><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slideLayout" Target="../slideLayouts/slideLayout10.xml"/><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6.png"/><Relationship Id="rId3" Type="http://schemas.openxmlformats.org/officeDocument/2006/relationships/tags" Target="../tags/tag4.xml"/><Relationship Id="rId7" Type="http://schemas.openxmlformats.org/officeDocument/2006/relationships/image" Target="../media/image63.png"/><Relationship Id="rId12" Type="http://schemas.openxmlformats.org/officeDocument/2006/relationships/slide" Target="slide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7.png"/><Relationship Id="rId10" Type="http://schemas.microsoft.com/office/2007/relationships/hdphoto" Target="../media/hdphoto7.wdp"/><Relationship Id="rId4" Type="http://schemas.openxmlformats.org/officeDocument/2006/relationships/slideLayout" Target="../slideLayouts/slideLayout10.xml"/><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5.xml"/><Relationship Id="rId7" Type="http://schemas.openxmlformats.org/officeDocument/2006/relationships/image" Target="../media/image6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Layout" Target="../slideLayouts/slideLayout10.xml"/><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16.png"/><Relationship Id="rId7" Type="http://schemas.microsoft.com/office/2007/relationships/hdphoto" Target="../media/hdphoto4.wdp"/><Relationship Id="rId12" Type="http://schemas.openxmlformats.org/officeDocument/2006/relationships/image" Target="../media/image32.png"/><Relationship Id="rId1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31.png"/><Relationship Id="rId5" Type="http://schemas.openxmlformats.org/officeDocument/2006/relationships/image" Target="../media/image17.jpeg"/><Relationship Id="rId15" Type="http://schemas.microsoft.com/office/2007/relationships/hdphoto" Target="../media/hdphoto6.wdp"/><Relationship Id="rId10" Type="http://schemas.openxmlformats.org/officeDocument/2006/relationships/image" Target="../media/image30.png"/><Relationship Id="rId4" Type="http://schemas.microsoft.com/office/2007/relationships/hdphoto" Target="../media/hdphoto1.wdp"/><Relationship Id="rId9" Type="http://schemas.microsoft.com/office/2007/relationships/hdphoto" Target="../media/hdphoto5.wdp"/><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0.png"/><Relationship Id="rId18" Type="http://schemas.openxmlformats.org/officeDocument/2006/relationships/image" Target="../media/image40.png"/><Relationship Id="rId26" Type="http://schemas.openxmlformats.org/officeDocument/2006/relationships/image" Target="../media/image29.png"/><Relationship Id="rId3" Type="http://schemas.openxmlformats.org/officeDocument/2006/relationships/image" Target="../media/image38.png"/><Relationship Id="rId21" Type="http://schemas.openxmlformats.org/officeDocument/2006/relationships/image" Target="../media/image24.png"/><Relationship Id="rId7" Type="http://schemas.openxmlformats.org/officeDocument/2006/relationships/image" Target="../media/image17.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41.png"/><Relationship Id="rId29" Type="http://schemas.openxmlformats.org/officeDocument/2006/relationships/image" Target="../media/image32.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9.png"/><Relationship Id="rId24" Type="http://schemas.openxmlformats.org/officeDocument/2006/relationships/image" Target="../media/image27.png"/><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image" Target="../media/image31.png"/><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42.png"/><Relationship Id="rId4" Type="http://schemas.microsoft.com/office/2007/relationships/hdphoto" Target="../media/hdphoto6.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13.wdp"/><Relationship Id="rId10" Type="http://schemas.openxmlformats.org/officeDocument/2006/relationships/image" Target="../media/image72.png"/><Relationship Id="rId4" Type="http://schemas.openxmlformats.org/officeDocument/2006/relationships/image" Target="../media/image70.pn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0.png"/><Relationship Id="rId18" Type="http://schemas.openxmlformats.org/officeDocument/2006/relationships/image" Target="../media/image40.png"/><Relationship Id="rId26" Type="http://schemas.openxmlformats.org/officeDocument/2006/relationships/image" Target="../media/image29.png"/><Relationship Id="rId3" Type="http://schemas.openxmlformats.org/officeDocument/2006/relationships/image" Target="../media/image38.png"/><Relationship Id="rId21" Type="http://schemas.openxmlformats.org/officeDocument/2006/relationships/image" Target="../media/image24.png"/><Relationship Id="rId7" Type="http://schemas.openxmlformats.org/officeDocument/2006/relationships/image" Target="../media/image17.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41.png"/><Relationship Id="rId29" Type="http://schemas.openxmlformats.org/officeDocument/2006/relationships/image" Target="../media/image32.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9.png"/><Relationship Id="rId24" Type="http://schemas.openxmlformats.org/officeDocument/2006/relationships/image" Target="../media/image27.png"/><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image" Target="../media/image31.png"/><Relationship Id="rId10" Type="http://schemas.microsoft.com/office/2007/relationships/hdphoto" Target="../media/hdphoto2.wdp"/><Relationship Id="rId19"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510664" y="1144991"/>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6">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6">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6">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35904" y="1080825"/>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6">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6">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14F2E9DE-4794-42DC-B4E6-B0C9DA008F77}"/>
              </a:ext>
            </a:extLst>
          </p:cNvPr>
          <p:cNvSpPr txBox="1"/>
          <p:nvPr/>
        </p:nvSpPr>
        <p:spPr>
          <a:xfrm>
            <a:off x="1935820" y="1635010"/>
            <a:ext cx="8508188" cy="666786"/>
          </a:xfrm>
          <a:custGeom>
            <a:avLst/>
            <a:gdLst>
              <a:gd name="connsiteX0" fmla="*/ 0 w 8508188"/>
              <a:gd name="connsiteY0" fmla="*/ 0 h 666786"/>
              <a:gd name="connsiteX1" fmla="*/ 654476 w 8508188"/>
              <a:gd name="connsiteY1" fmla="*/ 0 h 666786"/>
              <a:gd name="connsiteX2" fmla="*/ 1479116 w 8508188"/>
              <a:gd name="connsiteY2" fmla="*/ 0 h 666786"/>
              <a:gd name="connsiteX3" fmla="*/ 2133592 w 8508188"/>
              <a:gd name="connsiteY3" fmla="*/ 0 h 666786"/>
              <a:gd name="connsiteX4" fmla="*/ 2702986 w 8508188"/>
              <a:gd name="connsiteY4" fmla="*/ 0 h 666786"/>
              <a:gd name="connsiteX5" fmla="*/ 3357462 w 8508188"/>
              <a:gd name="connsiteY5" fmla="*/ 0 h 666786"/>
              <a:gd name="connsiteX6" fmla="*/ 3756692 w 8508188"/>
              <a:gd name="connsiteY6" fmla="*/ 0 h 666786"/>
              <a:gd name="connsiteX7" fmla="*/ 4326086 w 8508188"/>
              <a:gd name="connsiteY7" fmla="*/ 0 h 666786"/>
              <a:gd name="connsiteX8" fmla="*/ 4810399 w 8508188"/>
              <a:gd name="connsiteY8" fmla="*/ 0 h 666786"/>
              <a:gd name="connsiteX9" fmla="*/ 5635038 w 8508188"/>
              <a:gd name="connsiteY9" fmla="*/ 0 h 666786"/>
              <a:gd name="connsiteX10" fmla="*/ 6374596 w 8508188"/>
              <a:gd name="connsiteY10" fmla="*/ 0 h 666786"/>
              <a:gd name="connsiteX11" fmla="*/ 7029072 w 8508188"/>
              <a:gd name="connsiteY11" fmla="*/ 0 h 666786"/>
              <a:gd name="connsiteX12" fmla="*/ 7428303 w 8508188"/>
              <a:gd name="connsiteY12" fmla="*/ 0 h 666786"/>
              <a:gd name="connsiteX13" fmla="*/ 8508188 w 8508188"/>
              <a:gd name="connsiteY13" fmla="*/ 0 h 666786"/>
              <a:gd name="connsiteX14" fmla="*/ 8508188 w 8508188"/>
              <a:gd name="connsiteY14" fmla="*/ 666786 h 666786"/>
              <a:gd name="connsiteX15" fmla="*/ 7683548 w 8508188"/>
              <a:gd name="connsiteY15" fmla="*/ 666786 h 666786"/>
              <a:gd name="connsiteX16" fmla="*/ 7029072 w 8508188"/>
              <a:gd name="connsiteY16" fmla="*/ 666786 h 666786"/>
              <a:gd name="connsiteX17" fmla="*/ 6289514 w 8508188"/>
              <a:gd name="connsiteY17" fmla="*/ 666786 h 666786"/>
              <a:gd name="connsiteX18" fmla="*/ 5890284 w 8508188"/>
              <a:gd name="connsiteY18" fmla="*/ 666786 h 666786"/>
              <a:gd name="connsiteX19" fmla="*/ 5235808 w 8508188"/>
              <a:gd name="connsiteY19" fmla="*/ 666786 h 666786"/>
              <a:gd name="connsiteX20" fmla="*/ 4836578 w 8508188"/>
              <a:gd name="connsiteY20" fmla="*/ 666786 h 666786"/>
              <a:gd name="connsiteX21" fmla="*/ 4437347 w 8508188"/>
              <a:gd name="connsiteY21" fmla="*/ 666786 h 666786"/>
              <a:gd name="connsiteX22" fmla="*/ 3612708 w 8508188"/>
              <a:gd name="connsiteY22" fmla="*/ 666786 h 666786"/>
              <a:gd name="connsiteX23" fmla="*/ 2873150 w 8508188"/>
              <a:gd name="connsiteY23" fmla="*/ 666786 h 666786"/>
              <a:gd name="connsiteX24" fmla="*/ 2388837 w 8508188"/>
              <a:gd name="connsiteY24" fmla="*/ 666786 h 666786"/>
              <a:gd name="connsiteX25" fmla="*/ 1649280 w 8508188"/>
              <a:gd name="connsiteY25" fmla="*/ 666786 h 666786"/>
              <a:gd name="connsiteX26" fmla="*/ 909722 w 8508188"/>
              <a:gd name="connsiteY26" fmla="*/ 666786 h 666786"/>
              <a:gd name="connsiteX27" fmla="*/ 0 w 8508188"/>
              <a:gd name="connsiteY27" fmla="*/ 666786 h 666786"/>
              <a:gd name="connsiteX28" fmla="*/ 0 w 8508188"/>
              <a:gd name="connsiteY28" fmla="*/ 0 h 66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08188" h="666786" extrusionOk="0">
                <a:moveTo>
                  <a:pt x="0" y="0"/>
                </a:moveTo>
                <a:cubicBezTo>
                  <a:pt x="178931" y="-1744"/>
                  <a:pt x="518449" y="20181"/>
                  <a:pt x="654476" y="0"/>
                </a:cubicBezTo>
                <a:cubicBezTo>
                  <a:pt x="790503" y="-20181"/>
                  <a:pt x="1138781" y="16541"/>
                  <a:pt x="1479116" y="0"/>
                </a:cubicBezTo>
                <a:cubicBezTo>
                  <a:pt x="1819451" y="-16541"/>
                  <a:pt x="1997766" y="4752"/>
                  <a:pt x="2133592" y="0"/>
                </a:cubicBezTo>
                <a:cubicBezTo>
                  <a:pt x="2269418" y="-4752"/>
                  <a:pt x="2484628" y="5412"/>
                  <a:pt x="2702986" y="0"/>
                </a:cubicBezTo>
                <a:cubicBezTo>
                  <a:pt x="2921344" y="-5412"/>
                  <a:pt x="3129403" y="-22272"/>
                  <a:pt x="3357462" y="0"/>
                </a:cubicBezTo>
                <a:cubicBezTo>
                  <a:pt x="3585521" y="22272"/>
                  <a:pt x="3583960" y="-19889"/>
                  <a:pt x="3756692" y="0"/>
                </a:cubicBezTo>
                <a:cubicBezTo>
                  <a:pt x="3929424" y="19889"/>
                  <a:pt x="4155518" y="-12590"/>
                  <a:pt x="4326086" y="0"/>
                </a:cubicBezTo>
                <a:cubicBezTo>
                  <a:pt x="4496654" y="12590"/>
                  <a:pt x="4607667" y="-4879"/>
                  <a:pt x="4810399" y="0"/>
                </a:cubicBezTo>
                <a:cubicBezTo>
                  <a:pt x="5013131" y="4879"/>
                  <a:pt x="5457432" y="9584"/>
                  <a:pt x="5635038" y="0"/>
                </a:cubicBezTo>
                <a:cubicBezTo>
                  <a:pt x="5812644" y="-9584"/>
                  <a:pt x="6110312" y="-3705"/>
                  <a:pt x="6374596" y="0"/>
                </a:cubicBezTo>
                <a:cubicBezTo>
                  <a:pt x="6638880" y="3705"/>
                  <a:pt x="6897365" y="-13176"/>
                  <a:pt x="7029072" y="0"/>
                </a:cubicBezTo>
                <a:cubicBezTo>
                  <a:pt x="7160779" y="13176"/>
                  <a:pt x="7334509" y="-8832"/>
                  <a:pt x="7428303" y="0"/>
                </a:cubicBezTo>
                <a:cubicBezTo>
                  <a:pt x="7522097" y="8832"/>
                  <a:pt x="8202110" y="23596"/>
                  <a:pt x="8508188" y="0"/>
                </a:cubicBezTo>
                <a:cubicBezTo>
                  <a:pt x="8499580" y="260205"/>
                  <a:pt x="8502822" y="355183"/>
                  <a:pt x="8508188" y="666786"/>
                </a:cubicBezTo>
                <a:cubicBezTo>
                  <a:pt x="8253468" y="685287"/>
                  <a:pt x="7864204" y="626646"/>
                  <a:pt x="7683548" y="666786"/>
                </a:cubicBezTo>
                <a:cubicBezTo>
                  <a:pt x="7502892" y="706926"/>
                  <a:pt x="7317398" y="641935"/>
                  <a:pt x="7029072" y="666786"/>
                </a:cubicBezTo>
                <a:cubicBezTo>
                  <a:pt x="6740746" y="691637"/>
                  <a:pt x="6480587" y="687553"/>
                  <a:pt x="6289514" y="666786"/>
                </a:cubicBezTo>
                <a:cubicBezTo>
                  <a:pt x="6098441" y="646019"/>
                  <a:pt x="6003929" y="672839"/>
                  <a:pt x="5890284" y="666786"/>
                </a:cubicBezTo>
                <a:cubicBezTo>
                  <a:pt x="5776639" y="660734"/>
                  <a:pt x="5550073" y="661729"/>
                  <a:pt x="5235808" y="666786"/>
                </a:cubicBezTo>
                <a:cubicBezTo>
                  <a:pt x="4921543" y="671843"/>
                  <a:pt x="4944849" y="681483"/>
                  <a:pt x="4836578" y="666786"/>
                </a:cubicBezTo>
                <a:cubicBezTo>
                  <a:pt x="4728307" y="652090"/>
                  <a:pt x="4577868" y="667498"/>
                  <a:pt x="4437347" y="666786"/>
                </a:cubicBezTo>
                <a:cubicBezTo>
                  <a:pt x="4296826" y="666074"/>
                  <a:pt x="3890236" y="672511"/>
                  <a:pt x="3612708" y="666786"/>
                </a:cubicBezTo>
                <a:cubicBezTo>
                  <a:pt x="3335180" y="661061"/>
                  <a:pt x="3100105" y="700784"/>
                  <a:pt x="2873150" y="666786"/>
                </a:cubicBezTo>
                <a:cubicBezTo>
                  <a:pt x="2646195" y="632788"/>
                  <a:pt x="2605420" y="673529"/>
                  <a:pt x="2388837" y="666786"/>
                </a:cubicBezTo>
                <a:cubicBezTo>
                  <a:pt x="2172254" y="660043"/>
                  <a:pt x="1799203" y="677232"/>
                  <a:pt x="1649280" y="666786"/>
                </a:cubicBezTo>
                <a:cubicBezTo>
                  <a:pt x="1499357" y="656340"/>
                  <a:pt x="1066807" y="652606"/>
                  <a:pt x="909722" y="666786"/>
                </a:cubicBezTo>
                <a:cubicBezTo>
                  <a:pt x="752637" y="680966"/>
                  <a:pt x="368643" y="629296"/>
                  <a:pt x="0" y="666786"/>
                </a:cubicBezTo>
                <a:cubicBezTo>
                  <a:pt x="29931" y="511713"/>
                  <a:pt x="10319" y="321143"/>
                  <a:pt x="0" y="0"/>
                </a:cubicBezTo>
                <a:close/>
              </a:path>
            </a:pathLst>
          </a:custGeom>
          <a:noFill/>
          <a:ln w="28575">
            <a:noFill/>
            <a:extLst>
              <a:ext uri="{C807C97D-BFC1-408E-A445-0C87EB9F89A2}">
                <ask:lineSketchStyleProps xmlns:ask="http://schemas.microsoft.com/office/drawing/2018/sketchyshapes" sd="2507589358">
                  <a:prstGeom prst="rect">
                    <a:avLst/>
                  </a:prstGeom>
                  <ask:type>
                    <ask:lineSketchFreehand/>
                  </ask:type>
                </ask:lineSketchStyleProps>
              </a:ext>
            </a:extLst>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Thứ</a:t>
            </a:r>
            <a:r>
              <a:rPr kumimoji="0" lang="en-US" sz="3733" b="1" i="0" u="none" strike="noStrike" kern="0" cap="none" spc="0" normalizeH="0" baseline="0" noProof="0" dirty="0">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 … </a:t>
            </a:r>
            <a:r>
              <a:rPr kumimoji="0" lang="en-US" sz="3733" b="1" i="0" u="none" strike="noStrike" kern="0" cap="none" spc="0" normalizeH="0" baseline="0" noProof="0" dirty="0" err="1">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ngày</a:t>
            </a:r>
            <a:r>
              <a:rPr kumimoji="0" lang="en-US" sz="3733" b="1" i="0" u="none" strike="noStrike" kern="0" cap="none" spc="0" normalizeH="0" baseline="0" noProof="0" dirty="0">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 … </a:t>
            </a:r>
            <a:r>
              <a:rPr kumimoji="0" lang="en-US" sz="3733" b="1" i="0" u="none" strike="noStrike" kern="0" cap="none" spc="0" normalizeH="0" baseline="0" noProof="0" dirty="0" err="1">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tháng</a:t>
            </a:r>
            <a:r>
              <a:rPr kumimoji="0" lang="en-US" sz="3733" b="1" i="0" u="none" strike="noStrike" kern="0" cap="none" spc="0" normalizeH="0" baseline="0" noProof="0" dirty="0">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 … </a:t>
            </a:r>
            <a:r>
              <a:rPr kumimoji="0" lang="en-US" sz="3733" b="1" i="0" u="none" strike="noStrike" kern="0" cap="none" spc="0" normalizeH="0" baseline="0" noProof="0" dirty="0" err="1">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năm</a:t>
            </a:r>
            <a:r>
              <a:rPr kumimoji="0" lang="en-US" sz="3733" b="1" i="0" u="none" strike="noStrike" kern="0" cap="none" spc="0" normalizeH="0" baseline="0" noProof="0" dirty="0">
                <a:ln w="6600">
                  <a:solidFill>
                    <a:srgbClr val="002060"/>
                  </a:solidFill>
                  <a:prstDash val="solid"/>
                </a:ln>
                <a:solidFill>
                  <a:srgbClr val="7030A0"/>
                </a:solidFill>
                <a:effectLst>
                  <a:outerShdw dist="38100" dir="2700000" algn="tl" rotWithShape="0">
                    <a:srgbClr val="002060"/>
                  </a:outerShdw>
                </a:effectLst>
                <a:uLnTx/>
                <a:uFillTx/>
                <a:latin typeface="Cambria" panose="02040503050406030204" pitchFamily="18" charset="0"/>
                <a:ea typeface="Cambria" panose="02040503050406030204" pitchFamily="18" charset="0"/>
                <a:cs typeface="Arial"/>
                <a:sym typeface="Arial"/>
              </a:rPr>
              <a:t> …</a:t>
            </a:r>
          </a:p>
        </p:txBody>
      </p:sp>
      <p:pic>
        <p:nvPicPr>
          <p:cNvPr id="33" name="Picture 32">
            <a:extLst>
              <a:ext uri="{FF2B5EF4-FFF2-40B4-BE49-F238E27FC236}">
                <a16:creationId xmlns:a16="http://schemas.microsoft.com/office/drawing/2014/main" id="{B05CBF53-26C0-4E46-8787-5FAAF34F4E46}"/>
              </a:ext>
            </a:extLst>
          </p:cNvPr>
          <p:cNvPicPr>
            <a:picLocks noChangeAspect="1"/>
          </p:cNvPicPr>
          <p:nvPr/>
        </p:nvPicPr>
        <p:blipFill>
          <a:blip r:embed="rId26"/>
          <a:stretch>
            <a:fillRect/>
          </a:stretch>
        </p:blipFill>
        <p:spPr>
          <a:xfrm>
            <a:off x="1446350" y="4408937"/>
            <a:ext cx="10425064" cy="1219306"/>
          </a:xfrm>
          <a:prstGeom prst="rect">
            <a:avLst/>
          </a:prstGeom>
        </p:spPr>
      </p:pic>
      <p:pic>
        <p:nvPicPr>
          <p:cNvPr id="34" name="Picture 33">
            <a:extLst>
              <a:ext uri="{FF2B5EF4-FFF2-40B4-BE49-F238E27FC236}">
                <a16:creationId xmlns:a16="http://schemas.microsoft.com/office/drawing/2014/main" id="{C1A35D35-75B9-4F64-A692-188FB783F045}"/>
              </a:ext>
            </a:extLst>
          </p:cNvPr>
          <p:cNvPicPr>
            <a:picLocks noChangeAspect="1"/>
          </p:cNvPicPr>
          <p:nvPr/>
        </p:nvPicPr>
        <p:blipFill>
          <a:blip r:embed="rId27"/>
          <a:stretch>
            <a:fillRect/>
          </a:stretch>
        </p:blipFill>
        <p:spPr>
          <a:xfrm>
            <a:off x="3695699" y="3117486"/>
            <a:ext cx="6874087" cy="1262812"/>
          </a:xfrm>
          <a:prstGeom prst="rect">
            <a:avLst/>
          </a:prstGeom>
        </p:spPr>
      </p:pic>
      <p:pic>
        <p:nvPicPr>
          <p:cNvPr id="3" name="Picture 2">
            <a:extLst>
              <a:ext uri="{FF2B5EF4-FFF2-40B4-BE49-F238E27FC236}">
                <a16:creationId xmlns:a16="http://schemas.microsoft.com/office/drawing/2014/main" id="{FAC01291-A42F-4706-AC6D-D1D969141F36}"/>
              </a:ext>
            </a:extLst>
          </p:cNvPr>
          <p:cNvPicPr>
            <a:picLocks noChangeAspect="1"/>
          </p:cNvPicPr>
          <p:nvPr/>
        </p:nvPicPr>
        <p:blipFill>
          <a:blip r:embed="rId28"/>
          <a:stretch>
            <a:fillRect/>
          </a:stretch>
        </p:blipFill>
        <p:spPr>
          <a:xfrm>
            <a:off x="4558914" y="2347299"/>
            <a:ext cx="3036071" cy="963251"/>
          </a:xfrm>
          <a:prstGeom prst="rect">
            <a:avLst/>
          </a:prstGeom>
        </p:spPr>
      </p:pic>
      <p:pic>
        <p:nvPicPr>
          <p:cNvPr id="4" name="Picture 3">
            <a:extLst>
              <a:ext uri="{FF2B5EF4-FFF2-40B4-BE49-F238E27FC236}">
                <a16:creationId xmlns:a16="http://schemas.microsoft.com/office/drawing/2014/main" id="{6D688E25-C17B-446D-AE4C-FC07BA954CD1}"/>
              </a:ext>
            </a:extLst>
          </p:cNvPr>
          <p:cNvPicPr>
            <a:picLocks noChangeAspect="1"/>
          </p:cNvPicPr>
          <p:nvPr/>
        </p:nvPicPr>
        <p:blipFill>
          <a:blip r:embed="rId29"/>
          <a:stretch>
            <a:fillRect/>
          </a:stretch>
        </p:blipFill>
        <p:spPr>
          <a:xfrm>
            <a:off x="1681984" y="3337132"/>
            <a:ext cx="3017782" cy="1079086"/>
          </a:xfrm>
          <a:prstGeom prst="rect">
            <a:avLst/>
          </a:prstGeom>
        </p:spPr>
      </p:pic>
    </p:spTree>
    <p:extLst>
      <p:ext uri="{BB962C8B-B14F-4D97-AF65-F5344CB8AC3E}">
        <p14:creationId xmlns:p14="http://schemas.microsoft.com/office/powerpoint/2010/main" val="16104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16E34B-43DF-4ACE-9268-98720E96CC53}"/>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Isosceles Triangle 2">
            <a:extLst>
              <a:ext uri="{FF2B5EF4-FFF2-40B4-BE49-F238E27FC236}">
                <a16:creationId xmlns:a16="http://schemas.microsoft.com/office/drawing/2014/main" id="{5E9EA579-4FDF-4565-8822-BDE0E4119BF6}"/>
              </a:ext>
            </a:extLst>
          </p:cNvPr>
          <p:cNvSpPr/>
          <p:nvPr/>
        </p:nvSpPr>
        <p:spPr>
          <a:xfrm>
            <a:off x="238177" y="284652"/>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5" name="TextBox 4">
            <a:extLst>
              <a:ext uri="{FF2B5EF4-FFF2-40B4-BE49-F238E27FC236}">
                <a16:creationId xmlns:a16="http://schemas.microsoft.com/office/drawing/2014/main" id="{CD6CE79A-AB78-482D-A32E-426FC63FFF4E}"/>
              </a:ext>
            </a:extLst>
          </p:cNvPr>
          <p:cNvSpPr txBox="1"/>
          <p:nvPr/>
        </p:nvSpPr>
        <p:spPr>
          <a:xfrm>
            <a:off x="1031204" y="365396"/>
            <a:ext cx="11552952"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sát tia số, chọn câu đúng.</a:t>
            </a:r>
          </a:p>
        </p:txBody>
      </p:sp>
      <p:pic>
        <p:nvPicPr>
          <p:cNvPr id="7" name="Picture 6">
            <a:extLst>
              <a:ext uri="{FF2B5EF4-FFF2-40B4-BE49-F238E27FC236}">
                <a16:creationId xmlns:a16="http://schemas.microsoft.com/office/drawing/2014/main" id="{DE3EBC0E-57FC-4A44-9277-FE1D65572880}"/>
              </a:ext>
            </a:extLst>
          </p:cNvPr>
          <p:cNvPicPr>
            <a:picLocks noChangeAspect="1"/>
          </p:cNvPicPr>
          <p:nvPr/>
        </p:nvPicPr>
        <p:blipFill>
          <a:blip r:embed="rId3"/>
          <a:stretch>
            <a:fillRect/>
          </a:stretch>
        </p:blipFill>
        <p:spPr>
          <a:xfrm>
            <a:off x="495300" y="1870373"/>
            <a:ext cx="11449050" cy="1585612"/>
          </a:xfrm>
          <a:prstGeom prst="rect">
            <a:avLst/>
          </a:prstGeom>
        </p:spPr>
      </p:pic>
      <p:pic>
        <p:nvPicPr>
          <p:cNvPr id="9" name="Picture 8">
            <a:extLst>
              <a:ext uri="{FF2B5EF4-FFF2-40B4-BE49-F238E27FC236}">
                <a16:creationId xmlns:a16="http://schemas.microsoft.com/office/drawing/2014/main" id="{797F7FD6-3BD4-453A-8CDB-F42150341120}"/>
              </a:ext>
            </a:extLst>
          </p:cNvPr>
          <p:cNvPicPr>
            <a:picLocks noChangeAspect="1"/>
          </p:cNvPicPr>
          <p:nvPr/>
        </p:nvPicPr>
        <p:blipFill>
          <a:blip r:embed="rId4"/>
          <a:stretch>
            <a:fillRect/>
          </a:stretch>
        </p:blipFill>
        <p:spPr>
          <a:xfrm>
            <a:off x="514350" y="3805913"/>
            <a:ext cx="11315700" cy="1956712"/>
          </a:xfrm>
          <a:prstGeom prst="rect">
            <a:avLst/>
          </a:prstGeom>
        </p:spPr>
      </p:pic>
      <p:sp>
        <p:nvSpPr>
          <p:cNvPr id="10" name="TextBox 9">
            <a:extLst>
              <a:ext uri="{FF2B5EF4-FFF2-40B4-BE49-F238E27FC236}">
                <a16:creationId xmlns:a16="http://schemas.microsoft.com/office/drawing/2014/main" id="{7B4823B0-CF9E-4049-A9B7-D9EB036C092B}"/>
              </a:ext>
            </a:extLst>
          </p:cNvPr>
          <p:cNvSpPr txBox="1"/>
          <p:nvPr/>
        </p:nvSpPr>
        <p:spPr>
          <a:xfrm>
            <a:off x="1647825" y="2905125"/>
            <a:ext cx="1085850" cy="523220"/>
          </a:xfrm>
          <a:prstGeom prst="rect">
            <a:avLst/>
          </a:prstGeom>
          <a:noFill/>
        </p:spPr>
        <p:txBody>
          <a:bodyPr wrap="square" rtlCol="0">
            <a:spAutoFit/>
          </a:bodyPr>
          <a:lstStyle/>
          <a:p>
            <a:r>
              <a:rPr lang="en-US" sz="2800" dirty="0">
                <a:solidFill>
                  <a:srgbClr val="FF0000"/>
                </a:solidFill>
              </a:rPr>
              <a:t>4 100</a:t>
            </a:r>
          </a:p>
        </p:txBody>
      </p:sp>
      <p:sp>
        <p:nvSpPr>
          <p:cNvPr id="19" name="TextBox 18">
            <a:extLst>
              <a:ext uri="{FF2B5EF4-FFF2-40B4-BE49-F238E27FC236}">
                <a16:creationId xmlns:a16="http://schemas.microsoft.com/office/drawing/2014/main" id="{BE20372F-9C95-4575-9CE8-1CBE1B7E5D5B}"/>
              </a:ext>
            </a:extLst>
          </p:cNvPr>
          <p:cNvSpPr txBox="1"/>
          <p:nvPr/>
        </p:nvSpPr>
        <p:spPr>
          <a:xfrm>
            <a:off x="2781300" y="2895600"/>
            <a:ext cx="1085850" cy="523220"/>
          </a:xfrm>
          <a:prstGeom prst="rect">
            <a:avLst/>
          </a:prstGeom>
          <a:noFill/>
        </p:spPr>
        <p:txBody>
          <a:bodyPr wrap="square" rtlCol="0">
            <a:spAutoFit/>
          </a:bodyPr>
          <a:lstStyle/>
          <a:p>
            <a:r>
              <a:rPr lang="en-US" sz="2800" dirty="0">
                <a:solidFill>
                  <a:srgbClr val="FF0000"/>
                </a:solidFill>
              </a:rPr>
              <a:t>4 200</a:t>
            </a:r>
          </a:p>
        </p:txBody>
      </p:sp>
      <p:sp>
        <p:nvSpPr>
          <p:cNvPr id="20" name="TextBox 19">
            <a:extLst>
              <a:ext uri="{FF2B5EF4-FFF2-40B4-BE49-F238E27FC236}">
                <a16:creationId xmlns:a16="http://schemas.microsoft.com/office/drawing/2014/main" id="{BC5166FE-98E2-4B44-8F66-2D048ECD9BDF}"/>
              </a:ext>
            </a:extLst>
          </p:cNvPr>
          <p:cNvSpPr txBox="1"/>
          <p:nvPr/>
        </p:nvSpPr>
        <p:spPr>
          <a:xfrm>
            <a:off x="3810000" y="2886075"/>
            <a:ext cx="1085850" cy="523220"/>
          </a:xfrm>
          <a:prstGeom prst="rect">
            <a:avLst/>
          </a:prstGeom>
          <a:noFill/>
        </p:spPr>
        <p:txBody>
          <a:bodyPr wrap="square" rtlCol="0">
            <a:spAutoFit/>
          </a:bodyPr>
          <a:lstStyle/>
          <a:p>
            <a:r>
              <a:rPr lang="en-US" sz="2800" dirty="0">
                <a:solidFill>
                  <a:srgbClr val="FF0000"/>
                </a:solidFill>
              </a:rPr>
              <a:t>4 300</a:t>
            </a:r>
          </a:p>
        </p:txBody>
      </p:sp>
      <p:sp>
        <p:nvSpPr>
          <p:cNvPr id="21" name="TextBox 20">
            <a:extLst>
              <a:ext uri="{FF2B5EF4-FFF2-40B4-BE49-F238E27FC236}">
                <a16:creationId xmlns:a16="http://schemas.microsoft.com/office/drawing/2014/main" id="{1A497C2C-C6C3-466B-8FCE-0AD31956773F}"/>
              </a:ext>
            </a:extLst>
          </p:cNvPr>
          <p:cNvSpPr txBox="1"/>
          <p:nvPr/>
        </p:nvSpPr>
        <p:spPr>
          <a:xfrm>
            <a:off x="4743450" y="2876550"/>
            <a:ext cx="1085850" cy="523220"/>
          </a:xfrm>
          <a:prstGeom prst="rect">
            <a:avLst/>
          </a:prstGeom>
          <a:noFill/>
        </p:spPr>
        <p:txBody>
          <a:bodyPr wrap="square" rtlCol="0">
            <a:spAutoFit/>
          </a:bodyPr>
          <a:lstStyle/>
          <a:p>
            <a:r>
              <a:rPr lang="en-US" sz="2800" dirty="0">
                <a:solidFill>
                  <a:srgbClr val="FF0000"/>
                </a:solidFill>
              </a:rPr>
              <a:t>4 400</a:t>
            </a:r>
          </a:p>
        </p:txBody>
      </p:sp>
      <p:sp>
        <p:nvSpPr>
          <p:cNvPr id="22" name="TextBox 21">
            <a:extLst>
              <a:ext uri="{FF2B5EF4-FFF2-40B4-BE49-F238E27FC236}">
                <a16:creationId xmlns:a16="http://schemas.microsoft.com/office/drawing/2014/main" id="{F57554BE-C8D4-45C7-BB57-EE0C34E0D66D}"/>
              </a:ext>
            </a:extLst>
          </p:cNvPr>
          <p:cNvSpPr txBox="1"/>
          <p:nvPr/>
        </p:nvSpPr>
        <p:spPr>
          <a:xfrm>
            <a:off x="6705600" y="2876550"/>
            <a:ext cx="1085850" cy="523220"/>
          </a:xfrm>
          <a:prstGeom prst="rect">
            <a:avLst/>
          </a:prstGeom>
          <a:noFill/>
        </p:spPr>
        <p:txBody>
          <a:bodyPr wrap="square" rtlCol="0">
            <a:spAutoFit/>
          </a:bodyPr>
          <a:lstStyle/>
          <a:p>
            <a:r>
              <a:rPr lang="en-US" sz="2800" dirty="0">
                <a:solidFill>
                  <a:srgbClr val="FF0000"/>
                </a:solidFill>
              </a:rPr>
              <a:t>4 600</a:t>
            </a:r>
          </a:p>
        </p:txBody>
      </p:sp>
      <p:sp>
        <p:nvSpPr>
          <p:cNvPr id="23" name="TextBox 22">
            <a:extLst>
              <a:ext uri="{FF2B5EF4-FFF2-40B4-BE49-F238E27FC236}">
                <a16:creationId xmlns:a16="http://schemas.microsoft.com/office/drawing/2014/main" id="{68FAD6D9-5B7D-4F25-B9CE-169A6FA00285}"/>
              </a:ext>
            </a:extLst>
          </p:cNvPr>
          <p:cNvSpPr txBox="1"/>
          <p:nvPr/>
        </p:nvSpPr>
        <p:spPr>
          <a:xfrm>
            <a:off x="7772400" y="2876550"/>
            <a:ext cx="1085850" cy="523220"/>
          </a:xfrm>
          <a:prstGeom prst="rect">
            <a:avLst/>
          </a:prstGeom>
          <a:noFill/>
        </p:spPr>
        <p:txBody>
          <a:bodyPr wrap="square" rtlCol="0">
            <a:spAutoFit/>
          </a:bodyPr>
          <a:lstStyle/>
          <a:p>
            <a:r>
              <a:rPr lang="en-US" sz="2800" dirty="0">
                <a:solidFill>
                  <a:srgbClr val="FF0000"/>
                </a:solidFill>
              </a:rPr>
              <a:t>4 700</a:t>
            </a:r>
          </a:p>
        </p:txBody>
      </p:sp>
      <p:sp>
        <p:nvSpPr>
          <p:cNvPr id="24" name="TextBox 23">
            <a:extLst>
              <a:ext uri="{FF2B5EF4-FFF2-40B4-BE49-F238E27FC236}">
                <a16:creationId xmlns:a16="http://schemas.microsoft.com/office/drawing/2014/main" id="{B85AD4CB-6D24-4736-A7D9-B49F3A24C36C}"/>
              </a:ext>
            </a:extLst>
          </p:cNvPr>
          <p:cNvSpPr txBox="1"/>
          <p:nvPr/>
        </p:nvSpPr>
        <p:spPr>
          <a:xfrm>
            <a:off x="8763000" y="2876550"/>
            <a:ext cx="1085850" cy="523220"/>
          </a:xfrm>
          <a:prstGeom prst="rect">
            <a:avLst/>
          </a:prstGeom>
          <a:noFill/>
        </p:spPr>
        <p:txBody>
          <a:bodyPr wrap="square" rtlCol="0">
            <a:spAutoFit/>
          </a:bodyPr>
          <a:lstStyle/>
          <a:p>
            <a:r>
              <a:rPr lang="en-US" sz="2800" dirty="0">
                <a:solidFill>
                  <a:srgbClr val="FF0000"/>
                </a:solidFill>
              </a:rPr>
              <a:t>4 800</a:t>
            </a:r>
          </a:p>
        </p:txBody>
      </p:sp>
      <p:sp>
        <p:nvSpPr>
          <p:cNvPr id="25" name="TextBox 24">
            <a:extLst>
              <a:ext uri="{FF2B5EF4-FFF2-40B4-BE49-F238E27FC236}">
                <a16:creationId xmlns:a16="http://schemas.microsoft.com/office/drawing/2014/main" id="{BE738D12-6A15-4987-B4C8-B6136CDBD2E0}"/>
              </a:ext>
            </a:extLst>
          </p:cNvPr>
          <p:cNvSpPr txBox="1"/>
          <p:nvPr/>
        </p:nvSpPr>
        <p:spPr>
          <a:xfrm>
            <a:off x="9744075" y="2895600"/>
            <a:ext cx="1085850" cy="523220"/>
          </a:xfrm>
          <a:prstGeom prst="rect">
            <a:avLst/>
          </a:prstGeom>
          <a:noFill/>
        </p:spPr>
        <p:txBody>
          <a:bodyPr wrap="square" rtlCol="0">
            <a:spAutoFit/>
          </a:bodyPr>
          <a:lstStyle/>
          <a:p>
            <a:r>
              <a:rPr lang="en-US" sz="2800" dirty="0">
                <a:solidFill>
                  <a:srgbClr val="FF0000"/>
                </a:solidFill>
              </a:rPr>
              <a:t>4 900</a:t>
            </a:r>
          </a:p>
        </p:txBody>
      </p:sp>
      <p:sp>
        <p:nvSpPr>
          <p:cNvPr id="11" name="Oval 10">
            <a:extLst>
              <a:ext uri="{FF2B5EF4-FFF2-40B4-BE49-F238E27FC236}">
                <a16:creationId xmlns:a16="http://schemas.microsoft.com/office/drawing/2014/main" id="{853F938F-828D-498A-932C-1FA66916354B}"/>
              </a:ext>
            </a:extLst>
          </p:cNvPr>
          <p:cNvSpPr/>
          <p:nvPr/>
        </p:nvSpPr>
        <p:spPr>
          <a:xfrm>
            <a:off x="3019425" y="2381250"/>
            <a:ext cx="323850" cy="485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80EB703-B4DC-4415-90D4-7810EDEBD24A}"/>
              </a:ext>
            </a:extLst>
          </p:cNvPr>
          <p:cNvSpPr/>
          <p:nvPr/>
        </p:nvSpPr>
        <p:spPr>
          <a:xfrm>
            <a:off x="676275" y="3809999"/>
            <a:ext cx="704849"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147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P spid="23" grpId="0"/>
      <p:bldP spid="24" grpId="0"/>
      <p:bldP spid="25" grpId="0"/>
      <p:bldP spid="11"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16E34B-43DF-4ACE-9268-98720E96CC53}"/>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Isosceles Triangle 2">
            <a:extLst>
              <a:ext uri="{FF2B5EF4-FFF2-40B4-BE49-F238E27FC236}">
                <a16:creationId xmlns:a16="http://schemas.microsoft.com/office/drawing/2014/main" id="{5E9EA579-4FDF-4565-8822-BDE0E4119BF6}"/>
              </a:ext>
            </a:extLst>
          </p:cNvPr>
          <p:cNvSpPr/>
          <p:nvPr/>
        </p:nvSpPr>
        <p:spPr>
          <a:xfrm>
            <a:off x="238177" y="284652"/>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a:t>
            </a:r>
          </a:p>
        </p:txBody>
      </p:sp>
      <p:sp>
        <p:nvSpPr>
          <p:cNvPr id="5" name="TextBox 4">
            <a:extLst>
              <a:ext uri="{FF2B5EF4-FFF2-40B4-BE49-F238E27FC236}">
                <a16:creationId xmlns:a16="http://schemas.microsoft.com/office/drawing/2014/main" id="{CD6CE79A-AB78-482D-A32E-426FC63FFF4E}"/>
              </a:ext>
            </a:extLst>
          </p:cNvPr>
          <p:cNvSpPr txBox="1"/>
          <p:nvPr/>
        </p:nvSpPr>
        <p:spPr>
          <a:xfrm>
            <a:off x="1031204" y="365396"/>
            <a:ext cx="11552952"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Quan sát các hình sau và chỉ ra những hình ảnh liên quan đến trung điểm của đoạn thẳng:</a:t>
            </a:r>
          </a:p>
        </p:txBody>
      </p:sp>
      <p:pic>
        <p:nvPicPr>
          <p:cNvPr id="4" name="Picture 3">
            <a:extLst>
              <a:ext uri="{FF2B5EF4-FFF2-40B4-BE49-F238E27FC236}">
                <a16:creationId xmlns:a16="http://schemas.microsoft.com/office/drawing/2014/main" id="{B5C4AF71-94EF-4E16-A5EA-EA6D2B5E21B2}"/>
              </a:ext>
            </a:extLst>
          </p:cNvPr>
          <p:cNvPicPr>
            <a:picLocks noChangeAspect="1"/>
          </p:cNvPicPr>
          <p:nvPr/>
        </p:nvPicPr>
        <p:blipFill>
          <a:blip r:embed="rId2"/>
          <a:stretch>
            <a:fillRect/>
          </a:stretch>
        </p:blipFill>
        <p:spPr>
          <a:xfrm>
            <a:off x="909637" y="1905000"/>
            <a:ext cx="10296525" cy="3790950"/>
          </a:xfrm>
          <a:prstGeom prst="rect">
            <a:avLst/>
          </a:prstGeom>
        </p:spPr>
      </p:pic>
      <p:sp>
        <p:nvSpPr>
          <p:cNvPr id="8" name="Arrow: Up 7">
            <a:extLst>
              <a:ext uri="{FF2B5EF4-FFF2-40B4-BE49-F238E27FC236}">
                <a16:creationId xmlns:a16="http://schemas.microsoft.com/office/drawing/2014/main" id="{2A073515-EFE0-40A0-8CB0-97E1B782A0C1}"/>
              </a:ext>
            </a:extLst>
          </p:cNvPr>
          <p:cNvSpPr/>
          <p:nvPr/>
        </p:nvSpPr>
        <p:spPr>
          <a:xfrm rot="19408394">
            <a:off x="4029074" y="2286000"/>
            <a:ext cx="333375" cy="5715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019A8AD9-483B-456E-9F0A-42AD2C1D2517}"/>
              </a:ext>
            </a:extLst>
          </p:cNvPr>
          <p:cNvSpPr/>
          <p:nvPr/>
        </p:nvSpPr>
        <p:spPr>
          <a:xfrm rot="19408394">
            <a:off x="4067174" y="3752851"/>
            <a:ext cx="333375" cy="5715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FE7D76E5-D7D3-4CBC-B499-6D65F3D50874}"/>
              </a:ext>
            </a:extLst>
          </p:cNvPr>
          <p:cNvSpPr/>
          <p:nvPr/>
        </p:nvSpPr>
        <p:spPr>
          <a:xfrm rot="19408394">
            <a:off x="9115424" y="2619376"/>
            <a:ext cx="333375" cy="5715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7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16E34B-43DF-4ACE-9268-98720E96CC53}"/>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Isosceles Triangle 2">
            <a:extLst>
              <a:ext uri="{FF2B5EF4-FFF2-40B4-BE49-F238E27FC236}">
                <a16:creationId xmlns:a16="http://schemas.microsoft.com/office/drawing/2014/main" id="{5E9EA579-4FDF-4565-8822-BDE0E4119BF6}"/>
              </a:ext>
            </a:extLst>
          </p:cNvPr>
          <p:cNvSpPr/>
          <p:nvPr/>
        </p:nvSpPr>
        <p:spPr>
          <a:xfrm>
            <a:off x="238177" y="284652"/>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a:t>
            </a:r>
          </a:p>
        </p:txBody>
      </p:sp>
      <p:sp>
        <p:nvSpPr>
          <p:cNvPr id="5" name="TextBox 4">
            <a:extLst>
              <a:ext uri="{FF2B5EF4-FFF2-40B4-BE49-F238E27FC236}">
                <a16:creationId xmlns:a16="http://schemas.microsoft.com/office/drawing/2014/main" id="{CD6CE79A-AB78-482D-A32E-426FC63FFF4E}"/>
              </a:ext>
            </a:extLst>
          </p:cNvPr>
          <p:cNvSpPr txBox="1"/>
          <p:nvPr/>
        </p:nvSpPr>
        <p:spPr>
          <a:xfrm>
            <a:off x="1031204" y="365396"/>
            <a:ext cx="11552952" cy="1077218"/>
          </a:xfrm>
          <a:prstGeom prst="rect">
            <a:avLst/>
          </a:prstGeom>
          <a:noFill/>
        </p:spPr>
        <p:txBody>
          <a:bodyPr wrap="square">
            <a:spAutoFit/>
          </a:bodyPr>
          <a:lstStyle/>
          <a:p>
            <a:pPr lvl="0" eaLnBrk="0" fontAlgn="base" hangingPunct="0">
              <a:spcBef>
                <a:spcPct val="0"/>
              </a:spcBef>
              <a:spcAft>
                <a:spcPct val="0"/>
              </a:spcAft>
            </a:pPr>
            <a:r>
              <a:rPr lang="vi-VN" sz="3200" b="1" dirty="0">
                <a:solidFill>
                  <a:srgbClr val="002060"/>
                </a:solidFill>
                <a:latin typeface="Cambria" panose="02040503050406030204" pitchFamily="18" charset="0"/>
                <a:ea typeface="Cambria" panose="02040503050406030204" pitchFamily="18" charset="0"/>
              </a:rPr>
              <a:t>b) Đố em: Có một đoạn dây thép thẳng, làm thế nào để tìm được trung điểm của đoạn dây thép đó?</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jellyfish 8 - 9Slide.vn">
            <a:extLst>
              <a:ext uri="{FF2B5EF4-FFF2-40B4-BE49-F238E27FC236}">
                <a16:creationId xmlns:a16="http://schemas.microsoft.com/office/drawing/2014/main" id="{32FA990A-1374-4138-B462-EC16C5C885BB}"/>
              </a:ext>
            </a:extLst>
          </p:cNvPr>
          <p:cNvSpPr/>
          <p:nvPr/>
        </p:nvSpPr>
        <p:spPr>
          <a:xfrm>
            <a:off x="942975" y="2294357"/>
            <a:ext cx="10248900" cy="1925217"/>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err="1">
                <a:solidFill>
                  <a:srgbClr val="FF0000"/>
                </a:solidFill>
                <a:latin typeface="Cambria" panose="02040503050406030204" pitchFamily="18" charset="0"/>
                <a:ea typeface="Cambria" panose="02040503050406030204" pitchFamily="18" charset="0"/>
              </a:rPr>
              <a:t>Lên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bục</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giảng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thực</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hiện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gấp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đôi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đoạn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dây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thép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tạo</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hai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phần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bằng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nhau</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Điểm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gấp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chính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giữa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chính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trung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điểm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của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đoạn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dây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thép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đó</a:t>
            </a:r>
            <a:r>
              <a:rPr lang="en-US" altLang="zh-CN"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9410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3863354" y="3695093"/>
            <a:ext cx="4584236" cy="2111236"/>
          </a:xfrm>
          <a:prstGeom prst="roundRect">
            <a:avLst/>
          </a:prstGeom>
          <a:solidFill>
            <a:srgbClr val="6D1C18"/>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CỦNG CỐ</a:t>
            </a:r>
          </a:p>
        </p:txBody>
      </p:sp>
    </p:spTree>
    <p:extLst>
      <p:ext uri="{BB962C8B-B14F-4D97-AF65-F5344CB8AC3E}">
        <p14:creationId xmlns:p14="http://schemas.microsoft.com/office/powerpoint/2010/main" val="1160521048"/>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27620" y="-1354709"/>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hoàn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thì</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thì</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mặt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trời</a:t>
            </a:r>
            <a:endPar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177872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1</a:t>
            </a:r>
          </a:p>
        </p:txBody>
      </p:sp>
      <p:pic>
        <p:nvPicPr>
          <p:cNvPr id="72" name="Picture 71"/>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sp>
        <p:nvSpPr>
          <p:cNvPr id="84" name="Rectangle 83"/>
          <p:cNvSpPr/>
          <p:nvPr/>
        </p:nvSpPr>
        <p:spPr>
          <a:xfrm>
            <a:off x="1347870" y="662816"/>
            <a:ext cx="8530223" cy="579987"/>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H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có</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phải</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trung</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điểm</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của</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err="1">
                <a:ln w="0"/>
                <a:solidFill>
                  <a:prstClr val="black"/>
                </a:solidFill>
                <a:effectLst>
                  <a:outerShdw blurRad="38100" dist="25400" dir="5400000" algn="ctr" rotWithShape="0">
                    <a:srgbClr val="6E747A">
                      <a:alpha val="43000"/>
                    </a:srgbClr>
                  </a:outerShdw>
                </a:effectLst>
                <a:uLnTx/>
                <a:uFillTx/>
                <a:latin typeface="Calibri"/>
                <a:ea typeface="+mn-ea"/>
                <a:cs typeface="+mn-cs"/>
              </a:rPr>
              <a:t>đoạn</a:t>
            </a: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 AB không?</a:t>
            </a:r>
            <a:endPar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9373505" y="-283115"/>
            <a:ext cx="2800265" cy="2800265"/>
          </a:xfrm>
          <a:prstGeom prst="rect">
            <a:avLst/>
          </a:prstGeom>
        </p:spPr>
      </p:pic>
      <p:sp>
        <p:nvSpPr>
          <p:cNvPr id="58" name="Rounded Rectangle 57">
            <a:hlinkClick r:id="rId12"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err="1">
                <a:ln>
                  <a:noFill/>
                </a:ln>
                <a:solidFill>
                  <a:prstClr val="white"/>
                </a:solidFill>
                <a:effectLst/>
                <a:uLnTx/>
                <a:uFillTx/>
                <a:latin typeface="Calibri"/>
                <a:ea typeface="+mn-ea"/>
                <a:cs typeface="+mn-cs"/>
              </a:rPr>
              <a:t>Trở</a:t>
            </a:r>
            <a:r>
              <a:rPr kumimoji="0" lang="en-US" sz="3792" b="0" i="0" u="none" strike="noStrike" kern="1200" cap="none" spc="0" normalizeH="0" baseline="0" noProof="0" dirty="0">
                <a:ln>
                  <a:noFill/>
                </a:ln>
                <a:solidFill>
                  <a:prstClr val="white"/>
                </a:solidFill>
                <a:effectLst/>
                <a:uLnTx/>
                <a:uFillTx/>
                <a:latin typeface="Calibri"/>
                <a:ea typeface="+mn-ea"/>
                <a:cs typeface="+mn-cs"/>
              </a:rPr>
              <a:t> </a:t>
            </a:r>
            <a:r>
              <a:rPr kumimoji="0" lang="en-US" sz="3792"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379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83" name="Rectangle 82"/>
          <p:cNvSpPr/>
          <p:nvPr/>
        </p:nvSpPr>
        <p:spPr>
          <a:xfrm>
            <a:off x="4784801" y="3266419"/>
            <a:ext cx="5302749" cy="76465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ts val="569"/>
              </a:spcBef>
              <a:spcAft>
                <a:spcPts val="569"/>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Đáp</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án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Không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xong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CDA3A2D-6374-461B-B995-13BA11EE6CBF}"/>
              </a:ext>
            </a:extLst>
          </p:cNvPr>
          <p:cNvPicPr>
            <a:picLocks noChangeAspect="1"/>
          </p:cNvPicPr>
          <p:nvPr/>
        </p:nvPicPr>
        <p:blipFill>
          <a:blip r:embed="rId13"/>
          <a:stretch>
            <a:fillRect/>
          </a:stretch>
        </p:blipFill>
        <p:spPr>
          <a:xfrm>
            <a:off x="969092" y="2220884"/>
            <a:ext cx="3238635" cy="2855725"/>
          </a:xfrm>
          <a:prstGeom prst="rect">
            <a:avLst/>
          </a:prstGeom>
        </p:spPr>
      </p:pic>
    </p:spTree>
    <p:extLst>
      <p:ext uri="{BB962C8B-B14F-4D97-AF65-F5344CB8AC3E}">
        <p14:creationId xmlns:p14="http://schemas.microsoft.com/office/powerpoint/2010/main" val="2811629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4" name="Picture 73"/>
          <p:cNvPicPr>
            <a:picLocks noChangeAspect="1"/>
          </p:cNvPicPr>
          <p:nvPr/>
        </p:nvPicPr>
        <p:blipFill rotWithShape="1">
          <a:blip r:embed="rId5">
            <a:extLst>
              <a:ext uri="{BEBA8EAE-BF5A-486C-A8C5-ECC9F3942E4B}">
                <a14:imgProps xmlns:a14="http://schemas.microsoft.com/office/drawing/2010/main">
                  <a14:imgLayer r:embed="rId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7">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83" name="Picture 82">
            <a:extLst>
              <a:ext uri="{FF2B5EF4-FFF2-40B4-BE49-F238E27FC236}">
                <a16:creationId xmlns:a16="http://schemas.microsoft.com/office/drawing/2014/main" id="{484D63DC-50C7-4284-A5DB-02050969AACC}"/>
              </a:ext>
            </a:extLst>
          </p:cNvPr>
          <p:cNvPicPr>
            <a:picLocks noChangeAspect="1"/>
          </p:cNvPicPr>
          <p:nvPr/>
        </p:nvPicPr>
        <p:blipFill>
          <a:blip r:embed="rId9"/>
          <a:stretch>
            <a:fillRect/>
          </a:stretch>
        </p:blipFill>
        <p:spPr>
          <a:xfrm>
            <a:off x="0" y="188"/>
            <a:ext cx="12192000" cy="6857999"/>
          </a:xfrm>
          <a:prstGeom prst="rect">
            <a:avLst/>
          </a:prstGeom>
        </p:spPr>
      </p:pic>
      <p:pic>
        <p:nvPicPr>
          <p:cNvPr id="142" name="Am-thanh-tra-loi-dung-www_yeualo_com">
            <a:hlinkClick r:id="" action="ppaction://media"/>
            <a:extLst>
              <a:ext uri="{FF2B5EF4-FFF2-40B4-BE49-F238E27FC236}">
                <a16:creationId xmlns:a16="http://schemas.microsoft.com/office/drawing/2014/main" id="{7E09EBFF-0139-4AF3-875F-18F00218C54F}"/>
              </a:ext>
            </a:extLst>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0"/>
          <a:stretch>
            <a:fillRect/>
          </a:stretch>
        </p:blipFill>
        <p:spPr>
          <a:xfrm>
            <a:off x="3484536" y="-1701434"/>
            <a:ext cx="577991" cy="577991"/>
          </a:xfrm>
          <a:prstGeom prst="rect">
            <a:avLst/>
          </a:prstGeom>
        </p:spPr>
      </p:pic>
      <p:sp>
        <p:nvSpPr>
          <p:cNvPr id="155" name="Rectangle 154">
            <a:extLst>
              <a:ext uri="{FF2B5EF4-FFF2-40B4-BE49-F238E27FC236}">
                <a16:creationId xmlns:a16="http://schemas.microsoft.com/office/drawing/2014/main" id="{46B14C98-5939-4483-95CA-1334D8C66864}"/>
              </a:ext>
            </a:extLst>
          </p:cNvPr>
          <p:cNvSpPr/>
          <p:nvPr/>
        </p:nvSpPr>
        <p:spPr>
          <a:xfrm>
            <a:off x="1347870" y="662816"/>
            <a:ext cx="8530223" cy="579987"/>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M có phải trung điểm của đoạn HK không?</a:t>
            </a:r>
            <a:endPar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endParaRPr>
          </a:p>
        </p:txBody>
      </p:sp>
      <p:grpSp>
        <p:nvGrpSpPr>
          <p:cNvPr id="156" name="Google Shape;1012;p37">
            <a:extLst>
              <a:ext uri="{FF2B5EF4-FFF2-40B4-BE49-F238E27FC236}">
                <a16:creationId xmlns:a16="http://schemas.microsoft.com/office/drawing/2014/main" id="{DCED9AAC-0F01-45D3-A33E-33CA84A46E02}"/>
              </a:ext>
            </a:extLst>
          </p:cNvPr>
          <p:cNvGrpSpPr/>
          <p:nvPr/>
        </p:nvGrpSpPr>
        <p:grpSpPr>
          <a:xfrm>
            <a:off x="156217" y="219781"/>
            <a:ext cx="1481347" cy="1508052"/>
            <a:chOff x="5949775" y="2481625"/>
            <a:chExt cx="407775" cy="445825"/>
          </a:xfrm>
        </p:grpSpPr>
        <p:sp>
          <p:nvSpPr>
            <p:cNvPr id="157" name="Google Shape;1013;p37">
              <a:extLst>
                <a:ext uri="{FF2B5EF4-FFF2-40B4-BE49-F238E27FC236}">
                  <a16:creationId xmlns:a16="http://schemas.microsoft.com/office/drawing/2014/main" id="{58064E2D-134D-4C6A-BE27-032C6F147186}"/>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14;p37">
              <a:extLst>
                <a:ext uri="{FF2B5EF4-FFF2-40B4-BE49-F238E27FC236}">
                  <a16:creationId xmlns:a16="http://schemas.microsoft.com/office/drawing/2014/main" id="{FCBA2101-B2FC-46CF-B7EC-43F92DAE3A51}"/>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15;p37">
              <a:extLst>
                <a:ext uri="{FF2B5EF4-FFF2-40B4-BE49-F238E27FC236}">
                  <a16:creationId xmlns:a16="http://schemas.microsoft.com/office/drawing/2014/main" id="{723DB7E8-3060-42F6-8E71-902F6C8C394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16;p37">
              <a:extLst>
                <a:ext uri="{FF2B5EF4-FFF2-40B4-BE49-F238E27FC236}">
                  <a16:creationId xmlns:a16="http://schemas.microsoft.com/office/drawing/2014/main" id="{9391C9D1-D4F1-486F-AEDB-1CF58F2E3503}"/>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17;p37">
              <a:extLst>
                <a:ext uri="{FF2B5EF4-FFF2-40B4-BE49-F238E27FC236}">
                  <a16:creationId xmlns:a16="http://schemas.microsoft.com/office/drawing/2014/main" id="{C7F2F53A-C8DE-4567-A276-35F172AA140D}"/>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18;p37">
              <a:extLst>
                <a:ext uri="{FF2B5EF4-FFF2-40B4-BE49-F238E27FC236}">
                  <a16:creationId xmlns:a16="http://schemas.microsoft.com/office/drawing/2014/main" id="{6F4275C0-5CEA-4F4F-9929-6F40751011DD}"/>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19;p37">
              <a:extLst>
                <a:ext uri="{FF2B5EF4-FFF2-40B4-BE49-F238E27FC236}">
                  <a16:creationId xmlns:a16="http://schemas.microsoft.com/office/drawing/2014/main" id="{C9D604D0-28AF-455E-AC97-E300002AC836}"/>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20;p37">
              <a:extLst>
                <a:ext uri="{FF2B5EF4-FFF2-40B4-BE49-F238E27FC236}">
                  <a16:creationId xmlns:a16="http://schemas.microsoft.com/office/drawing/2014/main" id="{F805C6B2-1EAE-4574-A3F1-52A4D98A1003}"/>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21;p37">
              <a:extLst>
                <a:ext uri="{FF2B5EF4-FFF2-40B4-BE49-F238E27FC236}">
                  <a16:creationId xmlns:a16="http://schemas.microsoft.com/office/drawing/2014/main" id="{13882478-DBB0-4991-A8F1-3C523FD872B3}"/>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22;p37">
              <a:extLst>
                <a:ext uri="{FF2B5EF4-FFF2-40B4-BE49-F238E27FC236}">
                  <a16:creationId xmlns:a16="http://schemas.microsoft.com/office/drawing/2014/main" id="{097B93F3-F4A2-433B-ABA7-EE2A479B01E0}"/>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23;p37">
              <a:extLst>
                <a:ext uri="{FF2B5EF4-FFF2-40B4-BE49-F238E27FC236}">
                  <a16:creationId xmlns:a16="http://schemas.microsoft.com/office/drawing/2014/main" id="{DEB2C440-A888-4FC5-B171-18A4DCBF0EFF}"/>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24;p37">
              <a:extLst>
                <a:ext uri="{FF2B5EF4-FFF2-40B4-BE49-F238E27FC236}">
                  <a16:creationId xmlns:a16="http://schemas.microsoft.com/office/drawing/2014/main" id="{CDBA181D-7A9B-4D5F-AC61-F3EE96B69DB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25;p37">
              <a:extLst>
                <a:ext uri="{FF2B5EF4-FFF2-40B4-BE49-F238E27FC236}">
                  <a16:creationId xmlns:a16="http://schemas.microsoft.com/office/drawing/2014/main" id="{A329D82E-7D95-452B-A76E-371B4D74BAA8}"/>
                </a:ext>
              </a:extLst>
            </p:cNvPr>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26;p37">
              <a:extLst>
                <a:ext uri="{FF2B5EF4-FFF2-40B4-BE49-F238E27FC236}">
                  <a16:creationId xmlns:a16="http://schemas.microsoft.com/office/drawing/2014/main" id="{95CAF817-A22B-4B95-A137-BD0DC9462512}"/>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27;p37">
              <a:extLst>
                <a:ext uri="{FF2B5EF4-FFF2-40B4-BE49-F238E27FC236}">
                  <a16:creationId xmlns:a16="http://schemas.microsoft.com/office/drawing/2014/main" id="{D74D9234-2F42-4FFE-AF31-725B6543699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28;p37">
              <a:extLst>
                <a:ext uri="{FF2B5EF4-FFF2-40B4-BE49-F238E27FC236}">
                  <a16:creationId xmlns:a16="http://schemas.microsoft.com/office/drawing/2014/main" id="{49E5B6D8-D8AC-4618-9772-6A0665215145}"/>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29;p37">
              <a:extLst>
                <a:ext uri="{FF2B5EF4-FFF2-40B4-BE49-F238E27FC236}">
                  <a16:creationId xmlns:a16="http://schemas.microsoft.com/office/drawing/2014/main" id="{67C944FA-5903-4345-9175-4D7016596A03}"/>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4" name="Google Shape;1030;p37">
              <a:extLst>
                <a:ext uri="{FF2B5EF4-FFF2-40B4-BE49-F238E27FC236}">
                  <a16:creationId xmlns:a16="http://schemas.microsoft.com/office/drawing/2014/main" id="{F2D3370C-1C36-4810-A32B-C80D1E4232F2}"/>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175" name="PA_图片 11">
            <a:hlinkClick r:id="" action="ppaction://noaction"/>
            <a:extLst>
              <a:ext uri="{FF2B5EF4-FFF2-40B4-BE49-F238E27FC236}">
                <a16:creationId xmlns:a16="http://schemas.microsoft.com/office/drawing/2014/main" id="{B4AB26C9-0BF7-4301-95F1-CB4747132DBB}"/>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9391735" y="-246244"/>
            <a:ext cx="2800265" cy="2800265"/>
          </a:xfrm>
          <a:prstGeom prst="rect">
            <a:avLst/>
          </a:prstGeom>
        </p:spPr>
      </p:pic>
      <p:sp>
        <p:nvSpPr>
          <p:cNvPr id="176" name="Rounded Rectangle 57">
            <a:hlinkClick r:id="rId12" action="ppaction://hlinksldjump"/>
            <a:extLst>
              <a:ext uri="{FF2B5EF4-FFF2-40B4-BE49-F238E27FC236}">
                <a16:creationId xmlns:a16="http://schemas.microsoft.com/office/drawing/2014/main" id="{6C858CE4-5A5B-4DAE-B4F5-AFA892C10ED2}"/>
              </a:ext>
            </a:extLst>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err="1">
                <a:ln>
                  <a:noFill/>
                </a:ln>
                <a:solidFill>
                  <a:prstClr val="white"/>
                </a:solidFill>
                <a:effectLst/>
                <a:uLnTx/>
                <a:uFillTx/>
                <a:latin typeface="Calibri"/>
                <a:ea typeface="+mn-ea"/>
                <a:cs typeface="+mn-cs"/>
              </a:rPr>
              <a:t>Trở</a:t>
            </a:r>
            <a:r>
              <a:rPr kumimoji="0" lang="en-US" sz="3792" b="0" i="0" u="none" strike="noStrike" kern="1200" cap="none" spc="0" normalizeH="0" baseline="0" noProof="0" dirty="0">
                <a:ln>
                  <a:noFill/>
                </a:ln>
                <a:solidFill>
                  <a:prstClr val="white"/>
                </a:solidFill>
                <a:effectLst/>
                <a:uLnTx/>
                <a:uFillTx/>
                <a:latin typeface="Calibri"/>
                <a:ea typeface="+mn-ea"/>
                <a:cs typeface="+mn-cs"/>
              </a:rPr>
              <a:t> </a:t>
            </a:r>
            <a:r>
              <a:rPr kumimoji="0" lang="en-US" sz="3792"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379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7" name="Google Shape;1031;p37">
            <a:extLst>
              <a:ext uri="{FF2B5EF4-FFF2-40B4-BE49-F238E27FC236}">
                <a16:creationId xmlns:a16="http://schemas.microsoft.com/office/drawing/2014/main" id="{8E1412F8-90AA-492F-8755-B4E3DF1EB856}"/>
              </a:ext>
            </a:extLst>
          </p:cNvPr>
          <p:cNvGrpSpPr/>
          <p:nvPr/>
        </p:nvGrpSpPr>
        <p:grpSpPr>
          <a:xfrm flipH="1">
            <a:off x="58970" y="5288535"/>
            <a:ext cx="1376330" cy="1485904"/>
            <a:chOff x="2013650" y="1733325"/>
            <a:chExt cx="407750" cy="445875"/>
          </a:xfrm>
        </p:grpSpPr>
        <p:sp>
          <p:nvSpPr>
            <p:cNvPr id="178" name="Google Shape;1032;p37">
              <a:extLst>
                <a:ext uri="{FF2B5EF4-FFF2-40B4-BE49-F238E27FC236}">
                  <a16:creationId xmlns:a16="http://schemas.microsoft.com/office/drawing/2014/main" id="{2AF0BA42-FA6D-4FA3-9A9F-3FF9FEABAFCA}"/>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3;p37">
              <a:extLst>
                <a:ext uri="{FF2B5EF4-FFF2-40B4-BE49-F238E27FC236}">
                  <a16:creationId xmlns:a16="http://schemas.microsoft.com/office/drawing/2014/main" id="{A757A3CC-FC63-4123-9563-72CC38EBC997}"/>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4;p37">
              <a:extLst>
                <a:ext uri="{FF2B5EF4-FFF2-40B4-BE49-F238E27FC236}">
                  <a16:creationId xmlns:a16="http://schemas.microsoft.com/office/drawing/2014/main" id="{4B3612AD-6FE9-4B23-B3A9-470289A807C7}"/>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5;p37">
              <a:extLst>
                <a:ext uri="{FF2B5EF4-FFF2-40B4-BE49-F238E27FC236}">
                  <a16:creationId xmlns:a16="http://schemas.microsoft.com/office/drawing/2014/main" id="{7F236730-3A30-4BB7-9F41-610D755B80E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6;p37">
              <a:extLst>
                <a:ext uri="{FF2B5EF4-FFF2-40B4-BE49-F238E27FC236}">
                  <a16:creationId xmlns:a16="http://schemas.microsoft.com/office/drawing/2014/main" id="{66002802-9939-48DD-8649-53762E79EC07}"/>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37;p37">
              <a:extLst>
                <a:ext uri="{FF2B5EF4-FFF2-40B4-BE49-F238E27FC236}">
                  <a16:creationId xmlns:a16="http://schemas.microsoft.com/office/drawing/2014/main" id="{54F2425B-DB61-4EF9-87D3-D1941C4DC9A6}"/>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38;p37">
              <a:extLst>
                <a:ext uri="{FF2B5EF4-FFF2-40B4-BE49-F238E27FC236}">
                  <a16:creationId xmlns:a16="http://schemas.microsoft.com/office/drawing/2014/main" id="{8B2FF1D2-0ACE-47E7-83B6-2D4EFC89AACC}"/>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39;p37">
              <a:extLst>
                <a:ext uri="{FF2B5EF4-FFF2-40B4-BE49-F238E27FC236}">
                  <a16:creationId xmlns:a16="http://schemas.microsoft.com/office/drawing/2014/main" id="{74A7A008-B603-457C-8318-F942CB39EE53}"/>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0;p37">
              <a:extLst>
                <a:ext uri="{FF2B5EF4-FFF2-40B4-BE49-F238E27FC236}">
                  <a16:creationId xmlns:a16="http://schemas.microsoft.com/office/drawing/2014/main" id="{66DC5EB6-CB57-4545-A8A8-0CCD39C0EB2F}"/>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1;p37">
              <a:extLst>
                <a:ext uri="{FF2B5EF4-FFF2-40B4-BE49-F238E27FC236}">
                  <a16:creationId xmlns:a16="http://schemas.microsoft.com/office/drawing/2014/main" id="{0FDB6901-FC2B-4A43-A2A0-6921995BD464}"/>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2;p37">
              <a:extLst>
                <a:ext uri="{FF2B5EF4-FFF2-40B4-BE49-F238E27FC236}">
                  <a16:creationId xmlns:a16="http://schemas.microsoft.com/office/drawing/2014/main" id="{3939A697-B4F3-4A62-92A7-AE027E045CE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3;p37">
              <a:extLst>
                <a:ext uri="{FF2B5EF4-FFF2-40B4-BE49-F238E27FC236}">
                  <a16:creationId xmlns:a16="http://schemas.microsoft.com/office/drawing/2014/main" id="{D41DCBCF-708B-4D1F-BECF-4B6928D1B477}"/>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4;p37">
              <a:extLst>
                <a:ext uri="{FF2B5EF4-FFF2-40B4-BE49-F238E27FC236}">
                  <a16:creationId xmlns:a16="http://schemas.microsoft.com/office/drawing/2014/main" id="{1270D20D-A8C2-4226-910D-CE83B9F59E5A}"/>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5;p37">
              <a:extLst>
                <a:ext uri="{FF2B5EF4-FFF2-40B4-BE49-F238E27FC236}">
                  <a16:creationId xmlns:a16="http://schemas.microsoft.com/office/drawing/2014/main" id="{6857CC08-C867-48F1-802C-38D4CF94FDF6}"/>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2" name="Google Shape;1046;p37">
              <a:extLst>
                <a:ext uri="{FF2B5EF4-FFF2-40B4-BE49-F238E27FC236}">
                  <a16:creationId xmlns:a16="http://schemas.microsoft.com/office/drawing/2014/main" id="{5A477C3D-53BB-4C4D-A078-AD98226C3435}"/>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3" name="Google Shape;1047;p37">
              <a:extLst>
                <a:ext uri="{FF2B5EF4-FFF2-40B4-BE49-F238E27FC236}">
                  <a16:creationId xmlns:a16="http://schemas.microsoft.com/office/drawing/2014/main" id="{9E96C1E1-3FAC-48AC-B9E2-A81EB0257CE1}"/>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48;p37">
              <a:extLst>
                <a:ext uri="{FF2B5EF4-FFF2-40B4-BE49-F238E27FC236}">
                  <a16:creationId xmlns:a16="http://schemas.microsoft.com/office/drawing/2014/main" id="{8D2EF168-D3BF-4828-B68C-A93F2B175EA1}"/>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95" name="Rectangle 194">
            <a:extLst>
              <a:ext uri="{FF2B5EF4-FFF2-40B4-BE49-F238E27FC236}">
                <a16:creationId xmlns:a16="http://schemas.microsoft.com/office/drawing/2014/main" id="{655011D2-8700-4F05-9C75-4B2F6E5047D3}"/>
              </a:ext>
            </a:extLst>
          </p:cNvPr>
          <p:cNvSpPr/>
          <p:nvPr/>
        </p:nvSpPr>
        <p:spPr>
          <a:xfrm>
            <a:off x="4613444" y="3081867"/>
            <a:ext cx="5302749" cy="76465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ts val="569"/>
              </a:spcBef>
              <a:spcAft>
                <a:spcPts val="569"/>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Đáp</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án</a:t>
            </a:r>
            <a:r>
              <a:rPr kumimoji="0" lang="en-US" sz="4400" b="1" i="0" u="none" strike="noStrike" kern="1200" cap="none" spc="0" normalizeH="0" baseline="0" noProof="0">
                <a:ln>
                  <a:noFill/>
                </a:ln>
                <a:solidFill>
                  <a:srgbClr val="FF0000"/>
                </a:solidFill>
                <a:effectLst/>
                <a:uLnTx/>
                <a:uFillTx/>
                <a:latin typeface="Calibri"/>
                <a:ea typeface="+mn-ea"/>
                <a:cs typeface="+mn-cs"/>
              </a:rPr>
              <a:t>: Phải</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96" name="Rectangle 195">
            <a:extLst>
              <a:ext uri="{FF2B5EF4-FFF2-40B4-BE49-F238E27FC236}">
                <a16:creationId xmlns:a16="http://schemas.microsoft.com/office/drawing/2014/main" id="{88083257-5C3D-48AC-A60C-13F62FD29264}"/>
              </a:ext>
            </a:extLst>
          </p:cNvPr>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xong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198" name="Rounded Rectangle 67">
            <a:extLst>
              <a:ext uri="{FF2B5EF4-FFF2-40B4-BE49-F238E27FC236}">
                <a16:creationId xmlns:a16="http://schemas.microsoft.com/office/drawing/2014/main" id="{6B8F3540-F05A-486E-B2DD-EE0F3BFB7FB5}"/>
              </a:ext>
            </a:extLst>
          </p:cNvPr>
          <p:cNvSpPr/>
          <p:nvPr/>
        </p:nvSpPr>
        <p:spPr>
          <a:xfrm>
            <a:off x="11338393" y="64428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199" name="Picture 198">
            <a:extLst>
              <a:ext uri="{FF2B5EF4-FFF2-40B4-BE49-F238E27FC236}">
                <a16:creationId xmlns:a16="http://schemas.microsoft.com/office/drawing/2014/main" id="{5FCE0A2F-3AE5-4A1D-AC2B-ECAE5288D5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907423" y="3429812"/>
            <a:ext cx="1370081" cy="2230363"/>
          </a:xfrm>
          <a:prstGeom prst="rect">
            <a:avLst/>
          </a:prstGeom>
        </p:spPr>
      </p:pic>
      <p:pic>
        <p:nvPicPr>
          <p:cNvPr id="200" name="Picture 199">
            <a:extLst>
              <a:ext uri="{FF2B5EF4-FFF2-40B4-BE49-F238E27FC236}">
                <a16:creationId xmlns:a16="http://schemas.microsoft.com/office/drawing/2014/main" id="{EC2B577A-6B2C-4CC7-ACEF-A39C4B78B00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832288" y="5507103"/>
            <a:ext cx="1640547" cy="935795"/>
          </a:xfrm>
          <a:prstGeom prst="rect">
            <a:avLst/>
          </a:prstGeom>
        </p:spPr>
      </p:pic>
      <p:pic>
        <p:nvPicPr>
          <p:cNvPr id="53" name="Picture 52">
            <a:extLst>
              <a:ext uri="{FF2B5EF4-FFF2-40B4-BE49-F238E27FC236}">
                <a16:creationId xmlns:a16="http://schemas.microsoft.com/office/drawing/2014/main" id="{2A0B1B4D-3821-48C7-845C-1CE261A2A3CD}"/>
              </a:ext>
            </a:extLst>
          </p:cNvPr>
          <p:cNvPicPr>
            <a:picLocks noChangeAspect="1"/>
          </p:cNvPicPr>
          <p:nvPr/>
        </p:nvPicPr>
        <p:blipFill>
          <a:blip r:embed="rId13"/>
          <a:stretch>
            <a:fillRect/>
          </a:stretch>
        </p:blipFill>
        <p:spPr>
          <a:xfrm>
            <a:off x="969092" y="2220884"/>
            <a:ext cx="3238635" cy="2855725"/>
          </a:xfrm>
          <a:prstGeom prst="rect">
            <a:avLst/>
          </a:prstGeom>
        </p:spPr>
      </p:pic>
    </p:spTree>
    <p:extLst>
      <p:ext uri="{BB962C8B-B14F-4D97-AF65-F5344CB8AC3E}">
        <p14:creationId xmlns:p14="http://schemas.microsoft.com/office/powerpoint/2010/main" val="10854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42"/>
                </p:tgtEl>
              </p:cMediaNode>
            </p:audio>
          </p:childTnLst>
        </p:cTn>
      </p:par>
    </p:tnLst>
    <p:bldLst>
      <p:bldP spid="19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3</a:t>
            </a:r>
          </a:p>
        </p:txBody>
      </p:sp>
      <p:pic>
        <p:nvPicPr>
          <p:cNvPr id="76" name="Picture 7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9">
            <a:extLst>
              <a:ext uri="{BEBA8EAE-BF5A-486C-A8C5-ECC9F3942E4B}">
                <a14:imgProps xmlns:a14="http://schemas.microsoft.com/office/drawing/2010/main">
                  <a14:imgLayer r:embed="rId10">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sp>
        <p:nvSpPr>
          <p:cNvPr id="84" name="Rectangle 83"/>
          <p:cNvSpPr/>
          <p:nvPr/>
        </p:nvSpPr>
        <p:spPr>
          <a:xfrm>
            <a:off x="1347870" y="662816"/>
            <a:ext cx="8530223" cy="579987"/>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err="1">
                <a:ln w="0"/>
                <a:solidFill>
                  <a:prstClr val="black"/>
                </a:solidFill>
                <a:effectLst>
                  <a:outerShdw blurRad="38100" dist="25400" dir="5400000" algn="ctr" rotWithShape="0">
                    <a:srgbClr val="6E747A">
                      <a:alpha val="43000"/>
                    </a:srgbClr>
                  </a:outerShdw>
                </a:effectLst>
                <a:uLnTx/>
                <a:uFillTx/>
                <a:latin typeface="Calibri"/>
                <a:ea typeface="+mn-ea"/>
                <a:cs typeface="+mn-cs"/>
              </a:rPr>
              <a:t>Điểm</a:t>
            </a: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 K là điểm ở giữa hai điểm nào?</a:t>
            </a:r>
            <a:endPar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9392904" y="-246244"/>
            <a:ext cx="2800265" cy="2800265"/>
          </a:xfrm>
          <a:prstGeom prst="rect">
            <a:avLst/>
          </a:prstGeom>
        </p:spPr>
      </p:pic>
      <p:sp>
        <p:nvSpPr>
          <p:cNvPr id="58" name="Rounded Rectangle 57">
            <a:hlinkClick r:id="rId12"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err="1">
                <a:ln>
                  <a:noFill/>
                </a:ln>
                <a:solidFill>
                  <a:prstClr val="white"/>
                </a:solidFill>
                <a:effectLst/>
                <a:uLnTx/>
                <a:uFillTx/>
                <a:latin typeface="Calibri"/>
                <a:ea typeface="+mn-ea"/>
                <a:cs typeface="+mn-cs"/>
              </a:rPr>
              <a:t>Trở</a:t>
            </a:r>
            <a:r>
              <a:rPr kumimoji="0" lang="en-US" sz="3792" b="0" i="0" u="none" strike="noStrike" kern="1200" cap="none" spc="0" normalizeH="0" baseline="0" noProof="0" dirty="0">
                <a:ln>
                  <a:noFill/>
                </a:ln>
                <a:solidFill>
                  <a:prstClr val="white"/>
                </a:solidFill>
                <a:effectLst/>
                <a:uLnTx/>
                <a:uFillTx/>
                <a:latin typeface="Calibri"/>
                <a:ea typeface="+mn-ea"/>
                <a:cs typeface="+mn-cs"/>
              </a:rPr>
              <a:t> </a:t>
            </a:r>
            <a:r>
              <a:rPr kumimoji="0" lang="en-US" sz="3792"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379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72" name="Rectangle 71"/>
          <p:cNvSpPr/>
          <p:nvPr/>
        </p:nvSpPr>
        <p:spPr>
          <a:xfrm>
            <a:off x="4348649" y="3135912"/>
            <a:ext cx="6309360" cy="76465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Đáp</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án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err="1">
                <a:ln>
                  <a:noFill/>
                </a:ln>
                <a:solidFill>
                  <a:srgbClr val="FF0000"/>
                </a:solidFill>
                <a:effectLst/>
                <a:uLnTx/>
                <a:uFillTx/>
                <a:latin typeface="Calibri"/>
                <a:ea typeface="+mn-ea"/>
                <a:cs typeface="+mn-cs"/>
              </a:rPr>
              <a:t>Điểm</a:t>
            </a:r>
            <a:r>
              <a:rPr kumimoji="0" lang="en-US" sz="4400" b="1" i="0" u="none" strike="noStrike" kern="1200" cap="none" spc="0" normalizeH="0" baseline="0" noProof="0">
                <a:ln>
                  <a:noFill/>
                </a:ln>
                <a:solidFill>
                  <a:srgbClr val="FF0000"/>
                </a:solidFill>
                <a:effectLst/>
                <a:uLnTx/>
                <a:uFillTx/>
                <a:latin typeface="Calibri"/>
                <a:ea typeface="+mn-ea"/>
                <a:cs typeface="+mn-cs"/>
              </a:rPr>
              <a:t> C và điểm D</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333A7FE2-8F9D-4E4C-9DB2-E813538D0B46}"/>
              </a:ext>
            </a:extLst>
          </p:cNvPr>
          <p:cNvPicPr>
            <a:picLocks noChangeAspect="1"/>
          </p:cNvPicPr>
          <p:nvPr/>
        </p:nvPicPr>
        <p:blipFill>
          <a:blip r:embed="rId13"/>
          <a:stretch>
            <a:fillRect/>
          </a:stretch>
        </p:blipFill>
        <p:spPr>
          <a:xfrm>
            <a:off x="816425" y="2239640"/>
            <a:ext cx="3238635" cy="2855725"/>
          </a:xfrm>
          <a:prstGeom prst="rect">
            <a:avLst/>
          </a:prstGeom>
        </p:spPr>
      </p:pic>
    </p:spTree>
    <p:extLst>
      <p:ext uri="{BB962C8B-B14F-4D97-AF65-F5344CB8AC3E}">
        <p14:creationId xmlns:p14="http://schemas.microsoft.com/office/powerpoint/2010/main" val="469245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2360182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3458" y="-220076"/>
            <a:ext cx="12244977" cy="7141536"/>
            <a:chOff x="-1" y="-212651"/>
            <a:chExt cx="9183733"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5900840" y="538749"/>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16"/>
            <a:srcRect l="16242" t="57679" r="48162" b="17089"/>
            <a:stretch/>
          </p:blipFill>
          <p:spPr>
            <a:xfrm>
              <a:off x="5391003" y="2590291"/>
              <a:ext cx="3764051" cy="1936505"/>
            </a:xfrm>
            <a:prstGeom prst="rect">
              <a:avLst/>
            </a:prstGeom>
          </p:spPr>
        </p:pic>
      </p:grpSp>
      <p:sp>
        <p:nvSpPr>
          <p:cNvPr id="34" name="Rectangle: Rounded Corners 33">
            <a:extLst>
              <a:ext uri="{FF2B5EF4-FFF2-40B4-BE49-F238E27FC236}">
                <a16:creationId xmlns:a16="http://schemas.microsoft.com/office/drawing/2014/main" id="{B225B1D2-1E64-4F1C-A18C-9808B7B15787}"/>
              </a:ext>
            </a:extLst>
          </p:cNvPr>
          <p:cNvSpPr/>
          <p:nvPr/>
        </p:nvSpPr>
        <p:spPr>
          <a:xfrm>
            <a:off x="431023" y="182881"/>
            <a:ext cx="6660456" cy="649223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7" name="TextBox 36">
            <a:extLst>
              <a:ext uri="{FF2B5EF4-FFF2-40B4-BE49-F238E27FC236}">
                <a16:creationId xmlns:a16="http://schemas.microsoft.com/office/drawing/2014/main" id="{B99DC96C-D771-48B3-9C2B-42A0F0B46A65}"/>
              </a:ext>
            </a:extLst>
          </p:cNvPr>
          <p:cNvSpPr txBox="1"/>
          <p:nvPr/>
        </p:nvSpPr>
        <p:spPr>
          <a:xfrm>
            <a:off x="295239" y="248405"/>
            <a:ext cx="6932023"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w="9525">
                  <a:solidFill>
                    <a:srgbClr val="2E8B76"/>
                  </a:solidFill>
                  <a:prstDash val="solid"/>
                </a:ln>
                <a:solidFill>
                  <a:srgbClr val="002060"/>
                </a:solidFill>
                <a:effectLst>
                  <a:outerShdw blurRad="12700" dist="38100" dir="2700000" algn="tl" rotWithShape="0">
                    <a:srgbClr val="2BC7B3">
                      <a:lumMod val="60000"/>
                      <a:lumOff val="40000"/>
                    </a:srgbClr>
                  </a:outerShdw>
                </a:effectLst>
                <a:uLnTx/>
                <a:uFillTx/>
                <a:latin typeface="UVN Banh Mi" pitchFamily="2" charset="0"/>
                <a:ea typeface="+mn-ea"/>
                <a:cs typeface="Arial"/>
                <a:sym typeface="Arial"/>
              </a:rPr>
              <a:t>DẶN DÒ</a:t>
            </a:r>
          </a:p>
        </p:txBody>
      </p:sp>
      <p:pic>
        <p:nvPicPr>
          <p:cNvPr id="48" name="Picture 47">
            <a:extLst>
              <a:ext uri="{FF2B5EF4-FFF2-40B4-BE49-F238E27FC236}">
                <a16:creationId xmlns:a16="http://schemas.microsoft.com/office/drawing/2014/main" id="{9262A2D7-97C0-41E6-9952-E8FC991B1CC3}"/>
              </a:ext>
            </a:extLst>
          </p:cNvPr>
          <p:cNvPicPr>
            <a:picLocks noChangeAspect="1"/>
          </p:cNvPicPr>
          <p:nvPr/>
        </p:nvPicPr>
        <p:blipFill>
          <a:blip r:embed="rId17"/>
          <a:stretch>
            <a:fillRect/>
          </a:stretch>
        </p:blipFill>
        <p:spPr>
          <a:xfrm rot="737208" flipH="1">
            <a:off x="852906" y="1242406"/>
            <a:ext cx="1226661" cy="1226661"/>
          </a:xfrm>
          <a:prstGeom prst="rect">
            <a:avLst/>
          </a:prstGeom>
        </p:spPr>
      </p:pic>
      <p:pic>
        <p:nvPicPr>
          <p:cNvPr id="50" name="Picture 49">
            <a:extLst>
              <a:ext uri="{FF2B5EF4-FFF2-40B4-BE49-F238E27FC236}">
                <a16:creationId xmlns:a16="http://schemas.microsoft.com/office/drawing/2014/main" id="{13440CE1-9199-411E-8637-ADBAAD1EE67D}"/>
              </a:ext>
            </a:extLst>
          </p:cNvPr>
          <p:cNvPicPr>
            <a:picLocks noChangeAspect="1"/>
          </p:cNvPicPr>
          <p:nvPr/>
        </p:nvPicPr>
        <p:blipFill>
          <a:blip r:embed="rId17"/>
          <a:stretch>
            <a:fillRect/>
          </a:stretch>
        </p:blipFill>
        <p:spPr>
          <a:xfrm rot="737208" flipH="1">
            <a:off x="852906" y="2550422"/>
            <a:ext cx="1226661" cy="1226661"/>
          </a:xfrm>
          <a:prstGeom prst="rect">
            <a:avLst/>
          </a:prstGeom>
        </p:spPr>
      </p:pic>
      <p:pic>
        <p:nvPicPr>
          <p:cNvPr id="52" name="Picture 51">
            <a:extLst>
              <a:ext uri="{FF2B5EF4-FFF2-40B4-BE49-F238E27FC236}">
                <a16:creationId xmlns:a16="http://schemas.microsoft.com/office/drawing/2014/main" id="{E99BCA8C-9D51-4FE4-915D-329D8E565C10}"/>
              </a:ext>
            </a:extLst>
          </p:cNvPr>
          <p:cNvPicPr>
            <a:picLocks noChangeAspect="1"/>
          </p:cNvPicPr>
          <p:nvPr/>
        </p:nvPicPr>
        <p:blipFill>
          <a:blip r:embed="rId17"/>
          <a:stretch>
            <a:fillRect/>
          </a:stretch>
        </p:blipFill>
        <p:spPr>
          <a:xfrm rot="737208" flipH="1">
            <a:off x="852906" y="3858438"/>
            <a:ext cx="1226661" cy="1226661"/>
          </a:xfrm>
          <a:prstGeom prst="rect">
            <a:avLst/>
          </a:prstGeom>
        </p:spPr>
      </p:pic>
      <p:pic>
        <p:nvPicPr>
          <p:cNvPr id="53" name="Picture 52">
            <a:extLst>
              <a:ext uri="{FF2B5EF4-FFF2-40B4-BE49-F238E27FC236}">
                <a16:creationId xmlns:a16="http://schemas.microsoft.com/office/drawing/2014/main" id="{76D0C492-2420-4E26-8182-FA480A173951}"/>
              </a:ext>
            </a:extLst>
          </p:cNvPr>
          <p:cNvPicPr>
            <a:picLocks noChangeAspect="1"/>
          </p:cNvPicPr>
          <p:nvPr/>
        </p:nvPicPr>
        <p:blipFill>
          <a:blip r:embed="rId17"/>
          <a:stretch>
            <a:fillRect/>
          </a:stretch>
        </p:blipFill>
        <p:spPr>
          <a:xfrm rot="737208" flipH="1">
            <a:off x="852906" y="5166454"/>
            <a:ext cx="1226661" cy="1226661"/>
          </a:xfrm>
          <a:prstGeom prst="rect">
            <a:avLst/>
          </a:prstGeom>
        </p:spPr>
      </p:pic>
      <p:sp>
        <p:nvSpPr>
          <p:cNvPr id="54" name="TextBox 53">
            <a:extLst>
              <a:ext uri="{FF2B5EF4-FFF2-40B4-BE49-F238E27FC236}">
                <a16:creationId xmlns:a16="http://schemas.microsoft.com/office/drawing/2014/main" id="{BC85054C-AE2E-4EE8-A15F-22DDDB049F62}"/>
              </a:ext>
            </a:extLst>
          </p:cNvPr>
          <p:cNvSpPr txBox="1"/>
          <p:nvPr/>
        </p:nvSpPr>
        <p:spPr>
          <a:xfrm>
            <a:off x="2176474" y="1449092"/>
            <a:ext cx="12466705" cy="9755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sp>
        <p:nvSpPr>
          <p:cNvPr id="55" name="TextBox 54">
            <a:extLst>
              <a:ext uri="{FF2B5EF4-FFF2-40B4-BE49-F238E27FC236}">
                <a16:creationId xmlns:a16="http://schemas.microsoft.com/office/drawing/2014/main" id="{AE89F095-C144-404B-B97E-822EF42B2CE6}"/>
              </a:ext>
            </a:extLst>
          </p:cNvPr>
          <p:cNvSpPr txBox="1"/>
          <p:nvPr/>
        </p:nvSpPr>
        <p:spPr>
          <a:xfrm>
            <a:off x="2176474" y="2757108"/>
            <a:ext cx="12466705" cy="9755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sp>
        <p:nvSpPr>
          <p:cNvPr id="56" name="TextBox 55">
            <a:extLst>
              <a:ext uri="{FF2B5EF4-FFF2-40B4-BE49-F238E27FC236}">
                <a16:creationId xmlns:a16="http://schemas.microsoft.com/office/drawing/2014/main" id="{742B3E7F-5B13-44A4-B3BC-A7F361CCFE0B}"/>
              </a:ext>
            </a:extLst>
          </p:cNvPr>
          <p:cNvSpPr txBox="1"/>
          <p:nvPr/>
        </p:nvSpPr>
        <p:spPr>
          <a:xfrm>
            <a:off x="2176474" y="4065124"/>
            <a:ext cx="12466705" cy="9755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sp>
        <p:nvSpPr>
          <p:cNvPr id="57" name="TextBox 56">
            <a:extLst>
              <a:ext uri="{FF2B5EF4-FFF2-40B4-BE49-F238E27FC236}">
                <a16:creationId xmlns:a16="http://schemas.microsoft.com/office/drawing/2014/main" id="{87D3C95E-466C-4D38-B7AD-B328E05F6A09}"/>
              </a:ext>
            </a:extLst>
          </p:cNvPr>
          <p:cNvSpPr txBox="1"/>
          <p:nvPr/>
        </p:nvSpPr>
        <p:spPr>
          <a:xfrm>
            <a:off x="2176474" y="5373140"/>
            <a:ext cx="12466705" cy="9755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spTree>
    <p:extLst>
      <p:ext uri="{BB962C8B-B14F-4D97-AF65-F5344CB8AC3E}">
        <p14:creationId xmlns:p14="http://schemas.microsoft.com/office/powerpoint/2010/main" val="3450108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animEffect transition="in" filter="wipe(left)">
                                      <p:cBhvr>
                                        <p:cTn id="23" dur="500"/>
                                        <p:tgtEl>
                                          <p:spTgt spid="54">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wipe(left)">
                                      <p:cBhvr>
                                        <p:cTn id="27" dur="500"/>
                                        <p:tgtEl>
                                          <p:spTgt spid="55">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6">
                                            <p:txEl>
                                              <p:pRg st="0" end="0"/>
                                            </p:txEl>
                                          </p:spTgt>
                                        </p:tgtEl>
                                        <p:attrNameLst>
                                          <p:attrName>style.visibility</p:attrName>
                                        </p:attrNameLst>
                                      </p:cBhvr>
                                      <p:to>
                                        <p:strVal val="visible"/>
                                      </p:to>
                                    </p:set>
                                    <p:animEffect transition="in" filter="wipe(left)">
                                      <p:cBhvr>
                                        <p:cTn id="31" dur="500"/>
                                        <p:tgtEl>
                                          <p:spTgt spid="56">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xEl>
                                              <p:pRg st="0" end="0"/>
                                            </p:txEl>
                                          </p:spTgt>
                                        </p:tgtEl>
                                        <p:attrNameLst>
                                          <p:attrName>style.visibility</p:attrName>
                                        </p:attrNameLst>
                                      </p:cBhvr>
                                      <p:to>
                                        <p:strVal val="visible"/>
                                      </p:to>
                                    </p:set>
                                    <p:animEffect transition="in" filter="wipe(left)">
                                      <p:cBhvr>
                                        <p:cTn id="35"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build="p"/>
      <p:bldP spid="55" grpId="0" uiExpand="1" build="p"/>
      <p:bldP spid="56" grpId="0" uiExpand="1" build="p"/>
      <p:bldP spid="5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142459" y="2319844"/>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21D5E013-A7E9-4CE9-9FE4-F691935F28A2}"/>
              </a:ext>
            </a:extLst>
          </p:cNvPr>
          <p:cNvPicPr>
            <a:picLocks noChangeAspect="1"/>
          </p:cNvPicPr>
          <p:nvPr/>
        </p:nvPicPr>
        <p:blipFill>
          <a:blip r:embed="rId31"/>
          <a:stretch>
            <a:fillRect/>
          </a:stretch>
        </p:blipFill>
        <p:spPr>
          <a:xfrm>
            <a:off x="4000234" y="3319957"/>
            <a:ext cx="4608975" cy="2523963"/>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ndscape Drawing Cartoon, PNG, 1506x522px, Landscape, Cartoon, Drawing,  Grass, Green Download Free">
            <a:extLst>
              <a:ext uri="{FF2B5EF4-FFF2-40B4-BE49-F238E27FC236}">
                <a16:creationId xmlns:a16="http://schemas.microsoft.com/office/drawing/2014/main" id="{79704444-E1C4-472A-A9B5-6A56B19560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12207" y="3832135"/>
            <a:ext cx="104140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Garden Shop 2004451 Vector Art at Vecteezy">
            <a:extLst>
              <a:ext uri="{FF2B5EF4-FFF2-40B4-BE49-F238E27FC236}">
                <a16:creationId xmlns:a16="http://schemas.microsoft.com/office/drawing/2014/main" id="{3798CFF0-1B21-4108-9641-41B8AC9BA0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6" b="97245" l="3083" r="99711">
                        <a14:foregroundMark x1="2023" y1="32653" x2="14644" y2="15102"/>
                        <a14:foregroundMark x1="14644" y1="15102" x2="12717" y2="6837"/>
                        <a14:foregroundMark x1="3179" y1="27857" x2="13102" y2="30000"/>
                        <a14:foregroundMark x1="10983" y1="1429" x2="83719" y2="32245"/>
                        <a14:foregroundMark x1="24663" y1="3061" x2="65607" y2="7653"/>
                        <a14:foregroundMark x1="65607" y1="7653" x2="89114" y2="23469"/>
                        <a14:foregroundMark x1="89114" y1="23469" x2="99807" y2="32857"/>
                        <a14:foregroundMark x1="17823" y1="11735" x2="73507" y2="12653"/>
                        <a14:foregroundMark x1="73507" y1="12653" x2="82852" y2="10714"/>
                        <a14:foregroundMark x1="82852" y1="10714" x2="83044" y2="1020"/>
                        <a14:foregroundMark x1="83044" y1="1020" x2="59730" y2="3061"/>
                        <a14:foregroundMark x1="79865" y1="7041" x2="11753" y2="8061"/>
                        <a14:foregroundMark x1="57418" y1="4388" x2="77938" y2="5816"/>
                        <a14:foregroundMark x1="17245" y1="49388" x2="31888" y2="77143"/>
                        <a14:foregroundMark x1="31888" y1="77143" x2="42582" y2="89388"/>
                        <a14:foregroundMark x1="42582" y1="89388" x2="54528" y2="91122"/>
                        <a14:foregroundMark x1="24855" y1="45306" x2="40462" y2="68878"/>
                        <a14:foregroundMark x1="30058" y1="40714" x2="42582" y2="57653"/>
                        <a14:foregroundMark x1="51541" y1="46327" x2="75048" y2="45918"/>
                        <a14:foregroundMark x1="75048" y1="45918" x2="84200" y2="48367"/>
                        <a14:foregroundMark x1="84200" y1="48367" x2="88632" y2="66939"/>
                        <a14:foregroundMark x1="75530" y1="42551" x2="84393" y2="76531"/>
                        <a14:foregroundMark x1="73796" y1="55612" x2="74566" y2="85000"/>
                        <a14:foregroundMark x1="67919" y1="62245" x2="60116" y2="70612"/>
                        <a14:foregroundMark x1="60116" y1="70612" x2="57996" y2="77551"/>
                        <a14:foregroundMark x1="52312" y1="63673" x2="74759" y2="64490"/>
                        <a14:foregroundMark x1="59538" y1="53776" x2="53661" y2="45816"/>
                        <a14:foregroundMark x1="53661" y1="45816" x2="50771" y2="55102"/>
                        <a14:foregroundMark x1="50771" y1="55102" x2="50771" y2="55408"/>
                        <a14:foregroundMark x1="59538" y1="44286" x2="49422" y2="44796"/>
                        <a14:foregroundMark x1="49422" y1="44796" x2="47688" y2="55714"/>
                        <a14:foregroundMark x1="47688" y1="55714" x2="48844" y2="61429"/>
                        <a14:foregroundMark x1="59152" y1="56224" x2="65992" y2="57857"/>
                        <a14:foregroundMark x1="50000" y1="65714" x2="52312" y2="73163"/>
                        <a14:foregroundMark x1="58189" y1="75408" x2="58189" y2="75408"/>
                        <a14:foregroundMark x1="58189" y1="75408" x2="58189" y2="75408"/>
                        <a14:foregroundMark x1="47495" y1="76327" x2="47881" y2="58469"/>
                        <a14:foregroundMark x1="46724" y1="60204" x2="47206" y2="71224"/>
                        <a14:foregroundMark x1="47206" y1="71224" x2="55491" y2="75102"/>
                        <a14:foregroundMark x1="55491" y1="75102" x2="57611" y2="74796"/>
                        <a14:foregroundMark x1="54528" y1="75000" x2="48844" y2="77143"/>
                        <a14:foregroundMark x1="41618" y1="96327" x2="61079" y2="95816"/>
                        <a14:foregroundMark x1="61079" y1="95816" x2="73507" y2="97245"/>
                        <a14:foregroundMark x1="73507" y1="97245" x2="85742" y2="96531"/>
                        <a14:foregroundMark x1="5491" y1="93061" x2="14066" y2="95306"/>
                        <a14:foregroundMark x1="14066" y1="95306" x2="15414" y2="92449"/>
                      </a14:backgroundRemoval>
                    </a14:imgEffect>
                  </a14:imgLayer>
                </a14:imgProps>
              </a:ext>
              <a:ext uri="{28A0092B-C50C-407E-A947-70E740481C1C}">
                <a14:useLocalDpi xmlns:a14="http://schemas.microsoft.com/office/drawing/2010/main" val="0"/>
              </a:ext>
            </a:extLst>
          </a:blip>
          <a:srcRect/>
          <a:stretch>
            <a:fillRect/>
          </a:stretch>
        </p:blipFill>
        <p:spPr bwMode="auto">
          <a:xfrm>
            <a:off x="1821456" y="103407"/>
            <a:ext cx="8137793" cy="66511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ẽ Adobe Họa Hoạt Hình - Phim hoạt hình vẽ nho cây cỏ xanh và hoa png tải  về - Miễn phí trong suốt Nhà Máy png Tải về.">
            <a:extLst>
              <a:ext uri="{FF2B5EF4-FFF2-40B4-BE49-F238E27FC236}">
                <a16:creationId xmlns:a16="http://schemas.microsoft.com/office/drawing/2014/main" id="{03182C96-9CDC-485F-9E5D-E4559C8C711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86" b="94730" l="5667" r="90000">
                        <a14:foregroundMark x1="6889" y1="86351" x2="18222" y2="86216"/>
                        <a14:foregroundMark x1="18222" y1="86216" x2="63111" y2="94730"/>
                        <a14:foregroundMark x1="5667" y1="86622" x2="9222" y2="86351"/>
                        <a14:foregroundMark x1="46667" y1="71892" x2="46667" y2="71892"/>
                        <a14:foregroundMark x1="49333" y1="68243" x2="51889" y2="71486"/>
                        <a14:foregroundMark x1="65000" y1="66216" x2="65444" y2="69730"/>
                        <a14:foregroundMark x1="43000" y1="74865" x2="46444" y2="76757"/>
                        <a14:foregroundMark x1="76206" y1="26892" x2="76222" y2="27432"/>
                        <a14:foregroundMark x1="76129" y1="24227" x2="76151" y2="25000"/>
                        <a14:foregroundMark x1="75889" y1="2011" x2="75889" y2="1486"/>
                        <a14:foregroundMark x1="73111" y1="35541" x2="73778" y2="35405"/>
                        <a14:foregroundMark x1="68333" y1="46892" x2="69556" y2="46892"/>
                        <a14:foregroundMark x1="77667" y1="46486" x2="77889" y2="47162"/>
                        <a14:foregroundMark x1="80111" y1="49595" x2="80111" y2="49595"/>
                        <a14:foregroundMark x1="80111" y1="49595" x2="80111" y2="49595"/>
                        <a14:foregroundMark x1="71111" y1="53784" x2="71111" y2="53784"/>
                        <a14:foregroundMark x1="71111" y1="53784" x2="71111" y2="53784"/>
                        <a14:foregroundMark x1="71889" y1="49459" x2="72444" y2="50000"/>
                        <a14:foregroundMark x1="69889" y1="43784" x2="69889" y2="43784"/>
                        <a14:foregroundMark x1="69889" y1="43784" x2="69889" y2="43784"/>
                        <a14:backgroundMark x1="75889" y1="6216" x2="75889" y2="4595"/>
                        <a14:backgroundMark x1="75889" y1="8108" x2="75889" y2="4324"/>
                        <a14:backgroundMark x1="76000" y1="17162" x2="74667" y2="8919"/>
                        <a14:backgroundMark x1="75667" y1="14730" x2="75556" y2="10135"/>
                        <a14:backgroundMark x1="76333" y1="14730" x2="75667" y2="11622"/>
                        <a14:backgroundMark x1="76222" y1="12162" x2="74778" y2="8649"/>
                        <a14:backgroundMark x1="75667" y1="18784" x2="75667" y2="13378"/>
                        <a14:backgroundMark x1="76333" y1="23514" x2="77222" y2="19595"/>
                        <a14:backgroundMark x1="76000" y1="22703" x2="77667" y2="20000"/>
                        <a14:backgroundMark x1="75889" y1="21081" x2="77222" y2="18649"/>
                        <a14:backgroundMark x1="75667" y1="2027" x2="76667" y2="22703"/>
                        <a14:backgroundMark x1="76667" y1="22703" x2="76667" y2="8919"/>
                        <a14:backgroundMark x1="75111" y1="22568" x2="76333" y2="21757"/>
                        <a14:backgroundMark x1="76000" y1="27973" x2="77000" y2="23919"/>
                        <a14:backgroundMark x1="76222" y1="25000" x2="76222" y2="268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0961" y="1877038"/>
            <a:ext cx="6765257" cy="55618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A0EB25-1F9F-4FDD-9BCE-8A9160B11064}"/>
              </a:ext>
            </a:extLst>
          </p:cNvPr>
          <p:cNvSpPr/>
          <p:nvPr/>
        </p:nvSpPr>
        <p:spPr>
          <a:xfrm>
            <a:off x="3566160" y="3977640"/>
            <a:ext cx="838200" cy="19812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D8F46A36-A24C-4B75-AE32-0579A9CF75A3}"/>
              </a:ext>
            </a:extLst>
          </p:cNvPr>
          <p:cNvSpPr txBox="1"/>
          <p:nvPr/>
        </p:nvSpPr>
        <p:spPr>
          <a:xfrm>
            <a:off x="3466230" y="3832135"/>
            <a:ext cx="1037463"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a:ln>
                  <a:noFill/>
                </a:ln>
                <a:solidFill>
                  <a:srgbClr val="002060"/>
                </a:solidFill>
                <a:effectLst/>
                <a:uLnTx/>
                <a:uFillTx/>
                <a:latin typeface="Pattaya" panose="00000500000000000000" pitchFamily="2" charset="-34"/>
                <a:ea typeface="+mn-ea"/>
                <a:cs typeface="Pattaya" panose="00000500000000000000" pitchFamily="2" charset="-34"/>
                <a:sym typeface="Arial"/>
              </a:rPr>
              <a:t>Closed</a:t>
            </a:r>
            <a:endParaRPr kumimoji="0" lang="en-US" sz="2667" b="0" i="0" u="none" strike="noStrike" kern="0" cap="none" spc="0" normalizeH="0" baseline="0" noProof="0" dirty="0">
              <a:ln>
                <a:noFill/>
              </a:ln>
              <a:solidFill>
                <a:srgbClr val="002060"/>
              </a:solidFill>
              <a:effectLst/>
              <a:uLnTx/>
              <a:uFillTx/>
              <a:latin typeface="Pattaya" panose="00000500000000000000" pitchFamily="2" charset="-34"/>
              <a:ea typeface="+mn-ea"/>
              <a:cs typeface="Pattaya" panose="00000500000000000000" pitchFamily="2" charset="-34"/>
              <a:sym typeface="Arial"/>
            </a:endParaRPr>
          </a:p>
        </p:txBody>
      </p:sp>
      <p:pic>
        <p:nvPicPr>
          <p:cNvPr id="13"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9219B237-4343-4FC5-A17C-628E68C185B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8988917" y="3251233"/>
            <a:ext cx="3922749" cy="3928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A1D7FB-70BE-48D9-8EE6-4C8DCEE88027}"/>
              </a:ext>
            </a:extLst>
          </p:cNvPr>
          <p:cNvPicPr>
            <a:picLocks noChangeAspect="1"/>
          </p:cNvPicPr>
          <p:nvPr/>
        </p:nvPicPr>
        <p:blipFill>
          <a:blip r:embed="rId10"/>
          <a:stretch>
            <a:fillRect/>
          </a:stretch>
        </p:blipFill>
        <p:spPr>
          <a:xfrm>
            <a:off x="2444973" y="1532314"/>
            <a:ext cx="7321931" cy="3853006"/>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E498FD-36D9-426A-887A-ED562EB8B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013" y="2331721"/>
            <a:ext cx="9855974" cy="4114800"/>
          </a:xfrm>
          <a:prstGeom prst="rect">
            <a:avLst/>
          </a:prstGeom>
        </p:spPr>
      </p:pic>
      <p:pic>
        <p:nvPicPr>
          <p:cNvPr id="9" name="Picture 8">
            <a:extLst>
              <a:ext uri="{FF2B5EF4-FFF2-40B4-BE49-F238E27FC236}">
                <a16:creationId xmlns:a16="http://schemas.microsoft.com/office/drawing/2014/main" id="{7CBAFED2-B020-4818-9018-ABB31C3F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2428"/>
            <a:ext cx="4321223" cy="2416452"/>
          </a:xfrm>
          <a:prstGeom prst="rect">
            <a:avLst/>
          </a:prstGeom>
        </p:spPr>
      </p:pic>
      <p:sp>
        <p:nvSpPr>
          <p:cNvPr id="4" name="jellyfish 8 - 9Slide.vn">
            <a:extLst>
              <a:ext uri="{FF2B5EF4-FFF2-40B4-BE49-F238E27FC236}">
                <a16:creationId xmlns:a16="http://schemas.microsoft.com/office/drawing/2014/main" id="{4C8FF0B1-377D-49F5-B925-D78094176EF1}"/>
              </a:ext>
            </a:extLst>
          </p:cNvPr>
          <p:cNvSpPr/>
          <p:nvPr/>
        </p:nvSpPr>
        <p:spPr>
          <a:xfrm>
            <a:off x="5619750" y="284507"/>
            <a:ext cx="5899288" cy="1820518"/>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Hãy</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cho</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cô</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biết</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bạn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nào</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đứng</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giữa</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2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bạn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còn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lại</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Tree>
    <p:extLst>
      <p:ext uri="{BB962C8B-B14F-4D97-AF65-F5344CB8AC3E}">
        <p14:creationId xmlns:p14="http://schemas.microsoft.com/office/powerpoint/2010/main" val="1099072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19" y="-212651"/>
            <a:chExt cx="9537249" cy="5356153"/>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1" cy="29466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0" y="4051006"/>
              <a:ext cx="9143999"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7" y="2571751"/>
              <a:ext cx="4859079" cy="1936506"/>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19" y="1808510"/>
              <a:ext cx="2261936" cy="32864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4" y="1808510"/>
              <a:ext cx="2261936" cy="32864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6"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8" y="2872414"/>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2"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49"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3" y="-189215"/>
              <a:ext cx="2451998"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8"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2"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9"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2"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2"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40"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3"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4"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5"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8"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3413424" y="3611926"/>
            <a:ext cx="5025725" cy="2111236"/>
          </a:xfrm>
          <a:prstGeom prst="roundRect">
            <a:avLst/>
          </a:prstGeom>
          <a:solidFill>
            <a:schemeClr val="accent3"/>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Khám</a:t>
            </a:r>
            <a:r>
              <a:rPr kumimoji="0" lang="en-US" sz="8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8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phá</a:t>
            </a:r>
            <a:endParaRPr kumimoji="0" lang="en-US" sz="8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42083074"/>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B2658-C39E-4BA7-AFE6-873D05EC2A6B}"/>
              </a:ext>
            </a:extLst>
          </p:cNvPr>
          <p:cNvPicPr>
            <a:picLocks noChangeAspect="1"/>
          </p:cNvPicPr>
          <p:nvPr/>
        </p:nvPicPr>
        <p:blipFill>
          <a:blip r:embed="rId2"/>
          <a:stretch>
            <a:fillRect/>
          </a:stretch>
        </p:blipFill>
        <p:spPr>
          <a:xfrm>
            <a:off x="0" y="0"/>
            <a:ext cx="12192000" cy="5466788"/>
          </a:xfrm>
          <a:prstGeom prst="rect">
            <a:avLst/>
          </a:prstGeom>
        </p:spPr>
      </p:pic>
      <p:sp>
        <p:nvSpPr>
          <p:cNvPr id="7" name="jellyfish 8 - 9Slide.vn">
            <a:extLst>
              <a:ext uri="{FF2B5EF4-FFF2-40B4-BE49-F238E27FC236}">
                <a16:creationId xmlns:a16="http://schemas.microsoft.com/office/drawing/2014/main" id="{4314D673-96B0-4143-AD24-DEA37079B7C9}"/>
              </a:ext>
            </a:extLst>
          </p:cNvPr>
          <p:cNvSpPr/>
          <p:nvPr/>
        </p:nvSpPr>
        <p:spPr>
          <a:xfrm>
            <a:off x="3508514" y="5565913"/>
            <a:ext cx="4993412" cy="977061"/>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Hai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bạn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đang</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làm</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gì</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
        <p:nvSpPr>
          <p:cNvPr id="8" name="jellyfish 8 - 9Slide.vn">
            <a:extLst>
              <a:ext uri="{FF2B5EF4-FFF2-40B4-BE49-F238E27FC236}">
                <a16:creationId xmlns:a16="http://schemas.microsoft.com/office/drawing/2014/main" id="{3D212EE9-7AB0-444F-A9A9-9ADF25728BDA}"/>
              </a:ext>
            </a:extLst>
          </p:cNvPr>
          <p:cNvSpPr/>
          <p:nvPr/>
        </p:nvSpPr>
        <p:spPr>
          <a:xfrm>
            <a:off x="2057400" y="5549348"/>
            <a:ext cx="8219661" cy="1089991"/>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Quan sát cầu bập bênh nêu những gì em thấy được ở cầu bập bênh ?</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
        <p:nvSpPr>
          <p:cNvPr id="10" name="jellyfish 8 - 9Slide.vn">
            <a:extLst>
              <a:ext uri="{FF2B5EF4-FFF2-40B4-BE49-F238E27FC236}">
                <a16:creationId xmlns:a16="http://schemas.microsoft.com/office/drawing/2014/main" id="{EC826876-7303-4BDC-97A2-029C2C233276}"/>
              </a:ext>
            </a:extLst>
          </p:cNvPr>
          <p:cNvSpPr/>
          <p:nvPr/>
        </p:nvSpPr>
        <p:spPr>
          <a:xfrm>
            <a:off x="2070652" y="5532782"/>
            <a:ext cx="8219661" cy="1136375"/>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Trục gắn giữa thanh gỗ ở vị trí nào so với thanh gỗ?</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Tree>
    <p:extLst>
      <p:ext uri="{BB962C8B-B14F-4D97-AF65-F5344CB8AC3E}">
        <p14:creationId xmlns:p14="http://schemas.microsoft.com/office/powerpoint/2010/main" val="2197439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Jellyfish.PD 12 - 9Slide.vn">
            <a:extLst>
              <a:ext uri="{FF2B5EF4-FFF2-40B4-BE49-F238E27FC236}">
                <a16:creationId xmlns:a16="http://schemas.microsoft.com/office/drawing/2014/main" id="{E8C4CB45-E033-4678-8AE9-4254B29247D3}"/>
              </a:ext>
            </a:extLst>
          </p:cNvPr>
          <p:cNvSpPr txBox="1"/>
          <p:nvPr/>
        </p:nvSpPr>
        <p:spPr>
          <a:xfrm>
            <a:off x="4114800" y="228600"/>
            <a:ext cx="3962400" cy="707886"/>
          </a:xfrm>
          <a:prstGeom prst="rect">
            <a:avLst/>
          </a:prstGeom>
          <a:noFill/>
          <a:effectLst/>
        </p:spPr>
        <p:txBody>
          <a:bodyPr wrap="square" rtlCol="0">
            <a:spAutoFit/>
            <a:scene3d>
              <a:camera prst="orthographicFront"/>
              <a:lightRig rig="threePt" dir="t"/>
            </a:scene3d>
            <a:sp3d contourW="12700">
              <a:contourClr>
                <a:srgbClr val="FEC598"/>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1)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Điểm</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ở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giữa</a:t>
            </a:r>
            <a:endParaRPr kumimoji="0" lang="zh-CN" altLang="en-US"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endParaRPr>
          </a:p>
        </p:txBody>
      </p:sp>
      <p:pic>
        <p:nvPicPr>
          <p:cNvPr id="101" name="Picture 100">
            <a:extLst>
              <a:ext uri="{FF2B5EF4-FFF2-40B4-BE49-F238E27FC236}">
                <a16:creationId xmlns:a16="http://schemas.microsoft.com/office/drawing/2014/main" id="{570FE3E9-3641-45BA-9290-0FBFA9A43DCC}"/>
              </a:ext>
            </a:extLst>
          </p:cNvPr>
          <p:cNvPicPr>
            <a:picLocks noChangeAspect="1"/>
          </p:cNvPicPr>
          <p:nvPr/>
        </p:nvPicPr>
        <p:blipFill>
          <a:blip r:embed="rId3"/>
          <a:stretch>
            <a:fillRect/>
          </a:stretch>
        </p:blipFill>
        <p:spPr>
          <a:xfrm>
            <a:off x="494646" y="8001000"/>
            <a:ext cx="9373908" cy="1143160"/>
          </a:xfrm>
          <a:prstGeom prst="rect">
            <a:avLst/>
          </a:prstGeom>
        </p:spPr>
      </p:pic>
      <p:sp>
        <p:nvSpPr>
          <p:cNvPr id="115" name="jellyfish 8 - 9Slide.vn">
            <a:extLst>
              <a:ext uri="{FF2B5EF4-FFF2-40B4-BE49-F238E27FC236}">
                <a16:creationId xmlns:a16="http://schemas.microsoft.com/office/drawing/2014/main" id="{3E1C8963-4B6F-4637-BE8C-C2F7A6B5D76E}"/>
              </a:ext>
            </a:extLst>
          </p:cNvPr>
          <p:cNvSpPr/>
          <p:nvPr/>
        </p:nvSpPr>
        <p:spPr>
          <a:xfrm>
            <a:off x="2875827" y="4199357"/>
            <a:ext cx="8826498" cy="147891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sp>
        <p:nvSpPr>
          <p:cNvPr id="116" name="jellyfish 9 - 9Slide.vn">
            <a:extLst>
              <a:ext uri="{FF2B5EF4-FFF2-40B4-BE49-F238E27FC236}">
                <a16:creationId xmlns:a16="http://schemas.microsoft.com/office/drawing/2014/main" id="{D333E161-0336-4389-BA25-337D2B70D5D1}"/>
              </a:ext>
            </a:extLst>
          </p:cNvPr>
          <p:cNvSpPr/>
          <p:nvPr/>
        </p:nvSpPr>
        <p:spPr>
          <a:xfrm>
            <a:off x="10681246" y="4199357"/>
            <a:ext cx="1094740" cy="1478913"/>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24" h="1438">
                <a:moveTo>
                  <a:pt x="0" y="0"/>
                </a:moveTo>
                <a:lnTo>
                  <a:pt x="1005" y="0"/>
                </a:lnTo>
                <a:cubicBezTo>
                  <a:pt x="1402" y="0"/>
                  <a:pt x="1724" y="322"/>
                  <a:pt x="1724" y="719"/>
                </a:cubicBezTo>
                <a:cubicBezTo>
                  <a:pt x="1724" y="1116"/>
                  <a:pt x="1402" y="1438"/>
                  <a:pt x="1005" y="1438"/>
                </a:cubicBezTo>
                <a:lnTo>
                  <a:pt x="0" y="1438"/>
                </a:lnTo>
                <a:cubicBezTo>
                  <a:pt x="397" y="1438"/>
                  <a:pt x="719" y="1116"/>
                  <a:pt x="719" y="719"/>
                </a:cubicBezTo>
                <a:cubicBezTo>
                  <a:pt x="719" y="322"/>
                  <a:pt x="397" y="0"/>
                  <a:pt x="0" y="0"/>
                </a:cubicBezTo>
                <a:close/>
              </a:path>
            </a:pathLst>
          </a:custGeom>
          <a:solidFill>
            <a:srgbClr val="21A3E7"/>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pic>
        <p:nvPicPr>
          <p:cNvPr id="117" name="jellyfish 11 - 9Slide.vn" descr="Classroom with solid fill">
            <a:extLst>
              <a:ext uri="{FF2B5EF4-FFF2-40B4-BE49-F238E27FC236}">
                <a16:creationId xmlns:a16="http://schemas.microsoft.com/office/drawing/2014/main" id="{424E73E3-A5F0-49CA-B2F7-0AA3D8EC7C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34073" y="4654687"/>
            <a:ext cx="568252" cy="568252"/>
          </a:xfrm>
          <a:prstGeom prst="rect">
            <a:avLst/>
          </a:prstGeom>
        </p:spPr>
      </p:pic>
      <p:sp>
        <p:nvSpPr>
          <p:cNvPr id="118" name="jellyfish 10 - 9Slide.vn">
            <a:extLst>
              <a:ext uri="{FF2B5EF4-FFF2-40B4-BE49-F238E27FC236}">
                <a16:creationId xmlns:a16="http://schemas.microsoft.com/office/drawing/2014/main" id="{2877AAB4-5661-4361-A9FD-D498CD0C1DB4}"/>
              </a:ext>
            </a:extLst>
          </p:cNvPr>
          <p:cNvSpPr txBox="1"/>
          <p:nvPr/>
        </p:nvSpPr>
        <p:spPr>
          <a:xfrm>
            <a:off x="3408831" y="4313655"/>
            <a:ext cx="717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F8A"/>
                </a:solidFill>
                <a:effectLst/>
                <a:uLnTx/>
                <a:uFillTx/>
                <a:latin typeface="Arial"/>
                <a:ea typeface="+mn-ea"/>
                <a:cs typeface="Arial" panose="020B0604020202020204" pitchFamily="34" charset="0"/>
              </a:rPr>
              <a:t>• A, B, C là ba điểm thẳng hàng.</a:t>
            </a:r>
            <a:endParaRPr kumimoji="0" lang="en-US" sz="36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endParaRPr>
          </a:p>
        </p:txBody>
      </p:sp>
      <p:sp>
        <p:nvSpPr>
          <p:cNvPr id="119" name="jellyfish 10 - 9Slide.vn">
            <a:extLst>
              <a:ext uri="{FF2B5EF4-FFF2-40B4-BE49-F238E27FC236}">
                <a16:creationId xmlns:a16="http://schemas.microsoft.com/office/drawing/2014/main" id="{14AC8AFA-CC15-4CE6-BDEF-1A08C91628E1}"/>
              </a:ext>
            </a:extLst>
          </p:cNvPr>
          <p:cNvSpPr txBox="1"/>
          <p:nvPr/>
        </p:nvSpPr>
        <p:spPr>
          <a:xfrm>
            <a:off x="3408831" y="4995962"/>
            <a:ext cx="75057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C </a:t>
            </a:r>
            <a:r>
              <a:rPr kumimoji="0" lang="en-US" sz="36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là</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điểm</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ở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giữa</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hai</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điểm</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và</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B</a:t>
            </a:r>
            <a:endParaRPr kumimoji="0" lang="en-US" sz="36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endParaRPr>
          </a:p>
        </p:txBody>
      </p:sp>
      <p:pic>
        <p:nvPicPr>
          <p:cNvPr id="3" name="Picture 2">
            <a:extLst>
              <a:ext uri="{FF2B5EF4-FFF2-40B4-BE49-F238E27FC236}">
                <a16:creationId xmlns:a16="http://schemas.microsoft.com/office/drawing/2014/main" id="{FCA929FA-7CF3-4302-9A5E-469AA3849408}"/>
              </a:ext>
            </a:extLst>
          </p:cNvPr>
          <p:cNvPicPr>
            <a:picLocks noChangeAspect="1"/>
          </p:cNvPicPr>
          <p:nvPr/>
        </p:nvPicPr>
        <p:blipFill>
          <a:blip r:embed="rId6"/>
          <a:stretch>
            <a:fillRect/>
          </a:stretch>
        </p:blipFill>
        <p:spPr>
          <a:xfrm>
            <a:off x="930343" y="2149336"/>
            <a:ext cx="4542492" cy="1242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902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anim calcmode="lin" valueType="num">
                                      <p:cBhvr>
                                        <p:cTn id="13" dur="1000" fill="hold"/>
                                        <p:tgtEl>
                                          <p:spTgt spid="116"/>
                                        </p:tgtEl>
                                        <p:attrNameLst>
                                          <p:attrName>ppt_x</p:attrName>
                                        </p:attrNameLst>
                                      </p:cBhvr>
                                      <p:tavLst>
                                        <p:tav tm="0">
                                          <p:val>
                                            <p:strVal val="#ppt_x"/>
                                          </p:val>
                                        </p:tav>
                                        <p:tav tm="100000">
                                          <p:val>
                                            <p:strVal val="#ppt_x"/>
                                          </p:val>
                                        </p:tav>
                                      </p:tavLst>
                                    </p:anim>
                                    <p:anim calcmode="lin" valueType="num">
                                      <p:cBhvr>
                                        <p:cTn id="14" dur="1000" fill="hold"/>
                                        <p:tgtEl>
                                          <p:spTgt spid="1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1000"/>
                                        <p:tgtEl>
                                          <p:spTgt spid="117"/>
                                        </p:tgtEl>
                                      </p:cBhvr>
                                    </p:animEffect>
                                    <p:anim calcmode="lin" valueType="num">
                                      <p:cBhvr>
                                        <p:cTn id="18" dur="1000" fill="hold"/>
                                        <p:tgtEl>
                                          <p:spTgt spid="117"/>
                                        </p:tgtEl>
                                        <p:attrNameLst>
                                          <p:attrName>ppt_x</p:attrName>
                                        </p:attrNameLst>
                                      </p:cBhvr>
                                      <p:tavLst>
                                        <p:tav tm="0">
                                          <p:val>
                                            <p:strVal val="#ppt_x"/>
                                          </p:val>
                                        </p:tav>
                                        <p:tav tm="100000">
                                          <p:val>
                                            <p:strVal val="#ppt_x"/>
                                          </p:val>
                                        </p:tav>
                                      </p:tavLst>
                                    </p:anim>
                                    <p:anim calcmode="lin" valueType="num">
                                      <p:cBhvr>
                                        <p:cTn id="19"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1" nodeType="click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1000"/>
                                        <p:tgtEl>
                                          <p:spTgt spid="118"/>
                                        </p:tgtEl>
                                      </p:cBhvr>
                                    </p:animEffect>
                                    <p:anim calcmode="lin" valueType="num">
                                      <p:cBhvr>
                                        <p:cTn id="25" dur="1000" fill="hold"/>
                                        <p:tgtEl>
                                          <p:spTgt spid="118"/>
                                        </p:tgtEl>
                                        <p:attrNameLst>
                                          <p:attrName>ppt_x</p:attrName>
                                        </p:attrNameLst>
                                      </p:cBhvr>
                                      <p:tavLst>
                                        <p:tav tm="0">
                                          <p:val>
                                            <p:strVal val="#ppt_x"/>
                                          </p:val>
                                        </p:tav>
                                        <p:tav tm="100000">
                                          <p:val>
                                            <p:strVal val="#ppt_x"/>
                                          </p:val>
                                        </p:tav>
                                      </p:tavLst>
                                    </p:anim>
                                    <p:anim calcmode="lin" valueType="num">
                                      <p:cBhvr>
                                        <p:cTn id="26"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1000"/>
                                        <p:tgtEl>
                                          <p:spTgt spid="119"/>
                                        </p:tgtEl>
                                      </p:cBhvr>
                                    </p:animEffect>
                                    <p:anim calcmode="lin" valueType="num">
                                      <p:cBhvr>
                                        <p:cTn id="32" dur="1000" fill="hold"/>
                                        <p:tgtEl>
                                          <p:spTgt spid="119"/>
                                        </p:tgtEl>
                                        <p:attrNameLst>
                                          <p:attrName>ppt_x</p:attrName>
                                        </p:attrNameLst>
                                      </p:cBhvr>
                                      <p:tavLst>
                                        <p:tav tm="0">
                                          <p:val>
                                            <p:strVal val="#ppt_x"/>
                                          </p:val>
                                        </p:tav>
                                        <p:tav tm="100000">
                                          <p:val>
                                            <p:strVal val="#ppt_x"/>
                                          </p:val>
                                        </p:tav>
                                      </p:tavLst>
                                    </p:anim>
                                    <p:anim calcmode="lin" valueType="num">
                                      <p:cBhvr>
                                        <p:cTn id="33"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16" grpId="0" animBg="1"/>
      <p:bldP spid="116" grpId="1" animBg="1"/>
      <p:bldP spid="118" grpId="0" animBg="1"/>
      <p:bldP spid="118" grpId="1" animBg="1"/>
      <p:bldP spid="119" grpId="0"/>
      <p:bldP spid="1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ellyfish.PD 12 - 9Slide.vn">
            <a:extLst>
              <a:ext uri="{FF2B5EF4-FFF2-40B4-BE49-F238E27FC236}">
                <a16:creationId xmlns:a16="http://schemas.microsoft.com/office/drawing/2014/main" id="{5AA2CB87-6C8F-428D-A21D-42C380F2F348}"/>
              </a:ext>
            </a:extLst>
          </p:cNvPr>
          <p:cNvSpPr txBox="1"/>
          <p:nvPr/>
        </p:nvSpPr>
        <p:spPr>
          <a:xfrm>
            <a:off x="2286000" y="230773"/>
            <a:ext cx="7467600" cy="707886"/>
          </a:xfrm>
          <a:prstGeom prst="rect">
            <a:avLst/>
          </a:prstGeom>
          <a:noFill/>
          <a:effectLst/>
        </p:spPr>
        <p:txBody>
          <a:bodyPr wrap="square" rtlCol="0">
            <a:spAutoFit/>
            <a:scene3d>
              <a:camera prst="orthographicFront"/>
              <a:lightRig rig="threePt" dir="t"/>
            </a:scene3d>
            <a:sp3d contourW="12700">
              <a:contourClr>
                <a:srgbClr val="FEC598"/>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Trung</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điểm</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của</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đoạn</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thẳng</a:t>
            </a:r>
            <a:endParaRPr kumimoji="0" lang="zh-CN" altLang="en-US"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endParaRPr>
          </a:p>
        </p:txBody>
      </p:sp>
      <p:sp>
        <p:nvSpPr>
          <p:cNvPr id="18" name="jellyfish 8 - 9Slide.vn">
            <a:extLst>
              <a:ext uri="{FF2B5EF4-FFF2-40B4-BE49-F238E27FC236}">
                <a16:creationId xmlns:a16="http://schemas.microsoft.com/office/drawing/2014/main" id="{AC515C66-5100-487F-9665-2F361CA11168}"/>
              </a:ext>
            </a:extLst>
          </p:cNvPr>
          <p:cNvSpPr/>
          <p:nvPr/>
        </p:nvSpPr>
        <p:spPr>
          <a:xfrm>
            <a:off x="1619250" y="3550288"/>
            <a:ext cx="9258300" cy="2469512"/>
          </a:xfrm>
          <a:prstGeom prst="roundRect">
            <a:avLst>
              <a:gd name="adj" fmla="val 23330"/>
            </a:avLst>
          </a:prstGeom>
          <a:solidFill>
            <a:srgbClr val="FFFF00"/>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sp>
        <p:nvSpPr>
          <p:cNvPr id="19" name="jellyfish 9 - 9Slide.vn">
            <a:extLst>
              <a:ext uri="{FF2B5EF4-FFF2-40B4-BE49-F238E27FC236}">
                <a16:creationId xmlns:a16="http://schemas.microsoft.com/office/drawing/2014/main" id="{3B965C67-BB16-43B8-8F9B-22B5620F8256}"/>
              </a:ext>
            </a:extLst>
          </p:cNvPr>
          <p:cNvSpPr/>
          <p:nvPr/>
        </p:nvSpPr>
        <p:spPr>
          <a:xfrm>
            <a:off x="9753599" y="3550288"/>
            <a:ext cx="1400175" cy="2469512"/>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24" h="1438">
                <a:moveTo>
                  <a:pt x="0" y="0"/>
                </a:moveTo>
                <a:lnTo>
                  <a:pt x="1005" y="0"/>
                </a:lnTo>
                <a:cubicBezTo>
                  <a:pt x="1402" y="0"/>
                  <a:pt x="1724" y="322"/>
                  <a:pt x="1724" y="719"/>
                </a:cubicBezTo>
                <a:cubicBezTo>
                  <a:pt x="1724" y="1116"/>
                  <a:pt x="1402" y="1438"/>
                  <a:pt x="1005" y="1438"/>
                </a:cubicBezTo>
                <a:lnTo>
                  <a:pt x="0" y="1438"/>
                </a:lnTo>
                <a:cubicBezTo>
                  <a:pt x="397" y="1438"/>
                  <a:pt x="719" y="1116"/>
                  <a:pt x="719" y="719"/>
                </a:cubicBezTo>
                <a:cubicBezTo>
                  <a:pt x="719" y="322"/>
                  <a:pt x="397" y="0"/>
                  <a:pt x="0" y="0"/>
                </a:cubicBezTo>
                <a:close/>
              </a:path>
            </a:pathLst>
          </a:custGeom>
          <a:solidFill>
            <a:srgbClr val="21A3E7"/>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pic>
        <p:nvPicPr>
          <p:cNvPr id="20" name="jellyfish 11 - 9Slide.vn" descr="Classroom with solid fill">
            <a:extLst>
              <a:ext uri="{FF2B5EF4-FFF2-40B4-BE49-F238E27FC236}">
                <a16:creationId xmlns:a16="http://schemas.microsoft.com/office/drawing/2014/main" id="{10EE2778-CD93-44B6-B913-6DF7995664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248338" y="4424971"/>
            <a:ext cx="568252" cy="568252"/>
          </a:xfrm>
          <a:prstGeom prst="rect">
            <a:avLst/>
          </a:prstGeom>
        </p:spPr>
      </p:pic>
      <p:sp>
        <p:nvSpPr>
          <p:cNvPr id="21" name="jellyfish 10 - 9Slide.vn">
            <a:extLst>
              <a:ext uri="{FF2B5EF4-FFF2-40B4-BE49-F238E27FC236}">
                <a16:creationId xmlns:a16="http://schemas.microsoft.com/office/drawing/2014/main" id="{6AEEC87B-64E8-4642-9688-FFE53DB4A717}"/>
              </a:ext>
            </a:extLst>
          </p:cNvPr>
          <p:cNvSpPr txBox="1"/>
          <p:nvPr/>
        </p:nvSpPr>
        <p:spPr>
          <a:xfrm>
            <a:off x="1733550" y="3683635"/>
            <a:ext cx="7696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O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là</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điểm</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ở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giữa</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hai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điểm</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M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và</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N.</a:t>
            </a:r>
          </a:p>
        </p:txBody>
      </p:sp>
      <p:sp>
        <p:nvSpPr>
          <p:cNvPr id="22" name="jellyfish 10 - 9Slide.vn">
            <a:extLst>
              <a:ext uri="{FF2B5EF4-FFF2-40B4-BE49-F238E27FC236}">
                <a16:creationId xmlns:a16="http://schemas.microsoft.com/office/drawing/2014/main" id="{EA2FC590-9B60-4B9D-9951-6CB6AAF4AB79}"/>
              </a:ext>
            </a:extLst>
          </p:cNvPr>
          <p:cNvSpPr txBox="1"/>
          <p:nvPr/>
        </p:nvSpPr>
        <p:spPr>
          <a:xfrm>
            <a:off x="1733550" y="4260355"/>
            <a:ext cx="7458075" cy="103919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Độ</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dài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đoạn</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thẳng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MO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bằng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độ</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dài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đoạn</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thẳng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ON. Ta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viết</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a:ln>
                  <a:noFill/>
                </a:ln>
                <a:solidFill>
                  <a:srgbClr val="ED5565"/>
                </a:solidFill>
                <a:effectLst/>
                <a:uLnTx/>
                <a:uFillTx/>
                <a:latin typeface="Arial"/>
                <a:ea typeface="+mn-ea"/>
                <a:cs typeface="Arial" panose="020B0604020202020204" pitchFamily="34" charset="0"/>
              </a:rPr>
              <a:t>MO</a:t>
            </a:r>
            <a:r>
              <a:rPr kumimoji="0" lang="en-US" sz="2800" b="0" i="0" u="none" strike="noStrike" kern="1200" cap="none" spc="0" normalizeH="0" noProof="0" dirty="0">
                <a:ln>
                  <a:noFill/>
                </a:ln>
                <a:solidFill>
                  <a:srgbClr val="ED5565"/>
                </a:solidFill>
                <a:effectLst/>
                <a:uLnTx/>
                <a:uFillTx/>
                <a:latin typeface="Arial"/>
                <a:ea typeface="+mn-ea"/>
                <a:cs typeface="Arial" panose="020B0604020202020204" pitchFamily="34" charset="0"/>
              </a:rPr>
              <a:t> = ON</a:t>
            </a:r>
            <a:endParaRPr kumimoji="0" lang="en-US" sz="2800" b="0" i="0" u="none" strike="noStrike" kern="1200" cap="none" spc="0" normalizeH="0" baseline="0" noProof="0" dirty="0">
              <a:ln>
                <a:noFill/>
              </a:ln>
              <a:solidFill>
                <a:srgbClr val="ED5565"/>
              </a:solidFill>
              <a:effectLst/>
              <a:uLnTx/>
              <a:uFillTx/>
              <a:latin typeface="Arial"/>
              <a:ea typeface="+mn-ea"/>
              <a:cs typeface="Arial" panose="020B0604020202020204" pitchFamily="34" charset="0"/>
            </a:endParaRPr>
          </a:p>
        </p:txBody>
      </p:sp>
      <p:sp>
        <p:nvSpPr>
          <p:cNvPr id="23" name="jellyfish 10 - 9Slide.vn">
            <a:extLst>
              <a:ext uri="{FF2B5EF4-FFF2-40B4-BE49-F238E27FC236}">
                <a16:creationId xmlns:a16="http://schemas.microsoft.com/office/drawing/2014/main" id="{6F0C5678-44F2-496D-BDA4-1DD63398A22D}"/>
              </a:ext>
            </a:extLst>
          </p:cNvPr>
          <p:cNvSpPr txBox="1"/>
          <p:nvPr/>
        </p:nvSpPr>
        <p:spPr>
          <a:xfrm>
            <a:off x="1733549" y="5353050"/>
            <a:ext cx="8696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lang="en-US" sz="2800" dirty="0" err="1">
                <a:solidFill>
                  <a:srgbClr val="292F8A"/>
                </a:solidFill>
                <a:latin typeface="Arial"/>
                <a:cs typeface="Arial" panose="020B0604020202020204" pitchFamily="34" charset="0"/>
              </a:rPr>
              <a:t>Điểm</a:t>
            </a:r>
            <a:r>
              <a:rPr lang="en-US" sz="2800" dirty="0">
                <a:solidFill>
                  <a:srgbClr val="292F8A"/>
                </a:solidFill>
                <a:latin typeface="Arial"/>
                <a:cs typeface="Arial" panose="020B0604020202020204" pitchFamily="34" charset="0"/>
              </a:rPr>
              <a:t> O</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được</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gọi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là</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trung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điểm</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của</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đoạn</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thẳng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MN</a:t>
            </a:r>
          </a:p>
        </p:txBody>
      </p:sp>
      <p:pic>
        <p:nvPicPr>
          <p:cNvPr id="3" name="Picture 2">
            <a:extLst>
              <a:ext uri="{FF2B5EF4-FFF2-40B4-BE49-F238E27FC236}">
                <a16:creationId xmlns:a16="http://schemas.microsoft.com/office/drawing/2014/main" id="{3C42B182-F8FC-4C59-BD07-157194A6607C}"/>
              </a:ext>
            </a:extLst>
          </p:cNvPr>
          <p:cNvPicPr>
            <a:picLocks noChangeAspect="1"/>
          </p:cNvPicPr>
          <p:nvPr/>
        </p:nvPicPr>
        <p:blipFill>
          <a:blip r:embed="rId4"/>
          <a:stretch>
            <a:fillRect/>
          </a:stretch>
        </p:blipFill>
        <p:spPr>
          <a:xfrm>
            <a:off x="885824" y="1681162"/>
            <a:ext cx="4714875" cy="1496575"/>
          </a:xfrm>
          <a:prstGeom prst="rect">
            <a:avLst/>
          </a:prstGeom>
        </p:spPr>
      </p:pic>
    </p:spTree>
    <p:extLst>
      <p:ext uri="{BB962C8B-B14F-4D97-AF65-F5344CB8AC3E}">
        <p14:creationId xmlns:p14="http://schemas.microsoft.com/office/powerpoint/2010/main" val="187198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1"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1"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p:bldP spid="22" grpId="0"/>
      <p:bldP spid="22" grpId="1"/>
      <p:bldP spid="23" grpId="0" animBg="1"/>
      <p:bldP spid="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C5AE0AE9-87D9-494D-A1B5-3F17A34D059E}"/>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0" name="Isosceles Triangle 29">
            <a:extLst>
              <a:ext uri="{FF2B5EF4-FFF2-40B4-BE49-F238E27FC236}">
                <a16:creationId xmlns:a16="http://schemas.microsoft.com/office/drawing/2014/main" id="{617C19FC-3839-46E3-BB05-C27464075D56}"/>
              </a:ext>
            </a:extLst>
          </p:cNvPr>
          <p:cNvSpPr/>
          <p:nvPr/>
        </p:nvSpPr>
        <p:spPr>
          <a:xfrm>
            <a:off x="457200" y="300976"/>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p>
        </p:txBody>
      </p:sp>
      <p:sp>
        <p:nvSpPr>
          <p:cNvPr id="53" name="TextBox 52">
            <a:extLst>
              <a:ext uri="{FF2B5EF4-FFF2-40B4-BE49-F238E27FC236}">
                <a16:creationId xmlns:a16="http://schemas.microsoft.com/office/drawing/2014/main" id="{29B1649F-6E70-4668-96EF-F594E8B1BAB7}"/>
              </a:ext>
            </a:extLst>
          </p:cNvPr>
          <p:cNvSpPr txBox="1"/>
          <p:nvPr/>
        </p:nvSpPr>
        <p:spPr>
          <a:xfrm>
            <a:off x="1278800" y="386701"/>
            <a:ext cx="10913199" cy="5539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hình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tên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điểm</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giữa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điểm</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khác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pic>
        <p:nvPicPr>
          <p:cNvPr id="3" name="Picture 2">
            <a:extLst>
              <a:ext uri="{FF2B5EF4-FFF2-40B4-BE49-F238E27FC236}">
                <a16:creationId xmlns:a16="http://schemas.microsoft.com/office/drawing/2014/main" id="{0F1563D2-829A-43B1-87C4-5E0A0D45F706}"/>
              </a:ext>
            </a:extLst>
          </p:cNvPr>
          <p:cNvPicPr>
            <a:picLocks noChangeAspect="1"/>
          </p:cNvPicPr>
          <p:nvPr/>
        </p:nvPicPr>
        <p:blipFill>
          <a:blip r:embed="rId2"/>
          <a:stretch>
            <a:fillRect/>
          </a:stretch>
        </p:blipFill>
        <p:spPr>
          <a:xfrm>
            <a:off x="852487" y="2114550"/>
            <a:ext cx="4371975" cy="1790700"/>
          </a:xfrm>
          <a:prstGeom prst="rect">
            <a:avLst/>
          </a:prstGeom>
        </p:spPr>
      </p:pic>
      <p:pic>
        <p:nvPicPr>
          <p:cNvPr id="5" name="Picture 4">
            <a:extLst>
              <a:ext uri="{FF2B5EF4-FFF2-40B4-BE49-F238E27FC236}">
                <a16:creationId xmlns:a16="http://schemas.microsoft.com/office/drawing/2014/main" id="{47DC1699-83DC-49C0-B7FC-5CC9C2E02A14}"/>
              </a:ext>
            </a:extLst>
          </p:cNvPr>
          <p:cNvPicPr>
            <a:picLocks noChangeAspect="1"/>
          </p:cNvPicPr>
          <p:nvPr/>
        </p:nvPicPr>
        <p:blipFill>
          <a:blip r:embed="rId3"/>
          <a:stretch>
            <a:fillRect/>
          </a:stretch>
        </p:blipFill>
        <p:spPr>
          <a:xfrm>
            <a:off x="6367462" y="904875"/>
            <a:ext cx="4843463" cy="3754348"/>
          </a:xfrm>
          <a:prstGeom prst="rect">
            <a:avLst/>
          </a:prstGeom>
        </p:spPr>
      </p:pic>
      <p:sp>
        <p:nvSpPr>
          <p:cNvPr id="11" name="jellyfish 8 - 9Slide.vn">
            <a:extLst>
              <a:ext uri="{FF2B5EF4-FFF2-40B4-BE49-F238E27FC236}">
                <a16:creationId xmlns:a16="http://schemas.microsoft.com/office/drawing/2014/main" id="{AA027044-A8C5-4E7B-A631-B06D0A2ABFDE}"/>
              </a:ext>
            </a:extLst>
          </p:cNvPr>
          <p:cNvSpPr/>
          <p:nvPr/>
        </p:nvSpPr>
        <p:spPr>
          <a:xfrm>
            <a:off x="762000" y="4142207"/>
            <a:ext cx="4076700"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I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ở </a:t>
            </a:r>
            <a:r>
              <a:rPr lang="en-US" altLang="zh-CN" sz="2800" b="1" dirty="0" err="1">
                <a:solidFill>
                  <a:srgbClr val="002060"/>
                </a:solidFill>
                <a:latin typeface="Cambria" panose="02040503050406030204" pitchFamily="18" charset="0"/>
                <a:ea typeface="Cambria" panose="02040503050406030204" pitchFamily="18" charset="0"/>
              </a:rPr>
              <a:t>giữa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hai</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G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H.</a:t>
            </a:r>
          </a:p>
        </p:txBody>
      </p:sp>
      <p:sp>
        <p:nvSpPr>
          <p:cNvPr id="12" name="jellyfish 8 - 9Slide.vn">
            <a:extLst>
              <a:ext uri="{FF2B5EF4-FFF2-40B4-BE49-F238E27FC236}">
                <a16:creationId xmlns:a16="http://schemas.microsoft.com/office/drawing/2014/main" id="{B3D74417-E3B1-486E-9AC9-0656233C5A45}"/>
              </a:ext>
            </a:extLst>
          </p:cNvPr>
          <p:cNvSpPr/>
          <p:nvPr/>
        </p:nvSpPr>
        <p:spPr>
          <a:xfrm>
            <a:off x="6667500" y="4618457"/>
            <a:ext cx="4076700"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O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ở </a:t>
            </a:r>
            <a:r>
              <a:rPr lang="en-US" altLang="zh-CN" sz="2800" b="1" dirty="0" err="1">
                <a:solidFill>
                  <a:srgbClr val="002060"/>
                </a:solidFill>
                <a:latin typeface="Cambria" panose="02040503050406030204" pitchFamily="18" charset="0"/>
                <a:ea typeface="Cambria" panose="02040503050406030204" pitchFamily="18" charset="0"/>
              </a:rPr>
              <a:t>giữa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hai</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C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a:t>
            </a:r>
          </a:p>
        </p:txBody>
      </p:sp>
      <p:sp>
        <p:nvSpPr>
          <p:cNvPr id="13" name="jellyfish 8 - 9Slide.vn">
            <a:extLst>
              <a:ext uri="{FF2B5EF4-FFF2-40B4-BE49-F238E27FC236}">
                <a16:creationId xmlns:a16="http://schemas.microsoft.com/office/drawing/2014/main" id="{C9931586-661A-4D77-B0FF-B4C8DABB253F}"/>
              </a:ext>
            </a:extLst>
          </p:cNvPr>
          <p:cNvSpPr/>
          <p:nvPr/>
        </p:nvSpPr>
        <p:spPr>
          <a:xfrm>
            <a:off x="6743700" y="5694782"/>
            <a:ext cx="4076700"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O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ở </a:t>
            </a:r>
            <a:r>
              <a:rPr lang="en-US" altLang="zh-CN" sz="2800" b="1" dirty="0" err="1">
                <a:solidFill>
                  <a:srgbClr val="002060"/>
                </a:solidFill>
                <a:latin typeface="Cambria" panose="02040503050406030204" pitchFamily="18" charset="0"/>
                <a:ea typeface="Cambria" panose="02040503050406030204" pitchFamily="18" charset="0"/>
              </a:rPr>
              <a:t>giữa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hai</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A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3363441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C5AE0AE9-87D9-494D-A1B5-3F17A34D059E}"/>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0" name="Isosceles Triangle 29">
            <a:extLst>
              <a:ext uri="{FF2B5EF4-FFF2-40B4-BE49-F238E27FC236}">
                <a16:creationId xmlns:a16="http://schemas.microsoft.com/office/drawing/2014/main" id="{617C19FC-3839-46E3-BB05-C27464075D56}"/>
              </a:ext>
            </a:extLst>
          </p:cNvPr>
          <p:cNvSpPr/>
          <p:nvPr/>
        </p:nvSpPr>
        <p:spPr>
          <a:xfrm>
            <a:off x="457200" y="300976"/>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53" name="TextBox 52">
            <a:extLst>
              <a:ext uri="{FF2B5EF4-FFF2-40B4-BE49-F238E27FC236}">
                <a16:creationId xmlns:a16="http://schemas.microsoft.com/office/drawing/2014/main" id="{29B1649F-6E70-4668-96EF-F594E8B1BAB7}"/>
              </a:ext>
            </a:extLst>
          </p:cNvPr>
          <p:cNvSpPr txBox="1"/>
          <p:nvPr/>
        </p:nvSpPr>
        <p:spPr>
          <a:xfrm>
            <a:off x="1288326" y="95250"/>
            <a:ext cx="10903674" cy="107721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tên trung điểm của mỗi đoạn thẳng có trong hình dưới đây:</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FF5337DD-1FBA-43B0-A3BF-6C5CB1492A01}"/>
              </a:ext>
            </a:extLst>
          </p:cNvPr>
          <p:cNvPicPr>
            <a:picLocks noChangeAspect="1"/>
          </p:cNvPicPr>
          <p:nvPr/>
        </p:nvPicPr>
        <p:blipFill>
          <a:blip r:embed="rId2"/>
          <a:stretch>
            <a:fillRect/>
          </a:stretch>
        </p:blipFill>
        <p:spPr>
          <a:xfrm>
            <a:off x="2619375" y="1158945"/>
            <a:ext cx="8496300" cy="3936930"/>
          </a:xfrm>
          <a:prstGeom prst="rect">
            <a:avLst/>
          </a:prstGeom>
        </p:spPr>
      </p:pic>
      <p:sp>
        <p:nvSpPr>
          <p:cNvPr id="15" name="jellyfish 8 - 9Slide.vn">
            <a:extLst>
              <a:ext uri="{FF2B5EF4-FFF2-40B4-BE49-F238E27FC236}">
                <a16:creationId xmlns:a16="http://schemas.microsoft.com/office/drawing/2014/main" id="{9796AE63-5FED-4D5D-816B-6A8C9EBA2C53}"/>
              </a:ext>
            </a:extLst>
          </p:cNvPr>
          <p:cNvSpPr/>
          <p:nvPr/>
        </p:nvSpPr>
        <p:spPr>
          <a:xfrm>
            <a:off x="1457324" y="5342357"/>
            <a:ext cx="3495675"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O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trung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đểm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của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đoạn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thẳng</a:t>
            </a:r>
            <a:r>
              <a:rPr lang="en-US" altLang="zh-CN" sz="2800" b="1" dirty="0">
                <a:solidFill>
                  <a:srgbClr val="002060"/>
                </a:solidFill>
                <a:latin typeface="Cambria" panose="02040503050406030204" pitchFamily="18" charset="0"/>
                <a:ea typeface="Cambria" panose="02040503050406030204" pitchFamily="18" charset="0"/>
              </a:rPr>
              <a:t> PQ</a:t>
            </a:r>
          </a:p>
        </p:txBody>
      </p:sp>
      <p:sp>
        <p:nvSpPr>
          <p:cNvPr id="16" name="jellyfish 8 - 9Slide.vn">
            <a:extLst>
              <a:ext uri="{FF2B5EF4-FFF2-40B4-BE49-F238E27FC236}">
                <a16:creationId xmlns:a16="http://schemas.microsoft.com/office/drawing/2014/main" id="{5EDC992F-764A-4C79-81AB-93CD902BB38D}"/>
              </a:ext>
            </a:extLst>
          </p:cNvPr>
          <p:cNvSpPr/>
          <p:nvPr/>
        </p:nvSpPr>
        <p:spPr>
          <a:xfrm>
            <a:off x="5324474" y="5218533"/>
            <a:ext cx="6286501" cy="572668"/>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M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trung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của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đoạn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thẳng</a:t>
            </a:r>
            <a:r>
              <a:rPr lang="en-US" altLang="zh-CN" sz="2800" b="1" dirty="0">
                <a:solidFill>
                  <a:srgbClr val="002060"/>
                </a:solidFill>
                <a:latin typeface="Cambria" panose="02040503050406030204" pitchFamily="18" charset="0"/>
                <a:ea typeface="Cambria" panose="02040503050406030204" pitchFamily="18" charset="0"/>
              </a:rPr>
              <a:t> DB</a:t>
            </a:r>
          </a:p>
        </p:txBody>
      </p:sp>
      <p:sp>
        <p:nvSpPr>
          <p:cNvPr id="17" name="jellyfish 8 - 9Slide.vn">
            <a:extLst>
              <a:ext uri="{FF2B5EF4-FFF2-40B4-BE49-F238E27FC236}">
                <a16:creationId xmlns:a16="http://schemas.microsoft.com/office/drawing/2014/main" id="{E9C08937-381D-4B84-AEC2-8F8D7AF2C702}"/>
              </a:ext>
            </a:extLst>
          </p:cNvPr>
          <p:cNvSpPr/>
          <p:nvPr/>
        </p:nvSpPr>
        <p:spPr>
          <a:xfrm>
            <a:off x="5353049" y="5971007"/>
            <a:ext cx="6019801" cy="5250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M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trung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đểm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của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đoạn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thẳng</a:t>
            </a:r>
            <a:r>
              <a:rPr lang="en-US" altLang="zh-CN" sz="2800" b="1" dirty="0">
                <a:solidFill>
                  <a:srgbClr val="002060"/>
                </a:solidFill>
                <a:latin typeface="Cambria" panose="02040503050406030204" pitchFamily="18" charset="0"/>
                <a:ea typeface="Cambria" panose="02040503050406030204" pitchFamily="18" charset="0"/>
              </a:rPr>
              <a:t> AC</a:t>
            </a:r>
          </a:p>
        </p:txBody>
      </p:sp>
    </p:spTree>
    <p:extLst>
      <p:ext uri="{BB962C8B-B14F-4D97-AF65-F5344CB8AC3E}">
        <p14:creationId xmlns:p14="http://schemas.microsoft.com/office/powerpoint/2010/main" val="30561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486</Words>
  <Application>Microsoft Office PowerPoint</Application>
  <PresentationFormat>Widescreen</PresentationFormat>
  <Paragraphs>69</Paragraphs>
  <Slides>20</Slides>
  <Notes>6</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Merienda One</vt:lpstr>
      <vt:lpstr>Arial</vt:lpstr>
      <vt:lpstr>Calibri</vt:lpstr>
      <vt:lpstr>Calibri Light</vt:lpstr>
      <vt:lpstr>Cambria</vt:lpstr>
      <vt:lpstr>Pattaya</vt:lpstr>
      <vt:lpstr>UVN Banh Mi</vt:lpstr>
      <vt:lpstr>The Fruit Box Thesis by Slidesgo</vt:lpstr>
      <vt:lpstr>jeppt.com</vt:lpstr>
      <vt:lpstr>1_The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2023-01-13T13:29:54Z</dcterms:created>
  <dcterms:modified xsi:type="dcterms:W3CDTF">2023-01-13T13:56:28Z</dcterms:modified>
</cp:coreProperties>
</file>