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6"/>
  </p:notesMasterIdLst>
  <p:sldIdLst>
    <p:sldId id="294" r:id="rId3"/>
    <p:sldId id="263" r:id="rId4"/>
    <p:sldId id="295" r:id="rId5"/>
    <p:sldId id="306" r:id="rId6"/>
    <p:sldId id="296" r:id="rId7"/>
    <p:sldId id="270" r:id="rId8"/>
    <p:sldId id="307" r:id="rId9"/>
    <p:sldId id="347" r:id="rId10"/>
    <p:sldId id="297" r:id="rId11"/>
    <p:sldId id="298" r:id="rId12"/>
    <p:sldId id="299" r:id="rId13"/>
    <p:sldId id="348"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D28B0-F1A3-4763-A4A3-0CC39DEF56CF}" type="datetimeFigureOut">
              <a:rPr lang="en-US" smtClean="0"/>
              <a:t>12/25/2022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5E5204-399C-4F47-BE7C-AD3ED3FCFB9C}" type="slidenum">
              <a:rPr lang="en-US" smtClean="0"/>
              <a:t>‹#›</a:t>
            </a:fld>
            <a:endParaRPr lang="en-US"/>
          </a:p>
        </p:txBody>
      </p:sp>
    </p:spTree>
    <p:extLst>
      <p:ext uri="{BB962C8B-B14F-4D97-AF65-F5344CB8AC3E}">
        <p14:creationId xmlns:p14="http://schemas.microsoft.com/office/powerpoint/2010/main" val="893133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731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07580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55067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7450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74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567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8746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07135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5932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58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6197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10081638"/>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10302076"/>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0322370"/>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3A87EE7-CD06-4859-B658-51612BE795EA}" type="datetimeFigureOut">
              <a:rPr lang="zh-CN" altLang="en-US" smtClean="0"/>
              <a:t>2022/12/25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9A5F6B-B56D-48EC-AE3D-A5ECA984BD84}" type="slidenum">
              <a:rPr lang="zh-CN" altLang="en-US" smtClean="0"/>
              <a:t>‹#›</a:t>
            </a:fld>
            <a:endParaRPr lang="zh-CN" altLang="en-US"/>
          </a:p>
        </p:txBody>
      </p:sp>
    </p:spTree>
    <p:extLst>
      <p:ext uri="{BB962C8B-B14F-4D97-AF65-F5344CB8AC3E}">
        <p14:creationId xmlns:p14="http://schemas.microsoft.com/office/powerpoint/2010/main" val="338131663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3A87EE7-CD06-4859-B658-51612BE795EA}" type="datetimeFigureOut">
              <a:rPr lang="zh-CN" altLang="en-US" smtClean="0"/>
              <a:t>2022/12/25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9A5F6B-B56D-48EC-AE3D-A5ECA984BD84}" type="slidenum">
              <a:rPr lang="zh-CN" altLang="en-US" smtClean="0"/>
              <a:t>‹#›</a:t>
            </a:fld>
            <a:endParaRPr lang="zh-CN" altLang="en-US"/>
          </a:p>
        </p:txBody>
      </p:sp>
    </p:spTree>
    <p:extLst>
      <p:ext uri="{BB962C8B-B14F-4D97-AF65-F5344CB8AC3E}">
        <p14:creationId xmlns:p14="http://schemas.microsoft.com/office/powerpoint/2010/main" val="2429319171"/>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3A87EE7-CD06-4859-B658-51612BE795EA}" type="datetimeFigureOut">
              <a:rPr lang="zh-CN" altLang="en-US" smtClean="0"/>
              <a:t>2022/12/25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9A5F6B-B56D-48EC-AE3D-A5ECA984BD84}" type="slidenum">
              <a:rPr lang="zh-CN" altLang="en-US" smtClean="0"/>
              <a:t>‹#›</a:t>
            </a:fld>
            <a:endParaRPr lang="zh-CN" altLang="en-US"/>
          </a:p>
        </p:txBody>
      </p:sp>
    </p:spTree>
    <p:extLst>
      <p:ext uri="{BB962C8B-B14F-4D97-AF65-F5344CB8AC3E}">
        <p14:creationId xmlns:p14="http://schemas.microsoft.com/office/powerpoint/2010/main" val="2543172725"/>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3A87EE7-CD06-4859-B658-51612BE795EA}" type="datetimeFigureOut">
              <a:rPr lang="zh-CN" altLang="en-US" smtClean="0"/>
              <a:t>2022/12/25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9A5F6B-B56D-48EC-AE3D-A5ECA984BD84}" type="slidenum">
              <a:rPr lang="zh-CN" altLang="en-US" smtClean="0"/>
              <a:t>‹#›</a:t>
            </a:fld>
            <a:endParaRPr lang="zh-CN" altLang="en-US"/>
          </a:p>
        </p:txBody>
      </p:sp>
    </p:spTree>
    <p:extLst>
      <p:ext uri="{BB962C8B-B14F-4D97-AF65-F5344CB8AC3E}">
        <p14:creationId xmlns:p14="http://schemas.microsoft.com/office/powerpoint/2010/main" val="4179277144"/>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3A87EE7-CD06-4859-B658-51612BE795EA}" type="datetimeFigureOut">
              <a:rPr lang="zh-CN" altLang="en-US" smtClean="0"/>
              <a:t>2022/12/25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79A5F6B-B56D-48EC-AE3D-A5ECA984BD84}" type="slidenum">
              <a:rPr lang="zh-CN" altLang="en-US" smtClean="0"/>
              <a:t>‹#›</a:t>
            </a:fld>
            <a:endParaRPr lang="zh-CN" altLang="en-US"/>
          </a:p>
        </p:txBody>
      </p:sp>
    </p:spTree>
    <p:extLst>
      <p:ext uri="{BB962C8B-B14F-4D97-AF65-F5344CB8AC3E}">
        <p14:creationId xmlns:p14="http://schemas.microsoft.com/office/powerpoint/2010/main" val="2848504178"/>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spTree>
    <p:extLst>
      <p:ext uri="{BB962C8B-B14F-4D97-AF65-F5344CB8AC3E}">
        <p14:creationId xmlns:p14="http://schemas.microsoft.com/office/powerpoint/2010/main" val="21972195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3A87EE7-CD06-4859-B658-51612BE795EA}" type="datetimeFigureOut">
              <a:rPr lang="zh-CN" altLang="en-US" smtClean="0"/>
              <a:t>2022/12/25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79A5F6B-B56D-48EC-AE3D-A5ECA984BD84}" type="slidenum">
              <a:rPr lang="zh-CN" altLang="en-US" smtClean="0"/>
              <a:t>‹#›</a:t>
            </a:fld>
            <a:endParaRPr lang="zh-CN" altLang="en-US"/>
          </a:p>
        </p:txBody>
      </p:sp>
    </p:spTree>
    <p:extLst>
      <p:ext uri="{BB962C8B-B14F-4D97-AF65-F5344CB8AC3E}">
        <p14:creationId xmlns:p14="http://schemas.microsoft.com/office/powerpoint/2010/main" val="2060436238"/>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3A87EE7-CD06-4859-B658-51612BE795EA}" type="datetimeFigureOut">
              <a:rPr lang="zh-CN" altLang="en-US" smtClean="0"/>
              <a:t>2022/12/25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9A5F6B-B56D-48EC-AE3D-A5ECA984BD84}" type="slidenum">
              <a:rPr lang="zh-CN" altLang="en-US" smtClean="0"/>
              <a:t>‹#›</a:t>
            </a:fld>
            <a:endParaRPr lang="zh-CN" altLang="en-US"/>
          </a:p>
        </p:txBody>
      </p:sp>
    </p:spTree>
    <p:extLst>
      <p:ext uri="{BB962C8B-B14F-4D97-AF65-F5344CB8AC3E}">
        <p14:creationId xmlns:p14="http://schemas.microsoft.com/office/powerpoint/2010/main" val="180472647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86111156"/>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3A87EE7-CD06-4859-B658-51612BE795EA}" type="datetimeFigureOut">
              <a:rPr lang="zh-CN" altLang="en-US" smtClean="0"/>
              <a:t>2022/12/25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9A5F6B-B56D-48EC-AE3D-A5ECA984BD84}" type="slidenum">
              <a:rPr lang="zh-CN" altLang="en-US" smtClean="0"/>
              <a:t>‹#›</a:t>
            </a:fld>
            <a:endParaRPr lang="zh-CN" altLang="en-US"/>
          </a:p>
        </p:txBody>
      </p:sp>
    </p:spTree>
    <p:extLst>
      <p:ext uri="{BB962C8B-B14F-4D97-AF65-F5344CB8AC3E}">
        <p14:creationId xmlns:p14="http://schemas.microsoft.com/office/powerpoint/2010/main" val="1485098620"/>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3A87EE7-CD06-4859-B658-51612BE795EA}" type="datetimeFigureOut">
              <a:rPr lang="zh-CN" altLang="en-US" smtClean="0"/>
              <a:t>2022/12/25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9A5F6B-B56D-48EC-AE3D-A5ECA984BD84}" type="slidenum">
              <a:rPr lang="zh-CN" altLang="en-US" smtClean="0"/>
              <a:t>‹#›</a:t>
            </a:fld>
            <a:endParaRPr lang="zh-CN" altLang="en-US"/>
          </a:p>
        </p:txBody>
      </p:sp>
    </p:spTree>
    <p:extLst>
      <p:ext uri="{BB962C8B-B14F-4D97-AF65-F5344CB8AC3E}">
        <p14:creationId xmlns:p14="http://schemas.microsoft.com/office/powerpoint/2010/main" val="2118181411"/>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3A87EE7-CD06-4859-B658-51612BE795EA}" type="datetimeFigureOut">
              <a:rPr lang="zh-CN" altLang="en-US" smtClean="0"/>
              <a:t>2022/12/25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9A5F6B-B56D-48EC-AE3D-A5ECA984BD84}" type="slidenum">
              <a:rPr lang="zh-CN" altLang="en-US" smtClean="0"/>
              <a:t>‹#›</a:t>
            </a:fld>
            <a:endParaRPr lang="zh-CN" altLang="en-US"/>
          </a:p>
        </p:txBody>
      </p:sp>
    </p:spTree>
    <p:extLst>
      <p:ext uri="{BB962C8B-B14F-4D97-AF65-F5344CB8AC3E}">
        <p14:creationId xmlns:p14="http://schemas.microsoft.com/office/powerpoint/2010/main" val="1556580870"/>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5918814"/>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68340876"/>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5300172"/>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1781750"/>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3057144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87732843"/>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05152084"/>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1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87EE7-CD06-4859-B658-51612BE795EA}" type="datetimeFigureOut">
              <a:rPr lang="zh-CN" altLang="en-US" smtClean="0"/>
              <a:t>2022/12/25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A5F6B-B56D-48EC-AE3D-A5ECA984BD84}" type="slidenum">
              <a:rPr lang="zh-CN" altLang="en-US" smtClean="0"/>
              <a:t>‹#›</a:t>
            </a:fld>
            <a:endParaRPr lang="zh-CN" altLang="en-US"/>
          </a:p>
        </p:txBody>
      </p:sp>
      <p:pic>
        <p:nvPicPr>
          <p:cNvPr id="9" name="Picture 8" descr="A picture containing shape&#10;&#10;Description automatically generated">
            <a:extLst>
              <a:ext uri="{FF2B5EF4-FFF2-40B4-BE49-F238E27FC236}">
                <a16:creationId xmlns:a16="http://schemas.microsoft.com/office/drawing/2014/main" id="{97C0620E-4487-45AB-AF49-CD4AC7C7D88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66850" y="495300"/>
            <a:ext cx="1162049" cy="1162049"/>
          </a:xfrm>
          <a:prstGeom prst="rect">
            <a:avLst/>
          </a:prstGeom>
        </p:spPr>
      </p:pic>
    </p:spTree>
    <p:extLst>
      <p:ext uri="{BB962C8B-B14F-4D97-AF65-F5344CB8AC3E}">
        <p14:creationId xmlns:p14="http://schemas.microsoft.com/office/powerpoint/2010/main" val="28561999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hemeOverride" Target="../theme/themeOverride3.xml"/><Relationship Id="rId5" Type="http://schemas.openxmlformats.org/officeDocument/2006/relationships/image" Target="../media/image25.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27.png"/><Relationship Id="rId10"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hemeOverride" Target="../theme/themeOverride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99FCC9F-8470-1A86-C237-1274E50CF407}"/>
              </a:ext>
            </a:extLst>
          </p:cNvPr>
          <p:cNvSpPr/>
          <p:nvPr/>
        </p:nvSpPr>
        <p:spPr>
          <a:xfrm>
            <a:off x="-889968" y="5783723"/>
            <a:ext cx="13430311" cy="178807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Rounded Corners 4">
            <a:extLst>
              <a:ext uri="{FF2B5EF4-FFF2-40B4-BE49-F238E27FC236}">
                <a16:creationId xmlns:a16="http://schemas.microsoft.com/office/drawing/2014/main" id="{9D17D3F0-19FC-659C-98ED-689926E19B25}"/>
              </a:ext>
            </a:extLst>
          </p:cNvPr>
          <p:cNvSpPr/>
          <p:nvPr/>
        </p:nvSpPr>
        <p:spPr>
          <a:xfrm>
            <a:off x="2785529" y="752803"/>
            <a:ext cx="8849710" cy="4456388"/>
          </a:xfrm>
          <a:custGeom>
            <a:avLst/>
            <a:gdLst>
              <a:gd name="connsiteX0" fmla="*/ 0 w 6726620"/>
              <a:gd name="connsiteY0" fmla="*/ 588591 h 3531476"/>
              <a:gd name="connsiteX1" fmla="*/ 588591 w 6726620"/>
              <a:gd name="connsiteY1" fmla="*/ 0 h 3531476"/>
              <a:gd name="connsiteX2" fmla="*/ 6138029 w 6726620"/>
              <a:gd name="connsiteY2" fmla="*/ 0 h 3531476"/>
              <a:gd name="connsiteX3" fmla="*/ 6726620 w 6726620"/>
              <a:gd name="connsiteY3" fmla="*/ 588591 h 3531476"/>
              <a:gd name="connsiteX4" fmla="*/ 6726620 w 6726620"/>
              <a:gd name="connsiteY4" fmla="*/ 2942885 h 3531476"/>
              <a:gd name="connsiteX5" fmla="*/ 6138029 w 6726620"/>
              <a:gd name="connsiteY5" fmla="*/ 3531476 h 3531476"/>
              <a:gd name="connsiteX6" fmla="*/ 588591 w 6726620"/>
              <a:gd name="connsiteY6" fmla="*/ 3531476 h 3531476"/>
              <a:gd name="connsiteX7" fmla="*/ 0 w 6726620"/>
              <a:gd name="connsiteY7" fmla="*/ 2942885 h 3531476"/>
              <a:gd name="connsiteX8" fmla="*/ 0 w 6726620"/>
              <a:gd name="connsiteY8" fmla="*/ 588591 h 3531476"/>
              <a:gd name="connsiteX0" fmla="*/ 241738 w 6726620"/>
              <a:gd name="connsiteY0" fmla="*/ 599102 h 3531476"/>
              <a:gd name="connsiteX1" fmla="*/ 588591 w 6726620"/>
              <a:gd name="connsiteY1" fmla="*/ 0 h 3531476"/>
              <a:gd name="connsiteX2" fmla="*/ 6138029 w 6726620"/>
              <a:gd name="connsiteY2" fmla="*/ 0 h 3531476"/>
              <a:gd name="connsiteX3" fmla="*/ 6726620 w 6726620"/>
              <a:gd name="connsiteY3" fmla="*/ 588591 h 3531476"/>
              <a:gd name="connsiteX4" fmla="*/ 6726620 w 6726620"/>
              <a:gd name="connsiteY4" fmla="*/ 2942885 h 3531476"/>
              <a:gd name="connsiteX5" fmla="*/ 6138029 w 6726620"/>
              <a:gd name="connsiteY5" fmla="*/ 3531476 h 3531476"/>
              <a:gd name="connsiteX6" fmla="*/ 588591 w 6726620"/>
              <a:gd name="connsiteY6" fmla="*/ 3531476 h 3531476"/>
              <a:gd name="connsiteX7" fmla="*/ 0 w 6726620"/>
              <a:gd name="connsiteY7" fmla="*/ 2942885 h 3531476"/>
              <a:gd name="connsiteX8" fmla="*/ 241738 w 6726620"/>
              <a:gd name="connsiteY8" fmla="*/ 599102 h 3531476"/>
              <a:gd name="connsiteX0" fmla="*/ 241738 w 6726620"/>
              <a:gd name="connsiteY0" fmla="*/ 599102 h 3531476"/>
              <a:gd name="connsiteX1" fmla="*/ 588591 w 6726620"/>
              <a:gd name="connsiteY1" fmla="*/ 0 h 3531476"/>
              <a:gd name="connsiteX2" fmla="*/ 6138029 w 6726620"/>
              <a:gd name="connsiteY2" fmla="*/ 0 h 3531476"/>
              <a:gd name="connsiteX3" fmla="*/ 6726620 w 6726620"/>
              <a:gd name="connsiteY3" fmla="*/ 588591 h 3531476"/>
              <a:gd name="connsiteX4" fmla="*/ 6726620 w 6726620"/>
              <a:gd name="connsiteY4" fmla="*/ 2942885 h 3531476"/>
              <a:gd name="connsiteX5" fmla="*/ 6138029 w 6726620"/>
              <a:gd name="connsiteY5" fmla="*/ 3531476 h 3531476"/>
              <a:gd name="connsiteX6" fmla="*/ 588591 w 6726620"/>
              <a:gd name="connsiteY6" fmla="*/ 3531476 h 3531476"/>
              <a:gd name="connsiteX7" fmla="*/ 0 w 6726620"/>
              <a:gd name="connsiteY7" fmla="*/ 2942885 h 3531476"/>
              <a:gd name="connsiteX8" fmla="*/ 241738 w 6726620"/>
              <a:gd name="connsiteY8" fmla="*/ 599102 h 3531476"/>
              <a:gd name="connsiteX0" fmla="*/ 76985 w 6824626"/>
              <a:gd name="connsiteY0" fmla="*/ 557061 h 3531476"/>
              <a:gd name="connsiteX1" fmla="*/ 686597 w 6824626"/>
              <a:gd name="connsiteY1" fmla="*/ 0 h 3531476"/>
              <a:gd name="connsiteX2" fmla="*/ 6236035 w 6824626"/>
              <a:gd name="connsiteY2" fmla="*/ 0 h 3531476"/>
              <a:gd name="connsiteX3" fmla="*/ 6824626 w 6824626"/>
              <a:gd name="connsiteY3" fmla="*/ 588591 h 3531476"/>
              <a:gd name="connsiteX4" fmla="*/ 6824626 w 6824626"/>
              <a:gd name="connsiteY4" fmla="*/ 2942885 h 3531476"/>
              <a:gd name="connsiteX5" fmla="*/ 6236035 w 6824626"/>
              <a:gd name="connsiteY5" fmla="*/ 3531476 h 3531476"/>
              <a:gd name="connsiteX6" fmla="*/ 686597 w 6824626"/>
              <a:gd name="connsiteY6" fmla="*/ 3531476 h 3531476"/>
              <a:gd name="connsiteX7" fmla="*/ 98006 w 6824626"/>
              <a:gd name="connsiteY7" fmla="*/ 2942885 h 3531476"/>
              <a:gd name="connsiteX8" fmla="*/ 76985 w 6824626"/>
              <a:gd name="connsiteY8" fmla="*/ 557061 h 3531476"/>
              <a:gd name="connsiteX0" fmla="*/ 69773 w 6817414"/>
              <a:gd name="connsiteY0" fmla="*/ 557061 h 3531476"/>
              <a:gd name="connsiteX1" fmla="*/ 763467 w 6817414"/>
              <a:gd name="connsiteY1" fmla="*/ 94593 h 3531476"/>
              <a:gd name="connsiteX2" fmla="*/ 6228823 w 6817414"/>
              <a:gd name="connsiteY2" fmla="*/ 0 h 3531476"/>
              <a:gd name="connsiteX3" fmla="*/ 6817414 w 6817414"/>
              <a:gd name="connsiteY3" fmla="*/ 588591 h 3531476"/>
              <a:gd name="connsiteX4" fmla="*/ 6817414 w 6817414"/>
              <a:gd name="connsiteY4" fmla="*/ 2942885 h 3531476"/>
              <a:gd name="connsiteX5" fmla="*/ 6228823 w 6817414"/>
              <a:gd name="connsiteY5" fmla="*/ 3531476 h 3531476"/>
              <a:gd name="connsiteX6" fmla="*/ 679385 w 6817414"/>
              <a:gd name="connsiteY6" fmla="*/ 3531476 h 3531476"/>
              <a:gd name="connsiteX7" fmla="*/ 90794 w 6817414"/>
              <a:gd name="connsiteY7" fmla="*/ 2942885 h 3531476"/>
              <a:gd name="connsiteX8" fmla="*/ 69773 w 6817414"/>
              <a:gd name="connsiteY8" fmla="*/ 557061 h 3531476"/>
              <a:gd name="connsiteX0" fmla="*/ 67393 w 6815034"/>
              <a:gd name="connsiteY0" fmla="*/ 777778 h 3752193"/>
              <a:gd name="connsiteX1" fmla="*/ 792618 w 6815034"/>
              <a:gd name="connsiteY1" fmla="*/ 0 h 3752193"/>
              <a:gd name="connsiteX2" fmla="*/ 6226443 w 6815034"/>
              <a:gd name="connsiteY2" fmla="*/ 220717 h 3752193"/>
              <a:gd name="connsiteX3" fmla="*/ 6815034 w 6815034"/>
              <a:gd name="connsiteY3" fmla="*/ 809308 h 3752193"/>
              <a:gd name="connsiteX4" fmla="*/ 6815034 w 6815034"/>
              <a:gd name="connsiteY4" fmla="*/ 3163602 h 3752193"/>
              <a:gd name="connsiteX5" fmla="*/ 6226443 w 6815034"/>
              <a:gd name="connsiteY5" fmla="*/ 3752193 h 3752193"/>
              <a:gd name="connsiteX6" fmla="*/ 677005 w 6815034"/>
              <a:gd name="connsiteY6" fmla="*/ 3752193 h 3752193"/>
              <a:gd name="connsiteX7" fmla="*/ 88414 w 6815034"/>
              <a:gd name="connsiteY7" fmla="*/ 3163602 h 3752193"/>
              <a:gd name="connsiteX8" fmla="*/ 67393 w 6815034"/>
              <a:gd name="connsiteY8" fmla="*/ 777778 h 3752193"/>
              <a:gd name="connsiteX0" fmla="*/ 67393 w 6815034"/>
              <a:gd name="connsiteY0" fmla="*/ 777778 h 3752193"/>
              <a:gd name="connsiteX1" fmla="*/ 792618 w 6815034"/>
              <a:gd name="connsiteY1" fmla="*/ 0 h 3752193"/>
              <a:gd name="connsiteX2" fmla="*/ 6226443 w 6815034"/>
              <a:gd name="connsiteY2" fmla="*/ 220717 h 3752193"/>
              <a:gd name="connsiteX3" fmla="*/ 6815034 w 6815034"/>
              <a:gd name="connsiteY3" fmla="*/ 809308 h 3752193"/>
              <a:gd name="connsiteX4" fmla="*/ 6815034 w 6815034"/>
              <a:gd name="connsiteY4" fmla="*/ 3163602 h 3752193"/>
              <a:gd name="connsiteX5" fmla="*/ 6226443 w 6815034"/>
              <a:gd name="connsiteY5" fmla="*/ 3752193 h 3752193"/>
              <a:gd name="connsiteX6" fmla="*/ 677005 w 6815034"/>
              <a:gd name="connsiteY6" fmla="*/ 3752193 h 3752193"/>
              <a:gd name="connsiteX7" fmla="*/ 130455 w 6815034"/>
              <a:gd name="connsiteY7" fmla="*/ 3153091 h 3752193"/>
              <a:gd name="connsiteX8" fmla="*/ 67393 w 6815034"/>
              <a:gd name="connsiteY8" fmla="*/ 777778 h 3752193"/>
              <a:gd name="connsiteX0" fmla="*/ 67393 w 6815034"/>
              <a:gd name="connsiteY0" fmla="*/ 777778 h 3752193"/>
              <a:gd name="connsiteX1" fmla="*/ 792618 w 6815034"/>
              <a:gd name="connsiteY1" fmla="*/ 0 h 3752193"/>
              <a:gd name="connsiteX2" fmla="*/ 6226443 w 6815034"/>
              <a:gd name="connsiteY2" fmla="*/ 220717 h 3752193"/>
              <a:gd name="connsiteX3" fmla="*/ 6815034 w 6815034"/>
              <a:gd name="connsiteY3" fmla="*/ 809308 h 3752193"/>
              <a:gd name="connsiteX4" fmla="*/ 6815034 w 6815034"/>
              <a:gd name="connsiteY4" fmla="*/ 3163602 h 3752193"/>
              <a:gd name="connsiteX5" fmla="*/ 6226443 w 6815034"/>
              <a:gd name="connsiteY5" fmla="*/ 3752193 h 3752193"/>
              <a:gd name="connsiteX6" fmla="*/ 677005 w 6815034"/>
              <a:gd name="connsiteY6" fmla="*/ 3752193 h 3752193"/>
              <a:gd name="connsiteX7" fmla="*/ 130455 w 6815034"/>
              <a:gd name="connsiteY7" fmla="*/ 3153091 h 3752193"/>
              <a:gd name="connsiteX8" fmla="*/ 67393 w 6815034"/>
              <a:gd name="connsiteY8" fmla="*/ 777778 h 3752193"/>
              <a:gd name="connsiteX0" fmla="*/ 67393 w 6815034"/>
              <a:gd name="connsiteY0" fmla="*/ 777778 h 3752193"/>
              <a:gd name="connsiteX1" fmla="*/ 792618 w 6815034"/>
              <a:gd name="connsiteY1" fmla="*/ 0 h 3752193"/>
              <a:gd name="connsiteX2" fmla="*/ 6226443 w 6815034"/>
              <a:gd name="connsiteY2" fmla="*/ 220717 h 3752193"/>
              <a:gd name="connsiteX3" fmla="*/ 6815034 w 6815034"/>
              <a:gd name="connsiteY3" fmla="*/ 809308 h 3752193"/>
              <a:gd name="connsiteX4" fmla="*/ 6815034 w 6815034"/>
              <a:gd name="connsiteY4" fmla="*/ 3163602 h 3752193"/>
              <a:gd name="connsiteX5" fmla="*/ 6226443 w 6815034"/>
              <a:gd name="connsiteY5" fmla="*/ 3752193 h 3752193"/>
              <a:gd name="connsiteX6" fmla="*/ 708536 w 6815034"/>
              <a:gd name="connsiteY6" fmla="*/ 3647090 h 3752193"/>
              <a:gd name="connsiteX7" fmla="*/ 130455 w 6815034"/>
              <a:gd name="connsiteY7" fmla="*/ 3153091 h 3752193"/>
              <a:gd name="connsiteX8" fmla="*/ 67393 w 6815034"/>
              <a:gd name="connsiteY8" fmla="*/ 777778 h 3752193"/>
              <a:gd name="connsiteX0" fmla="*/ 59867 w 6923122"/>
              <a:gd name="connsiteY0" fmla="*/ 861861 h 3752193"/>
              <a:gd name="connsiteX1" fmla="*/ 900706 w 6923122"/>
              <a:gd name="connsiteY1" fmla="*/ 0 h 3752193"/>
              <a:gd name="connsiteX2" fmla="*/ 6334531 w 6923122"/>
              <a:gd name="connsiteY2" fmla="*/ 220717 h 3752193"/>
              <a:gd name="connsiteX3" fmla="*/ 6923122 w 6923122"/>
              <a:gd name="connsiteY3" fmla="*/ 809308 h 3752193"/>
              <a:gd name="connsiteX4" fmla="*/ 6923122 w 6923122"/>
              <a:gd name="connsiteY4" fmla="*/ 3163602 h 3752193"/>
              <a:gd name="connsiteX5" fmla="*/ 6334531 w 6923122"/>
              <a:gd name="connsiteY5" fmla="*/ 3752193 h 3752193"/>
              <a:gd name="connsiteX6" fmla="*/ 816624 w 6923122"/>
              <a:gd name="connsiteY6" fmla="*/ 3647090 h 3752193"/>
              <a:gd name="connsiteX7" fmla="*/ 238543 w 6923122"/>
              <a:gd name="connsiteY7" fmla="*/ 3153091 h 3752193"/>
              <a:gd name="connsiteX8" fmla="*/ 59867 w 6923122"/>
              <a:gd name="connsiteY8" fmla="*/ 861861 h 3752193"/>
              <a:gd name="connsiteX0" fmla="*/ 0 w 6863255"/>
              <a:gd name="connsiteY0" fmla="*/ 861861 h 3752193"/>
              <a:gd name="connsiteX1" fmla="*/ 840839 w 6863255"/>
              <a:gd name="connsiteY1" fmla="*/ 0 h 3752193"/>
              <a:gd name="connsiteX2" fmla="*/ 6274664 w 6863255"/>
              <a:gd name="connsiteY2" fmla="*/ 220717 h 3752193"/>
              <a:gd name="connsiteX3" fmla="*/ 6863255 w 6863255"/>
              <a:gd name="connsiteY3" fmla="*/ 809308 h 3752193"/>
              <a:gd name="connsiteX4" fmla="*/ 6863255 w 6863255"/>
              <a:gd name="connsiteY4" fmla="*/ 3163602 h 3752193"/>
              <a:gd name="connsiteX5" fmla="*/ 6274664 w 6863255"/>
              <a:gd name="connsiteY5" fmla="*/ 3752193 h 3752193"/>
              <a:gd name="connsiteX6" fmla="*/ 756757 w 6863255"/>
              <a:gd name="connsiteY6" fmla="*/ 3647090 h 3752193"/>
              <a:gd name="connsiteX7" fmla="*/ 178676 w 6863255"/>
              <a:gd name="connsiteY7" fmla="*/ 3153091 h 3752193"/>
              <a:gd name="connsiteX8" fmla="*/ 0 w 6863255"/>
              <a:gd name="connsiteY8" fmla="*/ 861861 h 3752193"/>
              <a:gd name="connsiteX0" fmla="*/ 0 w 6863255"/>
              <a:gd name="connsiteY0" fmla="*/ 861861 h 3752193"/>
              <a:gd name="connsiteX1" fmla="*/ 840839 w 6863255"/>
              <a:gd name="connsiteY1" fmla="*/ 0 h 3752193"/>
              <a:gd name="connsiteX2" fmla="*/ 6274664 w 6863255"/>
              <a:gd name="connsiteY2" fmla="*/ 220717 h 3752193"/>
              <a:gd name="connsiteX3" fmla="*/ 6863255 w 6863255"/>
              <a:gd name="connsiteY3" fmla="*/ 809308 h 3752193"/>
              <a:gd name="connsiteX4" fmla="*/ 6295697 w 6863255"/>
              <a:gd name="connsiteY4" fmla="*/ 2743188 h 3752193"/>
              <a:gd name="connsiteX5" fmla="*/ 6274664 w 6863255"/>
              <a:gd name="connsiteY5" fmla="*/ 3752193 h 3752193"/>
              <a:gd name="connsiteX6" fmla="*/ 756757 w 6863255"/>
              <a:gd name="connsiteY6" fmla="*/ 3647090 h 3752193"/>
              <a:gd name="connsiteX7" fmla="*/ 178676 w 6863255"/>
              <a:gd name="connsiteY7" fmla="*/ 3153091 h 3752193"/>
              <a:gd name="connsiteX8" fmla="*/ 0 w 6863255"/>
              <a:gd name="connsiteY8" fmla="*/ 861861 h 3752193"/>
              <a:gd name="connsiteX0" fmla="*/ 0 w 6863255"/>
              <a:gd name="connsiteY0" fmla="*/ 861861 h 3752193"/>
              <a:gd name="connsiteX1" fmla="*/ 840839 w 6863255"/>
              <a:gd name="connsiteY1" fmla="*/ 0 h 3752193"/>
              <a:gd name="connsiteX2" fmla="*/ 6274664 w 6863255"/>
              <a:gd name="connsiteY2" fmla="*/ 220717 h 3752193"/>
              <a:gd name="connsiteX3" fmla="*/ 6863255 w 6863255"/>
              <a:gd name="connsiteY3" fmla="*/ 809308 h 3752193"/>
              <a:gd name="connsiteX4" fmla="*/ 6295697 w 6863255"/>
              <a:gd name="connsiteY4" fmla="*/ 2743188 h 3752193"/>
              <a:gd name="connsiteX5" fmla="*/ 6274664 w 6863255"/>
              <a:gd name="connsiteY5" fmla="*/ 3752193 h 3752193"/>
              <a:gd name="connsiteX6" fmla="*/ 756757 w 6863255"/>
              <a:gd name="connsiteY6" fmla="*/ 3647090 h 3752193"/>
              <a:gd name="connsiteX7" fmla="*/ 178676 w 6863255"/>
              <a:gd name="connsiteY7" fmla="*/ 3153091 h 3752193"/>
              <a:gd name="connsiteX8" fmla="*/ 0 w 6863255"/>
              <a:gd name="connsiteY8" fmla="*/ 861861 h 3752193"/>
              <a:gd name="connsiteX0" fmla="*/ 0 w 6863255"/>
              <a:gd name="connsiteY0" fmla="*/ 861861 h 3752193"/>
              <a:gd name="connsiteX1" fmla="*/ 840839 w 6863255"/>
              <a:gd name="connsiteY1" fmla="*/ 0 h 3752193"/>
              <a:gd name="connsiteX2" fmla="*/ 6274664 w 6863255"/>
              <a:gd name="connsiteY2" fmla="*/ 220717 h 3752193"/>
              <a:gd name="connsiteX3" fmla="*/ 6863255 w 6863255"/>
              <a:gd name="connsiteY3" fmla="*/ 809308 h 3752193"/>
              <a:gd name="connsiteX4" fmla="*/ 6295697 w 6863255"/>
              <a:gd name="connsiteY4" fmla="*/ 2743188 h 3752193"/>
              <a:gd name="connsiteX5" fmla="*/ 6274664 w 6863255"/>
              <a:gd name="connsiteY5" fmla="*/ 3752193 h 3752193"/>
              <a:gd name="connsiteX6" fmla="*/ 756757 w 6863255"/>
              <a:gd name="connsiteY6" fmla="*/ 3647090 h 3752193"/>
              <a:gd name="connsiteX7" fmla="*/ 178676 w 6863255"/>
              <a:gd name="connsiteY7" fmla="*/ 3153091 h 3752193"/>
              <a:gd name="connsiteX8" fmla="*/ 0 w 6863255"/>
              <a:gd name="connsiteY8" fmla="*/ 861861 h 3752193"/>
              <a:gd name="connsiteX0" fmla="*/ 0 w 6863255"/>
              <a:gd name="connsiteY0" fmla="*/ 861861 h 3752193"/>
              <a:gd name="connsiteX1" fmla="*/ 840839 w 6863255"/>
              <a:gd name="connsiteY1" fmla="*/ 0 h 3752193"/>
              <a:gd name="connsiteX2" fmla="*/ 6274664 w 6863255"/>
              <a:gd name="connsiteY2" fmla="*/ 220717 h 3752193"/>
              <a:gd name="connsiteX3" fmla="*/ 6863255 w 6863255"/>
              <a:gd name="connsiteY3" fmla="*/ 809308 h 3752193"/>
              <a:gd name="connsiteX4" fmla="*/ 6295697 w 6863255"/>
              <a:gd name="connsiteY4" fmla="*/ 2743188 h 3752193"/>
              <a:gd name="connsiteX5" fmla="*/ 6274664 w 6863255"/>
              <a:gd name="connsiteY5" fmla="*/ 3752193 h 3752193"/>
              <a:gd name="connsiteX6" fmla="*/ 756757 w 6863255"/>
              <a:gd name="connsiteY6" fmla="*/ 3647090 h 3752193"/>
              <a:gd name="connsiteX7" fmla="*/ 178676 w 6863255"/>
              <a:gd name="connsiteY7" fmla="*/ 3153091 h 3752193"/>
              <a:gd name="connsiteX8" fmla="*/ 0 w 6863255"/>
              <a:gd name="connsiteY8" fmla="*/ 861861 h 3752193"/>
              <a:gd name="connsiteX0" fmla="*/ 0 w 6863255"/>
              <a:gd name="connsiteY0" fmla="*/ 861861 h 3794234"/>
              <a:gd name="connsiteX1" fmla="*/ 840839 w 6863255"/>
              <a:gd name="connsiteY1" fmla="*/ 0 h 3794234"/>
              <a:gd name="connsiteX2" fmla="*/ 6274664 w 6863255"/>
              <a:gd name="connsiteY2" fmla="*/ 220717 h 3794234"/>
              <a:gd name="connsiteX3" fmla="*/ 6863255 w 6863255"/>
              <a:gd name="connsiteY3" fmla="*/ 809308 h 3794234"/>
              <a:gd name="connsiteX4" fmla="*/ 6295697 w 6863255"/>
              <a:gd name="connsiteY4" fmla="*/ 2743188 h 3794234"/>
              <a:gd name="connsiteX5" fmla="*/ 6379767 w 6863255"/>
              <a:gd name="connsiteY5" fmla="*/ 3794234 h 3794234"/>
              <a:gd name="connsiteX6" fmla="*/ 756757 w 6863255"/>
              <a:gd name="connsiteY6" fmla="*/ 3647090 h 3794234"/>
              <a:gd name="connsiteX7" fmla="*/ 178676 w 6863255"/>
              <a:gd name="connsiteY7" fmla="*/ 3153091 h 3794234"/>
              <a:gd name="connsiteX8" fmla="*/ 0 w 6863255"/>
              <a:gd name="connsiteY8" fmla="*/ 861861 h 3794234"/>
              <a:gd name="connsiteX0" fmla="*/ 0 w 6863255"/>
              <a:gd name="connsiteY0" fmla="*/ 861861 h 3794234"/>
              <a:gd name="connsiteX1" fmla="*/ 840839 w 6863255"/>
              <a:gd name="connsiteY1" fmla="*/ 0 h 3794234"/>
              <a:gd name="connsiteX2" fmla="*/ 6274664 w 6863255"/>
              <a:gd name="connsiteY2" fmla="*/ 220717 h 3794234"/>
              <a:gd name="connsiteX3" fmla="*/ 6863255 w 6863255"/>
              <a:gd name="connsiteY3" fmla="*/ 809308 h 3794234"/>
              <a:gd name="connsiteX4" fmla="*/ 6558456 w 6863255"/>
              <a:gd name="connsiteY4" fmla="*/ 2743188 h 3794234"/>
              <a:gd name="connsiteX5" fmla="*/ 6379767 w 6863255"/>
              <a:gd name="connsiteY5" fmla="*/ 3794234 h 3794234"/>
              <a:gd name="connsiteX6" fmla="*/ 756757 w 6863255"/>
              <a:gd name="connsiteY6" fmla="*/ 3647090 h 3794234"/>
              <a:gd name="connsiteX7" fmla="*/ 178676 w 6863255"/>
              <a:gd name="connsiteY7" fmla="*/ 3153091 h 3794234"/>
              <a:gd name="connsiteX8" fmla="*/ 0 w 6863255"/>
              <a:gd name="connsiteY8" fmla="*/ 861861 h 3794234"/>
              <a:gd name="connsiteX0" fmla="*/ 0 w 6863255"/>
              <a:gd name="connsiteY0" fmla="*/ 861861 h 3794234"/>
              <a:gd name="connsiteX1" fmla="*/ 840839 w 6863255"/>
              <a:gd name="connsiteY1" fmla="*/ 0 h 3794234"/>
              <a:gd name="connsiteX2" fmla="*/ 6274664 w 6863255"/>
              <a:gd name="connsiteY2" fmla="*/ 220717 h 3794234"/>
              <a:gd name="connsiteX3" fmla="*/ 6863255 w 6863255"/>
              <a:gd name="connsiteY3" fmla="*/ 809308 h 3794234"/>
              <a:gd name="connsiteX4" fmla="*/ 6558456 w 6863255"/>
              <a:gd name="connsiteY4" fmla="*/ 2743188 h 3794234"/>
              <a:gd name="connsiteX5" fmla="*/ 6379767 w 6863255"/>
              <a:gd name="connsiteY5" fmla="*/ 3794234 h 3794234"/>
              <a:gd name="connsiteX6" fmla="*/ 756757 w 6863255"/>
              <a:gd name="connsiteY6" fmla="*/ 3647090 h 3794234"/>
              <a:gd name="connsiteX7" fmla="*/ 178676 w 6863255"/>
              <a:gd name="connsiteY7" fmla="*/ 3153091 h 3794234"/>
              <a:gd name="connsiteX8" fmla="*/ 0 w 6863255"/>
              <a:gd name="connsiteY8" fmla="*/ 861861 h 3794234"/>
              <a:gd name="connsiteX0" fmla="*/ 0 w 6863255"/>
              <a:gd name="connsiteY0" fmla="*/ 861861 h 3794234"/>
              <a:gd name="connsiteX1" fmla="*/ 840839 w 6863255"/>
              <a:gd name="connsiteY1" fmla="*/ 0 h 3794234"/>
              <a:gd name="connsiteX2" fmla="*/ 6274664 w 6863255"/>
              <a:gd name="connsiteY2" fmla="*/ 220717 h 3794234"/>
              <a:gd name="connsiteX3" fmla="*/ 6863255 w 6863255"/>
              <a:gd name="connsiteY3" fmla="*/ 809308 h 3794234"/>
              <a:gd name="connsiteX4" fmla="*/ 6558456 w 6863255"/>
              <a:gd name="connsiteY4" fmla="*/ 2743188 h 3794234"/>
              <a:gd name="connsiteX5" fmla="*/ 6379767 w 6863255"/>
              <a:gd name="connsiteY5" fmla="*/ 3794234 h 3794234"/>
              <a:gd name="connsiteX6" fmla="*/ 756757 w 6863255"/>
              <a:gd name="connsiteY6" fmla="*/ 3647090 h 3794234"/>
              <a:gd name="connsiteX7" fmla="*/ 178676 w 6863255"/>
              <a:gd name="connsiteY7" fmla="*/ 3153091 h 3794234"/>
              <a:gd name="connsiteX8" fmla="*/ 0 w 6863255"/>
              <a:gd name="connsiteY8" fmla="*/ 861861 h 3794234"/>
              <a:gd name="connsiteX0" fmla="*/ 0 w 6863255"/>
              <a:gd name="connsiteY0" fmla="*/ 861861 h 3794234"/>
              <a:gd name="connsiteX1" fmla="*/ 840839 w 6863255"/>
              <a:gd name="connsiteY1" fmla="*/ 0 h 3794234"/>
              <a:gd name="connsiteX2" fmla="*/ 6201092 w 6863255"/>
              <a:gd name="connsiteY2" fmla="*/ 346841 h 3794234"/>
              <a:gd name="connsiteX3" fmla="*/ 6863255 w 6863255"/>
              <a:gd name="connsiteY3" fmla="*/ 809308 h 3794234"/>
              <a:gd name="connsiteX4" fmla="*/ 6558456 w 6863255"/>
              <a:gd name="connsiteY4" fmla="*/ 2743188 h 3794234"/>
              <a:gd name="connsiteX5" fmla="*/ 6379767 w 6863255"/>
              <a:gd name="connsiteY5" fmla="*/ 3794234 h 3794234"/>
              <a:gd name="connsiteX6" fmla="*/ 756757 w 6863255"/>
              <a:gd name="connsiteY6" fmla="*/ 3647090 h 3794234"/>
              <a:gd name="connsiteX7" fmla="*/ 178676 w 6863255"/>
              <a:gd name="connsiteY7" fmla="*/ 3153091 h 3794234"/>
              <a:gd name="connsiteX8" fmla="*/ 0 w 6863255"/>
              <a:gd name="connsiteY8" fmla="*/ 861861 h 3794234"/>
              <a:gd name="connsiteX0" fmla="*/ 0 w 6863255"/>
              <a:gd name="connsiteY0" fmla="*/ 861861 h 3762702"/>
              <a:gd name="connsiteX1" fmla="*/ 840839 w 6863255"/>
              <a:gd name="connsiteY1" fmla="*/ 0 h 3762702"/>
              <a:gd name="connsiteX2" fmla="*/ 6201092 w 6863255"/>
              <a:gd name="connsiteY2" fmla="*/ 346841 h 3762702"/>
              <a:gd name="connsiteX3" fmla="*/ 6863255 w 6863255"/>
              <a:gd name="connsiteY3" fmla="*/ 809308 h 3762702"/>
              <a:gd name="connsiteX4" fmla="*/ 6558456 w 6863255"/>
              <a:gd name="connsiteY4" fmla="*/ 2743188 h 3762702"/>
              <a:gd name="connsiteX5" fmla="*/ 6400788 w 6863255"/>
              <a:gd name="connsiteY5" fmla="*/ 3762702 h 3762702"/>
              <a:gd name="connsiteX6" fmla="*/ 756757 w 6863255"/>
              <a:gd name="connsiteY6" fmla="*/ 3647090 h 3762702"/>
              <a:gd name="connsiteX7" fmla="*/ 178676 w 6863255"/>
              <a:gd name="connsiteY7" fmla="*/ 3153091 h 3762702"/>
              <a:gd name="connsiteX8" fmla="*/ 0 w 6863255"/>
              <a:gd name="connsiteY8" fmla="*/ 861861 h 3762702"/>
              <a:gd name="connsiteX0" fmla="*/ 0 w 6863255"/>
              <a:gd name="connsiteY0" fmla="*/ 861861 h 3762702"/>
              <a:gd name="connsiteX1" fmla="*/ 840839 w 6863255"/>
              <a:gd name="connsiteY1" fmla="*/ 0 h 3762702"/>
              <a:gd name="connsiteX2" fmla="*/ 6201092 w 6863255"/>
              <a:gd name="connsiteY2" fmla="*/ 346841 h 3762702"/>
              <a:gd name="connsiteX3" fmla="*/ 6863255 w 6863255"/>
              <a:gd name="connsiteY3" fmla="*/ 809308 h 3762702"/>
              <a:gd name="connsiteX4" fmla="*/ 6558456 w 6863255"/>
              <a:gd name="connsiteY4" fmla="*/ 2743188 h 3762702"/>
              <a:gd name="connsiteX5" fmla="*/ 6400788 w 6863255"/>
              <a:gd name="connsiteY5" fmla="*/ 3762702 h 3762702"/>
              <a:gd name="connsiteX6" fmla="*/ 756757 w 6863255"/>
              <a:gd name="connsiteY6" fmla="*/ 3647090 h 3762702"/>
              <a:gd name="connsiteX7" fmla="*/ 178676 w 6863255"/>
              <a:gd name="connsiteY7" fmla="*/ 3153091 h 3762702"/>
              <a:gd name="connsiteX8" fmla="*/ 0 w 6863255"/>
              <a:gd name="connsiteY8" fmla="*/ 861861 h 3762702"/>
              <a:gd name="connsiteX0" fmla="*/ 0 w 6863255"/>
              <a:gd name="connsiteY0" fmla="*/ 861861 h 3762702"/>
              <a:gd name="connsiteX1" fmla="*/ 840839 w 6863255"/>
              <a:gd name="connsiteY1" fmla="*/ 0 h 3762702"/>
              <a:gd name="connsiteX2" fmla="*/ 6201092 w 6863255"/>
              <a:gd name="connsiteY2" fmla="*/ 346841 h 3762702"/>
              <a:gd name="connsiteX3" fmla="*/ 6863255 w 6863255"/>
              <a:gd name="connsiteY3" fmla="*/ 809308 h 3762702"/>
              <a:gd name="connsiteX4" fmla="*/ 6558456 w 6863255"/>
              <a:gd name="connsiteY4" fmla="*/ 2743188 h 3762702"/>
              <a:gd name="connsiteX5" fmla="*/ 6400788 w 6863255"/>
              <a:gd name="connsiteY5" fmla="*/ 3762702 h 3762702"/>
              <a:gd name="connsiteX6" fmla="*/ 882881 w 6863255"/>
              <a:gd name="connsiteY6" fmla="*/ 3573517 h 3762702"/>
              <a:gd name="connsiteX7" fmla="*/ 178676 w 6863255"/>
              <a:gd name="connsiteY7" fmla="*/ 3153091 h 3762702"/>
              <a:gd name="connsiteX8" fmla="*/ 0 w 6863255"/>
              <a:gd name="connsiteY8" fmla="*/ 861861 h 376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3255" h="3762702">
                <a:moveTo>
                  <a:pt x="0" y="861861"/>
                </a:moveTo>
                <a:cubicBezTo>
                  <a:pt x="10510" y="368625"/>
                  <a:pt x="515769" y="0"/>
                  <a:pt x="840839" y="0"/>
                </a:cubicBezTo>
                <a:lnTo>
                  <a:pt x="6201092" y="346841"/>
                </a:lnTo>
                <a:cubicBezTo>
                  <a:pt x="6526162" y="346841"/>
                  <a:pt x="6863255" y="484238"/>
                  <a:pt x="6863255" y="809308"/>
                </a:cubicBezTo>
                <a:cubicBezTo>
                  <a:pt x="6674069" y="1453935"/>
                  <a:pt x="6453352" y="1951417"/>
                  <a:pt x="6558456" y="2743188"/>
                </a:cubicBezTo>
                <a:cubicBezTo>
                  <a:pt x="6726621" y="3267955"/>
                  <a:pt x="6725858" y="3762702"/>
                  <a:pt x="6400788" y="3762702"/>
                </a:cubicBezTo>
                <a:cubicBezTo>
                  <a:pt x="4508933" y="3440386"/>
                  <a:pt x="2764225" y="3612054"/>
                  <a:pt x="882881" y="3573517"/>
                </a:cubicBezTo>
                <a:cubicBezTo>
                  <a:pt x="557811" y="3573517"/>
                  <a:pt x="178676" y="3478161"/>
                  <a:pt x="178676" y="3153091"/>
                </a:cubicBezTo>
                <a:cubicBezTo>
                  <a:pt x="0" y="2389346"/>
                  <a:pt x="0" y="1646626"/>
                  <a:pt x="0" y="861861"/>
                </a:cubicBezTo>
                <a:close/>
              </a:path>
            </a:pathLst>
          </a:cu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descr="Icon&#10;&#10;Description automatically generated">
            <a:extLst>
              <a:ext uri="{FF2B5EF4-FFF2-40B4-BE49-F238E27FC236}">
                <a16:creationId xmlns:a16="http://schemas.microsoft.com/office/drawing/2014/main" id="{B88241A2-DACE-ABCC-3F3E-C41923003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8305" y="-50763"/>
            <a:ext cx="2065464" cy="2065464"/>
          </a:xfrm>
          <a:prstGeom prst="rect">
            <a:avLst/>
          </a:prstGeom>
        </p:spPr>
      </p:pic>
      <p:sp>
        <p:nvSpPr>
          <p:cNvPr id="8" name="Rectangle: Rounded Corners 4">
            <a:extLst>
              <a:ext uri="{FF2B5EF4-FFF2-40B4-BE49-F238E27FC236}">
                <a16:creationId xmlns:a16="http://schemas.microsoft.com/office/drawing/2014/main" id="{195F1A43-DB27-A0AE-2CD5-ABFEF15575F4}"/>
              </a:ext>
            </a:extLst>
          </p:cNvPr>
          <p:cNvSpPr/>
          <p:nvPr/>
        </p:nvSpPr>
        <p:spPr>
          <a:xfrm>
            <a:off x="2937929" y="905203"/>
            <a:ext cx="8849710" cy="4456388"/>
          </a:xfrm>
          <a:custGeom>
            <a:avLst/>
            <a:gdLst>
              <a:gd name="connsiteX0" fmla="*/ 0 w 6726620"/>
              <a:gd name="connsiteY0" fmla="*/ 588591 h 3531476"/>
              <a:gd name="connsiteX1" fmla="*/ 588591 w 6726620"/>
              <a:gd name="connsiteY1" fmla="*/ 0 h 3531476"/>
              <a:gd name="connsiteX2" fmla="*/ 6138029 w 6726620"/>
              <a:gd name="connsiteY2" fmla="*/ 0 h 3531476"/>
              <a:gd name="connsiteX3" fmla="*/ 6726620 w 6726620"/>
              <a:gd name="connsiteY3" fmla="*/ 588591 h 3531476"/>
              <a:gd name="connsiteX4" fmla="*/ 6726620 w 6726620"/>
              <a:gd name="connsiteY4" fmla="*/ 2942885 h 3531476"/>
              <a:gd name="connsiteX5" fmla="*/ 6138029 w 6726620"/>
              <a:gd name="connsiteY5" fmla="*/ 3531476 h 3531476"/>
              <a:gd name="connsiteX6" fmla="*/ 588591 w 6726620"/>
              <a:gd name="connsiteY6" fmla="*/ 3531476 h 3531476"/>
              <a:gd name="connsiteX7" fmla="*/ 0 w 6726620"/>
              <a:gd name="connsiteY7" fmla="*/ 2942885 h 3531476"/>
              <a:gd name="connsiteX8" fmla="*/ 0 w 6726620"/>
              <a:gd name="connsiteY8" fmla="*/ 588591 h 3531476"/>
              <a:gd name="connsiteX0" fmla="*/ 241738 w 6726620"/>
              <a:gd name="connsiteY0" fmla="*/ 599102 h 3531476"/>
              <a:gd name="connsiteX1" fmla="*/ 588591 w 6726620"/>
              <a:gd name="connsiteY1" fmla="*/ 0 h 3531476"/>
              <a:gd name="connsiteX2" fmla="*/ 6138029 w 6726620"/>
              <a:gd name="connsiteY2" fmla="*/ 0 h 3531476"/>
              <a:gd name="connsiteX3" fmla="*/ 6726620 w 6726620"/>
              <a:gd name="connsiteY3" fmla="*/ 588591 h 3531476"/>
              <a:gd name="connsiteX4" fmla="*/ 6726620 w 6726620"/>
              <a:gd name="connsiteY4" fmla="*/ 2942885 h 3531476"/>
              <a:gd name="connsiteX5" fmla="*/ 6138029 w 6726620"/>
              <a:gd name="connsiteY5" fmla="*/ 3531476 h 3531476"/>
              <a:gd name="connsiteX6" fmla="*/ 588591 w 6726620"/>
              <a:gd name="connsiteY6" fmla="*/ 3531476 h 3531476"/>
              <a:gd name="connsiteX7" fmla="*/ 0 w 6726620"/>
              <a:gd name="connsiteY7" fmla="*/ 2942885 h 3531476"/>
              <a:gd name="connsiteX8" fmla="*/ 241738 w 6726620"/>
              <a:gd name="connsiteY8" fmla="*/ 599102 h 3531476"/>
              <a:gd name="connsiteX0" fmla="*/ 241738 w 6726620"/>
              <a:gd name="connsiteY0" fmla="*/ 599102 h 3531476"/>
              <a:gd name="connsiteX1" fmla="*/ 588591 w 6726620"/>
              <a:gd name="connsiteY1" fmla="*/ 0 h 3531476"/>
              <a:gd name="connsiteX2" fmla="*/ 6138029 w 6726620"/>
              <a:gd name="connsiteY2" fmla="*/ 0 h 3531476"/>
              <a:gd name="connsiteX3" fmla="*/ 6726620 w 6726620"/>
              <a:gd name="connsiteY3" fmla="*/ 588591 h 3531476"/>
              <a:gd name="connsiteX4" fmla="*/ 6726620 w 6726620"/>
              <a:gd name="connsiteY4" fmla="*/ 2942885 h 3531476"/>
              <a:gd name="connsiteX5" fmla="*/ 6138029 w 6726620"/>
              <a:gd name="connsiteY5" fmla="*/ 3531476 h 3531476"/>
              <a:gd name="connsiteX6" fmla="*/ 588591 w 6726620"/>
              <a:gd name="connsiteY6" fmla="*/ 3531476 h 3531476"/>
              <a:gd name="connsiteX7" fmla="*/ 0 w 6726620"/>
              <a:gd name="connsiteY7" fmla="*/ 2942885 h 3531476"/>
              <a:gd name="connsiteX8" fmla="*/ 241738 w 6726620"/>
              <a:gd name="connsiteY8" fmla="*/ 599102 h 3531476"/>
              <a:gd name="connsiteX0" fmla="*/ 76985 w 6824626"/>
              <a:gd name="connsiteY0" fmla="*/ 557061 h 3531476"/>
              <a:gd name="connsiteX1" fmla="*/ 686597 w 6824626"/>
              <a:gd name="connsiteY1" fmla="*/ 0 h 3531476"/>
              <a:gd name="connsiteX2" fmla="*/ 6236035 w 6824626"/>
              <a:gd name="connsiteY2" fmla="*/ 0 h 3531476"/>
              <a:gd name="connsiteX3" fmla="*/ 6824626 w 6824626"/>
              <a:gd name="connsiteY3" fmla="*/ 588591 h 3531476"/>
              <a:gd name="connsiteX4" fmla="*/ 6824626 w 6824626"/>
              <a:gd name="connsiteY4" fmla="*/ 2942885 h 3531476"/>
              <a:gd name="connsiteX5" fmla="*/ 6236035 w 6824626"/>
              <a:gd name="connsiteY5" fmla="*/ 3531476 h 3531476"/>
              <a:gd name="connsiteX6" fmla="*/ 686597 w 6824626"/>
              <a:gd name="connsiteY6" fmla="*/ 3531476 h 3531476"/>
              <a:gd name="connsiteX7" fmla="*/ 98006 w 6824626"/>
              <a:gd name="connsiteY7" fmla="*/ 2942885 h 3531476"/>
              <a:gd name="connsiteX8" fmla="*/ 76985 w 6824626"/>
              <a:gd name="connsiteY8" fmla="*/ 557061 h 3531476"/>
              <a:gd name="connsiteX0" fmla="*/ 69773 w 6817414"/>
              <a:gd name="connsiteY0" fmla="*/ 557061 h 3531476"/>
              <a:gd name="connsiteX1" fmla="*/ 763467 w 6817414"/>
              <a:gd name="connsiteY1" fmla="*/ 94593 h 3531476"/>
              <a:gd name="connsiteX2" fmla="*/ 6228823 w 6817414"/>
              <a:gd name="connsiteY2" fmla="*/ 0 h 3531476"/>
              <a:gd name="connsiteX3" fmla="*/ 6817414 w 6817414"/>
              <a:gd name="connsiteY3" fmla="*/ 588591 h 3531476"/>
              <a:gd name="connsiteX4" fmla="*/ 6817414 w 6817414"/>
              <a:gd name="connsiteY4" fmla="*/ 2942885 h 3531476"/>
              <a:gd name="connsiteX5" fmla="*/ 6228823 w 6817414"/>
              <a:gd name="connsiteY5" fmla="*/ 3531476 h 3531476"/>
              <a:gd name="connsiteX6" fmla="*/ 679385 w 6817414"/>
              <a:gd name="connsiteY6" fmla="*/ 3531476 h 3531476"/>
              <a:gd name="connsiteX7" fmla="*/ 90794 w 6817414"/>
              <a:gd name="connsiteY7" fmla="*/ 2942885 h 3531476"/>
              <a:gd name="connsiteX8" fmla="*/ 69773 w 6817414"/>
              <a:gd name="connsiteY8" fmla="*/ 557061 h 3531476"/>
              <a:gd name="connsiteX0" fmla="*/ 67393 w 6815034"/>
              <a:gd name="connsiteY0" fmla="*/ 777778 h 3752193"/>
              <a:gd name="connsiteX1" fmla="*/ 792618 w 6815034"/>
              <a:gd name="connsiteY1" fmla="*/ 0 h 3752193"/>
              <a:gd name="connsiteX2" fmla="*/ 6226443 w 6815034"/>
              <a:gd name="connsiteY2" fmla="*/ 220717 h 3752193"/>
              <a:gd name="connsiteX3" fmla="*/ 6815034 w 6815034"/>
              <a:gd name="connsiteY3" fmla="*/ 809308 h 3752193"/>
              <a:gd name="connsiteX4" fmla="*/ 6815034 w 6815034"/>
              <a:gd name="connsiteY4" fmla="*/ 3163602 h 3752193"/>
              <a:gd name="connsiteX5" fmla="*/ 6226443 w 6815034"/>
              <a:gd name="connsiteY5" fmla="*/ 3752193 h 3752193"/>
              <a:gd name="connsiteX6" fmla="*/ 677005 w 6815034"/>
              <a:gd name="connsiteY6" fmla="*/ 3752193 h 3752193"/>
              <a:gd name="connsiteX7" fmla="*/ 88414 w 6815034"/>
              <a:gd name="connsiteY7" fmla="*/ 3163602 h 3752193"/>
              <a:gd name="connsiteX8" fmla="*/ 67393 w 6815034"/>
              <a:gd name="connsiteY8" fmla="*/ 777778 h 3752193"/>
              <a:gd name="connsiteX0" fmla="*/ 67393 w 6815034"/>
              <a:gd name="connsiteY0" fmla="*/ 777778 h 3752193"/>
              <a:gd name="connsiteX1" fmla="*/ 792618 w 6815034"/>
              <a:gd name="connsiteY1" fmla="*/ 0 h 3752193"/>
              <a:gd name="connsiteX2" fmla="*/ 6226443 w 6815034"/>
              <a:gd name="connsiteY2" fmla="*/ 220717 h 3752193"/>
              <a:gd name="connsiteX3" fmla="*/ 6815034 w 6815034"/>
              <a:gd name="connsiteY3" fmla="*/ 809308 h 3752193"/>
              <a:gd name="connsiteX4" fmla="*/ 6815034 w 6815034"/>
              <a:gd name="connsiteY4" fmla="*/ 3163602 h 3752193"/>
              <a:gd name="connsiteX5" fmla="*/ 6226443 w 6815034"/>
              <a:gd name="connsiteY5" fmla="*/ 3752193 h 3752193"/>
              <a:gd name="connsiteX6" fmla="*/ 677005 w 6815034"/>
              <a:gd name="connsiteY6" fmla="*/ 3752193 h 3752193"/>
              <a:gd name="connsiteX7" fmla="*/ 130455 w 6815034"/>
              <a:gd name="connsiteY7" fmla="*/ 3153091 h 3752193"/>
              <a:gd name="connsiteX8" fmla="*/ 67393 w 6815034"/>
              <a:gd name="connsiteY8" fmla="*/ 777778 h 3752193"/>
              <a:gd name="connsiteX0" fmla="*/ 67393 w 6815034"/>
              <a:gd name="connsiteY0" fmla="*/ 777778 h 3752193"/>
              <a:gd name="connsiteX1" fmla="*/ 792618 w 6815034"/>
              <a:gd name="connsiteY1" fmla="*/ 0 h 3752193"/>
              <a:gd name="connsiteX2" fmla="*/ 6226443 w 6815034"/>
              <a:gd name="connsiteY2" fmla="*/ 220717 h 3752193"/>
              <a:gd name="connsiteX3" fmla="*/ 6815034 w 6815034"/>
              <a:gd name="connsiteY3" fmla="*/ 809308 h 3752193"/>
              <a:gd name="connsiteX4" fmla="*/ 6815034 w 6815034"/>
              <a:gd name="connsiteY4" fmla="*/ 3163602 h 3752193"/>
              <a:gd name="connsiteX5" fmla="*/ 6226443 w 6815034"/>
              <a:gd name="connsiteY5" fmla="*/ 3752193 h 3752193"/>
              <a:gd name="connsiteX6" fmla="*/ 677005 w 6815034"/>
              <a:gd name="connsiteY6" fmla="*/ 3752193 h 3752193"/>
              <a:gd name="connsiteX7" fmla="*/ 130455 w 6815034"/>
              <a:gd name="connsiteY7" fmla="*/ 3153091 h 3752193"/>
              <a:gd name="connsiteX8" fmla="*/ 67393 w 6815034"/>
              <a:gd name="connsiteY8" fmla="*/ 777778 h 3752193"/>
              <a:gd name="connsiteX0" fmla="*/ 67393 w 6815034"/>
              <a:gd name="connsiteY0" fmla="*/ 777778 h 3752193"/>
              <a:gd name="connsiteX1" fmla="*/ 792618 w 6815034"/>
              <a:gd name="connsiteY1" fmla="*/ 0 h 3752193"/>
              <a:gd name="connsiteX2" fmla="*/ 6226443 w 6815034"/>
              <a:gd name="connsiteY2" fmla="*/ 220717 h 3752193"/>
              <a:gd name="connsiteX3" fmla="*/ 6815034 w 6815034"/>
              <a:gd name="connsiteY3" fmla="*/ 809308 h 3752193"/>
              <a:gd name="connsiteX4" fmla="*/ 6815034 w 6815034"/>
              <a:gd name="connsiteY4" fmla="*/ 3163602 h 3752193"/>
              <a:gd name="connsiteX5" fmla="*/ 6226443 w 6815034"/>
              <a:gd name="connsiteY5" fmla="*/ 3752193 h 3752193"/>
              <a:gd name="connsiteX6" fmla="*/ 708536 w 6815034"/>
              <a:gd name="connsiteY6" fmla="*/ 3647090 h 3752193"/>
              <a:gd name="connsiteX7" fmla="*/ 130455 w 6815034"/>
              <a:gd name="connsiteY7" fmla="*/ 3153091 h 3752193"/>
              <a:gd name="connsiteX8" fmla="*/ 67393 w 6815034"/>
              <a:gd name="connsiteY8" fmla="*/ 777778 h 3752193"/>
              <a:gd name="connsiteX0" fmla="*/ 59867 w 6923122"/>
              <a:gd name="connsiteY0" fmla="*/ 861861 h 3752193"/>
              <a:gd name="connsiteX1" fmla="*/ 900706 w 6923122"/>
              <a:gd name="connsiteY1" fmla="*/ 0 h 3752193"/>
              <a:gd name="connsiteX2" fmla="*/ 6334531 w 6923122"/>
              <a:gd name="connsiteY2" fmla="*/ 220717 h 3752193"/>
              <a:gd name="connsiteX3" fmla="*/ 6923122 w 6923122"/>
              <a:gd name="connsiteY3" fmla="*/ 809308 h 3752193"/>
              <a:gd name="connsiteX4" fmla="*/ 6923122 w 6923122"/>
              <a:gd name="connsiteY4" fmla="*/ 3163602 h 3752193"/>
              <a:gd name="connsiteX5" fmla="*/ 6334531 w 6923122"/>
              <a:gd name="connsiteY5" fmla="*/ 3752193 h 3752193"/>
              <a:gd name="connsiteX6" fmla="*/ 816624 w 6923122"/>
              <a:gd name="connsiteY6" fmla="*/ 3647090 h 3752193"/>
              <a:gd name="connsiteX7" fmla="*/ 238543 w 6923122"/>
              <a:gd name="connsiteY7" fmla="*/ 3153091 h 3752193"/>
              <a:gd name="connsiteX8" fmla="*/ 59867 w 6923122"/>
              <a:gd name="connsiteY8" fmla="*/ 861861 h 3752193"/>
              <a:gd name="connsiteX0" fmla="*/ 0 w 6863255"/>
              <a:gd name="connsiteY0" fmla="*/ 861861 h 3752193"/>
              <a:gd name="connsiteX1" fmla="*/ 840839 w 6863255"/>
              <a:gd name="connsiteY1" fmla="*/ 0 h 3752193"/>
              <a:gd name="connsiteX2" fmla="*/ 6274664 w 6863255"/>
              <a:gd name="connsiteY2" fmla="*/ 220717 h 3752193"/>
              <a:gd name="connsiteX3" fmla="*/ 6863255 w 6863255"/>
              <a:gd name="connsiteY3" fmla="*/ 809308 h 3752193"/>
              <a:gd name="connsiteX4" fmla="*/ 6863255 w 6863255"/>
              <a:gd name="connsiteY4" fmla="*/ 3163602 h 3752193"/>
              <a:gd name="connsiteX5" fmla="*/ 6274664 w 6863255"/>
              <a:gd name="connsiteY5" fmla="*/ 3752193 h 3752193"/>
              <a:gd name="connsiteX6" fmla="*/ 756757 w 6863255"/>
              <a:gd name="connsiteY6" fmla="*/ 3647090 h 3752193"/>
              <a:gd name="connsiteX7" fmla="*/ 178676 w 6863255"/>
              <a:gd name="connsiteY7" fmla="*/ 3153091 h 3752193"/>
              <a:gd name="connsiteX8" fmla="*/ 0 w 6863255"/>
              <a:gd name="connsiteY8" fmla="*/ 861861 h 3752193"/>
              <a:gd name="connsiteX0" fmla="*/ 0 w 6863255"/>
              <a:gd name="connsiteY0" fmla="*/ 861861 h 3752193"/>
              <a:gd name="connsiteX1" fmla="*/ 840839 w 6863255"/>
              <a:gd name="connsiteY1" fmla="*/ 0 h 3752193"/>
              <a:gd name="connsiteX2" fmla="*/ 6274664 w 6863255"/>
              <a:gd name="connsiteY2" fmla="*/ 220717 h 3752193"/>
              <a:gd name="connsiteX3" fmla="*/ 6863255 w 6863255"/>
              <a:gd name="connsiteY3" fmla="*/ 809308 h 3752193"/>
              <a:gd name="connsiteX4" fmla="*/ 6295697 w 6863255"/>
              <a:gd name="connsiteY4" fmla="*/ 2743188 h 3752193"/>
              <a:gd name="connsiteX5" fmla="*/ 6274664 w 6863255"/>
              <a:gd name="connsiteY5" fmla="*/ 3752193 h 3752193"/>
              <a:gd name="connsiteX6" fmla="*/ 756757 w 6863255"/>
              <a:gd name="connsiteY6" fmla="*/ 3647090 h 3752193"/>
              <a:gd name="connsiteX7" fmla="*/ 178676 w 6863255"/>
              <a:gd name="connsiteY7" fmla="*/ 3153091 h 3752193"/>
              <a:gd name="connsiteX8" fmla="*/ 0 w 6863255"/>
              <a:gd name="connsiteY8" fmla="*/ 861861 h 3752193"/>
              <a:gd name="connsiteX0" fmla="*/ 0 w 6863255"/>
              <a:gd name="connsiteY0" fmla="*/ 861861 h 3752193"/>
              <a:gd name="connsiteX1" fmla="*/ 840839 w 6863255"/>
              <a:gd name="connsiteY1" fmla="*/ 0 h 3752193"/>
              <a:gd name="connsiteX2" fmla="*/ 6274664 w 6863255"/>
              <a:gd name="connsiteY2" fmla="*/ 220717 h 3752193"/>
              <a:gd name="connsiteX3" fmla="*/ 6863255 w 6863255"/>
              <a:gd name="connsiteY3" fmla="*/ 809308 h 3752193"/>
              <a:gd name="connsiteX4" fmla="*/ 6295697 w 6863255"/>
              <a:gd name="connsiteY4" fmla="*/ 2743188 h 3752193"/>
              <a:gd name="connsiteX5" fmla="*/ 6274664 w 6863255"/>
              <a:gd name="connsiteY5" fmla="*/ 3752193 h 3752193"/>
              <a:gd name="connsiteX6" fmla="*/ 756757 w 6863255"/>
              <a:gd name="connsiteY6" fmla="*/ 3647090 h 3752193"/>
              <a:gd name="connsiteX7" fmla="*/ 178676 w 6863255"/>
              <a:gd name="connsiteY7" fmla="*/ 3153091 h 3752193"/>
              <a:gd name="connsiteX8" fmla="*/ 0 w 6863255"/>
              <a:gd name="connsiteY8" fmla="*/ 861861 h 3752193"/>
              <a:gd name="connsiteX0" fmla="*/ 0 w 6863255"/>
              <a:gd name="connsiteY0" fmla="*/ 861861 h 3752193"/>
              <a:gd name="connsiteX1" fmla="*/ 840839 w 6863255"/>
              <a:gd name="connsiteY1" fmla="*/ 0 h 3752193"/>
              <a:gd name="connsiteX2" fmla="*/ 6274664 w 6863255"/>
              <a:gd name="connsiteY2" fmla="*/ 220717 h 3752193"/>
              <a:gd name="connsiteX3" fmla="*/ 6863255 w 6863255"/>
              <a:gd name="connsiteY3" fmla="*/ 809308 h 3752193"/>
              <a:gd name="connsiteX4" fmla="*/ 6295697 w 6863255"/>
              <a:gd name="connsiteY4" fmla="*/ 2743188 h 3752193"/>
              <a:gd name="connsiteX5" fmla="*/ 6274664 w 6863255"/>
              <a:gd name="connsiteY5" fmla="*/ 3752193 h 3752193"/>
              <a:gd name="connsiteX6" fmla="*/ 756757 w 6863255"/>
              <a:gd name="connsiteY6" fmla="*/ 3647090 h 3752193"/>
              <a:gd name="connsiteX7" fmla="*/ 178676 w 6863255"/>
              <a:gd name="connsiteY7" fmla="*/ 3153091 h 3752193"/>
              <a:gd name="connsiteX8" fmla="*/ 0 w 6863255"/>
              <a:gd name="connsiteY8" fmla="*/ 861861 h 3752193"/>
              <a:gd name="connsiteX0" fmla="*/ 0 w 6863255"/>
              <a:gd name="connsiteY0" fmla="*/ 861861 h 3752193"/>
              <a:gd name="connsiteX1" fmla="*/ 840839 w 6863255"/>
              <a:gd name="connsiteY1" fmla="*/ 0 h 3752193"/>
              <a:gd name="connsiteX2" fmla="*/ 6274664 w 6863255"/>
              <a:gd name="connsiteY2" fmla="*/ 220717 h 3752193"/>
              <a:gd name="connsiteX3" fmla="*/ 6863255 w 6863255"/>
              <a:gd name="connsiteY3" fmla="*/ 809308 h 3752193"/>
              <a:gd name="connsiteX4" fmla="*/ 6295697 w 6863255"/>
              <a:gd name="connsiteY4" fmla="*/ 2743188 h 3752193"/>
              <a:gd name="connsiteX5" fmla="*/ 6274664 w 6863255"/>
              <a:gd name="connsiteY5" fmla="*/ 3752193 h 3752193"/>
              <a:gd name="connsiteX6" fmla="*/ 756757 w 6863255"/>
              <a:gd name="connsiteY6" fmla="*/ 3647090 h 3752193"/>
              <a:gd name="connsiteX7" fmla="*/ 178676 w 6863255"/>
              <a:gd name="connsiteY7" fmla="*/ 3153091 h 3752193"/>
              <a:gd name="connsiteX8" fmla="*/ 0 w 6863255"/>
              <a:gd name="connsiteY8" fmla="*/ 861861 h 3752193"/>
              <a:gd name="connsiteX0" fmla="*/ 0 w 6863255"/>
              <a:gd name="connsiteY0" fmla="*/ 861861 h 3794234"/>
              <a:gd name="connsiteX1" fmla="*/ 840839 w 6863255"/>
              <a:gd name="connsiteY1" fmla="*/ 0 h 3794234"/>
              <a:gd name="connsiteX2" fmla="*/ 6274664 w 6863255"/>
              <a:gd name="connsiteY2" fmla="*/ 220717 h 3794234"/>
              <a:gd name="connsiteX3" fmla="*/ 6863255 w 6863255"/>
              <a:gd name="connsiteY3" fmla="*/ 809308 h 3794234"/>
              <a:gd name="connsiteX4" fmla="*/ 6295697 w 6863255"/>
              <a:gd name="connsiteY4" fmla="*/ 2743188 h 3794234"/>
              <a:gd name="connsiteX5" fmla="*/ 6379767 w 6863255"/>
              <a:gd name="connsiteY5" fmla="*/ 3794234 h 3794234"/>
              <a:gd name="connsiteX6" fmla="*/ 756757 w 6863255"/>
              <a:gd name="connsiteY6" fmla="*/ 3647090 h 3794234"/>
              <a:gd name="connsiteX7" fmla="*/ 178676 w 6863255"/>
              <a:gd name="connsiteY7" fmla="*/ 3153091 h 3794234"/>
              <a:gd name="connsiteX8" fmla="*/ 0 w 6863255"/>
              <a:gd name="connsiteY8" fmla="*/ 861861 h 3794234"/>
              <a:gd name="connsiteX0" fmla="*/ 0 w 6863255"/>
              <a:gd name="connsiteY0" fmla="*/ 861861 h 3794234"/>
              <a:gd name="connsiteX1" fmla="*/ 840839 w 6863255"/>
              <a:gd name="connsiteY1" fmla="*/ 0 h 3794234"/>
              <a:gd name="connsiteX2" fmla="*/ 6274664 w 6863255"/>
              <a:gd name="connsiteY2" fmla="*/ 220717 h 3794234"/>
              <a:gd name="connsiteX3" fmla="*/ 6863255 w 6863255"/>
              <a:gd name="connsiteY3" fmla="*/ 809308 h 3794234"/>
              <a:gd name="connsiteX4" fmla="*/ 6558456 w 6863255"/>
              <a:gd name="connsiteY4" fmla="*/ 2743188 h 3794234"/>
              <a:gd name="connsiteX5" fmla="*/ 6379767 w 6863255"/>
              <a:gd name="connsiteY5" fmla="*/ 3794234 h 3794234"/>
              <a:gd name="connsiteX6" fmla="*/ 756757 w 6863255"/>
              <a:gd name="connsiteY6" fmla="*/ 3647090 h 3794234"/>
              <a:gd name="connsiteX7" fmla="*/ 178676 w 6863255"/>
              <a:gd name="connsiteY7" fmla="*/ 3153091 h 3794234"/>
              <a:gd name="connsiteX8" fmla="*/ 0 w 6863255"/>
              <a:gd name="connsiteY8" fmla="*/ 861861 h 3794234"/>
              <a:gd name="connsiteX0" fmla="*/ 0 w 6863255"/>
              <a:gd name="connsiteY0" fmla="*/ 861861 h 3794234"/>
              <a:gd name="connsiteX1" fmla="*/ 840839 w 6863255"/>
              <a:gd name="connsiteY1" fmla="*/ 0 h 3794234"/>
              <a:gd name="connsiteX2" fmla="*/ 6274664 w 6863255"/>
              <a:gd name="connsiteY2" fmla="*/ 220717 h 3794234"/>
              <a:gd name="connsiteX3" fmla="*/ 6863255 w 6863255"/>
              <a:gd name="connsiteY3" fmla="*/ 809308 h 3794234"/>
              <a:gd name="connsiteX4" fmla="*/ 6558456 w 6863255"/>
              <a:gd name="connsiteY4" fmla="*/ 2743188 h 3794234"/>
              <a:gd name="connsiteX5" fmla="*/ 6379767 w 6863255"/>
              <a:gd name="connsiteY5" fmla="*/ 3794234 h 3794234"/>
              <a:gd name="connsiteX6" fmla="*/ 756757 w 6863255"/>
              <a:gd name="connsiteY6" fmla="*/ 3647090 h 3794234"/>
              <a:gd name="connsiteX7" fmla="*/ 178676 w 6863255"/>
              <a:gd name="connsiteY7" fmla="*/ 3153091 h 3794234"/>
              <a:gd name="connsiteX8" fmla="*/ 0 w 6863255"/>
              <a:gd name="connsiteY8" fmla="*/ 861861 h 3794234"/>
              <a:gd name="connsiteX0" fmla="*/ 0 w 6863255"/>
              <a:gd name="connsiteY0" fmla="*/ 861861 h 3794234"/>
              <a:gd name="connsiteX1" fmla="*/ 840839 w 6863255"/>
              <a:gd name="connsiteY1" fmla="*/ 0 h 3794234"/>
              <a:gd name="connsiteX2" fmla="*/ 6274664 w 6863255"/>
              <a:gd name="connsiteY2" fmla="*/ 220717 h 3794234"/>
              <a:gd name="connsiteX3" fmla="*/ 6863255 w 6863255"/>
              <a:gd name="connsiteY3" fmla="*/ 809308 h 3794234"/>
              <a:gd name="connsiteX4" fmla="*/ 6558456 w 6863255"/>
              <a:gd name="connsiteY4" fmla="*/ 2743188 h 3794234"/>
              <a:gd name="connsiteX5" fmla="*/ 6379767 w 6863255"/>
              <a:gd name="connsiteY5" fmla="*/ 3794234 h 3794234"/>
              <a:gd name="connsiteX6" fmla="*/ 756757 w 6863255"/>
              <a:gd name="connsiteY6" fmla="*/ 3647090 h 3794234"/>
              <a:gd name="connsiteX7" fmla="*/ 178676 w 6863255"/>
              <a:gd name="connsiteY7" fmla="*/ 3153091 h 3794234"/>
              <a:gd name="connsiteX8" fmla="*/ 0 w 6863255"/>
              <a:gd name="connsiteY8" fmla="*/ 861861 h 3794234"/>
              <a:gd name="connsiteX0" fmla="*/ 0 w 6863255"/>
              <a:gd name="connsiteY0" fmla="*/ 861861 h 3794234"/>
              <a:gd name="connsiteX1" fmla="*/ 840839 w 6863255"/>
              <a:gd name="connsiteY1" fmla="*/ 0 h 3794234"/>
              <a:gd name="connsiteX2" fmla="*/ 6201092 w 6863255"/>
              <a:gd name="connsiteY2" fmla="*/ 346841 h 3794234"/>
              <a:gd name="connsiteX3" fmla="*/ 6863255 w 6863255"/>
              <a:gd name="connsiteY3" fmla="*/ 809308 h 3794234"/>
              <a:gd name="connsiteX4" fmla="*/ 6558456 w 6863255"/>
              <a:gd name="connsiteY4" fmla="*/ 2743188 h 3794234"/>
              <a:gd name="connsiteX5" fmla="*/ 6379767 w 6863255"/>
              <a:gd name="connsiteY5" fmla="*/ 3794234 h 3794234"/>
              <a:gd name="connsiteX6" fmla="*/ 756757 w 6863255"/>
              <a:gd name="connsiteY6" fmla="*/ 3647090 h 3794234"/>
              <a:gd name="connsiteX7" fmla="*/ 178676 w 6863255"/>
              <a:gd name="connsiteY7" fmla="*/ 3153091 h 3794234"/>
              <a:gd name="connsiteX8" fmla="*/ 0 w 6863255"/>
              <a:gd name="connsiteY8" fmla="*/ 861861 h 3794234"/>
              <a:gd name="connsiteX0" fmla="*/ 0 w 6863255"/>
              <a:gd name="connsiteY0" fmla="*/ 861861 h 3762702"/>
              <a:gd name="connsiteX1" fmla="*/ 840839 w 6863255"/>
              <a:gd name="connsiteY1" fmla="*/ 0 h 3762702"/>
              <a:gd name="connsiteX2" fmla="*/ 6201092 w 6863255"/>
              <a:gd name="connsiteY2" fmla="*/ 346841 h 3762702"/>
              <a:gd name="connsiteX3" fmla="*/ 6863255 w 6863255"/>
              <a:gd name="connsiteY3" fmla="*/ 809308 h 3762702"/>
              <a:gd name="connsiteX4" fmla="*/ 6558456 w 6863255"/>
              <a:gd name="connsiteY4" fmla="*/ 2743188 h 3762702"/>
              <a:gd name="connsiteX5" fmla="*/ 6400788 w 6863255"/>
              <a:gd name="connsiteY5" fmla="*/ 3762702 h 3762702"/>
              <a:gd name="connsiteX6" fmla="*/ 756757 w 6863255"/>
              <a:gd name="connsiteY6" fmla="*/ 3647090 h 3762702"/>
              <a:gd name="connsiteX7" fmla="*/ 178676 w 6863255"/>
              <a:gd name="connsiteY7" fmla="*/ 3153091 h 3762702"/>
              <a:gd name="connsiteX8" fmla="*/ 0 w 6863255"/>
              <a:gd name="connsiteY8" fmla="*/ 861861 h 3762702"/>
              <a:gd name="connsiteX0" fmla="*/ 0 w 6863255"/>
              <a:gd name="connsiteY0" fmla="*/ 861861 h 3762702"/>
              <a:gd name="connsiteX1" fmla="*/ 840839 w 6863255"/>
              <a:gd name="connsiteY1" fmla="*/ 0 h 3762702"/>
              <a:gd name="connsiteX2" fmla="*/ 6201092 w 6863255"/>
              <a:gd name="connsiteY2" fmla="*/ 346841 h 3762702"/>
              <a:gd name="connsiteX3" fmla="*/ 6863255 w 6863255"/>
              <a:gd name="connsiteY3" fmla="*/ 809308 h 3762702"/>
              <a:gd name="connsiteX4" fmla="*/ 6558456 w 6863255"/>
              <a:gd name="connsiteY4" fmla="*/ 2743188 h 3762702"/>
              <a:gd name="connsiteX5" fmla="*/ 6400788 w 6863255"/>
              <a:gd name="connsiteY5" fmla="*/ 3762702 h 3762702"/>
              <a:gd name="connsiteX6" fmla="*/ 756757 w 6863255"/>
              <a:gd name="connsiteY6" fmla="*/ 3647090 h 3762702"/>
              <a:gd name="connsiteX7" fmla="*/ 178676 w 6863255"/>
              <a:gd name="connsiteY7" fmla="*/ 3153091 h 3762702"/>
              <a:gd name="connsiteX8" fmla="*/ 0 w 6863255"/>
              <a:gd name="connsiteY8" fmla="*/ 861861 h 3762702"/>
              <a:gd name="connsiteX0" fmla="*/ 0 w 6863255"/>
              <a:gd name="connsiteY0" fmla="*/ 861861 h 3762702"/>
              <a:gd name="connsiteX1" fmla="*/ 840839 w 6863255"/>
              <a:gd name="connsiteY1" fmla="*/ 0 h 3762702"/>
              <a:gd name="connsiteX2" fmla="*/ 6201092 w 6863255"/>
              <a:gd name="connsiteY2" fmla="*/ 346841 h 3762702"/>
              <a:gd name="connsiteX3" fmla="*/ 6863255 w 6863255"/>
              <a:gd name="connsiteY3" fmla="*/ 809308 h 3762702"/>
              <a:gd name="connsiteX4" fmla="*/ 6558456 w 6863255"/>
              <a:gd name="connsiteY4" fmla="*/ 2743188 h 3762702"/>
              <a:gd name="connsiteX5" fmla="*/ 6400788 w 6863255"/>
              <a:gd name="connsiteY5" fmla="*/ 3762702 h 3762702"/>
              <a:gd name="connsiteX6" fmla="*/ 882881 w 6863255"/>
              <a:gd name="connsiteY6" fmla="*/ 3573517 h 3762702"/>
              <a:gd name="connsiteX7" fmla="*/ 178676 w 6863255"/>
              <a:gd name="connsiteY7" fmla="*/ 3153091 h 3762702"/>
              <a:gd name="connsiteX8" fmla="*/ 0 w 6863255"/>
              <a:gd name="connsiteY8" fmla="*/ 861861 h 376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3255" h="3762702">
                <a:moveTo>
                  <a:pt x="0" y="861861"/>
                </a:moveTo>
                <a:cubicBezTo>
                  <a:pt x="10510" y="368625"/>
                  <a:pt x="515769" y="0"/>
                  <a:pt x="840839" y="0"/>
                </a:cubicBezTo>
                <a:lnTo>
                  <a:pt x="6201092" y="346841"/>
                </a:lnTo>
                <a:cubicBezTo>
                  <a:pt x="6526162" y="346841"/>
                  <a:pt x="6863255" y="484238"/>
                  <a:pt x="6863255" y="809308"/>
                </a:cubicBezTo>
                <a:cubicBezTo>
                  <a:pt x="6674069" y="1453935"/>
                  <a:pt x="6453352" y="1951417"/>
                  <a:pt x="6558456" y="2743188"/>
                </a:cubicBezTo>
                <a:cubicBezTo>
                  <a:pt x="6726621" y="3267955"/>
                  <a:pt x="6725858" y="3762702"/>
                  <a:pt x="6400788" y="3762702"/>
                </a:cubicBezTo>
                <a:cubicBezTo>
                  <a:pt x="4508933" y="3440386"/>
                  <a:pt x="2764225" y="3612054"/>
                  <a:pt x="882881" y="3573517"/>
                </a:cubicBezTo>
                <a:cubicBezTo>
                  <a:pt x="557811" y="3573517"/>
                  <a:pt x="178676" y="3478161"/>
                  <a:pt x="178676" y="3153091"/>
                </a:cubicBezTo>
                <a:cubicBezTo>
                  <a:pt x="0" y="2389346"/>
                  <a:pt x="0" y="1646626"/>
                  <a:pt x="0" y="861861"/>
                </a:cubicBezTo>
                <a:close/>
              </a:path>
            </a:pathLst>
          </a:cu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9" name="Picture 8" descr="A picture containing toy, doll&#10;&#10;Description automatically generated">
            <a:extLst>
              <a:ext uri="{FF2B5EF4-FFF2-40B4-BE49-F238E27FC236}">
                <a16:creationId xmlns:a16="http://schemas.microsoft.com/office/drawing/2014/main" id="{80AC89D4-48E6-B514-E37D-CD4B2CBB71A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6762" y="2722179"/>
            <a:ext cx="3655823" cy="4135821"/>
          </a:xfrm>
          <a:prstGeom prst="rect">
            <a:avLst/>
          </a:prstGeom>
        </p:spPr>
      </p:pic>
      <p:pic>
        <p:nvPicPr>
          <p:cNvPr id="10" name="Picture 9" descr="Icon&#10;&#10;Description automatically generated">
            <a:extLst>
              <a:ext uri="{FF2B5EF4-FFF2-40B4-BE49-F238E27FC236}">
                <a16:creationId xmlns:a16="http://schemas.microsoft.com/office/drawing/2014/main" id="{312791C8-AD97-6482-6981-EA03A99E4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817" y="-113384"/>
            <a:ext cx="1427573" cy="1427573"/>
          </a:xfrm>
          <a:prstGeom prst="rect">
            <a:avLst/>
          </a:prstGeom>
        </p:spPr>
      </p:pic>
      <p:pic>
        <p:nvPicPr>
          <p:cNvPr id="11" name="Picture 10" descr="Icon&#10;&#10;Description automatically generated">
            <a:extLst>
              <a:ext uri="{FF2B5EF4-FFF2-40B4-BE49-F238E27FC236}">
                <a16:creationId xmlns:a16="http://schemas.microsoft.com/office/drawing/2014/main" id="{562DD69A-3CCA-C6F0-4DE6-2F9554B9E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4186" y="-626679"/>
            <a:ext cx="1757989" cy="1757989"/>
          </a:xfrm>
          <a:prstGeom prst="rect">
            <a:avLst/>
          </a:prstGeom>
        </p:spPr>
      </p:pic>
      <p:pic>
        <p:nvPicPr>
          <p:cNvPr id="12" name="Picture 11" descr="Icon&#10;&#10;Description automatically generated">
            <a:extLst>
              <a:ext uri="{FF2B5EF4-FFF2-40B4-BE49-F238E27FC236}">
                <a16:creationId xmlns:a16="http://schemas.microsoft.com/office/drawing/2014/main" id="{A0F29C99-0B78-D568-4421-5049FA04F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754" y="290348"/>
            <a:ext cx="1229710" cy="1229710"/>
          </a:xfrm>
          <a:prstGeom prst="rect">
            <a:avLst/>
          </a:prstGeom>
        </p:spPr>
      </p:pic>
      <p:pic>
        <p:nvPicPr>
          <p:cNvPr id="14" name="Picture 13" descr="A picture containing transport, aircraft, balloon&#10;&#10;Description automatically generated">
            <a:extLst>
              <a:ext uri="{FF2B5EF4-FFF2-40B4-BE49-F238E27FC236}">
                <a16:creationId xmlns:a16="http://schemas.microsoft.com/office/drawing/2014/main" id="{48738BA8-4F8C-5C96-BFD1-8E3A747FB68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3889" b="96111" l="2957" r="97043">
                        <a14:foregroundMark x1="33272" y1="9667" x2="61738" y2="7667"/>
                        <a14:foregroundMark x1="56377" y1="5333" x2="22551" y2="15444"/>
                        <a14:foregroundMark x1="22551" y1="15444" x2="22181" y2="16333"/>
                        <a14:foregroundMark x1="43993" y1="4778" x2="70980" y2="8000"/>
                        <a14:foregroundMark x1="64695" y1="3889" x2="30499" y2="10889"/>
                        <a14:foregroundMark x1="30499" y1="10889" x2="29390" y2="11667"/>
                        <a14:foregroundMark x1="82070" y1="14333" x2="87800" y2="23000"/>
                        <a14:foregroundMark x1="91128" y1="14889" x2="89279" y2="25333"/>
                        <a14:foregroundMark x1="97412" y1="20667" x2="97412" y2="20667"/>
                        <a14:foregroundMark x1="40481" y1="94333" x2="40481" y2="94333"/>
                        <a14:foregroundMark x1="60813" y1="96333" x2="60813" y2="96333"/>
                        <a14:foregroundMark x1="64695" y1="78333" x2="64695" y2="78333"/>
                        <a14:foregroundMark x1="63771" y1="77222" x2="53974" y2="81556"/>
                        <a14:foregroundMark x1="5915" y1="67667" x2="5915" y2="67667"/>
                        <a14:foregroundMark x1="2957" y1="67111" x2="6839" y2="67667"/>
                      </a14:backgroundRemoval>
                    </a14:imgEffect>
                  </a14:imgLayer>
                </a14:imgProps>
              </a:ext>
              <a:ext uri="{28A0092B-C50C-407E-A947-70E740481C1C}">
                <a14:useLocalDpi xmlns:a14="http://schemas.microsoft.com/office/drawing/2010/main" val="0"/>
              </a:ext>
            </a:extLst>
          </a:blip>
          <a:stretch>
            <a:fillRect/>
          </a:stretch>
        </p:blipFill>
        <p:spPr>
          <a:xfrm>
            <a:off x="10709737" y="165540"/>
            <a:ext cx="1325967" cy="2205860"/>
          </a:xfrm>
          <a:prstGeom prst="rect">
            <a:avLst/>
          </a:prstGeom>
        </p:spPr>
      </p:pic>
      <p:pic>
        <p:nvPicPr>
          <p:cNvPr id="15" name="Picture 14" descr="Shape&#10;&#10;Description automatically generated">
            <a:extLst>
              <a:ext uri="{FF2B5EF4-FFF2-40B4-BE49-F238E27FC236}">
                <a16:creationId xmlns:a16="http://schemas.microsoft.com/office/drawing/2014/main" id="{C8C609C5-5AF6-6E0E-1FEC-2241850ED3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098208" y="4412893"/>
            <a:ext cx="3495544" cy="2338519"/>
          </a:xfrm>
          <a:prstGeom prst="rect">
            <a:avLst/>
          </a:prstGeom>
        </p:spPr>
      </p:pic>
      <p:pic>
        <p:nvPicPr>
          <p:cNvPr id="16" name="Picture 15">
            <a:extLst>
              <a:ext uri="{FF2B5EF4-FFF2-40B4-BE49-F238E27FC236}">
                <a16:creationId xmlns:a16="http://schemas.microsoft.com/office/drawing/2014/main" id="{38183C24-2053-FBCB-457F-A1688CE11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9912" y="3958565"/>
            <a:ext cx="2474972" cy="2474972"/>
          </a:xfrm>
          <a:prstGeom prst="rect">
            <a:avLst/>
          </a:prstGeom>
        </p:spPr>
      </p:pic>
      <p:pic>
        <p:nvPicPr>
          <p:cNvPr id="17" name="Picture 16">
            <a:extLst>
              <a:ext uri="{FF2B5EF4-FFF2-40B4-BE49-F238E27FC236}">
                <a16:creationId xmlns:a16="http://schemas.microsoft.com/office/drawing/2014/main" id="{B49198E8-B81F-D34F-BAFB-480F9B46D7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7206" y="4329873"/>
            <a:ext cx="1489214" cy="1489214"/>
          </a:xfrm>
          <a:prstGeom prst="rect">
            <a:avLst/>
          </a:prstGeom>
        </p:spPr>
      </p:pic>
      <p:pic>
        <p:nvPicPr>
          <p:cNvPr id="18" name="Picture 17">
            <a:extLst>
              <a:ext uri="{FF2B5EF4-FFF2-40B4-BE49-F238E27FC236}">
                <a16:creationId xmlns:a16="http://schemas.microsoft.com/office/drawing/2014/main" id="{40951E13-DE75-FAD2-7C80-AC6680DF38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9141" y="4490524"/>
            <a:ext cx="1820173" cy="1820173"/>
          </a:xfrm>
          <a:prstGeom prst="rect">
            <a:avLst/>
          </a:prstGeom>
        </p:spPr>
      </p:pic>
      <p:pic>
        <p:nvPicPr>
          <p:cNvPr id="19" name="Picture 4" descr="Download HD Image Attractive Inspiration Rainbow Pastel Watercolor - Cute  Rainbow Clip Art Transparent PNG Image - NicePNG.com">
            <a:extLst>
              <a:ext uri="{FF2B5EF4-FFF2-40B4-BE49-F238E27FC236}">
                <a16:creationId xmlns:a16="http://schemas.microsoft.com/office/drawing/2014/main" id="{268D22A7-EDBC-A8A1-553A-647F9076C3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660554">
            <a:off x="4924597" y="-546018"/>
            <a:ext cx="2725218" cy="27252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DD8629-4F8A-A6AE-966B-37ACE3077E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586" y="5049078"/>
            <a:ext cx="1561184" cy="1561184"/>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757A6122-A094-1957-9F3A-288EAAE18C0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804196" y="752803"/>
            <a:ext cx="869890" cy="869890"/>
          </a:xfrm>
          <a:prstGeom prst="rect">
            <a:avLst/>
          </a:prstGeom>
        </p:spPr>
      </p:pic>
      <p:pic>
        <p:nvPicPr>
          <p:cNvPr id="22" name="Picture 21" descr="A screenshot of a video game&#10;&#10;Description automatically generated with low confidence">
            <a:extLst>
              <a:ext uri="{FF2B5EF4-FFF2-40B4-BE49-F238E27FC236}">
                <a16:creationId xmlns:a16="http://schemas.microsoft.com/office/drawing/2014/main" id="{7E81D91B-9F17-A75C-62A5-C39E58CF8B1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239808" y="5751090"/>
            <a:ext cx="1331306" cy="830402"/>
          </a:xfrm>
          <a:prstGeom prst="rect">
            <a:avLst/>
          </a:prstGeom>
        </p:spPr>
      </p:pic>
      <p:pic>
        <p:nvPicPr>
          <p:cNvPr id="23" name="Picture 8" descr="Download HD Daily Freebie 2 25 - You Are My Sunshine Sun Transparent PNG  Image - NicePNG.com">
            <a:extLst>
              <a:ext uri="{FF2B5EF4-FFF2-40B4-BE49-F238E27FC236}">
                <a16:creationId xmlns:a16="http://schemas.microsoft.com/office/drawing/2014/main" id="{8A7A585C-ACD0-EB35-8378-7794681FA8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232770" y="56964"/>
            <a:ext cx="2514449" cy="2514449"/>
          </a:xfrm>
          <a:prstGeom prst="rect">
            <a:avLst/>
          </a:prstGeom>
          <a:noFill/>
          <a:extLst>
            <a:ext uri="{909E8E84-426E-40DD-AFC4-6F175D3DCCD1}">
              <a14:hiddenFill xmlns:a14="http://schemas.microsoft.com/office/drawing/2010/main">
                <a:solidFill>
                  <a:srgbClr val="FFFFFF"/>
                </a:solidFill>
              </a14:hiddenFill>
            </a:ext>
          </a:extLst>
        </p:spPr>
      </p:pic>
      <p:sp>
        <p:nvSpPr>
          <p:cNvPr id="24" name="Shape 18">
            <a:extLst>
              <a:ext uri="{FF2B5EF4-FFF2-40B4-BE49-F238E27FC236}">
                <a16:creationId xmlns:a16="http://schemas.microsoft.com/office/drawing/2014/main" id="{6DC5BAE6-152F-E4A1-E3E3-0B2B2A1D056E}"/>
              </a:ext>
            </a:extLst>
          </p:cNvPr>
          <p:cNvSpPr/>
          <p:nvPr/>
        </p:nvSpPr>
        <p:spPr>
          <a:xfrm>
            <a:off x="6546792" y="4243515"/>
            <a:ext cx="1407459" cy="464325"/>
          </a:xfrm>
          <a:prstGeom prst="roundRect">
            <a:avLst>
              <a:gd name="adj" fmla="val 50000"/>
            </a:avLst>
          </a:prstGeom>
          <a:solidFill>
            <a:schemeClr val="bg1"/>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5" name="Subtitle 2">
            <a:extLst>
              <a:ext uri="{FF2B5EF4-FFF2-40B4-BE49-F238E27FC236}">
                <a16:creationId xmlns:a16="http://schemas.microsoft.com/office/drawing/2014/main" id="{E1543694-E26B-2CE1-21C0-2CD98834451C}"/>
              </a:ext>
            </a:extLst>
          </p:cNvPr>
          <p:cNvSpPr txBox="1">
            <a:spLocks/>
          </p:cNvSpPr>
          <p:nvPr/>
        </p:nvSpPr>
        <p:spPr>
          <a:xfrm>
            <a:off x="4655689" y="4314254"/>
            <a:ext cx="5243802" cy="32284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微软雅黑" panose="020B0503020204020204" pitchFamily="34" charset="-122"/>
                <a:cs typeface="Arial" panose="020B0604020202020204" pitchFamily="34" charset="0"/>
              </a:rPr>
              <a:t>Tiết</a:t>
            </a:r>
            <a:r>
              <a:rPr kumimoji="0" lang="en-US" sz="44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anose="020B0503020204020204" pitchFamily="34" charset="-122"/>
                <a:cs typeface="Arial" panose="020B0604020202020204" pitchFamily="34" charset="0"/>
              </a:rPr>
              <a:t> 2</a:t>
            </a:r>
            <a:endParaRPr kumimoji="0" lang="id-ID" sz="44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18">
            <a:extLst>
              <a:ext uri="{FF2B5EF4-FFF2-40B4-BE49-F238E27FC236}">
                <a16:creationId xmlns:a16="http://schemas.microsoft.com/office/drawing/2014/main" id="{1400BD32-776F-4084-6089-1100CE2F117B}"/>
              </a:ext>
            </a:extLst>
          </p:cNvPr>
          <p:cNvSpPr>
            <a:spLocks noChangeArrowheads="1"/>
          </p:cNvSpPr>
          <p:nvPr>
            <p:custDataLst>
              <p:tags r:id="rId1"/>
            </p:custDataLst>
          </p:nvPr>
        </p:nvSpPr>
        <p:spPr bwMode="auto">
          <a:xfrm flipH="1">
            <a:off x="3600449" y="2618153"/>
            <a:ext cx="7347848"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vi-VN" altLang="zh-CN" sz="3600" b="1" spc="600" dirty="0">
                <a:solidFill>
                  <a:srgbClr val="FF0000"/>
                </a:solidFill>
                <a:latin typeface="Cambria" panose="02040503050406030204" pitchFamily="18" charset="0"/>
                <a:ea typeface="Cambria" panose="02040503050406030204" pitchFamily="18" charset="0"/>
                <a:cs typeface="Arial" panose="020B0604020202020204" pitchFamily="34" charset="0"/>
              </a:rPr>
              <a:t>Bài 57: ÔN TẬP VỀ HÌNH HỌC VÀ ĐO LƯỜNG</a:t>
            </a:r>
            <a:endParaRPr kumimoji="0" lang="en-US" altLang="zh-CN" sz="3600" b="1" i="0" u="none" strike="noStrike" kern="1200" cap="none" spc="6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7" name="文本框 6">
            <a:extLst>
              <a:ext uri="{FF2B5EF4-FFF2-40B4-BE49-F238E27FC236}">
                <a16:creationId xmlns:a16="http://schemas.microsoft.com/office/drawing/2014/main" id="{A24FF1C7-2C7A-501E-D8ED-FCB352DC1765}"/>
              </a:ext>
            </a:extLst>
          </p:cNvPr>
          <p:cNvSpPr txBox="1"/>
          <p:nvPr/>
        </p:nvSpPr>
        <p:spPr>
          <a:xfrm>
            <a:off x="3586308" y="1943864"/>
            <a:ext cx="6767282" cy="919928"/>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panose="020B0503020204020204" pitchFamily="34" charset="-122"/>
                <a:cs typeface="Calibri" panose="020F0502020204030204" pitchFamily="34" charset="0"/>
              </a:rPr>
              <a:t>TOÁN 3 – TUẦN 18</a:t>
            </a:r>
            <a:endParaRPr kumimoji="0" lang="zh-CN" altLang="en-US" sz="4800" b="1"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650612466"/>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par>
                                <p:cTn id="52" presetID="53" presetClass="entr" presetSubtype="16" fill="hold" grpId="0" nodeType="withEffect" nodePh="1">
                                  <p:stCondLst>
                                    <p:cond delay="0"/>
                                  </p:stCondLst>
                                  <p:endCondLst>
                                    <p:cond evt="begin" delay="0">
                                      <p:tn val="52"/>
                                    </p:cond>
                                  </p:end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par>
                                <p:cTn id="60" presetID="16" presetClass="entr" presetSubtype="21" fill="hold" nodeType="withEffect">
                                  <p:stCondLst>
                                    <p:cond delay="0"/>
                                  </p:stCondLst>
                                  <p:childTnLst>
                                    <p:set>
                                      <p:cBhvr>
                                        <p:cTn id="61" dur="1" fill="hold">
                                          <p:stCondLst>
                                            <p:cond delay="0"/>
                                          </p:stCondLst>
                                        </p:cTn>
                                        <p:tgtEl>
                                          <p:spTgt spid="26">
                                            <p:txEl>
                                              <p:pRg st="0" end="0"/>
                                            </p:txEl>
                                          </p:spTgt>
                                        </p:tgtEl>
                                        <p:attrNameLst>
                                          <p:attrName>style.visibility</p:attrName>
                                        </p:attrNameLst>
                                      </p:cBhvr>
                                      <p:to>
                                        <p:strVal val="visible"/>
                                      </p:to>
                                    </p:set>
                                    <p:animEffect transition="in" filter="barn(inVertical)">
                                      <p:cBhvr>
                                        <p:cTn id="62" dur="750"/>
                                        <p:tgtEl>
                                          <p:spTgt spid="26">
                                            <p:txEl>
                                              <p:pRg st="0" end="0"/>
                                            </p:txEl>
                                          </p:spTgt>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anim calcmode="lin" valueType="num">
                                      <p:cBhvr>
                                        <p:cTn id="66" dur="1000" fill="hold"/>
                                        <p:tgtEl>
                                          <p:spTgt spid="27"/>
                                        </p:tgtEl>
                                        <p:attrNameLst>
                                          <p:attrName>ppt_x</p:attrName>
                                        </p:attrNameLst>
                                      </p:cBhvr>
                                      <p:tavLst>
                                        <p:tav tm="0">
                                          <p:val>
                                            <p:strVal val="#ppt_x"/>
                                          </p:val>
                                        </p:tav>
                                        <p:tav tm="100000">
                                          <p:val>
                                            <p:strVal val="#ppt_x"/>
                                          </p:val>
                                        </p:tav>
                                      </p:tavLst>
                                    </p:anim>
                                    <p:anim calcmode="lin" valueType="num">
                                      <p:cBhvr>
                                        <p:cTn id="6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79B03C7-D815-EBCF-8FB9-D6D939B4F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97"/>
            <a:ext cx="12192000" cy="6858000"/>
          </a:xfrm>
          <a:prstGeom prst="rect">
            <a:avLst/>
          </a:prstGeom>
        </p:spPr>
      </p:pic>
      <p:sp>
        <p:nvSpPr>
          <p:cNvPr id="6" name="Rectangle: Rounded Corners 5">
            <a:extLst>
              <a:ext uri="{FF2B5EF4-FFF2-40B4-BE49-F238E27FC236}">
                <a16:creationId xmlns:a16="http://schemas.microsoft.com/office/drawing/2014/main" id="{D4E19F5F-8A8F-73AE-8692-D5FDC6A8FB93}"/>
              </a:ext>
            </a:extLst>
          </p:cNvPr>
          <p:cNvSpPr/>
          <p:nvPr/>
        </p:nvSpPr>
        <p:spPr>
          <a:xfrm>
            <a:off x="263592" y="354607"/>
            <a:ext cx="11572808" cy="6168640"/>
          </a:xfrm>
          <a:custGeom>
            <a:avLst/>
            <a:gdLst>
              <a:gd name="connsiteX0" fmla="*/ 0 w 11572808"/>
              <a:gd name="connsiteY0" fmla="*/ 1028127 h 6168640"/>
              <a:gd name="connsiteX1" fmla="*/ 1028127 w 11572808"/>
              <a:gd name="connsiteY1" fmla="*/ 0 h 6168640"/>
              <a:gd name="connsiteX2" fmla="*/ 10544681 w 11572808"/>
              <a:gd name="connsiteY2" fmla="*/ 0 h 6168640"/>
              <a:gd name="connsiteX3" fmla="*/ 11572808 w 11572808"/>
              <a:gd name="connsiteY3" fmla="*/ 1028127 h 6168640"/>
              <a:gd name="connsiteX4" fmla="*/ 11572808 w 11572808"/>
              <a:gd name="connsiteY4" fmla="*/ 5140513 h 6168640"/>
              <a:gd name="connsiteX5" fmla="*/ 10544681 w 11572808"/>
              <a:gd name="connsiteY5" fmla="*/ 6168640 h 6168640"/>
              <a:gd name="connsiteX6" fmla="*/ 1028127 w 11572808"/>
              <a:gd name="connsiteY6" fmla="*/ 6168640 h 6168640"/>
              <a:gd name="connsiteX7" fmla="*/ 0 w 11572808"/>
              <a:gd name="connsiteY7" fmla="*/ 5140513 h 6168640"/>
              <a:gd name="connsiteX8" fmla="*/ 0 w 11572808"/>
              <a:gd name="connsiteY8" fmla="*/ 1028127 h 6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2808" h="6168640" fill="none" extrusionOk="0">
                <a:moveTo>
                  <a:pt x="0" y="1028127"/>
                </a:moveTo>
                <a:cubicBezTo>
                  <a:pt x="63174" y="466494"/>
                  <a:pt x="481181" y="-78130"/>
                  <a:pt x="1028127" y="0"/>
                </a:cubicBezTo>
                <a:cubicBezTo>
                  <a:pt x="4609711" y="37576"/>
                  <a:pt x="9479201" y="165129"/>
                  <a:pt x="10544681" y="0"/>
                </a:cubicBezTo>
                <a:cubicBezTo>
                  <a:pt x="11215057" y="-37832"/>
                  <a:pt x="11521157" y="397216"/>
                  <a:pt x="11572808" y="1028127"/>
                </a:cubicBezTo>
                <a:cubicBezTo>
                  <a:pt x="11520557" y="2832113"/>
                  <a:pt x="11701111" y="4630376"/>
                  <a:pt x="11572808" y="5140513"/>
                </a:cubicBezTo>
                <a:cubicBezTo>
                  <a:pt x="11592985" y="5670371"/>
                  <a:pt x="11105396" y="6167697"/>
                  <a:pt x="10544681" y="6168640"/>
                </a:cubicBezTo>
                <a:cubicBezTo>
                  <a:pt x="7781533" y="6184597"/>
                  <a:pt x="2651414" y="6273951"/>
                  <a:pt x="1028127" y="6168640"/>
                </a:cubicBezTo>
                <a:cubicBezTo>
                  <a:pt x="488529" y="6118580"/>
                  <a:pt x="5912" y="5717825"/>
                  <a:pt x="0" y="5140513"/>
                </a:cubicBezTo>
                <a:cubicBezTo>
                  <a:pt x="156764" y="3484034"/>
                  <a:pt x="-109339" y="3026176"/>
                  <a:pt x="0" y="1028127"/>
                </a:cubicBezTo>
                <a:close/>
              </a:path>
              <a:path w="11572808" h="6168640" stroke="0" extrusionOk="0">
                <a:moveTo>
                  <a:pt x="0" y="1028127"/>
                </a:moveTo>
                <a:cubicBezTo>
                  <a:pt x="109715" y="454027"/>
                  <a:pt x="531565" y="40467"/>
                  <a:pt x="1028127" y="0"/>
                </a:cubicBezTo>
                <a:cubicBezTo>
                  <a:pt x="5456103" y="-80263"/>
                  <a:pt x="6031522" y="169442"/>
                  <a:pt x="10544681" y="0"/>
                </a:cubicBezTo>
                <a:cubicBezTo>
                  <a:pt x="11124485" y="-94769"/>
                  <a:pt x="11572224" y="390884"/>
                  <a:pt x="11572808" y="1028127"/>
                </a:cubicBezTo>
                <a:cubicBezTo>
                  <a:pt x="11723754" y="2548526"/>
                  <a:pt x="11532441" y="4035280"/>
                  <a:pt x="11572808" y="5140513"/>
                </a:cubicBezTo>
                <a:cubicBezTo>
                  <a:pt x="11518310" y="5686122"/>
                  <a:pt x="11186255" y="6151767"/>
                  <a:pt x="10544681" y="6168640"/>
                </a:cubicBezTo>
                <a:cubicBezTo>
                  <a:pt x="8580342" y="6074934"/>
                  <a:pt x="3371915" y="6113283"/>
                  <a:pt x="1028127" y="6168640"/>
                </a:cubicBezTo>
                <a:cubicBezTo>
                  <a:pt x="429262" y="6273250"/>
                  <a:pt x="69027" y="5640759"/>
                  <a:pt x="0" y="5140513"/>
                </a:cubicBezTo>
                <a:cubicBezTo>
                  <a:pt x="-155467" y="3958671"/>
                  <a:pt x="-169198" y="1507991"/>
                  <a:pt x="0" y="1028127"/>
                </a:cubicBezTo>
                <a:close/>
              </a:path>
            </a:pathLst>
          </a:custGeom>
          <a:solidFill>
            <a:srgbClr val="FFFFFF">
              <a:alpha val="80000"/>
            </a:srgbClr>
          </a:solidFill>
          <a:ln w="12700" cap="flat" cmpd="sng" algn="ctr">
            <a:solidFill>
              <a:sysClr val="window" lastClr="FFFFFF"/>
            </a:solidFill>
            <a:prstDash val="solid"/>
            <a:miter lim="800000"/>
            <a:extLst>
              <a:ext uri="{C807C97D-BFC1-408E-A445-0C87EB9F89A2}">
                <ask:lineSketchStyleProps xmlns:ask="http://schemas.microsoft.com/office/drawing/2018/sketchyshapes" sd="1699975038">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7" name="Oval 26"/>
          <p:cNvSpPr/>
          <p:nvPr/>
        </p:nvSpPr>
        <p:spPr>
          <a:xfrm>
            <a:off x="687477" y="727639"/>
            <a:ext cx="657046" cy="589968"/>
          </a:xfrm>
          <a:prstGeom prst="ellipse">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5</a:t>
            </a:r>
          </a:p>
        </p:txBody>
      </p:sp>
      <p:sp>
        <p:nvSpPr>
          <p:cNvPr id="28" name="TextBox 27"/>
          <p:cNvSpPr txBox="1"/>
          <p:nvPr/>
        </p:nvSpPr>
        <p:spPr>
          <a:xfrm>
            <a:off x="1347508" y="448239"/>
            <a:ext cx="10231717" cy="1569660"/>
          </a:xfrm>
          <a:prstGeom prst="rect">
            <a:avLst/>
          </a:prstGeom>
          <a:noFill/>
        </p:spPr>
        <p:txBody>
          <a:bodyPr wrap="square" rtlCol="0">
            <a:spAutoFit/>
          </a:bodyPr>
          <a:lstStyle/>
          <a:p>
            <a:pPr lvl="0" algn="just">
              <a:defRPr/>
            </a:pPr>
            <a:r>
              <a:rPr lang="en-US" sz="3200" dirty="0" err="1">
                <a:solidFill>
                  <a:prstClr val="black"/>
                </a:solidFill>
                <a:latin typeface="Calibri" panose="020F0502020204030204" pitchFamily="34" charset="0"/>
                <a:cs typeface="Calibri" panose="020F0502020204030204" pitchFamily="34" charset="0"/>
              </a:rPr>
              <a:t>Vẽ</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thẳng</a:t>
            </a:r>
            <a:r>
              <a:rPr lang="en-US" sz="3200" dirty="0">
                <a:solidFill>
                  <a:prstClr val="black"/>
                </a:solidFill>
                <a:latin typeface="Calibri" panose="020F0502020204030204" pitchFamily="34" charset="0"/>
                <a:cs typeface="Calibri" panose="020F0502020204030204" pitchFamily="34" charset="0"/>
              </a:rPr>
              <a:t> AB </a:t>
            </a:r>
            <a:r>
              <a:rPr lang="en-US" sz="3200" dirty="0" err="1">
                <a:solidFill>
                  <a:prstClr val="black"/>
                </a:solidFill>
                <a:latin typeface="Calibri" panose="020F0502020204030204" pitchFamily="34" charset="0"/>
                <a:cs typeface="Calibri" panose="020F0502020204030204" pitchFamily="34" charset="0"/>
              </a:rPr>
              <a:t>dài</a:t>
            </a:r>
            <a:r>
              <a:rPr lang="en-US" sz="3200" dirty="0">
                <a:solidFill>
                  <a:prstClr val="black"/>
                </a:solidFill>
                <a:latin typeface="Calibri" panose="020F0502020204030204" pitchFamily="34" charset="0"/>
                <a:cs typeface="Calibri" panose="020F0502020204030204" pitchFamily="34" charset="0"/>
              </a:rPr>
              <a:t> 4cm. </a:t>
            </a:r>
            <a:r>
              <a:rPr lang="en-US" sz="3200" dirty="0" err="1">
                <a:solidFill>
                  <a:prstClr val="black"/>
                </a:solidFill>
                <a:latin typeface="Calibri" panose="020F0502020204030204" pitchFamily="34" charset="0"/>
                <a:cs typeface="Calibri" panose="020F0502020204030204" pitchFamily="34" charset="0"/>
              </a:rPr>
              <a:t>Vẽ</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thẳng</a:t>
            </a:r>
            <a:r>
              <a:rPr lang="en-US" sz="3200" dirty="0">
                <a:solidFill>
                  <a:prstClr val="black"/>
                </a:solidFill>
                <a:latin typeface="Calibri" panose="020F0502020204030204" pitchFamily="34" charset="0"/>
                <a:cs typeface="Calibri" panose="020F0502020204030204" pitchFamily="34" charset="0"/>
              </a:rPr>
              <a:t> CD </a:t>
            </a:r>
            <a:r>
              <a:rPr lang="en-US" sz="3200" dirty="0" err="1">
                <a:solidFill>
                  <a:prstClr val="black"/>
                </a:solidFill>
                <a:latin typeface="Calibri" panose="020F0502020204030204" pitchFamily="34" charset="0"/>
                <a:cs typeface="Calibri" panose="020F0502020204030204" pitchFamily="34" charset="0"/>
              </a:rPr>
              <a:t>dài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gấp</a:t>
            </a:r>
            <a:r>
              <a:rPr lang="en-US" sz="3200" dirty="0">
                <a:solidFill>
                  <a:prstClr val="black"/>
                </a:solidFill>
                <a:latin typeface="Calibri" panose="020F0502020204030204" pitchFamily="34" charset="0"/>
                <a:cs typeface="Calibri" panose="020F0502020204030204" pitchFamily="34" charset="0"/>
              </a:rPr>
              <a:t> 2 </a:t>
            </a:r>
            <a:r>
              <a:rPr lang="en-US" sz="3200" dirty="0" err="1">
                <a:solidFill>
                  <a:prstClr val="black"/>
                </a:solidFill>
                <a:latin typeface="Calibri" panose="020F0502020204030204" pitchFamily="34" charset="0"/>
                <a:cs typeface="Calibri" panose="020F0502020204030204" pitchFamily="34" charset="0"/>
              </a:rPr>
              <a:t>lần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thẳng</a:t>
            </a:r>
            <a:r>
              <a:rPr lang="en-US" sz="3200" dirty="0">
                <a:solidFill>
                  <a:prstClr val="black"/>
                </a:solidFill>
                <a:latin typeface="Calibri" panose="020F0502020204030204" pitchFamily="34" charset="0"/>
                <a:cs typeface="Calibri" panose="020F0502020204030204" pitchFamily="34" charset="0"/>
              </a:rPr>
              <a:t> AB. </a:t>
            </a:r>
            <a:r>
              <a:rPr lang="en-US" sz="3200" dirty="0" err="1">
                <a:solidFill>
                  <a:prstClr val="black"/>
                </a:solidFill>
                <a:latin typeface="Calibri" panose="020F0502020204030204" pitchFamily="34" charset="0"/>
                <a:cs typeface="Calibri" panose="020F0502020204030204" pitchFamily="34" charset="0"/>
              </a:rPr>
              <a:t>Vẽ</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thẳng</a:t>
            </a:r>
            <a:r>
              <a:rPr lang="en-US" sz="3200" dirty="0">
                <a:solidFill>
                  <a:prstClr val="black"/>
                </a:solidFill>
                <a:latin typeface="Calibri" panose="020F0502020204030204" pitchFamily="34" charset="0"/>
                <a:cs typeface="Calibri" panose="020F0502020204030204" pitchFamily="34" charset="0"/>
              </a:rPr>
              <a:t> MN </a:t>
            </a:r>
            <a:r>
              <a:rPr lang="en-US" sz="3200" dirty="0" err="1">
                <a:solidFill>
                  <a:prstClr val="black"/>
                </a:solidFill>
                <a:latin typeface="Calibri" panose="020F0502020204030204" pitchFamily="34" charset="0"/>
                <a:cs typeface="Calibri" panose="020F0502020204030204" pitchFamily="34" charset="0"/>
              </a:rPr>
              <a:t>dài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bằng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độ</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dài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thẳng</a:t>
            </a:r>
            <a:r>
              <a:rPr lang="en-US" sz="3200" dirty="0">
                <a:solidFill>
                  <a:prstClr val="black"/>
                </a:solidFill>
                <a:latin typeface="Calibri" panose="020F0502020204030204" pitchFamily="34" charset="0"/>
                <a:cs typeface="Calibri" panose="020F0502020204030204" pitchFamily="34" charset="0"/>
              </a:rPr>
              <a:t> AB </a:t>
            </a:r>
            <a:r>
              <a:rPr lang="en-US" sz="3200" dirty="0" err="1">
                <a:solidFill>
                  <a:prstClr val="black"/>
                </a:solidFill>
                <a:latin typeface="Calibri" panose="020F0502020204030204" pitchFamily="34" charset="0"/>
                <a:cs typeface="Calibri" panose="020F0502020204030204" pitchFamily="34" charset="0"/>
              </a:rPr>
              <a:t>giảm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đi</a:t>
            </a:r>
            <a:r>
              <a:rPr lang="en-US" sz="3200" dirty="0">
                <a:solidFill>
                  <a:prstClr val="black"/>
                </a:solidFill>
                <a:latin typeface="Calibri" panose="020F0502020204030204" pitchFamily="34" charset="0"/>
                <a:cs typeface="Calibri" panose="020F0502020204030204" pitchFamily="34" charset="0"/>
              </a:rPr>
              <a:t> 2 </a:t>
            </a:r>
            <a:r>
              <a:rPr lang="en-US" sz="3200" dirty="0" err="1">
                <a:solidFill>
                  <a:prstClr val="black"/>
                </a:solidFill>
                <a:latin typeface="Calibri" panose="020F0502020204030204" pitchFamily="34" charset="0"/>
                <a:cs typeface="Calibri" panose="020F0502020204030204" pitchFamily="34" charset="0"/>
              </a:rPr>
              <a:t>lần</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AEA097F1-4F2C-4788-AC2A-078220FA0696}"/>
              </a:ext>
            </a:extLst>
          </p:cNvPr>
          <p:cNvPicPr>
            <a:picLocks noChangeAspect="1"/>
          </p:cNvPicPr>
          <p:nvPr/>
        </p:nvPicPr>
        <p:blipFill>
          <a:blip r:embed="rId4"/>
          <a:stretch>
            <a:fillRect/>
          </a:stretch>
        </p:blipFill>
        <p:spPr>
          <a:xfrm>
            <a:off x="866774" y="2476500"/>
            <a:ext cx="6124575" cy="2668966"/>
          </a:xfrm>
          <a:prstGeom prst="rect">
            <a:avLst/>
          </a:prstGeom>
        </p:spPr>
      </p:pic>
      <p:cxnSp>
        <p:nvCxnSpPr>
          <p:cNvPr id="12" name="Straight Connector 11">
            <a:extLst>
              <a:ext uri="{FF2B5EF4-FFF2-40B4-BE49-F238E27FC236}">
                <a16:creationId xmlns:a16="http://schemas.microsoft.com/office/drawing/2014/main" id="{280D7D6F-DF04-4629-88FD-21AD464C1247}"/>
              </a:ext>
            </a:extLst>
          </p:cNvPr>
          <p:cNvCxnSpPr>
            <a:cxnSpLocks/>
          </p:cNvCxnSpPr>
          <p:nvPr/>
        </p:nvCxnSpPr>
        <p:spPr>
          <a:xfrm>
            <a:off x="1019175" y="25908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DF142A-4702-48C5-8095-439A732B3A5F}"/>
              </a:ext>
            </a:extLst>
          </p:cNvPr>
          <p:cNvSpPr txBox="1"/>
          <p:nvPr/>
        </p:nvSpPr>
        <p:spPr>
          <a:xfrm>
            <a:off x="704850" y="2600325"/>
            <a:ext cx="447675"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A</a:t>
            </a:r>
          </a:p>
        </p:txBody>
      </p:sp>
      <p:cxnSp>
        <p:nvCxnSpPr>
          <p:cNvPr id="45" name="Straight Connector 44">
            <a:extLst>
              <a:ext uri="{FF2B5EF4-FFF2-40B4-BE49-F238E27FC236}">
                <a16:creationId xmlns:a16="http://schemas.microsoft.com/office/drawing/2014/main" id="{6B54D958-EC22-48F8-AC52-1C7CBEF7EB88}"/>
              </a:ext>
            </a:extLst>
          </p:cNvPr>
          <p:cNvCxnSpPr>
            <a:cxnSpLocks/>
          </p:cNvCxnSpPr>
          <p:nvPr/>
        </p:nvCxnSpPr>
        <p:spPr>
          <a:xfrm>
            <a:off x="1019175" y="2495550"/>
            <a:ext cx="0" cy="200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25083B6-4A16-426C-92D9-517850D7AF88}"/>
              </a:ext>
            </a:extLst>
          </p:cNvPr>
          <p:cNvCxnSpPr>
            <a:cxnSpLocks/>
          </p:cNvCxnSpPr>
          <p:nvPr/>
        </p:nvCxnSpPr>
        <p:spPr>
          <a:xfrm>
            <a:off x="2914650" y="2476500"/>
            <a:ext cx="0" cy="200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1006135-2291-4C9B-8C53-86DF56BA6CC0}"/>
              </a:ext>
            </a:extLst>
          </p:cNvPr>
          <p:cNvSpPr txBox="1"/>
          <p:nvPr/>
        </p:nvSpPr>
        <p:spPr>
          <a:xfrm>
            <a:off x="2667000" y="2581275"/>
            <a:ext cx="447675"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B</a:t>
            </a:r>
          </a:p>
        </p:txBody>
      </p:sp>
      <p:pic>
        <p:nvPicPr>
          <p:cNvPr id="49" name="Picture 48">
            <a:extLst>
              <a:ext uri="{FF2B5EF4-FFF2-40B4-BE49-F238E27FC236}">
                <a16:creationId xmlns:a16="http://schemas.microsoft.com/office/drawing/2014/main" id="{6FE8105C-5899-4AD2-8F5B-7951478511B4}"/>
              </a:ext>
            </a:extLst>
          </p:cNvPr>
          <p:cNvPicPr>
            <a:picLocks noChangeAspect="1"/>
          </p:cNvPicPr>
          <p:nvPr/>
        </p:nvPicPr>
        <p:blipFill>
          <a:blip r:embed="rId4"/>
          <a:stretch>
            <a:fillRect/>
          </a:stretch>
        </p:blipFill>
        <p:spPr>
          <a:xfrm>
            <a:off x="885824" y="3733800"/>
            <a:ext cx="6124575" cy="2668966"/>
          </a:xfrm>
          <a:prstGeom prst="rect">
            <a:avLst/>
          </a:prstGeom>
        </p:spPr>
      </p:pic>
      <p:cxnSp>
        <p:nvCxnSpPr>
          <p:cNvPr id="50" name="Straight Connector 49">
            <a:extLst>
              <a:ext uri="{FF2B5EF4-FFF2-40B4-BE49-F238E27FC236}">
                <a16:creationId xmlns:a16="http://schemas.microsoft.com/office/drawing/2014/main" id="{373D67A8-D738-482C-9F2A-34F109A28915}"/>
              </a:ext>
            </a:extLst>
          </p:cNvPr>
          <p:cNvCxnSpPr>
            <a:cxnSpLocks/>
          </p:cNvCxnSpPr>
          <p:nvPr/>
        </p:nvCxnSpPr>
        <p:spPr>
          <a:xfrm>
            <a:off x="1047750" y="3848100"/>
            <a:ext cx="3857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7B1640-0A7F-44C2-934A-067AE11F7BC4}"/>
              </a:ext>
            </a:extLst>
          </p:cNvPr>
          <p:cNvCxnSpPr>
            <a:cxnSpLocks/>
          </p:cNvCxnSpPr>
          <p:nvPr/>
        </p:nvCxnSpPr>
        <p:spPr>
          <a:xfrm>
            <a:off x="1028700" y="3771900"/>
            <a:ext cx="0" cy="200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3AF6344-AF9F-4021-8125-ED7DF4036AFE}"/>
              </a:ext>
            </a:extLst>
          </p:cNvPr>
          <p:cNvCxnSpPr>
            <a:cxnSpLocks/>
          </p:cNvCxnSpPr>
          <p:nvPr/>
        </p:nvCxnSpPr>
        <p:spPr>
          <a:xfrm>
            <a:off x="4914900" y="3724275"/>
            <a:ext cx="0" cy="200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E56AB03-4CE7-4DE8-820E-892E0791EEAE}"/>
              </a:ext>
            </a:extLst>
          </p:cNvPr>
          <p:cNvSpPr txBox="1"/>
          <p:nvPr/>
        </p:nvSpPr>
        <p:spPr>
          <a:xfrm>
            <a:off x="857250" y="3857625"/>
            <a:ext cx="514350"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C</a:t>
            </a:r>
          </a:p>
        </p:txBody>
      </p:sp>
      <p:sp>
        <p:nvSpPr>
          <p:cNvPr id="58" name="TextBox 57">
            <a:extLst>
              <a:ext uri="{FF2B5EF4-FFF2-40B4-BE49-F238E27FC236}">
                <a16:creationId xmlns:a16="http://schemas.microsoft.com/office/drawing/2014/main" id="{0EAF1976-60F5-40BF-A779-A3A0C3DF5F72}"/>
              </a:ext>
            </a:extLst>
          </p:cNvPr>
          <p:cNvSpPr txBox="1"/>
          <p:nvPr/>
        </p:nvSpPr>
        <p:spPr>
          <a:xfrm>
            <a:off x="4714875" y="3762375"/>
            <a:ext cx="447675"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D</a:t>
            </a:r>
          </a:p>
        </p:txBody>
      </p:sp>
      <p:pic>
        <p:nvPicPr>
          <p:cNvPr id="67" name="Picture 66">
            <a:extLst>
              <a:ext uri="{FF2B5EF4-FFF2-40B4-BE49-F238E27FC236}">
                <a16:creationId xmlns:a16="http://schemas.microsoft.com/office/drawing/2014/main" id="{9A0A38FA-6948-414E-8983-83A995425697}"/>
              </a:ext>
            </a:extLst>
          </p:cNvPr>
          <p:cNvPicPr>
            <a:picLocks noChangeAspect="1"/>
          </p:cNvPicPr>
          <p:nvPr/>
        </p:nvPicPr>
        <p:blipFill>
          <a:blip r:embed="rId4"/>
          <a:stretch>
            <a:fillRect/>
          </a:stretch>
        </p:blipFill>
        <p:spPr>
          <a:xfrm>
            <a:off x="914399" y="4972050"/>
            <a:ext cx="6124575" cy="2668966"/>
          </a:xfrm>
          <a:prstGeom prst="rect">
            <a:avLst/>
          </a:prstGeom>
        </p:spPr>
      </p:pic>
      <p:cxnSp>
        <p:nvCxnSpPr>
          <p:cNvPr id="68" name="Straight Connector 67">
            <a:extLst>
              <a:ext uri="{FF2B5EF4-FFF2-40B4-BE49-F238E27FC236}">
                <a16:creationId xmlns:a16="http://schemas.microsoft.com/office/drawing/2014/main" id="{A9AF922B-F6F8-40A8-BAA1-CCD3A169CC22}"/>
              </a:ext>
            </a:extLst>
          </p:cNvPr>
          <p:cNvCxnSpPr>
            <a:cxnSpLocks/>
          </p:cNvCxnSpPr>
          <p:nvPr/>
        </p:nvCxnSpPr>
        <p:spPr>
          <a:xfrm>
            <a:off x="1066800" y="5086350"/>
            <a:ext cx="952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AA34F3A2-B9A5-4CFA-8BF9-DB9016288226}"/>
              </a:ext>
            </a:extLst>
          </p:cNvPr>
          <p:cNvSpPr txBox="1"/>
          <p:nvPr/>
        </p:nvSpPr>
        <p:spPr>
          <a:xfrm>
            <a:off x="752475" y="5067300"/>
            <a:ext cx="447675"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M</a:t>
            </a:r>
          </a:p>
        </p:txBody>
      </p:sp>
      <p:cxnSp>
        <p:nvCxnSpPr>
          <p:cNvPr id="70" name="Straight Connector 69">
            <a:extLst>
              <a:ext uri="{FF2B5EF4-FFF2-40B4-BE49-F238E27FC236}">
                <a16:creationId xmlns:a16="http://schemas.microsoft.com/office/drawing/2014/main" id="{21ADA5D9-2AF3-4B39-8F80-51B97F529303}"/>
              </a:ext>
            </a:extLst>
          </p:cNvPr>
          <p:cNvCxnSpPr>
            <a:cxnSpLocks/>
          </p:cNvCxnSpPr>
          <p:nvPr/>
        </p:nvCxnSpPr>
        <p:spPr>
          <a:xfrm>
            <a:off x="1066800" y="4991100"/>
            <a:ext cx="0" cy="200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19181C-3AD8-4868-B826-053090DDD6BC}"/>
              </a:ext>
            </a:extLst>
          </p:cNvPr>
          <p:cNvCxnSpPr>
            <a:cxnSpLocks/>
          </p:cNvCxnSpPr>
          <p:nvPr/>
        </p:nvCxnSpPr>
        <p:spPr>
          <a:xfrm>
            <a:off x="2009775" y="4981575"/>
            <a:ext cx="0" cy="200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25BE3A7-4AB1-4545-9C2D-4048F63B4D6C}"/>
              </a:ext>
            </a:extLst>
          </p:cNvPr>
          <p:cNvSpPr txBox="1"/>
          <p:nvPr/>
        </p:nvSpPr>
        <p:spPr>
          <a:xfrm>
            <a:off x="1771650" y="5048250"/>
            <a:ext cx="447675"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N</a:t>
            </a:r>
          </a:p>
        </p:txBody>
      </p:sp>
      <p:cxnSp>
        <p:nvCxnSpPr>
          <p:cNvPr id="74" name="Straight Connector 73">
            <a:extLst>
              <a:ext uri="{FF2B5EF4-FFF2-40B4-BE49-F238E27FC236}">
                <a16:creationId xmlns:a16="http://schemas.microsoft.com/office/drawing/2014/main" id="{75E963D6-9346-41B7-B064-5C68DAB2C14D}"/>
              </a:ext>
            </a:extLst>
          </p:cNvPr>
          <p:cNvCxnSpPr>
            <a:cxnSpLocks/>
          </p:cNvCxnSpPr>
          <p:nvPr/>
        </p:nvCxnSpPr>
        <p:spPr>
          <a:xfrm>
            <a:off x="1076325" y="6267450"/>
            <a:ext cx="0" cy="200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861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left)">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49"/>
                                        </p:tgtEl>
                                        <p:attrNameLst>
                                          <p:attrName>ppt_x</p:attrName>
                                        </p:attrNameLst>
                                      </p:cBhvr>
                                      <p:tavLst>
                                        <p:tav tm="0">
                                          <p:val>
                                            <p:strVal val="ppt_x"/>
                                          </p:val>
                                        </p:tav>
                                        <p:tav tm="100000">
                                          <p:val>
                                            <p:strVal val="ppt_x"/>
                                          </p:val>
                                        </p:tav>
                                      </p:tavLst>
                                    </p:anim>
                                    <p:anim calcmode="lin" valueType="num">
                                      <p:cBhvr additive="base">
                                        <p:cTn id="53" dur="500"/>
                                        <p:tgtEl>
                                          <p:spTgt spid="49"/>
                                        </p:tgtEl>
                                        <p:attrNameLst>
                                          <p:attrName>ppt_y</p:attrName>
                                        </p:attrNameLst>
                                      </p:cBhvr>
                                      <p:tavLst>
                                        <p:tav tm="0">
                                          <p:val>
                                            <p:strVal val="ppt_y"/>
                                          </p:val>
                                        </p:tav>
                                        <p:tav tm="100000">
                                          <p:val>
                                            <p:strVal val="1+ppt_h/2"/>
                                          </p:val>
                                        </p:tav>
                                      </p:tavLst>
                                    </p:anim>
                                    <p:set>
                                      <p:cBhvr>
                                        <p:cTn id="54" dur="1" fill="hold">
                                          <p:stCondLst>
                                            <p:cond delay="499"/>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par>
                                <p:cTn id="60" presetID="10" presetClass="entr" presetSubtype="0" fill="hold"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1000"/>
                                        <p:tgtEl>
                                          <p:spTgt spid="67"/>
                                        </p:tgtEl>
                                      </p:cBhvr>
                                    </p:animEffect>
                                    <p:anim calcmode="lin" valueType="num">
                                      <p:cBhvr>
                                        <p:cTn id="76" dur="1000" fill="hold"/>
                                        <p:tgtEl>
                                          <p:spTgt spid="67"/>
                                        </p:tgtEl>
                                        <p:attrNameLst>
                                          <p:attrName>ppt_x</p:attrName>
                                        </p:attrNameLst>
                                      </p:cBhvr>
                                      <p:tavLst>
                                        <p:tav tm="0">
                                          <p:val>
                                            <p:strVal val="#ppt_x"/>
                                          </p:val>
                                        </p:tav>
                                        <p:tav tm="100000">
                                          <p:val>
                                            <p:strVal val="#ppt_x"/>
                                          </p:val>
                                        </p:tav>
                                      </p:tavLst>
                                    </p:anim>
                                    <p:anim calcmode="lin" valueType="num">
                                      <p:cBhvr>
                                        <p:cTn id="77"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wipe(left)">
                                      <p:cBhvr>
                                        <p:cTn id="82" dur="500"/>
                                        <p:tgtEl>
                                          <p:spTgt spid="68"/>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nodeType="clickEffect">
                                  <p:stCondLst>
                                    <p:cond delay="0"/>
                                  </p:stCondLst>
                                  <p:childTnLst>
                                    <p:anim calcmode="lin" valueType="num">
                                      <p:cBhvr additive="base">
                                        <p:cTn id="86" dur="500"/>
                                        <p:tgtEl>
                                          <p:spTgt spid="67"/>
                                        </p:tgtEl>
                                        <p:attrNameLst>
                                          <p:attrName>ppt_x</p:attrName>
                                        </p:attrNameLst>
                                      </p:cBhvr>
                                      <p:tavLst>
                                        <p:tav tm="0">
                                          <p:val>
                                            <p:strVal val="ppt_x"/>
                                          </p:val>
                                        </p:tav>
                                        <p:tav tm="100000">
                                          <p:val>
                                            <p:strVal val="ppt_x"/>
                                          </p:val>
                                        </p:tav>
                                      </p:tavLst>
                                    </p:anim>
                                    <p:anim calcmode="lin" valueType="num">
                                      <p:cBhvr additive="base">
                                        <p:cTn id="87" dur="500"/>
                                        <p:tgtEl>
                                          <p:spTgt spid="67"/>
                                        </p:tgtEl>
                                        <p:attrNameLst>
                                          <p:attrName>ppt_y</p:attrName>
                                        </p:attrNameLst>
                                      </p:cBhvr>
                                      <p:tavLst>
                                        <p:tav tm="0">
                                          <p:val>
                                            <p:strVal val="ppt_y"/>
                                          </p:val>
                                        </p:tav>
                                        <p:tav tm="100000">
                                          <p:val>
                                            <p:strVal val="1+ppt_h/2"/>
                                          </p:val>
                                        </p:tav>
                                      </p:tavLst>
                                    </p:anim>
                                    <p:set>
                                      <p:cBhvr>
                                        <p:cTn id="88" dur="1" fill="hold">
                                          <p:stCondLst>
                                            <p:cond delay="499"/>
                                          </p:stCondLst>
                                        </p:cTn>
                                        <p:tgtEl>
                                          <p:spTgt spid="6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500"/>
                                        <p:tgtEl>
                                          <p:spTgt spid="71"/>
                                        </p:tgtEl>
                                      </p:cBhvr>
                                    </p:animEffect>
                                  </p:childTnLst>
                                </p:cTn>
                              </p:par>
                              <p:par>
                                <p:cTn id="94" presetID="10" presetClass="entr" presetSubtype="0" fill="hold" nodeType="withEffect">
                                  <p:stCondLst>
                                    <p:cond delay="0"/>
                                  </p:stCondLst>
                                  <p:childTnLst>
                                    <p:set>
                                      <p:cBhvr>
                                        <p:cTn id="95" dur="1" fill="hold">
                                          <p:stCondLst>
                                            <p:cond delay="0"/>
                                          </p:stCondLst>
                                        </p:cTn>
                                        <p:tgtEl>
                                          <p:spTgt spid="70"/>
                                        </p:tgtEl>
                                        <p:attrNameLst>
                                          <p:attrName>style.visibility</p:attrName>
                                        </p:attrNameLst>
                                      </p:cBhvr>
                                      <p:to>
                                        <p:strVal val="visible"/>
                                      </p:to>
                                    </p:set>
                                    <p:animEffect transition="in" filter="fade">
                                      <p:cBhvr>
                                        <p:cTn id="96" dur="500"/>
                                        <p:tgtEl>
                                          <p:spTgt spid="7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500"/>
                                        <p:tgtEl>
                                          <p:spTgt spid="7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9"/>
                                        </p:tgtEl>
                                        <p:attrNameLst>
                                          <p:attrName>style.visibility</p:attrName>
                                        </p:attrNameLst>
                                      </p:cBhvr>
                                      <p:to>
                                        <p:strVal val="visible"/>
                                      </p:to>
                                    </p:set>
                                    <p:animEffect transition="in" filter="fade">
                                      <p:cBhvr>
                                        <p:cTn id="104" dur="500"/>
                                        <p:tgtEl>
                                          <p:spTgt spid="6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8" grpId="0"/>
      <p:bldP spid="57" grpId="0"/>
      <p:bldP spid="58" grpId="0"/>
      <p:bldP spid="69" grpId="0"/>
      <p:bldP spid="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79B03C7-D815-EBCF-8FB9-D6D939B4F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97"/>
            <a:ext cx="12192000" cy="6858000"/>
          </a:xfrm>
          <a:prstGeom prst="rect">
            <a:avLst/>
          </a:prstGeom>
        </p:spPr>
      </p:pic>
      <p:sp>
        <p:nvSpPr>
          <p:cNvPr id="6" name="Rectangle: Rounded Corners 5">
            <a:extLst>
              <a:ext uri="{FF2B5EF4-FFF2-40B4-BE49-F238E27FC236}">
                <a16:creationId xmlns:a16="http://schemas.microsoft.com/office/drawing/2014/main" id="{D4E19F5F-8A8F-73AE-8692-D5FDC6A8FB93}"/>
              </a:ext>
            </a:extLst>
          </p:cNvPr>
          <p:cNvSpPr/>
          <p:nvPr/>
        </p:nvSpPr>
        <p:spPr>
          <a:xfrm>
            <a:off x="263592" y="354607"/>
            <a:ext cx="11572808" cy="6168640"/>
          </a:xfrm>
          <a:custGeom>
            <a:avLst/>
            <a:gdLst>
              <a:gd name="connsiteX0" fmla="*/ 0 w 11572808"/>
              <a:gd name="connsiteY0" fmla="*/ 1028127 h 6168640"/>
              <a:gd name="connsiteX1" fmla="*/ 1028127 w 11572808"/>
              <a:gd name="connsiteY1" fmla="*/ 0 h 6168640"/>
              <a:gd name="connsiteX2" fmla="*/ 10544681 w 11572808"/>
              <a:gd name="connsiteY2" fmla="*/ 0 h 6168640"/>
              <a:gd name="connsiteX3" fmla="*/ 11572808 w 11572808"/>
              <a:gd name="connsiteY3" fmla="*/ 1028127 h 6168640"/>
              <a:gd name="connsiteX4" fmla="*/ 11572808 w 11572808"/>
              <a:gd name="connsiteY4" fmla="*/ 5140513 h 6168640"/>
              <a:gd name="connsiteX5" fmla="*/ 10544681 w 11572808"/>
              <a:gd name="connsiteY5" fmla="*/ 6168640 h 6168640"/>
              <a:gd name="connsiteX6" fmla="*/ 1028127 w 11572808"/>
              <a:gd name="connsiteY6" fmla="*/ 6168640 h 6168640"/>
              <a:gd name="connsiteX7" fmla="*/ 0 w 11572808"/>
              <a:gd name="connsiteY7" fmla="*/ 5140513 h 6168640"/>
              <a:gd name="connsiteX8" fmla="*/ 0 w 11572808"/>
              <a:gd name="connsiteY8" fmla="*/ 1028127 h 6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2808" h="6168640" fill="none" extrusionOk="0">
                <a:moveTo>
                  <a:pt x="0" y="1028127"/>
                </a:moveTo>
                <a:cubicBezTo>
                  <a:pt x="63174" y="466494"/>
                  <a:pt x="481181" y="-78130"/>
                  <a:pt x="1028127" y="0"/>
                </a:cubicBezTo>
                <a:cubicBezTo>
                  <a:pt x="4609711" y="37576"/>
                  <a:pt x="9479201" y="165129"/>
                  <a:pt x="10544681" y="0"/>
                </a:cubicBezTo>
                <a:cubicBezTo>
                  <a:pt x="11215057" y="-37832"/>
                  <a:pt x="11521157" y="397216"/>
                  <a:pt x="11572808" y="1028127"/>
                </a:cubicBezTo>
                <a:cubicBezTo>
                  <a:pt x="11520557" y="2832113"/>
                  <a:pt x="11701111" y="4630376"/>
                  <a:pt x="11572808" y="5140513"/>
                </a:cubicBezTo>
                <a:cubicBezTo>
                  <a:pt x="11592985" y="5670371"/>
                  <a:pt x="11105396" y="6167697"/>
                  <a:pt x="10544681" y="6168640"/>
                </a:cubicBezTo>
                <a:cubicBezTo>
                  <a:pt x="7781533" y="6184597"/>
                  <a:pt x="2651414" y="6273951"/>
                  <a:pt x="1028127" y="6168640"/>
                </a:cubicBezTo>
                <a:cubicBezTo>
                  <a:pt x="488529" y="6118580"/>
                  <a:pt x="5912" y="5717825"/>
                  <a:pt x="0" y="5140513"/>
                </a:cubicBezTo>
                <a:cubicBezTo>
                  <a:pt x="156764" y="3484034"/>
                  <a:pt x="-109339" y="3026176"/>
                  <a:pt x="0" y="1028127"/>
                </a:cubicBezTo>
                <a:close/>
              </a:path>
              <a:path w="11572808" h="6168640" stroke="0" extrusionOk="0">
                <a:moveTo>
                  <a:pt x="0" y="1028127"/>
                </a:moveTo>
                <a:cubicBezTo>
                  <a:pt x="109715" y="454027"/>
                  <a:pt x="531565" y="40467"/>
                  <a:pt x="1028127" y="0"/>
                </a:cubicBezTo>
                <a:cubicBezTo>
                  <a:pt x="5456103" y="-80263"/>
                  <a:pt x="6031522" y="169442"/>
                  <a:pt x="10544681" y="0"/>
                </a:cubicBezTo>
                <a:cubicBezTo>
                  <a:pt x="11124485" y="-94769"/>
                  <a:pt x="11572224" y="390884"/>
                  <a:pt x="11572808" y="1028127"/>
                </a:cubicBezTo>
                <a:cubicBezTo>
                  <a:pt x="11723754" y="2548526"/>
                  <a:pt x="11532441" y="4035280"/>
                  <a:pt x="11572808" y="5140513"/>
                </a:cubicBezTo>
                <a:cubicBezTo>
                  <a:pt x="11518310" y="5686122"/>
                  <a:pt x="11186255" y="6151767"/>
                  <a:pt x="10544681" y="6168640"/>
                </a:cubicBezTo>
                <a:cubicBezTo>
                  <a:pt x="8580342" y="6074934"/>
                  <a:pt x="3371915" y="6113283"/>
                  <a:pt x="1028127" y="6168640"/>
                </a:cubicBezTo>
                <a:cubicBezTo>
                  <a:pt x="429262" y="6273250"/>
                  <a:pt x="69027" y="5640759"/>
                  <a:pt x="0" y="5140513"/>
                </a:cubicBezTo>
                <a:cubicBezTo>
                  <a:pt x="-155467" y="3958671"/>
                  <a:pt x="-169198" y="1507991"/>
                  <a:pt x="0" y="1028127"/>
                </a:cubicBezTo>
                <a:close/>
              </a:path>
            </a:pathLst>
          </a:custGeom>
          <a:solidFill>
            <a:srgbClr val="FFFFFF">
              <a:alpha val="80000"/>
            </a:srgbClr>
          </a:solidFill>
          <a:ln w="12700" cap="flat" cmpd="sng" algn="ctr">
            <a:solidFill>
              <a:sysClr val="window" lastClr="FFFFFF"/>
            </a:solidFill>
            <a:prstDash val="solid"/>
            <a:miter lim="800000"/>
            <a:extLst>
              <a:ext uri="{C807C97D-BFC1-408E-A445-0C87EB9F89A2}">
                <ask:lineSketchStyleProps xmlns:ask="http://schemas.microsoft.com/office/drawing/2018/sketchyshapes" sd="1699975038">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687477" y="727639"/>
            <a:ext cx="657046" cy="589968"/>
          </a:xfrm>
          <a:prstGeom prst="ellipse">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p:cNvSpPr txBox="1"/>
          <p:nvPr/>
        </p:nvSpPr>
        <p:spPr>
          <a:xfrm>
            <a:off x="1490383" y="638739"/>
            <a:ext cx="102317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120g nấm hương khô, sau khi ngâm nước số nấm hương đó cân nặng 407g. Hỏi sau khi ngâm nước lượng nấm hương đó nặng thêm bao nhiêu gam?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08DFAAD-6C72-4BC6-85B1-F4BA00718657}"/>
              </a:ext>
            </a:extLst>
          </p:cNvPr>
          <p:cNvPicPr>
            <a:picLocks noChangeAspect="1"/>
          </p:cNvPicPr>
          <p:nvPr/>
        </p:nvPicPr>
        <p:blipFill>
          <a:blip r:embed="rId4"/>
          <a:stretch>
            <a:fillRect/>
          </a:stretch>
        </p:blipFill>
        <p:spPr>
          <a:xfrm>
            <a:off x="528638" y="2490788"/>
            <a:ext cx="5357812" cy="23741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a:extLst>
              <a:ext uri="{FF2B5EF4-FFF2-40B4-BE49-F238E27FC236}">
                <a16:creationId xmlns:a16="http://schemas.microsoft.com/office/drawing/2014/main" id="{582AAADC-DA9B-4D74-AB52-90F680A1DE94}"/>
              </a:ext>
            </a:extLst>
          </p:cNvPr>
          <p:cNvSpPr txBox="1"/>
          <p:nvPr/>
        </p:nvSpPr>
        <p:spPr>
          <a:xfrm>
            <a:off x="6858000" y="1733550"/>
            <a:ext cx="4933950" cy="2062103"/>
          </a:xfrm>
          <a:prstGeom prst="rect">
            <a:avLst/>
          </a:prstGeom>
          <a:noFill/>
        </p:spPr>
        <p:txBody>
          <a:bodyPr wrap="square" rtlCol="0">
            <a:spAutoFit/>
          </a:bodyPr>
          <a:lstStyle/>
          <a:p>
            <a:pPr algn="ctr"/>
            <a:r>
              <a:rPr lang="vi-VN" sz="3200" b="1" i="0" dirty="0">
                <a:solidFill>
                  <a:srgbClr val="00B050"/>
                </a:solidFill>
                <a:effectLst/>
                <a:latin typeface="Calibri" panose="020F0502020204030204" pitchFamily="34" charset="0"/>
                <a:cs typeface="Calibri" panose="020F0502020204030204" pitchFamily="34" charset="0"/>
              </a:rPr>
              <a:t>Tóm tắt</a:t>
            </a:r>
          </a:p>
          <a:p>
            <a:pPr algn="ctr"/>
            <a:r>
              <a:rPr lang="vi-VN" sz="3200" b="1" i="0" dirty="0">
                <a:solidFill>
                  <a:srgbClr val="00B050"/>
                </a:solidFill>
                <a:effectLst/>
                <a:latin typeface="Calibri" panose="020F0502020204030204" pitchFamily="34" charset="0"/>
                <a:cs typeface="Calibri" panose="020F0502020204030204" pitchFamily="34" charset="0"/>
              </a:rPr>
              <a:t>Nấm hương khô: 120 g</a:t>
            </a:r>
          </a:p>
          <a:p>
            <a:pPr algn="just"/>
            <a:r>
              <a:rPr lang="vi-VN" sz="3200" b="1" i="0" dirty="0">
                <a:solidFill>
                  <a:srgbClr val="00B050"/>
                </a:solidFill>
                <a:effectLst/>
                <a:latin typeface="Calibri" panose="020F0502020204030204" pitchFamily="34" charset="0"/>
                <a:cs typeface="Calibri" panose="020F0502020204030204" pitchFamily="34" charset="0"/>
              </a:rPr>
              <a:t>Ngâm nước: 407 g</a:t>
            </a:r>
          </a:p>
          <a:p>
            <a:pPr algn="just"/>
            <a:r>
              <a:rPr lang="vi-VN" sz="3200" b="1" i="0" dirty="0">
                <a:solidFill>
                  <a:srgbClr val="00B050"/>
                </a:solidFill>
                <a:effectLst/>
                <a:latin typeface="Calibri" panose="020F0502020204030204" pitchFamily="34" charset="0"/>
                <a:cs typeface="Calibri" panose="020F0502020204030204" pitchFamily="34" charset="0"/>
              </a:rPr>
              <a:t>Nặng thêm: … g?</a:t>
            </a:r>
          </a:p>
        </p:txBody>
      </p:sp>
      <p:sp>
        <p:nvSpPr>
          <p:cNvPr id="24" name="TextBox 23">
            <a:extLst>
              <a:ext uri="{FF2B5EF4-FFF2-40B4-BE49-F238E27FC236}">
                <a16:creationId xmlns:a16="http://schemas.microsoft.com/office/drawing/2014/main" id="{96A99ABC-AC27-4E0B-92E5-7D533C7922D6}"/>
              </a:ext>
            </a:extLst>
          </p:cNvPr>
          <p:cNvSpPr txBox="1"/>
          <p:nvPr/>
        </p:nvSpPr>
        <p:spPr>
          <a:xfrm>
            <a:off x="5915025" y="3811012"/>
            <a:ext cx="6276975" cy="3046988"/>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p>
          <a:p>
            <a:pPr algn="ctr"/>
            <a:r>
              <a:rPr lang="vi-VN" sz="3200" b="1" dirty="0">
                <a:solidFill>
                  <a:srgbClr val="FF0000"/>
                </a:solidFill>
                <a:latin typeface="Calibri" panose="020F0502020204030204" pitchFamily="34" charset="0"/>
                <a:cs typeface="Calibri" panose="020F0502020204030204" pitchFamily="34" charset="0"/>
              </a:rPr>
              <a:t>Sau khi ngâm nước lượng nấm hương đó nặng thêm số gam là</a:t>
            </a:r>
          </a:p>
          <a:p>
            <a:pPr algn="ctr"/>
            <a:r>
              <a:rPr lang="vi-VN" sz="3200" b="1" dirty="0">
                <a:solidFill>
                  <a:srgbClr val="FF0000"/>
                </a:solidFill>
                <a:latin typeface="Calibri" panose="020F0502020204030204" pitchFamily="34" charset="0"/>
                <a:cs typeface="Calibri" panose="020F0502020204030204" pitchFamily="34" charset="0"/>
              </a:rPr>
              <a:t>407 – 120 = 287 (gam)</a:t>
            </a:r>
          </a:p>
          <a:p>
            <a:pPr algn="r"/>
            <a:r>
              <a:rPr lang="vi-VN" sz="3200" b="1" dirty="0">
                <a:solidFill>
                  <a:srgbClr val="FF0000"/>
                </a:solidFill>
                <a:latin typeface="Calibri" panose="020F0502020204030204" pitchFamily="34" charset="0"/>
                <a:cs typeface="Calibri" panose="020F0502020204030204" pitchFamily="34" charset="0"/>
              </a:rPr>
              <a:t>Đáp số: 287 gam</a:t>
            </a:r>
          </a:p>
          <a:p>
            <a:pPr algn="ctr"/>
            <a:endParaRPr lang="vi-VN"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3624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down)">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wipe(down)">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wipe(down)">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wipe(down)">
                                      <p:cBhvr>
                                        <p:cTn id="3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4604385"/>
            <a:ext cx="1602105" cy="2278380"/>
          </a:xfrm>
          <a:prstGeom prst="rect">
            <a:avLst/>
          </a:prstGeom>
        </p:spPr>
      </p:pic>
      <p:pic>
        <p:nvPicPr>
          <p:cNvPr id="6" name="图片 5" descr="6"/>
          <p:cNvPicPr>
            <a:picLocks noChangeAspect="1"/>
          </p:cNvPicPr>
          <p:nvPr/>
        </p:nvPicPr>
        <p:blipFill>
          <a:blip r:embed="rId4"/>
          <a:srcRect l="47449" t="21697"/>
          <a:stretch>
            <a:fillRect/>
          </a:stretch>
        </p:blipFill>
        <p:spPr>
          <a:xfrm>
            <a:off x="9053195" y="5132705"/>
            <a:ext cx="3137535" cy="1704340"/>
          </a:xfrm>
          <a:prstGeom prst="rect">
            <a:avLst/>
          </a:prstGeom>
        </p:spPr>
      </p:pic>
      <p:grpSp>
        <p:nvGrpSpPr>
          <p:cNvPr id="4" name="Group 3">
            <a:extLst>
              <a:ext uri="{FF2B5EF4-FFF2-40B4-BE49-F238E27FC236}">
                <a16:creationId xmlns:a16="http://schemas.microsoft.com/office/drawing/2014/main" id="{EAAAD43A-532A-400B-89E1-8F0B8B216AFE}"/>
              </a:ext>
            </a:extLst>
          </p:cNvPr>
          <p:cNvGrpSpPr/>
          <p:nvPr/>
        </p:nvGrpSpPr>
        <p:grpSpPr>
          <a:xfrm>
            <a:off x="800100" y="191770"/>
            <a:ext cx="10601325" cy="2760980"/>
            <a:chOff x="1496289" y="1334770"/>
            <a:chExt cx="10152786" cy="3961130"/>
          </a:xfrm>
        </p:grpSpPr>
        <p:sp>
          <p:nvSpPr>
            <p:cNvPr id="10" name="圆角矩形 4">
              <a:extLst>
                <a:ext uri="{FF2B5EF4-FFF2-40B4-BE49-F238E27FC236}">
                  <a16:creationId xmlns:a16="http://schemas.microsoft.com/office/drawing/2014/main" id="{32FED06A-A376-49EA-A364-B8266DB0920F}"/>
                </a:ext>
              </a:extLst>
            </p:cNvPr>
            <p:cNvSpPr/>
            <p:nvPr/>
          </p:nvSpPr>
          <p:spPr>
            <a:xfrm>
              <a:off x="1496289" y="1357314"/>
              <a:ext cx="10152786" cy="3938586"/>
            </a:xfrm>
            <a:prstGeom prst="roundRect">
              <a:avLst/>
            </a:prstGeom>
            <a:solidFill>
              <a:schemeClr val="bg1"/>
            </a:solidFill>
            <a:ln w="28575">
              <a:solidFill>
                <a:srgbClr val="97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cs typeface="+mn-ea"/>
                <a:sym typeface="+mn-lt"/>
              </a:endParaRPr>
            </a:p>
          </p:txBody>
        </p:sp>
        <p:sp>
          <p:nvSpPr>
            <p:cNvPr id="3" name="TextBox 2">
              <a:extLst>
                <a:ext uri="{FF2B5EF4-FFF2-40B4-BE49-F238E27FC236}">
                  <a16:creationId xmlns:a16="http://schemas.microsoft.com/office/drawing/2014/main" id="{6BA53ABF-0BF0-44DE-9090-CB2A2372A352}"/>
                </a:ext>
              </a:extLst>
            </p:cNvPr>
            <p:cNvSpPr txBox="1"/>
            <p:nvPr/>
          </p:nvSpPr>
          <p:spPr>
            <a:xfrm>
              <a:off x="1728789" y="1334770"/>
              <a:ext cx="961548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Nấm hương là một loại thực phẩm thường dùng để tạo thêm hương vị cho món ăn hoặc dùng làm thuốc trong đông y. Nó có chứa rất nhiều chất dinh dưỡng, đem lại nhiều lợi ích cho sức khỏe của con người. Vì vậy các em nên ăn nấm hương để tăng cường sức khỏe cho bản thân.</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pic>
        <p:nvPicPr>
          <p:cNvPr id="1026" name="Picture 2" descr="Ăn nấm hương có tác dụng gì? | Vinmec">
            <a:extLst>
              <a:ext uri="{FF2B5EF4-FFF2-40B4-BE49-F238E27FC236}">
                <a16:creationId xmlns:a16="http://schemas.microsoft.com/office/drawing/2014/main" id="{9622C230-9E52-4A04-A7EB-E28C314B9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3699" y="3194851"/>
            <a:ext cx="5915026" cy="350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loud cute cartoon Royalty Free Vector Image - VectorStock">
            <a:extLst>
              <a:ext uri="{FF2B5EF4-FFF2-40B4-BE49-F238E27FC236}">
                <a16:creationId xmlns:a16="http://schemas.microsoft.com/office/drawing/2014/main" id="{ADAD15A5-E11E-CE0D-43BE-DF350292DC6D}"/>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900">
                        <a14:foregroundMark x1="90300" y1="45833" x2="90900" y2="48333"/>
                        <a14:foregroundMark x1="10100" y1="47963" x2="10100" y2="47963"/>
                      </a14:backgroundRemoval>
                    </a14:imgEffect>
                  </a14:imgLayer>
                </a14:imgProps>
              </a:ext>
              <a:ext uri="{28A0092B-C50C-407E-A947-70E740481C1C}">
                <a14:useLocalDpi xmlns:a14="http://schemas.microsoft.com/office/drawing/2010/main" val="0"/>
              </a:ext>
            </a:extLst>
          </a:blip>
          <a:srcRect l="6222" t="15663" r="2000" b="23692"/>
          <a:stretch/>
        </p:blipFill>
        <p:spPr bwMode="auto">
          <a:xfrm>
            <a:off x="6762895" y="105012"/>
            <a:ext cx="1065516" cy="760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loud cute cartoon Royalty Free Vector Image - VectorStock">
            <a:extLst>
              <a:ext uri="{FF2B5EF4-FFF2-40B4-BE49-F238E27FC236}">
                <a16:creationId xmlns:a16="http://schemas.microsoft.com/office/drawing/2014/main" id="{7E6B3AE7-19BE-3524-CCDB-05B8DEAEF368}"/>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900">
                        <a14:foregroundMark x1="90300" y1="45833" x2="90900" y2="48333"/>
                        <a14:foregroundMark x1="10100" y1="47963" x2="10100" y2="47963"/>
                      </a14:backgroundRemoval>
                    </a14:imgEffect>
                  </a14:imgLayer>
                </a14:imgProps>
              </a:ext>
              <a:ext uri="{28A0092B-C50C-407E-A947-70E740481C1C}">
                <a14:useLocalDpi xmlns:a14="http://schemas.microsoft.com/office/drawing/2010/main" val="0"/>
              </a:ext>
            </a:extLst>
          </a:blip>
          <a:srcRect l="6222" t="15663" r="2000" b="23692"/>
          <a:stretch/>
        </p:blipFill>
        <p:spPr bwMode="auto">
          <a:xfrm>
            <a:off x="4318946" y="1437308"/>
            <a:ext cx="1777054" cy="12681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loud cute cartoon Royalty Free Vector Image - VectorStock">
            <a:extLst>
              <a:ext uri="{FF2B5EF4-FFF2-40B4-BE49-F238E27FC236}">
                <a16:creationId xmlns:a16="http://schemas.microsoft.com/office/drawing/2014/main" id="{E1C42246-61E4-D4F3-8567-DEBC7FF0EF50}"/>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900">
                        <a14:foregroundMark x1="90300" y1="45833" x2="90900" y2="48333"/>
                        <a14:foregroundMark x1="10100" y1="47963" x2="10100" y2="47963"/>
                      </a14:backgroundRemoval>
                    </a14:imgEffect>
                  </a14:imgLayer>
                </a14:imgProps>
              </a:ext>
              <a:ext uri="{28A0092B-C50C-407E-A947-70E740481C1C}">
                <a14:useLocalDpi xmlns:a14="http://schemas.microsoft.com/office/drawing/2010/main" val="0"/>
              </a:ext>
            </a:extLst>
          </a:blip>
          <a:srcRect l="6222" t="15663" r="2000" b="23692"/>
          <a:stretch/>
        </p:blipFill>
        <p:spPr bwMode="auto">
          <a:xfrm>
            <a:off x="10302313" y="346369"/>
            <a:ext cx="1777054" cy="12681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loud cute cartoon Royalty Free Vector Image - VectorStock">
            <a:extLst>
              <a:ext uri="{FF2B5EF4-FFF2-40B4-BE49-F238E27FC236}">
                <a16:creationId xmlns:a16="http://schemas.microsoft.com/office/drawing/2014/main" id="{CBFBBF09-5293-E6B0-8CBD-00F2B78FAAE6}"/>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900">
                        <a14:foregroundMark x1="90300" y1="45833" x2="90900" y2="48333"/>
                        <a14:foregroundMark x1="10100" y1="47963" x2="10100" y2="47963"/>
                      </a14:backgroundRemoval>
                    </a14:imgEffect>
                  </a14:imgLayer>
                </a14:imgProps>
              </a:ext>
              <a:ext uri="{28A0092B-C50C-407E-A947-70E740481C1C}">
                <a14:useLocalDpi xmlns:a14="http://schemas.microsoft.com/office/drawing/2010/main" val="0"/>
              </a:ext>
            </a:extLst>
          </a:blip>
          <a:srcRect l="6222" t="15663" r="2000" b="23692"/>
          <a:stretch/>
        </p:blipFill>
        <p:spPr bwMode="auto">
          <a:xfrm>
            <a:off x="3340986" y="49696"/>
            <a:ext cx="1065516" cy="760393"/>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4A02A139-1C5C-3A87-639D-CB1F6ACD6804}"/>
              </a:ext>
            </a:extLst>
          </p:cNvPr>
          <p:cNvSpPr/>
          <p:nvPr/>
        </p:nvSpPr>
        <p:spPr>
          <a:xfrm>
            <a:off x="-889968" y="5045528"/>
            <a:ext cx="13609925" cy="2955471"/>
          </a:xfrm>
          <a:prstGeom prst="ellipse">
            <a:avLst/>
          </a:prstGeom>
          <a:solidFill>
            <a:srgbClr val="47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2" descr="Tulip Border | Clip art, Clip art freebies, Cherry blossom wall art">
            <a:extLst>
              <a:ext uri="{FF2B5EF4-FFF2-40B4-BE49-F238E27FC236}">
                <a16:creationId xmlns:a16="http://schemas.microsoft.com/office/drawing/2014/main" id="{65B2338C-95A8-B400-6211-2D81B3BB7AD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341191" y="5120264"/>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Tulip Border | Clip art, Clip art freebies, Cherry blossom wall art">
            <a:extLst>
              <a:ext uri="{FF2B5EF4-FFF2-40B4-BE49-F238E27FC236}">
                <a16:creationId xmlns:a16="http://schemas.microsoft.com/office/drawing/2014/main" id="{61F717C8-81F2-E5E2-DA0C-FA1B22CC58D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29167" y="5112071"/>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Tulip Border | Clip art, Clip art freebies, Cherry blossom wall art">
            <a:extLst>
              <a:ext uri="{FF2B5EF4-FFF2-40B4-BE49-F238E27FC236}">
                <a16:creationId xmlns:a16="http://schemas.microsoft.com/office/drawing/2014/main" id="{035649C0-5798-3793-0044-6DF809CB06D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41427" y="5121903"/>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Tulip Border | Clip art, Clip art freebies, Cherry blossom wall art">
            <a:extLst>
              <a:ext uri="{FF2B5EF4-FFF2-40B4-BE49-F238E27FC236}">
                <a16:creationId xmlns:a16="http://schemas.microsoft.com/office/drawing/2014/main" id="{4893F4CF-89EE-4F39-749B-A5ED10EBE47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38673" y="5122521"/>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te Pink Spring Tree Clipart">
            <a:extLst>
              <a:ext uri="{FF2B5EF4-FFF2-40B4-BE49-F238E27FC236}">
                <a16:creationId xmlns:a16="http://schemas.microsoft.com/office/drawing/2014/main" id="{B49AD0E9-0DE5-66A2-AEC7-B65AF35115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833" y="-120848"/>
            <a:ext cx="6272827" cy="67089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loud cute cartoon Royalty Free Vector Image - VectorStock">
            <a:extLst>
              <a:ext uri="{FF2B5EF4-FFF2-40B4-BE49-F238E27FC236}">
                <a16:creationId xmlns:a16="http://schemas.microsoft.com/office/drawing/2014/main" id="{33777252-5653-6C64-3C39-D5F73BDB4969}"/>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900">
                        <a14:foregroundMark x1="90300" y1="45833" x2="90900" y2="48333"/>
                        <a14:foregroundMark x1="10100" y1="47963" x2="10100" y2="47963"/>
                      </a14:backgroundRemoval>
                    </a14:imgEffect>
                  </a14:imgLayer>
                </a14:imgProps>
              </a:ext>
              <a:ext uri="{28A0092B-C50C-407E-A947-70E740481C1C}">
                <a14:useLocalDpi xmlns:a14="http://schemas.microsoft.com/office/drawing/2010/main" val="0"/>
              </a:ext>
            </a:extLst>
          </a:blip>
          <a:srcRect l="6222" t="15663" r="2000" b="23692"/>
          <a:stretch/>
        </p:blipFill>
        <p:spPr bwMode="auto">
          <a:xfrm>
            <a:off x="98230" y="1296098"/>
            <a:ext cx="1777054" cy="12681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Tulip Border | Clip art, Clip art freebies, Cherry blossom wall art">
            <a:extLst>
              <a:ext uri="{FF2B5EF4-FFF2-40B4-BE49-F238E27FC236}">
                <a16:creationId xmlns:a16="http://schemas.microsoft.com/office/drawing/2014/main" id="{613541EF-50D4-74A5-1409-A29D7D6099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49067" y="5123542"/>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loud cute cartoon Royalty Free Vector Image - VectorStock">
            <a:extLst>
              <a:ext uri="{FF2B5EF4-FFF2-40B4-BE49-F238E27FC236}">
                <a16:creationId xmlns:a16="http://schemas.microsoft.com/office/drawing/2014/main" id="{25DBA83F-FBDD-9996-A4BA-C570F57939E5}"/>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900">
                        <a14:foregroundMark x1="90300" y1="45833" x2="90900" y2="48333"/>
                        <a14:foregroundMark x1="10100" y1="47963" x2="10100" y2="47963"/>
                      </a14:backgroundRemoval>
                    </a14:imgEffect>
                  </a14:imgLayer>
                </a14:imgProps>
              </a:ext>
              <a:ext uri="{28A0092B-C50C-407E-A947-70E740481C1C}">
                <a14:useLocalDpi xmlns:a14="http://schemas.microsoft.com/office/drawing/2010/main" val="0"/>
              </a:ext>
            </a:extLst>
          </a:blip>
          <a:srcRect l="6222" t="15663" r="2000" b="23692"/>
          <a:stretch/>
        </p:blipFill>
        <p:spPr bwMode="auto">
          <a:xfrm>
            <a:off x="416309" y="473862"/>
            <a:ext cx="1065516" cy="7603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Sun Peeking Over Rainbow Clip Art - Sun Peeking Over Rainbow Image">
            <a:extLst>
              <a:ext uri="{FF2B5EF4-FFF2-40B4-BE49-F238E27FC236}">
                <a16:creationId xmlns:a16="http://schemas.microsoft.com/office/drawing/2014/main" id="{38CDD511-2D11-E6A9-E246-314A7A3EEDB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5445477" y="156670"/>
            <a:ext cx="4038662" cy="21001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D63F0C24-FFEA-760B-DB29-3D0A26EE7D61}"/>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213225" y="3259102"/>
            <a:ext cx="3913903" cy="32065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post pink notes png sticker 332560853037211 by @claucntrs">
            <a:extLst>
              <a:ext uri="{FF2B5EF4-FFF2-40B4-BE49-F238E27FC236}">
                <a16:creationId xmlns:a16="http://schemas.microsoft.com/office/drawing/2014/main" id="{01274C07-CCD5-D4F6-9A7E-FF2BE54E82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72275" y="1399404"/>
            <a:ext cx="5112227" cy="511222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AB1D8224-B405-3612-74EC-0BA35681CD02}"/>
              </a:ext>
            </a:extLst>
          </p:cNvPr>
          <p:cNvSpPr txBox="1"/>
          <p:nvPr/>
        </p:nvSpPr>
        <p:spPr>
          <a:xfrm>
            <a:off x="8341338" y="3584480"/>
            <a:ext cx="42108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prstClr val="black"/>
                  </a:solidFill>
                </a:ln>
                <a:gradFill flip="none" rotWithShape="1">
                  <a:gsLst>
                    <a:gs pos="8000">
                      <a:srgbClr val="FF0000"/>
                    </a:gs>
                    <a:gs pos="79000">
                      <a:srgbClr val="00B0F0"/>
                    </a:gs>
                    <a:gs pos="61000">
                      <a:srgbClr val="00B050"/>
                    </a:gs>
                    <a:gs pos="45000">
                      <a:srgbClr val="92D050"/>
                    </a:gs>
                    <a:gs pos="26000">
                      <a:srgbClr val="FFC000"/>
                    </a:gs>
                    <a:gs pos="95000">
                      <a:srgbClr val="7030A0"/>
                    </a:gs>
                  </a:gsLst>
                  <a:path path="circle">
                    <a:fillToRect l="100000" t="100000"/>
                  </a:path>
                  <a:tileRect r="-100000" b="-100000"/>
                </a:gradFill>
                <a:effectLst>
                  <a:outerShdw blurRad="50800" dist="38100" dir="10800000" algn="r" rotWithShape="0">
                    <a:prstClr val="black">
                      <a:alpha val="40000"/>
                    </a:prstClr>
                  </a:outerShdw>
                </a:effectLst>
                <a:uLnTx/>
                <a:uFillTx/>
                <a:latin typeface="UVN Banh Mi" pitchFamily="2" charset="0"/>
                <a:ea typeface="+mn-ea"/>
                <a:cs typeface="+mn-cs"/>
              </a:rPr>
              <a:t>TẠM BIỆT</a:t>
            </a:r>
          </a:p>
        </p:txBody>
      </p:sp>
    </p:spTree>
    <p:extLst>
      <p:ext uri="{BB962C8B-B14F-4D97-AF65-F5344CB8AC3E}">
        <p14:creationId xmlns:p14="http://schemas.microsoft.com/office/powerpoint/2010/main" val="686203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300" fill="hold">
                                          <p:stCondLst>
                                            <p:cond delay="0"/>
                                          </p:stCondLst>
                                        </p:cTn>
                                        <p:tgtEl>
                                          <p:spTgt spid="19"/>
                                        </p:tgtEl>
                                        <p:attrNameLst>
                                          <p:attrName>r</p:attrName>
                                        </p:attrNameLst>
                                      </p:cBhvr>
                                    </p:animRot>
                                    <p:animRot by="-240000">
                                      <p:cBhvr>
                                        <p:cTn id="17" dur="600" fill="hold">
                                          <p:stCondLst>
                                            <p:cond delay="600"/>
                                          </p:stCondLst>
                                        </p:cTn>
                                        <p:tgtEl>
                                          <p:spTgt spid="19"/>
                                        </p:tgtEl>
                                        <p:attrNameLst>
                                          <p:attrName>r</p:attrName>
                                        </p:attrNameLst>
                                      </p:cBhvr>
                                    </p:animRot>
                                    <p:animRot by="240000">
                                      <p:cBhvr>
                                        <p:cTn id="18" dur="600" fill="hold">
                                          <p:stCondLst>
                                            <p:cond delay="1200"/>
                                          </p:stCondLst>
                                        </p:cTn>
                                        <p:tgtEl>
                                          <p:spTgt spid="19"/>
                                        </p:tgtEl>
                                        <p:attrNameLst>
                                          <p:attrName>r</p:attrName>
                                        </p:attrNameLst>
                                      </p:cBhvr>
                                    </p:animRot>
                                    <p:animRot by="-240000">
                                      <p:cBhvr>
                                        <p:cTn id="19" dur="600" fill="hold">
                                          <p:stCondLst>
                                            <p:cond delay="1800"/>
                                          </p:stCondLst>
                                        </p:cTn>
                                        <p:tgtEl>
                                          <p:spTgt spid="19"/>
                                        </p:tgtEl>
                                        <p:attrNameLst>
                                          <p:attrName>r</p:attrName>
                                        </p:attrNameLst>
                                      </p:cBhvr>
                                    </p:animRot>
                                    <p:animRot by="120000">
                                      <p:cBhvr>
                                        <p:cTn id="20" dur="600" fill="hold">
                                          <p:stCondLst>
                                            <p:cond delay="2400"/>
                                          </p:stCondLst>
                                        </p:cTn>
                                        <p:tgtEl>
                                          <p:spTgt spid="19"/>
                                        </p:tgtEl>
                                        <p:attrNameLst>
                                          <p:attrName>r</p:attrName>
                                        </p:attrNameLst>
                                      </p:cBhvr>
                                    </p:animRot>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300" fill="hold">
                                          <p:stCondLst>
                                            <p:cond delay="0"/>
                                          </p:stCondLst>
                                        </p:cTn>
                                        <p:tgtEl>
                                          <p:spTgt spid="18"/>
                                        </p:tgtEl>
                                        <p:attrNameLst>
                                          <p:attrName>r</p:attrName>
                                        </p:attrNameLst>
                                      </p:cBhvr>
                                    </p:animRot>
                                    <p:animRot by="-240000">
                                      <p:cBhvr>
                                        <p:cTn id="23" dur="600" fill="hold">
                                          <p:stCondLst>
                                            <p:cond delay="600"/>
                                          </p:stCondLst>
                                        </p:cTn>
                                        <p:tgtEl>
                                          <p:spTgt spid="18"/>
                                        </p:tgtEl>
                                        <p:attrNameLst>
                                          <p:attrName>r</p:attrName>
                                        </p:attrNameLst>
                                      </p:cBhvr>
                                    </p:animRot>
                                    <p:animRot by="240000">
                                      <p:cBhvr>
                                        <p:cTn id="24" dur="600" fill="hold">
                                          <p:stCondLst>
                                            <p:cond delay="1200"/>
                                          </p:stCondLst>
                                        </p:cTn>
                                        <p:tgtEl>
                                          <p:spTgt spid="18"/>
                                        </p:tgtEl>
                                        <p:attrNameLst>
                                          <p:attrName>r</p:attrName>
                                        </p:attrNameLst>
                                      </p:cBhvr>
                                    </p:animRot>
                                    <p:animRot by="-240000">
                                      <p:cBhvr>
                                        <p:cTn id="25" dur="600" fill="hold">
                                          <p:stCondLst>
                                            <p:cond delay="1800"/>
                                          </p:stCondLst>
                                        </p:cTn>
                                        <p:tgtEl>
                                          <p:spTgt spid="18"/>
                                        </p:tgtEl>
                                        <p:attrNameLst>
                                          <p:attrName>r</p:attrName>
                                        </p:attrNameLst>
                                      </p:cBhvr>
                                    </p:animRot>
                                    <p:animRot by="120000">
                                      <p:cBhvr>
                                        <p:cTn id="26" dur="600" fill="hold">
                                          <p:stCondLst>
                                            <p:cond delay="2400"/>
                                          </p:stCondLst>
                                        </p:cTn>
                                        <p:tgtEl>
                                          <p:spTgt spid="18"/>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300" fill="hold">
                                          <p:stCondLst>
                                            <p:cond delay="0"/>
                                          </p:stCondLst>
                                        </p:cTn>
                                        <p:tgtEl>
                                          <p:spTgt spid="20"/>
                                        </p:tgtEl>
                                        <p:attrNameLst>
                                          <p:attrName>r</p:attrName>
                                        </p:attrNameLst>
                                      </p:cBhvr>
                                    </p:animRot>
                                    <p:animRot by="-240000">
                                      <p:cBhvr>
                                        <p:cTn id="29" dur="600" fill="hold">
                                          <p:stCondLst>
                                            <p:cond delay="600"/>
                                          </p:stCondLst>
                                        </p:cTn>
                                        <p:tgtEl>
                                          <p:spTgt spid="20"/>
                                        </p:tgtEl>
                                        <p:attrNameLst>
                                          <p:attrName>r</p:attrName>
                                        </p:attrNameLst>
                                      </p:cBhvr>
                                    </p:animRot>
                                    <p:animRot by="240000">
                                      <p:cBhvr>
                                        <p:cTn id="30" dur="600" fill="hold">
                                          <p:stCondLst>
                                            <p:cond delay="1200"/>
                                          </p:stCondLst>
                                        </p:cTn>
                                        <p:tgtEl>
                                          <p:spTgt spid="20"/>
                                        </p:tgtEl>
                                        <p:attrNameLst>
                                          <p:attrName>r</p:attrName>
                                        </p:attrNameLst>
                                      </p:cBhvr>
                                    </p:animRot>
                                    <p:animRot by="-240000">
                                      <p:cBhvr>
                                        <p:cTn id="31" dur="600" fill="hold">
                                          <p:stCondLst>
                                            <p:cond delay="1800"/>
                                          </p:stCondLst>
                                        </p:cTn>
                                        <p:tgtEl>
                                          <p:spTgt spid="20"/>
                                        </p:tgtEl>
                                        <p:attrNameLst>
                                          <p:attrName>r</p:attrName>
                                        </p:attrNameLst>
                                      </p:cBhvr>
                                    </p:animRot>
                                    <p:animRot by="120000">
                                      <p:cBhvr>
                                        <p:cTn id="32" dur="600" fill="hold">
                                          <p:stCondLst>
                                            <p:cond delay="2400"/>
                                          </p:stCondLst>
                                        </p:cTn>
                                        <p:tgtEl>
                                          <p:spTgt spid="20"/>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300" fill="hold">
                                          <p:stCondLst>
                                            <p:cond delay="0"/>
                                          </p:stCondLst>
                                        </p:cTn>
                                        <p:tgtEl>
                                          <p:spTgt spid="24"/>
                                        </p:tgtEl>
                                        <p:attrNameLst>
                                          <p:attrName>r</p:attrName>
                                        </p:attrNameLst>
                                      </p:cBhvr>
                                    </p:animRot>
                                    <p:animRot by="-240000">
                                      <p:cBhvr>
                                        <p:cTn id="35" dur="600" fill="hold">
                                          <p:stCondLst>
                                            <p:cond delay="600"/>
                                          </p:stCondLst>
                                        </p:cTn>
                                        <p:tgtEl>
                                          <p:spTgt spid="24"/>
                                        </p:tgtEl>
                                        <p:attrNameLst>
                                          <p:attrName>r</p:attrName>
                                        </p:attrNameLst>
                                      </p:cBhvr>
                                    </p:animRot>
                                    <p:animRot by="240000">
                                      <p:cBhvr>
                                        <p:cTn id="36" dur="600" fill="hold">
                                          <p:stCondLst>
                                            <p:cond delay="1200"/>
                                          </p:stCondLst>
                                        </p:cTn>
                                        <p:tgtEl>
                                          <p:spTgt spid="24"/>
                                        </p:tgtEl>
                                        <p:attrNameLst>
                                          <p:attrName>r</p:attrName>
                                        </p:attrNameLst>
                                      </p:cBhvr>
                                    </p:animRot>
                                    <p:animRot by="-240000">
                                      <p:cBhvr>
                                        <p:cTn id="37" dur="600" fill="hold">
                                          <p:stCondLst>
                                            <p:cond delay="1800"/>
                                          </p:stCondLst>
                                        </p:cTn>
                                        <p:tgtEl>
                                          <p:spTgt spid="24"/>
                                        </p:tgtEl>
                                        <p:attrNameLst>
                                          <p:attrName>r</p:attrName>
                                        </p:attrNameLst>
                                      </p:cBhvr>
                                    </p:animRot>
                                    <p:animRot by="120000">
                                      <p:cBhvr>
                                        <p:cTn id="38" dur="600" fill="hold">
                                          <p:stCondLst>
                                            <p:cond delay="2400"/>
                                          </p:stCondLst>
                                        </p:cTn>
                                        <p:tgtEl>
                                          <p:spTgt spid="24"/>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300" fill="hold">
                                          <p:stCondLst>
                                            <p:cond delay="0"/>
                                          </p:stCondLst>
                                        </p:cTn>
                                        <p:tgtEl>
                                          <p:spTgt spid="21"/>
                                        </p:tgtEl>
                                        <p:attrNameLst>
                                          <p:attrName>r</p:attrName>
                                        </p:attrNameLst>
                                      </p:cBhvr>
                                    </p:animRot>
                                    <p:animRot by="-240000">
                                      <p:cBhvr>
                                        <p:cTn id="41" dur="600" fill="hold">
                                          <p:stCondLst>
                                            <p:cond delay="600"/>
                                          </p:stCondLst>
                                        </p:cTn>
                                        <p:tgtEl>
                                          <p:spTgt spid="21"/>
                                        </p:tgtEl>
                                        <p:attrNameLst>
                                          <p:attrName>r</p:attrName>
                                        </p:attrNameLst>
                                      </p:cBhvr>
                                    </p:animRot>
                                    <p:animRot by="240000">
                                      <p:cBhvr>
                                        <p:cTn id="42" dur="600" fill="hold">
                                          <p:stCondLst>
                                            <p:cond delay="1200"/>
                                          </p:stCondLst>
                                        </p:cTn>
                                        <p:tgtEl>
                                          <p:spTgt spid="21"/>
                                        </p:tgtEl>
                                        <p:attrNameLst>
                                          <p:attrName>r</p:attrName>
                                        </p:attrNameLst>
                                      </p:cBhvr>
                                    </p:animRot>
                                    <p:animRot by="-240000">
                                      <p:cBhvr>
                                        <p:cTn id="43" dur="600" fill="hold">
                                          <p:stCondLst>
                                            <p:cond delay="1800"/>
                                          </p:stCondLst>
                                        </p:cTn>
                                        <p:tgtEl>
                                          <p:spTgt spid="21"/>
                                        </p:tgtEl>
                                        <p:attrNameLst>
                                          <p:attrName>r</p:attrName>
                                        </p:attrNameLst>
                                      </p:cBhvr>
                                    </p:animRot>
                                    <p:animRot by="120000">
                                      <p:cBhvr>
                                        <p:cTn id="44"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39E20EC-E98A-48F7-8049-681189939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97"/>
            <a:ext cx="12192000" cy="6858000"/>
          </a:xfrm>
          <a:prstGeom prst="rect">
            <a:avLst/>
          </a:prstGeom>
        </p:spPr>
      </p:pic>
      <p:grpSp>
        <p:nvGrpSpPr>
          <p:cNvPr id="3" name="Group 2">
            <a:extLst>
              <a:ext uri="{FF2B5EF4-FFF2-40B4-BE49-F238E27FC236}">
                <a16:creationId xmlns:a16="http://schemas.microsoft.com/office/drawing/2014/main" id="{5ACF8757-FBE2-F56E-61E6-EB4245584A29}"/>
              </a:ext>
            </a:extLst>
          </p:cNvPr>
          <p:cNvGrpSpPr/>
          <p:nvPr/>
        </p:nvGrpSpPr>
        <p:grpSpPr>
          <a:xfrm>
            <a:off x="2328555" y="561647"/>
            <a:ext cx="7260993" cy="5074095"/>
            <a:chOff x="251245" y="-100448"/>
            <a:chExt cx="7260993" cy="5074095"/>
          </a:xfrm>
        </p:grpSpPr>
        <p:sp>
          <p:nvSpPr>
            <p:cNvPr id="6" name="Freeform: Shape 5">
              <a:extLst>
                <a:ext uri="{FF2B5EF4-FFF2-40B4-BE49-F238E27FC236}">
                  <a16:creationId xmlns:a16="http://schemas.microsoft.com/office/drawing/2014/main" id="{EA89047B-7C88-EB8F-961D-77D40B971BFF}"/>
                </a:ext>
              </a:extLst>
            </p:cNvPr>
            <p:cNvSpPr/>
            <p:nvPr/>
          </p:nvSpPr>
          <p:spPr>
            <a:xfrm>
              <a:off x="988287" y="1929161"/>
              <a:ext cx="6523951" cy="3044486"/>
            </a:xfrm>
            <a:custGeom>
              <a:avLst/>
              <a:gdLst>
                <a:gd name="connsiteX0" fmla="*/ 182591 w 6523951"/>
                <a:gd name="connsiteY0" fmla="*/ 1427356 h 3044486"/>
                <a:gd name="connsiteX1" fmla="*/ 115684 w 6523951"/>
                <a:gd name="connsiteY1" fmla="*/ 825190 h 3044486"/>
                <a:gd name="connsiteX2" fmla="*/ 71079 w 6523951"/>
                <a:gd name="connsiteY2" fmla="*/ 512956 h 3044486"/>
                <a:gd name="connsiteX3" fmla="*/ 204893 w 6523951"/>
                <a:gd name="connsiteY3" fmla="*/ 144966 h 3044486"/>
                <a:gd name="connsiteX4" fmla="*/ 662093 w 6523951"/>
                <a:gd name="connsiteY4" fmla="*/ 0 h 3044486"/>
                <a:gd name="connsiteX5" fmla="*/ 1676854 w 6523951"/>
                <a:gd name="connsiteY5" fmla="*/ 144966 h 3044486"/>
                <a:gd name="connsiteX6" fmla="*/ 2490893 w 6523951"/>
                <a:gd name="connsiteY6" fmla="*/ 301083 h 3044486"/>
                <a:gd name="connsiteX7" fmla="*/ 3059606 w 6523951"/>
                <a:gd name="connsiteY7" fmla="*/ 323385 h 3044486"/>
                <a:gd name="connsiteX8" fmla="*/ 3695225 w 6523951"/>
                <a:gd name="connsiteY8" fmla="*/ 245327 h 3044486"/>
                <a:gd name="connsiteX9" fmla="*/ 4375450 w 6523951"/>
                <a:gd name="connsiteY9" fmla="*/ 78059 h 3044486"/>
                <a:gd name="connsiteX10" fmla="*/ 4999918 w 6523951"/>
                <a:gd name="connsiteY10" fmla="*/ 44605 h 3044486"/>
                <a:gd name="connsiteX11" fmla="*/ 5668991 w 6523951"/>
                <a:gd name="connsiteY11" fmla="*/ 78059 h 3044486"/>
                <a:gd name="connsiteX12" fmla="*/ 6471879 w 6523951"/>
                <a:gd name="connsiteY12" fmla="*/ 367990 h 3044486"/>
                <a:gd name="connsiteX13" fmla="*/ 6427274 w 6523951"/>
                <a:gd name="connsiteY13" fmla="*/ 1349298 h 3044486"/>
                <a:gd name="connsiteX14" fmla="*/ 6282308 w 6523951"/>
                <a:gd name="connsiteY14" fmla="*/ 1694985 h 3044486"/>
                <a:gd name="connsiteX15" fmla="*/ 6471879 w 6523951"/>
                <a:gd name="connsiteY15" fmla="*/ 2676293 h 3044486"/>
                <a:gd name="connsiteX16" fmla="*/ 6260006 w 6523951"/>
                <a:gd name="connsiteY16" fmla="*/ 2977376 h 3044486"/>
                <a:gd name="connsiteX17" fmla="*/ 5680142 w 6523951"/>
                <a:gd name="connsiteY17" fmla="*/ 3044283 h 3044486"/>
                <a:gd name="connsiteX18" fmla="*/ 4877254 w 6523951"/>
                <a:gd name="connsiteY18" fmla="*/ 2999678 h 3044486"/>
                <a:gd name="connsiteX19" fmla="*/ 3706376 w 6523951"/>
                <a:gd name="connsiteY19" fmla="*/ 2910468 h 3044486"/>
                <a:gd name="connsiteX20" fmla="*/ 2658162 w 6523951"/>
                <a:gd name="connsiteY20" fmla="*/ 2832410 h 3044486"/>
                <a:gd name="connsiteX21" fmla="*/ 1977937 w 6523951"/>
                <a:gd name="connsiteY21" fmla="*/ 2798956 h 3044486"/>
                <a:gd name="connsiteX22" fmla="*/ 1152747 w 6523951"/>
                <a:gd name="connsiteY22" fmla="*/ 2943922 h 3044486"/>
                <a:gd name="connsiteX23" fmla="*/ 517128 w 6523951"/>
                <a:gd name="connsiteY23" fmla="*/ 3010829 h 3044486"/>
                <a:gd name="connsiteX24" fmla="*/ 71079 w 6523951"/>
                <a:gd name="connsiteY24" fmla="*/ 2832410 h 3044486"/>
                <a:gd name="connsiteX25" fmla="*/ 4172 w 6523951"/>
                <a:gd name="connsiteY25" fmla="*/ 2497873 h 3044486"/>
                <a:gd name="connsiteX26" fmla="*/ 104533 w 6523951"/>
                <a:gd name="connsiteY26" fmla="*/ 2040673 h 3044486"/>
                <a:gd name="connsiteX27" fmla="*/ 182591 w 6523951"/>
                <a:gd name="connsiteY27" fmla="*/ 1427356 h 304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3951" h="3044486">
                  <a:moveTo>
                    <a:pt x="182591" y="1427356"/>
                  </a:moveTo>
                  <a:cubicBezTo>
                    <a:pt x="184449" y="1224776"/>
                    <a:pt x="134269" y="977590"/>
                    <a:pt x="115684" y="825190"/>
                  </a:cubicBezTo>
                  <a:cubicBezTo>
                    <a:pt x="97099" y="672790"/>
                    <a:pt x="56211" y="626327"/>
                    <a:pt x="71079" y="512956"/>
                  </a:cubicBezTo>
                  <a:cubicBezTo>
                    <a:pt x="85947" y="399585"/>
                    <a:pt x="106391" y="230459"/>
                    <a:pt x="204893" y="144966"/>
                  </a:cubicBezTo>
                  <a:cubicBezTo>
                    <a:pt x="303395" y="59473"/>
                    <a:pt x="416766" y="0"/>
                    <a:pt x="662093" y="0"/>
                  </a:cubicBezTo>
                  <a:cubicBezTo>
                    <a:pt x="907420" y="0"/>
                    <a:pt x="1372054" y="94786"/>
                    <a:pt x="1676854" y="144966"/>
                  </a:cubicBezTo>
                  <a:cubicBezTo>
                    <a:pt x="1981654" y="195146"/>
                    <a:pt x="2260434" y="271346"/>
                    <a:pt x="2490893" y="301083"/>
                  </a:cubicBezTo>
                  <a:cubicBezTo>
                    <a:pt x="2721352" y="330820"/>
                    <a:pt x="2858884" y="332678"/>
                    <a:pt x="3059606" y="323385"/>
                  </a:cubicBezTo>
                  <a:cubicBezTo>
                    <a:pt x="3260328" y="314092"/>
                    <a:pt x="3475918" y="286215"/>
                    <a:pt x="3695225" y="245327"/>
                  </a:cubicBezTo>
                  <a:cubicBezTo>
                    <a:pt x="3914532" y="204439"/>
                    <a:pt x="4158001" y="111513"/>
                    <a:pt x="4375450" y="78059"/>
                  </a:cubicBezTo>
                  <a:cubicBezTo>
                    <a:pt x="4592899" y="44605"/>
                    <a:pt x="4784328" y="44605"/>
                    <a:pt x="4999918" y="44605"/>
                  </a:cubicBezTo>
                  <a:cubicBezTo>
                    <a:pt x="5215508" y="44605"/>
                    <a:pt x="5423664" y="24162"/>
                    <a:pt x="5668991" y="78059"/>
                  </a:cubicBezTo>
                  <a:cubicBezTo>
                    <a:pt x="5914318" y="131956"/>
                    <a:pt x="6345499" y="156117"/>
                    <a:pt x="6471879" y="367990"/>
                  </a:cubicBezTo>
                  <a:cubicBezTo>
                    <a:pt x="6598260" y="579863"/>
                    <a:pt x="6458869" y="1128132"/>
                    <a:pt x="6427274" y="1349298"/>
                  </a:cubicBezTo>
                  <a:cubicBezTo>
                    <a:pt x="6395679" y="1570464"/>
                    <a:pt x="6274874" y="1473819"/>
                    <a:pt x="6282308" y="1694985"/>
                  </a:cubicBezTo>
                  <a:cubicBezTo>
                    <a:pt x="6289742" y="1916151"/>
                    <a:pt x="6475596" y="2462561"/>
                    <a:pt x="6471879" y="2676293"/>
                  </a:cubicBezTo>
                  <a:cubicBezTo>
                    <a:pt x="6468162" y="2890025"/>
                    <a:pt x="6391962" y="2916044"/>
                    <a:pt x="6260006" y="2977376"/>
                  </a:cubicBezTo>
                  <a:cubicBezTo>
                    <a:pt x="6128050" y="3038708"/>
                    <a:pt x="5910601" y="3040566"/>
                    <a:pt x="5680142" y="3044283"/>
                  </a:cubicBezTo>
                  <a:cubicBezTo>
                    <a:pt x="5449683" y="3048000"/>
                    <a:pt x="4877254" y="2999678"/>
                    <a:pt x="4877254" y="2999678"/>
                  </a:cubicBezTo>
                  <a:lnTo>
                    <a:pt x="3706376" y="2910468"/>
                  </a:lnTo>
                  <a:lnTo>
                    <a:pt x="2658162" y="2832410"/>
                  </a:lnTo>
                  <a:cubicBezTo>
                    <a:pt x="2370089" y="2813825"/>
                    <a:pt x="2228840" y="2780371"/>
                    <a:pt x="1977937" y="2798956"/>
                  </a:cubicBezTo>
                  <a:cubicBezTo>
                    <a:pt x="1727035" y="2817541"/>
                    <a:pt x="1396215" y="2908610"/>
                    <a:pt x="1152747" y="2943922"/>
                  </a:cubicBezTo>
                  <a:cubicBezTo>
                    <a:pt x="909279" y="2979234"/>
                    <a:pt x="697406" y="3029414"/>
                    <a:pt x="517128" y="3010829"/>
                  </a:cubicBezTo>
                  <a:cubicBezTo>
                    <a:pt x="336850" y="2992244"/>
                    <a:pt x="156572" y="2917903"/>
                    <a:pt x="71079" y="2832410"/>
                  </a:cubicBezTo>
                  <a:cubicBezTo>
                    <a:pt x="-14414" y="2746917"/>
                    <a:pt x="-1404" y="2629829"/>
                    <a:pt x="4172" y="2497873"/>
                  </a:cubicBezTo>
                  <a:cubicBezTo>
                    <a:pt x="9748" y="2365917"/>
                    <a:pt x="67362" y="2217234"/>
                    <a:pt x="104533" y="2040673"/>
                  </a:cubicBezTo>
                  <a:cubicBezTo>
                    <a:pt x="141704" y="1864112"/>
                    <a:pt x="180733" y="1629936"/>
                    <a:pt x="182591" y="14273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descr="A picture containing text, several&#10;&#10;Description automatically generated">
              <a:extLst>
                <a:ext uri="{FF2B5EF4-FFF2-40B4-BE49-F238E27FC236}">
                  <a16:creationId xmlns:a16="http://schemas.microsoft.com/office/drawing/2014/main" id="{E00468CF-8F81-9D99-DD22-A5E86DA20D8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51245" y="-100448"/>
              <a:ext cx="7260993" cy="5074095"/>
            </a:xfrm>
            <a:prstGeom prst="rect">
              <a:avLst/>
            </a:prstGeom>
          </p:spPr>
        </p:pic>
      </p:grpSp>
      <p:sp>
        <p:nvSpPr>
          <p:cNvPr id="4" name="Hộp Văn bản 3">
            <a:extLst>
              <a:ext uri="{FF2B5EF4-FFF2-40B4-BE49-F238E27FC236}">
                <a16:creationId xmlns:a16="http://schemas.microsoft.com/office/drawing/2014/main" id="{BD29C079-47CB-242F-3274-11C533061726}"/>
              </a:ext>
            </a:extLst>
          </p:cNvPr>
          <p:cNvSpPr txBox="1"/>
          <p:nvPr/>
        </p:nvSpPr>
        <p:spPr>
          <a:xfrm>
            <a:off x="3249517" y="3651834"/>
            <a:ext cx="615610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KHỞI ĐỘNG</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952269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ẤY GIỜ RỒI">
            <a:hlinkClick r:id="" action="ppaction://media"/>
            <a:extLst>
              <a:ext uri="{FF2B5EF4-FFF2-40B4-BE49-F238E27FC236}">
                <a16:creationId xmlns:a16="http://schemas.microsoft.com/office/drawing/2014/main" id="{456E6489-A84D-4CEC-8988-932335DFC9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9206460"/>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4604385"/>
            <a:ext cx="1602105" cy="2278380"/>
          </a:xfrm>
          <a:prstGeom prst="rect">
            <a:avLst/>
          </a:prstGeom>
        </p:spPr>
      </p:pic>
      <p:grpSp>
        <p:nvGrpSpPr>
          <p:cNvPr id="22" name="Group 21">
            <a:extLst>
              <a:ext uri="{FF2B5EF4-FFF2-40B4-BE49-F238E27FC236}">
                <a16:creationId xmlns:a16="http://schemas.microsoft.com/office/drawing/2014/main" id="{32EC8B9E-0670-49A7-9F76-BC3C8F63D619}"/>
              </a:ext>
            </a:extLst>
          </p:cNvPr>
          <p:cNvGrpSpPr/>
          <p:nvPr/>
        </p:nvGrpSpPr>
        <p:grpSpPr>
          <a:xfrm>
            <a:off x="809625" y="472075"/>
            <a:ext cx="9877424" cy="2333465"/>
            <a:chOff x="0" y="3110500"/>
            <a:chExt cx="9877424" cy="2333465"/>
          </a:xfrm>
        </p:grpSpPr>
        <p:sp>
          <p:nvSpPr>
            <p:cNvPr id="21" name="Round Diagonal Corner Rectangle 8">
              <a:extLst>
                <a:ext uri="{FF2B5EF4-FFF2-40B4-BE49-F238E27FC236}">
                  <a16:creationId xmlns:a16="http://schemas.microsoft.com/office/drawing/2014/main" id="{C8F9C0A6-F9BD-40DC-ADCA-4AF699349824}"/>
                </a:ext>
              </a:extLst>
            </p:cNvPr>
            <p:cNvSpPr/>
            <p:nvPr/>
          </p:nvSpPr>
          <p:spPr>
            <a:xfrm>
              <a:off x="2038349" y="3343275"/>
              <a:ext cx="7839075" cy="1500187"/>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Qua bài hát em biết được công cụ đo nào? Dùng để đo đại lượng nào? </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endParaRPr>
            </a:p>
          </p:txBody>
        </p:sp>
        <p:pic>
          <p:nvPicPr>
            <p:cNvPr id="7170" name="Picture 2">
              <a:extLst>
                <a:ext uri="{FF2B5EF4-FFF2-40B4-BE49-F238E27FC236}">
                  <a16:creationId xmlns:a16="http://schemas.microsoft.com/office/drawing/2014/main" id="{69831BBE-5511-46B4-A4C8-F9197942665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0C4C089-018D-4265-A58E-397E9080C4F0}"/>
              </a:ext>
            </a:extLst>
          </p:cNvPr>
          <p:cNvGrpSpPr/>
          <p:nvPr/>
        </p:nvGrpSpPr>
        <p:grpSpPr>
          <a:xfrm>
            <a:off x="876300" y="2805700"/>
            <a:ext cx="10972799" cy="2333465"/>
            <a:chOff x="0" y="3110500"/>
            <a:chExt cx="10972799" cy="2333465"/>
          </a:xfrm>
        </p:grpSpPr>
        <p:sp>
          <p:nvSpPr>
            <p:cNvPr id="23" name="Round Diagonal Corner Rectangle 8">
              <a:extLst>
                <a:ext uri="{FF2B5EF4-FFF2-40B4-BE49-F238E27FC236}">
                  <a16:creationId xmlns:a16="http://schemas.microsoft.com/office/drawing/2014/main" id="{639713D8-F548-4E79-B776-3FB1FA55803C}"/>
                </a:ext>
              </a:extLst>
            </p:cNvPr>
            <p:cNvSpPr/>
            <p:nvPr/>
          </p:nvSpPr>
          <p:spPr>
            <a:xfrm>
              <a:off x="1914524" y="3343275"/>
              <a:ext cx="9058275" cy="1500187"/>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 còn biết công cụ đo đại lượng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Calibri" panose="020F0502020204030204" pitchFamily="34" charset="0"/>
              </a:endParaRPr>
            </a:p>
          </p:txBody>
        </p:sp>
        <p:pic>
          <p:nvPicPr>
            <p:cNvPr id="24" name="Picture 2">
              <a:extLst>
                <a:ext uri="{FF2B5EF4-FFF2-40B4-BE49-F238E27FC236}">
                  <a16:creationId xmlns:a16="http://schemas.microsoft.com/office/drawing/2014/main" id="{B54FFFF2-2CE4-422C-9B6E-FFCD0A9B6A7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39E20EC-E98A-48F7-8049-681189939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97"/>
            <a:ext cx="12192000" cy="6858000"/>
          </a:xfrm>
          <a:prstGeom prst="rect">
            <a:avLst/>
          </a:prstGeom>
        </p:spPr>
      </p:pic>
      <p:grpSp>
        <p:nvGrpSpPr>
          <p:cNvPr id="3" name="Group 2">
            <a:extLst>
              <a:ext uri="{FF2B5EF4-FFF2-40B4-BE49-F238E27FC236}">
                <a16:creationId xmlns:a16="http://schemas.microsoft.com/office/drawing/2014/main" id="{5ACF8757-FBE2-F56E-61E6-EB4245584A29}"/>
              </a:ext>
            </a:extLst>
          </p:cNvPr>
          <p:cNvGrpSpPr/>
          <p:nvPr/>
        </p:nvGrpSpPr>
        <p:grpSpPr>
          <a:xfrm>
            <a:off x="2328555" y="561647"/>
            <a:ext cx="7260993" cy="5074095"/>
            <a:chOff x="251245" y="-100448"/>
            <a:chExt cx="7260993" cy="5074095"/>
          </a:xfrm>
        </p:grpSpPr>
        <p:sp>
          <p:nvSpPr>
            <p:cNvPr id="6" name="Freeform: Shape 5">
              <a:extLst>
                <a:ext uri="{FF2B5EF4-FFF2-40B4-BE49-F238E27FC236}">
                  <a16:creationId xmlns:a16="http://schemas.microsoft.com/office/drawing/2014/main" id="{EA89047B-7C88-EB8F-961D-77D40B971BFF}"/>
                </a:ext>
              </a:extLst>
            </p:cNvPr>
            <p:cNvSpPr/>
            <p:nvPr/>
          </p:nvSpPr>
          <p:spPr>
            <a:xfrm>
              <a:off x="988287" y="1929161"/>
              <a:ext cx="6523951" cy="3044486"/>
            </a:xfrm>
            <a:custGeom>
              <a:avLst/>
              <a:gdLst>
                <a:gd name="connsiteX0" fmla="*/ 182591 w 6523951"/>
                <a:gd name="connsiteY0" fmla="*/ 1427356 h 3044486"/>
                <a:gd name="connsiteX1" fmla="*/ 115684 w 6523951"/>
                <a:gd name="connsiteY1" fmla="*/ 825190 h 3044486"/>
                <a:gd name="connsiteX2" fmla="*/ 71079 w 6523951"/>
                <a:gd name="connsiteY2" fmla="*/ 512956 h 3044486"/>
                <a:gd name="connsiteX3" fmla="*/ 204893 w 6523951"/>
                <a:gd name="connsiteY3" fmla="*/ 144966 h 3044486"/>
                <a:gd name="connsiteX4" fmla="*/ 662093 w 6523951"/>
                <a:gd name="connsiteY4" fmla="*/ 0 h 3044486"/>
                <a:gd name="connsiteX5" fmla="*/ 1676854 w 6523951"/>
                <a:gd name="connsiteY5" fmla="*/ 144966 h 3044486"/>
                <a:gd name="connsiteX6" fmla="*/ 2490893 w 6523951"/>
                <a:gd name="connsiteY6" fmla="*/ 301083 h 3044486"/>
                <a:gd name="connsiteX7" fmla="*/ 3059606 w 6523951"/>
                <a:gd name="connsiteY7" fmla="*/ 323385 h 3044486"/>
                <a:gd name="connsiteX8" fmla="*/ 3695225 w 6523951"/>
                <a:gd name="connsiteY8" fmla="*/ 245327 h 3044486"/>
                <a:gd name="connsiteX9" fmla="*/ 4375450 w 6523951"/>
                <a:gd name="connsiteY9" fmla="*/ 78059 h 3044486"/>
                <a:gd name="connsiteX10" fmla="*/ 4999918 w 6523951"/>
                <a:gd name="connsiteY10" fmla="*/ 44605 h 3044486"/>
                <a:gd name="connsiteX11" fmla="*/ 5668991 w 6523951"/>
                <a:gd name="connsiteY11" fmla="*/ 78059 h 3044486"/>
                <a:gd name="connsiteX12" fmla="*/ 6471879 w 6523951"/>
                <a:gd name="connsiteY12" fmla="*/ 367990 h 3044486"/>
                <a:gd name="connsiteX13" fmla="*/ 6427274 w 6523951"/>
                <a:gd name="connsiteY13" fmla="*/ 1349298 h 3044486"/>
                <a:gd name="connsiteX14" fmla="*/ 6282308 w 6523951"/>
                <a:gd name="connsiteY14" fmla="*/ 1694985 h 3044486"/>
                <a:gd name="connsiteX15" fmla="*/ 6471879 w 6523951"/>
                <a:gd name="connsiteY15" fmla="*/ 2676293 h 3044486"/>
                <a:gd name="connsiteX16" fmla="*/ 6260006 w 6523951"/>
                <a:gd name="connsiteY16" fmla="*/ 2977376 h 3044486"/>
                <a:gd name="connsiteX17" fmla="*/ 5680142 w 6523951"/>
                <a:gd name="connsiteY17" fmla="*/ 3044283 h 3044486"/>
                <a:gd name="connsiteX18" fmla="*/ 4877254 w 6523951"/>
                <a:gd name="connsiteY18" fmla="*/ 2999678 h 3044486"/>
                <a:gd name="connsiteX19" fmla="*/ 3706376 w 6523951"/>
                <a:gd name="connsiteY19" fmla="*/ 2910468 h 3044486"/>
                <a:gd name="connsiteX20" fmla="*/ 2658162 w 6523951"/>
                <a:gd name="connsiteY20" fmla="*/ 2832410 h 3044486"/>
                <a:gd name="connsiteX21" fmla="*/ 1977937 w 6523951"/>
                <a:gd name="connsiteY21" fmla="*/ 2798956 h 3044486"/>
                <a:gd name="connsiteX22" fmla="*/ 1152747 w 6523951"/>
                <a:gd name="connsiteY22" fmla="*/ 2943922 h 3044486"/>
                <a:gd name="connsiteX23" fmla="*/ 517128 w 6523951"/>
                <a:gd name="connsiteY23" fmla="*/ 3010829 h 3044486"/>
                <a:gd name="connsiteX24" fmla="*/ 71079 w 6523951"/>
                <a:gd name="connsiteY24" fmla="*/ 2832410 h 3044486"/>
                <a:gd name="connsiteX25" fmla="*/ 4172 w 6523951"/>
                <a:gd name="connsiteY25" fmla="*/ 2497873 h 3044486"/>
                <a:gd name="connsiteX26" fmla="*/ 104533 w 6523951"/>
                <a:gd name="connsiteY26" fmla="*/ 2040673 h 3044486"/>
                <a:gd name="connsiteX27" fmla="*/ 182591 w 6523951"/>
                <a:gd name="connsiteY27" fmla="*/ 1427356 h 304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3951" h="3044486">
                  <a:moveTo>
                    <a:pt x="182591" y="1427356"/>
                  </a:moveTo>
                  <a:cubicBezTo>
                    <a:pt x="184449" y="1224776"/>
                    <a:pt x="134269" y="977590"/>
                    <a:pt x="115684" y="825190"/>
                  </a:cubicBezTo>
                  <a:cubicBezTo>
                    <a:pt x="97099" y="672790"/>
                    <a:pt x="56211" y="626327"/>
                    <a:pt x="71079" y="512956"/>
                  </a:cubicBezTo>
                  <a:cubicBezTo>
                    <a:pt x="85947" y="399585"/>
                    <a:pt x="106391" y="230459"/>
                    <a:pt x="204893" y="144966"/>
                  </a:cubicBezTo>
                  <a:cubicBezTo>
                    <a:pt x="303395" y="59473"/>
                    <a:pt x="416766" y="0"/>
                    <a:pt x="662093" y="0"/>
                  </a:cubicBezTo>
                  <a:cubicBezTo>
                    <a:pt x="907420" y="0"/>
                    <a:pt x="1372054" y="94786"/>
                    <a:pt x="1676854" y="144966"/>
                  </a:cubicBezTo>
                  <a:cubicBezTo>
                    <a:pt x="1981654" y="195146"/>
                    <a:pt x="2260434" y="271346"/>
                    <a:pt x="2490893" y="301083"/>
                  </a:cubicBezTo>
                  <a:cubicBezTo>
                    <a:pt x="2721352" y="330820"/>
                    <a:pt x="2858884" y="332678"/>
                    <a:pt x="3059606" y="323385"/>
                  </a:cubicBezTo>
                  <a:cubicBezTo>
                    <a:pt x="3260328" y="314092"/>
                    <a:pt x="3475918" y="286215"/>
                    <a:pt x="3695225" y="245327"/>
                  </a:cubicBezTo>
                  <a:cubicBezTo>
                    <a:pt x="3914532" y="204439"/>
                    <a:pt x="4158001" y="111513"/>
                    <a:pt x="4375450" y="78059"/>
                  </a:cubicBezTo>
                  <a:cubicBezTo>
                    <a:pt x="4592899" y="44605"/>
                    <a:pt x="4784328" y="44605"/>
                    <a:pt x="4999918" y="44605"/>
                  </a:cubicBezTo>
                  <a:cubicBezTo>
                    <a:pt x="5215508" y="44605"/>
                    <a:pt x="5423664" y="24162"/>
                    <a:pt x="5668991" y="78059"/>
                  </a:cubicBezTo>
                  <a:cubicBezTo>
                    <a:pt x="5914318" y="131956"/>
                    <a:pt x="6345499" y="156117"/>
                    <a:pt x="6471879" y="367990"/>
                  </a:cubicBezTo>
                  <a:cubicBezTo>
                    <a:pt x="6598260" y="579863"/>
                    <a:pt x="6458869" y="1128132"/>
                    <a:pt x="6427274" y="1349298"/>
                  </a:cubicBezTo>
                  <a:cubicBezTo>
                    <a:pt x="6395679" y="1570464"/>
                    <a:pt x="6274874" y="1473819"/>
                    <a:pt x="6282308" y="1694985"/>
                  </a:cubicBezTo>
                  <a:cubicBezTo>
                    <a:pt x="6289742" y="1916151"/>
                    <a:pt x="6475596" y="2462561"/>
                    <a:pt x="6471879" y="2676293"/>
                  </a:cubicBezTo>
                  <a:cubicBezTo>
                    <a:pt x="6468162" y="2890025"/>
                    <a:pt x="6391962" y="2916044"/>
                    <a:pt x="6260006" y="2977376"/>
                  </a:cubicBezTo>
                  <a:cubicBezTo>
                    <a:pt x="6128050" y="3038708"/>
                    <a:pt x="5910601" y="3040566"/>
                    <a:pt x="5680142" y="3044283"/>
                  </a:cubicBezTo>
                  <a:cubicBezTo>
                    <a:pt x="5449683" y="3048000"/>
                    <a:pt x="4877254" y="2999678"/>
                    <a:pt x="4877254" y="2999678"/>
                  </a:cubicBezTo>
                  <a:lnTo>
                    <a:pt x="3706376" y="2910468"/>
                  </a:lnTo>
                  <a:lnTo>
                    <a:pt x="2658162" y="2832410"/>
                  </a:lnTo>
                  <a:cubicBezTo>
                    <a:pt x="2370089" y="2813825"/>
                    <a:pt x="2228840" y="2780371"/>
                    <a:pt x="1977937" y="2798956"/>
                  </a:cubicBezTo>
                  <a:cubicBezTo>
                    <a:pt x="1727035" y="2817541"/>
                    <a:pt x="1396215" y="2908610"/>
                    <a:pt x="1152747" y="2943922"/>
                  </a:cubicBezTo>
                  <a:cubicBezTo>
                    <a:pt x="909279" y="2979234"/>
                    <a:pt x="697406" y="3029414"/>
                    <a:pt x="517128" y="3010829"/>
                  </a:cubicBezTo>
                  <a:cubicBezTo>
                    <a:pt x="336850" y="2992244"/>
                    <a:pt x="156572" y="2917903"/>
                    <a:pt x="71079" y="2832410"/>
                  </a:cubicBezTo>
                  <a:cubicBezTo>
                    <a:pt x="-14414" y="2746917"/>
                    <a:pt x="-1404" y="2629829"/>
                    <a:pt x="4172" y="2497873"/>
                  </a:cubicBezTo>
                  <a:cubicBezTo>
                    <a:pt x="9748" y="2365917"/>
                    <a:pt x="67362" y="2217234"/>
                    <a:pt x="104533" y="2040673"/>
                  </a:cubicBezTo>
                  <a:cubicBezTo>
                    <a:pt x="141704" y="1864112"/>
                    <a:pt x="180733" y="1629936"/>
                    <a:pt x="182591" y="14273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descr="A picture containing text, several&#10;&#10;Description automatically generated">
              <a:extLst>
                <a:ext uri="{FF2B5EF4-FFF2-40B4-BE49-F238E27FC236}">
                  <a16:creationId xmlns:a16="http://schemas.microsoft.com/office/drawing/2014/main" id="{E00468CF-8F81-9D99-DD22-A5E86DA20D8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51245" y="-100448"/>
              <a:ext cx="7260993" cy="5074095"/>
            </a:xfrm>
            <a:prstGeom prst="rect">
              <a:avLst/>
            </a:prstGeom>
          </p:spPr>
        </p:pic>
      </p:grpSp>
      <p:sp>
        <p:nvSpPr>
          <p:cNvPr id="4" name="Hộp Văn bản 3">
            <a:extLst>
              <a:ext uri="{FF2B5EF4-FFF2-40B4-BE49-F238E27FC236}">
                <a16:creationId xmlns:a16="http://schemas.microsoft.com/office/drawing/2014/main" id="{BD29C079-47CB-242F-3274-11C533061726}"/>
              </a:ext>
            </a:extLst>
          </p:cNvPr>
          <p:cNvSpPr txBox="1"/>
          <p:nvPr/>
        </p:nvSpPr>
        <p:spPr>
          <a:xfrm>
            <a:off x="3249517" y="3651834"/>
            <a:ext cx="61561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LUYỆN TẬP</a:t>
            </a:r>
            <a:endParaRPr kumimoji="0" lang="vi-VN"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2583355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79B03C7-D815-EBCF-8FB9-D6D939B4F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297"/>
            <a:ext cx="12192000" cy="6858000"/>
          </a:xfrm>
          <a:prstGeom prst="rect">
            <a:avLst/>
          </a:prstGeom>
        </p:spPr>
      </p:pic>
      <p:sp>
        <p:nvSpPr>
          <p:cNvPr id="6" name="Rectangle: Rounded Corners 5">
            <a:extLst>
              <a:ext uri="{FF2B5EF4-FFF2-40B4-BE49-F238E27FC236}">
                <a16:creationId xmlns:a16="http://schemas.microsoft.com/office/drawing/2014/main" id="{D4E19F5F-8A8F-73AE-8692-D5FDC6A8FB93}"/>
              </a:ext>
            </a:extLst>
          </p:cNvPr>
          <p:cNvSpPr/>
          <p:nvPr/>
        </p:nvSpPr>
        <p:spPr>
          <a:xfrm>
            <a:off x="263592" y="354607"/>
            <a:ext cx="11572808" cy="6168640"/>
          </a:xfrm>
          <a:custGeom>
            <a:avLst/>
            <a:gdLst>
              <a:gd name="connsiteX0" fmla="*/ 0 w 11572808"/>
              <a:gd name="connsiteY0" fmla="*/ 1028127 h 6168640"/>
              <a:gd name="connsiteX1" fmla="*/ 1028127 w 11572808"/>
              <a:gd name="connsiteY1" fmla="*/ 0 h 6168640"/>
              <a:gd name="connsiteX2" fmla="*/ 10544681 w 11572808"/>
              <a:gd name="connsiteY2" fmla="*/ 0 h 6168640"/>
              <a:gd name="connsiteX3" fmla="*/ 11572808 w 11572808"/>
              <a:gd name="connsiteY3" fmla="*/ 1028127 h 6168640"/>
              <a:gd name="connsiteX4" fmla="*/ 11572808 w 11572808"/>
              <a:gd name="connsiteY4" fmla="*/ 5140513 h 6168640"/>
              <a:gd name="connsiteX5" fmla="*/ 10544681 w 11572808"/>
              <a:gd name="connsiteY5" fmla="*/ 6168640 h 6168640"/>
              <a:gd name="connsiteX6" fmla="*/ 1028127 w 11572808"/>
              <a:gd name="connsiteY6" fmla="*/ 6168640 h 6168640"/>
              <a:gd name="connsiteX7" fmla="*/ 0 w 11572808"/>
              <a:gd name="connsiteY7" fmla="*/ 5140513 h 6168640"/>
              <a:gd name="connsiteX8" fmla="*/ 0 w 11572808"/>
              <a:gd name="connsiteY8" fmla="*/ 1028127 h 6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2808" h="6168640" fill="none" extrusionOk="0">
                <a:moveTo>
                  <a:pt x="0" y="1028127"/>
                </a:moveTo>
                <a:cubicBezTo>
                  <a:pt x="63174" y="466494"/>
                  <a:pt x="481181" y="-78130"/>
                  <a:pt x="1028127" y="0"/>
                </a:cubicBezTo>
                <a:cubicBezTo>
                  <a:pt x="4609711" y="37576"/>
                  <a:pt x="9479201" y="165129"/>
                  <a:pt x="10544681" y="0"/>
                </a:cubicBezTo>
                <a:cubicBezTo>
                  <a:pt x="11215057" y="-37832"/>
                  <a:pt x="11521157" y="397216"/>
                  <a:pt x="11572808" y="1028127"/>
                </a:cubicBezTo>
                <a:cubicBezTo>
                  <a:pt x="11520557" y="2832113"/>
                  <a:pt x="11701111" y="4630376"/>
                  <a:pt x="11572808" y="5140513"/>
                </a:cubicBezTo>
                <a:cubicBezTo>
                  <a:pt x="11592985" y="5670371"/>
                  <a:pt x="11105396" y="6167697"/>
                  <a:pt x="10544681" y="6168640"/>
                </a:cubicBezTo>
                <a:cubicBezTo>
                  <a:pt x="7781533" y="6184597"/>
                  <a:pt x="2651414" y="6273951"/>
                  <a:pt x="1028127" y="6168640"/>
                </a:cubicBezTo>
                <a:cubicBezTo>
                  <a:pt x="488529" y="6118580"/>
                  <a:pt x="5912" y="5717825"/>
                  <a:pt x="0" y="5140513"/>
                </a:cubicBezTo>
                <a:cubicBezTo>
                  <a:pt x="156764" y="3484034"/>
                  <a:pt x="-109339" y="3026176"/>
                  <a:pt x="0" y="1028127"/>
                </a:cubicBezTo>
                <a:close/>
              </a:path>
              <a:path w="11572808" h="6168640" stroke="0" extrusionOk="0">
                <a:moveTo>
                  <a:pt x="0" y="1028127"/>
                </a:moveTo>
                <a:cubicBezTo>
                  <a:pt x="109715" y="454027"/>
                  <a:pt x="531565" y="40467"/>
                  <a:pt x="1028127" y="0"/>
                </a:cubicBezTo>
                <a:cubicBezTo>
                  <a:pt x="5456103" y="-80263"/>
                  <a:pt x="6031522" y="169442"/>
                  <a:pt x="10544681" y="0"/>
                </a:cubicBezTo>
                <a:cubicBezTo>
                  <a:pt x="11124485" y="-94769"/>
                  <a:pt x="11572224" y="390884"/>
                  <a:pt x="11572808" y="1028127"/>
                </a:cubicBezTo>
                <a:cubicBezTo>
                  <a:pt x="11723754" y="2548526"/>
                  <a:pt x="11532441" y="4035280"/>
                  <a:pt x="11572808" y="5140513"/>
                </a:cubicBezTo>
                <a:cubicBezTo>
                  <a:pt x="11518310" y="5686122"/>
                  <a:pt x="11186255" y="6151767"/>
                  <a:pt x="10544681" y="6168640"/>
                </a:cubicBezTo>
                <a:cubicBezTo>
                  <a:pt x="8580342" y="6074934"/>
                  <a:pt x="3371915" y="6113283"/>
                  <a:pt x="1028127" y="6168640"/>
                </a:cubicBezTo>
                <a:cubicBezTo>
                  <a:pt x="429262" y="6273250"/>
                  <a:pt x="69027" y="5640759"/>
                  <a:pt x="0" y="5140513"/>
                </a:cubicBezTo>
                <a:cubicBezTo>
                  <a:pt x="-155467" y="3958671"/>
                  <a:pt x="-169198" y="1507991"/>
                  <a:pt x="0" y="1028127"/>
                </a:cubicBezTo>
                <a:close/>
              </a:path>
            </a:pathLst>
          </a:custGeom>
          <a:solidFill>
            <a:srgbClr val="FFFFFF">
              <a:alpha val="80000"/>
            </a:srgbClr>
          </a:solidFill>
          <a:ln w="12700" cap="flat" cmpd="sng" algn="ctr">
            <a:solidFill>
              <a:sysClr val="window" lastClr="FFFFFF"/>
            </a:solidFill>
            <a:prstDash val="solid"/>
            <a:miter lim="800000"/>
            <a:extLst>
              <a:ext uri="{C807C97D-BFC1-408E-A445-0C87EB9F89A2}">
                <ask:lineSketchStyleProps xmlns:ask="http://schemas.microsoft.com/office/drawing/2018/sketchyshapes" sd="1699975038">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6BD1915C-F8DD-410B-A81D-8286897AC7C7}"/>
              </a:ext>
            </a:extLst>
          </p:cNvPr>
          <p:cNvPicPr>
            <a:picLocks noChangeAspect="1"/>
          </p:cNvPicPr>
          <p:nvPr/>
        </p:nvPicPr>
        <p:blipFill>
          <a:blip r:embed="rId5"/>
          <a:stretch>
            <a:fillRect/>
          </a:stretch>
        </p:blipFill>
        <p:spPr>
          <a:xfrm>
            <a:off x="1974408" y="736731"/>
            <a:ext cx="9379391" cy="566133"/>
          </a:xfrm>
          <a:prstGeom prst="rect">
            <a:avLst/>
          </a:prstGeom>
          <a:effectLst>
            <a:outerShdw blurRad="50800" dist="38100" dir="2700000" algn="tl" rotWithShape="0">
              <a:prstClr val="black">
                <a:alpha val="40000"/>
              </a:prstClr>
            </a:outerShdw>
          </a:effectLst>
        </p:spPr>
      </p:pic>
      <p:sp>
        <p:nvSpPr>
          <p:cNvPr id="27" name="Oval 26"/>
          <p:cNvSpPr/>
          <p:nvPr/>
        </p:nvSpPr>
        <p:spPr>
          <a:xfrm>
            <a:off x="1577841" y="737877"/>
            <a:ext cx="657046" cy="589968"/>
          </a:xfrm>
          <a:prstGeom prst="ellipse">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28" name="TextBox 27"/>
          <p:cNvSpPr txBox="1"/>
          <p:nvPr/>
        </p:nvSpPr>
        <p:spPr>
          <a:xfrm>
            <a:off x="2366682" y="722650"/>
            <a:ext cx="8815667" cy="553998"/>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a) Dụng cụ nào dưới đây dùng để xác định khối lượng?</a:t>
            </a:r>
          </a:p>
        </p:txBody>
      </p:sp>
      <p:pic>
        <p:nvPicPr>
          <p:cNvPr id="7" name="Picture 6">
            <a:extLst>
              <a:ext uri="{FF2B5EF4-FFF2-40B4-BE49-F238E27FC236}">
                <a16:creationId xmlns:a16="http://schemas.microsoft.com/office/drawing/2014/main" id="{908E9BC2-4564-4C29-8383-79566D810214}"/>
              </a:ext>
            </a:extLst>
          </p:cNvPr>
          <p:cNvPicPr>
            <a:picLocks noChangeAspect="1"/>
          </p:cNvPicPr>
          <p:nvPr/>
        </p:nvPicPr>
        <p:blipFill>
          <a:blip r:embed="rId6"/>
          <a:stretch>
            <a:fillRect/>
          </a:stretch>
        </p:blipFill>
        <p:spPr>
          <a:xfrm>
            <a:off x="2324100" y="1814512"/>
            <a:ext cx="7372350" cy="3781425"/>
          </a:xfrm>
          <a:prstGeom prst="rect">
            <a:avLst/>
          </a:prstGeom>
        </p:spPr>
      </p:pic>
      <p:sp>
        <p:nvSpPr>
          <p:cNvPr id="8" name="Oval 7">
            <a:extLst>
              <a:ext uri="{FF2B5EF4-FFF2-40B4-BE49-F238E27FC236}">
                <a16:creationId xmlns:a16="http://schemas.microsoft.com/office/drawing/2014/main" id="{D010380F-030B-457C-8236-EEBBDA8258B2}"/>
              </a:ext>
            </a:extLst>
          </p:cNvPr>
          <p:cNvSpPr/>
          <p:nvPr/>
        </p:nvSpPr>
        <p:spPr>
          <a:xfrm>
            <a:off x="2181225" y="1476375"/>
            <a:ext cx="3400425" cy="15525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EC7A0E-48EB-42BE-A6A3-C4B4DE9330CA}"/>
              </a:ext>
            </a:extLst>
          </p:cNvPr>
          <p:cNvSpPr/>
          <p:nvPr/>
        </p:nvSpPr>
        <p:spPr>
          <a:xfrm>
            <a:off x="2082188" y="3018622"/>
            <a:ext cx="2137272" cy="257794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ACB38D5-F4BA-4847-9A1E-EB808E19216D}"/>
              </a:ext>
            </a:extLst>
          </p:cNvPr>
          <p:cNvSpPr/>
          <p:nvPr/>
        </p:nvSpPr>
        <p:spPr>
          <a:xfrm>
            <a:off x="5438775" y="3075773"/>
            <a:ext cx="2266949" cy="21058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CD5C89-43AB-4BBA-A5AB-B07ABCD3C408}"/>
              </a:ext>
            </a:extLst>
          </p:cNvPr>
          <p:cNvSpPr/>
          <p:nvPr/>
        </p:nvSpPr>
        <p:spPr>
          <a:xfrm>
            <a:off x="7715251" y="3476625"/>
            <a:ext cx="1524000" cy="15716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138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8" grpId="0" animBg="1"/>
      <p:bldP spid="17"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79B03C7-D815-EBCF-8FB9-D6D939B4F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97"/>
            <a:ext cx="12192000" cy="6858000"/>
          </a:xfrm>
          <a:prstGeom prst="rect">
            <a:avLst/>
          </a:prstGeom>
        </p:spPr>
      </p:pic>
      <p:sp>
        <p:nvSpPr>
          <p:cNvPr id="6" name="Rectangle: Rounded Corners 5">
            <a:extLst>
              <a:ext uri="{FF2B5EF4-FFF2-40B4-BE49-F238E27FC236}">
                <a16:creationId xmlns:a16="http://schemas.microsoft.com/office/drawing/2014/main" id="{D4E19F5F-8A8F-73AE-8692-D5FDC6A8FB93}"/>
              </a:ext>
            </a:extLst>
          </p:cNvPr>
          <p:cNvSpPr/>
          <p:nvPr/>
        </p:nvSpPr>
        <p:spPr>
          <a:xfrm>
            <a:off x="263592" y="354607"/>
            <a:ext cx="11572808" cy="6168640"/>
          </a:xfrm>
          <a:custGeom>
            <a:avLst/>
            <a:gdLst>
              <a:gd name="connsiteX0" fmla="*/ 0 w 11572808"/>
              <a:gd name="connsiteY0" fmla="*/ 1028127 h 6168640"/>
              <a:gd name="connsiteX1" fmla="*/ 1028127 w 11572808"/>
              <a:gd name="connsiteY1" fmla="*/ 0 h 6168640"/>
              <a:gd name="connsiteX2" fmla="*/ 10544681 w 11572808"/>
              <a:gd name="connsiteY2" fmla="*/ 0 h 6168640"/>
              <a:gd name="connsiteX3" fmla="*/ 11572808 w 11572808"/>
              <a:gd name="connsiteY3" fmla="*/ 1028127 h 6168640"/>
              <a:gd name="connsiteX4" fmla="*/ 11572808 w 11572808"/>
              <a:gd name="connsiteY4" fmla="*/ 5140513 h 6168640"/>
              <a:gd name="connsiteX5" fmla="*/ 10544681 w 11572808"/>
              <a:gd name="connsiteY5" fmla="*/ 6168640 h 6168640"/>
              <a:gd name="connsiteX6" fmla="*/ 1028127 w 11572808"/>
              <a:gd name="connsiteY6" fmla="*/ 6168640 h 6168640"/>
              <a:gd name="connsiteX7" fmla="*/ 0 w 11572808"/>
              <a:gd name="connsiteY7" fmla="*/ 5140513 h 6168640"/>
              <a:gd name="connsiteX8" fmla="*/ 0 w 11572808"/>
              <a:gd name="connsiteY8" fmla="*/ 1028127 h 6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2808" h="6168640" fill="none" extrusionOk="0">
                <a:moveTo>
                  <a:pt x="0" y="1028127"/>
                </a:moveTo>
                <a:cubicBezTo>
                  <a:pt x="63174" y="466494"/>
                  <a:pt x="481181" y="-78130"/>
                  <a:pt x="1028127" y="0"/>
                </a:cubicBezTo>
                <a:cubicBezTo>
                  <a:pt x="4609711" y="37576"/>
                  <a:pt x="9479201" y="165129"/>
                  <a:pt x="10544681" y="0"/>
                </a:cubicBezTo>
                <a:cubicBezTo>
                  <a:pt x="11215057" y="-37832"/>
                  <a:pt x="11521157" y="397216"/>
                  <a:pt x="11572808" y="1028127"/>
                </a:cubicBezTo>
                <a:cubicBezTo>
                  <a:pt x="11520557" y="2832113"/>
                  <a:pt x="11701111" y="4630376"/>
                  <a:pt x="11572808" y="5140513"/>
                </a:cubicBezTo>
                <a:cubicBezTo>
                  <a:pt x="11592985" y="5670371"/>
                  <a:pt x="11105396" y="6167697"/>
                  <a:pt x="10544681" y="6168640"/>
                </a:cubicBezTo>
                <a:cubicBezTo>
                  <a:pt x="7781533" y="6184597"/>
                  <a:pt x="2651414" y="6273951"/>
                  <a:pt x="1028127" y="6168640"/>
                </a:cubicBezTo>
                <a:cubicBezTo>
                  <a:pt x="488529" y="6118580"/>
                  <a:pt x="5912" y="5717825"/>
                  <a:pt x="0" y="5140513"/>
                </a:cubicBezTo>
                <a:cubicBezTo>
                  <a:pt x="156764" y="3484034"/>
                  <a:pt x="-109339" y="3026176"/>
                  <a:pt x="0" y="1028127"/>
                </a:cubicBezTo>
                <a:close/>
              </a:path>
              <a:path w="11572808" h="6168640" stroke="0" extrusionOk="0">
                <a:moveTo>
                  <a:pt x="0" y="1028127"/>
                </a:moveTo>
                <a:cubicBezTo>
                  <a:pt x="109715" y="454027"/>
                  <a:pt x="531565" y="40467"/>
                  <a:pt x="1028127" y="0"/>
                </a:cubicBezTo>
                <a:cubicBezTo>
                  <a:pt x="5456103" y="-80263"/>
                  <a:pt x="6031522" y="169442"/>
                  <a:pt x="10544681" y="0"/>
                </a:cubicBezTo>
                <a:cubicBezTo>
                  <a:pt x="11124485" y="-94769"/>
                  <a:pt x="11572224" y="390884"/>
                  <a:pt x="11572808" y="1028127"/>
                </a:cubicBezTo>
                <a:cubicBezTo>
                  <a:pt x="11723754" y="2548526"/>
                  <a:pt x="11532441" y="4035280"/>
                  <a:pt x="11572808" y="5140513"/>
                </a:cubicBezTo>
                <a:cubicBezTo>
                  <a:pt x="11518310" y="5686122"/>
                  <a:pt x="11186255" y="6151767"/>
                  <a:pt x="10544681" y="6168640"/>
                </a:cubicBezTo>
                <a:cubicBezTo>
                  <a:pt x="8580342" y="6074934"/>
                  <a:pt x="3371915" y="6113283"/>
                  <a:pt x="1028127" y="6168640"/>
                </a:cubicBezTo>
                <a:cubicBezTo>
                  <a:pt x="429262" y="6273250"/>
                  <a:pt x="69027" y="5640759"/>
                  <a:pt x="0" y="5140513"/>
                </a:cubicBezTo>
                <a:cubicBezTo>
                  <a:pt x="-155467" y="3958671"/>
                  <a:pt x="-169198" y="1507991"/>
                  <a:pt x="0" y="1028127"/>
                </a:cubicBezTo>
                <a:close/>
              </a:path>
            </a:pathLst>
          </a:custGeom>
          <a:solidFill>
            <a:srgbClr val="FFFFFF">
              <a:alpha val="80000"/>
            </a:srgbClr>
          </a:solidFill>
          <a:ln w="12700" cap="flat" cmpd="sng" algn="ctr">
            <a:solidFill>
              <a:sysClr val="window" lastClr="FFFFFF"/>
            </a:solidFill>
            <a:prstDash val="solid"/>
            <a:miter lim="800000"/>
            <a:extLst>
              <a:ext uri="{C807C97D-BFC1-408E-A445-0C87EB9F89A2}">
                <ask:lineSketchStyleProps xmlns:ask="http://schemas.microsoft.com/office/drawing/2018/sketchyshapes" sd="1699975038">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6BD1915C-F8DD-410B-A81D-8286897AC7C7}"/>
              </a:ext>
            </a:extLst>
          </p:cNvPr>
          <p:cNvPicPr>
            <a:picLocks noChangeAspect="1"/>
          </p:cNvPicPr>
          <p:nvPr/>
        </p:nvPicPr>
        <p:blipFill>
          <a:blip r:embed="rId4"/>
          <a:stretch>
            <a:fillRect/>
          </a:stretch>
        </p:blipFill>
        <p:spPr>
          <a:xfrm>
            <a:off x="1974408" y="736731"/>
            <a:ext cx="9379391" cy="566133"/>
          </a:xfrm>
          <a:prstGeom prst="rect">
            <a:avLst/>
          </a:prstGeom>
          <a:effectLst>
            <a:outerShdw blurRad="50800" dist="38100" dir="2700000" algn="tl" rotWithShape="0">
              <a:prstClr val="black">
                <a:alpha val="40000"/>
              </a:prstClr>
            </a:outerShdw>
          </a:effectLst>
        </p:spPr>
      </p:pic>
      <p:sp>
        <p:nvSpPr>
          <p:cNvPr id="27" name="Oval 26"/>
          <p:cNvSpPr/>
          <p:nvPr/>
        </p:nvSpPr>
        <p:spPr>
          <a:xfrm>
            <a:off x="1577841" y="737877"/>
            <a:ext cx="657046" cy="589968"/>
          </a:xfrm>
          <a:prstGeom prst="ellipse">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28" name="TextBox 27"/>
          <p:cNvSpPr txBox="1"/>
          <p:nvPr/>
        </p:nvSpPr>
        <p:spPr>
          <a:xfrm>
            <a:off x="2366682" y="722650"/>
            <a:ext cx="8815667" cy="553998"/>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b) Mỗi dụng cụ còn lại dùng để đo đại lượng nào?</a:t>
            </a:r>
          </a:p>
        </p:txBody>
      </p:sp>
      <p:pic>
        <p:nvPicPr>
          <p:cNvPr id="12" name="Picture 11">
            <a:extLst>
              <a:ext uri="{FF2B5EF4-FFF2-40B4-BE49-F238E27FC236}">
                <a16:creationId xmlns:a16="http://schemas.microsoft.com/office/drawing/2014/main" id="{F09ADB86-DC69-4A87-8C7A-6E1A2F1232CD}"/>
              </a:ext>
            </a:extLst>
          </p:cNvPr>
          <p:cNvPicPr>
            <a:picLocks noChangeAspect="1"/>
          </p:cNvPicPr>
          <p:nvPr/>
        </p:nvPicPr>
        <p:blipFill>
          <a:blip r:embed="rId5"/>
          <a:stretch>
            <a:fillRect/>
          </a:stretch>
        </p:blipFill>
        <p:spPr>
          <a:xfrm>
            <a:off x="619125" y="1947863"/>
            <a:ext cx="5283207" cy="2709862"/>
          </a:xfrm>
          <a:prstGeom prst="rect">
            <a:avLst/>
          </a:prstGeom>
        </p:spPr>
      </p:pic>
      <p:sp>
        <p:nvSpPr>
          <p:cNvPr id="13" name="Round Diagonal Corner Rectangle 8">
            <a:extLst>
              <a:ext uri="{FF2B5EF4-FFF2-40B4-BE49-F238E27FC236}">
                <a16:creationId xmlns:a16="http://schemas.microsoft.com/office/drawing/2014/main" id="{60A6B279-35B3-44AB-B3BF-755C0CE74B27}"/>
              </a:ext>
            </a:extLst>
          </p:cNvPr>
          <p:cNvSpPr/>
          <p:nvPr/>
        </p:nvSpPr>
        <p:spPr>
          <a:xfrm>
            <a:off x="5876925" y="1767475"/>
            <a:ext cx="6076950" cy="861425"/>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0" marR="0" algn="just">
              <a:lnSpc>
                <a:spcPct val="115000"/>
              </a:lnSpc>
              <a:spcBef>
                <a:spcPts val="0"/>
              </a:spcBef>
              <a:spcAft>
                <a:spcPts val="1000"/>
              </a:spcAft>
              <a:tabLst>
                <a:tab pos="364490" algn="l"/>
              </a:tabLst>
            </a:pPr>
            <a:r>
              <a:rPr lang="vi-VN" sz="3200" b="1" dirty="0">
                <a:effectLst/>
                <a:latin typeface="Calibri" panose="020F0502020204030204" pitchFamily="34" charset="0"/>
                <a:ea typeface="Times New Roman" panose="02020603050405020304" pitchFamily="18" charset="0"/>
                <a:cs typeface="Calibri" panose="020F0502020204030204" pitchFamily="34" charset="0"/>
              </a:rPr>
              <a:t>Ê ke dùng để xác định góc vuông.</a:t>
            </a:r>
            <a:endParaRPr lang="en-US" sz="3200" b="1" dirty="0">
              <a:effectLst/>
              <a:latin typeface="Calibri" panose="020F0502020204030204" pitchFamily="34" charset="0"/>
              <a:ea typeface="MS Mincho" panose="02020609040205080304" pitchFamily="49" charset="-128"/>
              <a:cs typeface="Calibri" panose="020F0502020204030204" pitchFamily="34" charset="0"/>
            </a:endParaRPr>
          </a:p>
        </p:txBody>
      </p:sp>
      <p:sp>
        <p:nvSpPr>
          <p:cNvPr id="14" name="Round Diagonal Corner Rectangle 8">
            <a:extLst>
              <a:ext uri="{FF2B5EF4-FFF2-40B4-BE49-F238E27FC236}">
                <a16:creationId xmlns:a16="http://schemas.microsoft.com/office/drawing/2014/main" id="{B32E52D7-10D5-4F36-A94C-ACC54D67E655}"/>
              </a:ext>
            </a:extLst>
          </p:cNvPr>
          <p:cNvSpPr/>
          <p:nvPr/>
        </p:nvSpPr>
        <p:spPr>
          <a:xfrm>
            <a:off x="5829300" y="2920000"/>
            <a:ext cx="6057899" cy="804275"/>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algn="just">
              <a:lnSpc>
                <a:spcPct val="115000"/>
              </a:lnSpc>
              <a:spcAft>
                <a:spcPts val="1000"/>
              </a:spcAft>
              <a:tabLst>
                <a:tab pos="364490" algn="l"/>
              </a:tabLst>
            </a:pPr>
            <a:r>
              <a:rPr lang="vi-VN" sz="3200" b="1" dirty="0">
                <a:latin typeface="Calibri" panose="020F0502020204030204" pitchFamily="34" charset="0"/>
                <a:ea typeface="Times New Roman" panose="02020603050405020304" pitchFamily="18" charset="0"/>
                <a:cs typeface="Calibri" panose="020F0502020204030204" pitchFamily="34" charset="0"/>
              </a:rPr>
              <a:t>Bình chia độ dùng để đo thể tích. </a:t>
            </a:r>
            <a:endParaRPr lang="en-US" sz="3200" b="1" dirty="0">
              <a:effectLst/>
              <a:latin typeface="Calibri" panose="020F0502020204030204" pitchFamily="34" charset="0"/>
              <a:ea typeface="MS Mincho" panose="02020609040205080304" pitchFamily="49" charset="-128"/>
              <a:cs typeface="Calibri" panose="020F0502020204030204" pitchFamily="34" charset="0"/>
            </a:endParaRPr>
          </a:p>
        </p:txBody>
      </p:sp>
      <p:sp>
        <p:nvSpPr>
          <p:cNvPr id="15" name="Round Diagonal Corner Rectangle 8">
            <a:extLst>
              <a:ext uri="{FF2B5EF4-FFF2-40B4-BE49-F238E27FC236}">
                <a16:creationId xmlns:a16="http://schemas.microsoft.com/office/drawing/2014/main" id="{079DEA84-2547-4C4F-A97A-09E503B27342}"/>
              </a:ext>
            </a:extLst>
          </p:cNvPr>
          <p:cNvSpPr/>
          <p:nvPr/>
        </p:nvSpPr>
        <p:spPr>
          <a:xfrm>
            <a:off x="5829300" y="4034425"/>
            <a:ext cx="6057899" cy="804275"/>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algn="just">
              <a:lnSpc>
                <a:spcPct val="115000"/>
              </a:lnSpc>
              <a:spcAft>
                <a:spcPts val="1000"/>
              </a:spcAft>
              <a:tabLst>
                <a:tab pos="364490" algn="l"/>
              </a:tabLst>
            </a:pPr>
            <a:r>
              <a:rPr lang="vi-VN" sz="3200" b="1" dirty="0">
                <a:latin typeface="Calibri" panose="020F0502020204030204" pitchFamily="34" charset="0"/>
                <a:ea typeface="Times New Roman" panose="02020603050405020304" pitchFamily="18" charset="0"/>
                <a:cs typeface="Calibri" panose="020F0502020204030204" pitchFamily="34" charset="0"/>
              </a:rPr>
              <a:t>Đồng hồ dùng để đo thời gian.</a:t>
            </a:r>
            <a:endParaRPr lang="en-US" sz="3200" b="1" dirty="0">
              <a:effectLst/>
              <a:latin typeface="Calibri" panose="020F0502020204030204" pitchFamily="34" charset="0"/>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2646330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text, table, indoor, toy&#10;&#10;Description automatically generated">
            <a:extLst>
              <a:ext uri="{FF2B5EF4-FFF2-40B4-BE49-F238E27FC236}">
                <a16:creationId xmlns:a16="http://schemas.microsoft.com/office/drawing/2014/main" id="{7915C321-64D4-88E5-B620-00324862A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687" y="1839152"/>
            <a:ext cx="8175776" cy="5018848"/>
          </a:xfrm>
          <a:prstGeom prst="rect">
            <a:avLst/>
          </a:prstGeom>
        </p:spPr>
      </p:pic>
      <p:sp>
        <p:nvSpPr>
          <p:cNvPr id="3" name="文本框 25">
            <a:extLst>
              <a:ext uri="{FF2B5EF4-FFF2-40B4-BE49-F238E27FC236}">
                <a16:creationId xmlns:a16="http://schemas.microsoft.com/office/drawing/2014/main" id="{9DBA0322-0A66-D36C-C60D-AC5C5884990B}"/>
              </a:ext>
            </a:extLst>
          </p:cNvPr>
          <p:cNvSpPr txBox="1"/>
          <p:nvPr/>
        </p:nvSpPr>
        <p:spPr>
          <a:xfrm>
            <a:off x="288941" y="384771"/>
            <a:ext cx="5540360" cy="1191816"/>
          </a:xfrm>
          <a:custGeom>
            <a:avLst/>
            <a:gdLst>
              <a:gd name="connsiteX0" fmla="*/ 0 w 5540360"/>
              <a:gd name="connsiteY0" fmla="*/ 198640 h 1191816"/>
              <a:gd name="connsiteX1" fmla="*/ 198640 w 5540360"/>
              <a:gd name="connsiteY1" fmla="*/ 0 h 1191816"/>
              <a:gd name="connsiteX2" fmla="*/ 5341720 w 5540360"/>
              <a:gd name="connsiteY2" fmla="*/ 0 h 1191816"/>
              <a:gd name="connsiteX3" fmla="*/ 5540360 w 5540360"/>
              <a:gd name="connsiteY3" fmla="*/ 198640 h 1191816"/>
              <a:gd name="connsiteX4" fmla="*/ 5540360 w 5540360"/>
              <a:gd name="connsiteY4" fmla="*/ 993176 h 1191816"/>
              <a:gd name="connsiteX5" fmla="*/ 5341720 w 5540360"/>
              <a:gd name="connsiteY5" fmla="*/ 1191816 h 1191816"/>
              <a:gd name="connsiteX6" fmla="*/ 198640 w 5540360"/>
              <a:gd name="connsiteY6" fmla="*/ 1191816 h 1191816"/>
              <a:gd name="connsiteX7" fmla="*/ 0 w 5540360"/>
              <a:gd name="connsiteY7" fmla="*/ 993176 h 1191816"/>
              <a:gd name="connsiteX8" fmla="*/ 0 w 5540360"/>
              <a:gd name="connsiteY8"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0360" h="1191816" fill="none" extrusionOk="0">
                <a:moveTo>
                  <a:pt x="0" y="198640"/>
                </a:moveTo>
                <a:cubicBezTo>
                  <a:pt x="487" y="95459"/>
                  <a:pt x="98118" y="-11846"/>
                  <a:pt x="198640" y="0"/>
                </a:cubicBezTo>
                <a:cubicBezTo>
                  <a:pt x="2302394" y="21360"/>
                  <a:pt x="3523034" y="-51488"/>
                  <a:pt x="5341720" y="0"/>
                </a:cubicBezTo>
                <a:cubicBezTo>
                  <a:pt x="5455690" y="-985"/>
                  <a:pt x="5537993" y="95584"/>
                  <a:pt x="5540360" y="198640"/>
                </a:cubicBezTo>
                <a:cubicBezTo>
                  <a:pt x="5488466" y="335828"/>
                  <a:pt x="5602773" y="898920"/>
                  <a:pt x="5540360" y="993176"/>
                </a:cubicBezTo>
                <a:cubicBezTo>
                  <a:pt x="5550817" y="1102732"/>
                  <a:pt x="5441490" y="1205663"/>
                  <a:pt x="5341720" y="1191816"/>
                </a:cubicBezTo>
                <a:cubicBezTo>
                  <a:pt x="3216937" y="1056325"/>
                  <a:pt x="1701905" y="1312784"/>
                  <a:pt x="198640" y="1191816"/>
                </a:cubicBezTo>
                <a:cubicBezTo>
                  <a:pt x="89393" y="1181474"/>
                  <a:pt x="-8042" y="1112713"/>
                  <a:pt x="0" y="993176"/>
                </a:cubicBezTo>
                <a:cubicBezTo>
                  <a:pt x="43856" y="776195"/>
                  <a:pt x="-10952" y="480233"/>
                  <a:pt x="0" y="198640"/>
                </a:cubicBezTo>
                <a:close/>
              </a:path>
              <a:path w="5540360" h="1191816" stroke="0" extrusionOk="0">
                <a:moveTo>
                  <a:pt x="0" y="198640"/>
                </a:moveTo>
                <a:cubicBezTo>
                  <a:pt x="-5501" y="94389"/>
                  <a:pt x="90952" y="-20693"/>
                  <a:pt x="198640" y="0"/>
                </a:cubicBezTo>
                <a:cubicBezTo>
                  <a:pt x="1172653" y="114759"/>
                  <a:pt x="3168944" y="72344"/>
                  <a:pt x="5341720" y="0"/>
                </a:cubicBezTo>
                <a:cubicBezTo>
                  <a:pt x="5458114" y="-3214"/>
                  <a:pt x="5543216" y="94263"/>
                  <a:pt x="5540360" y="198640"/>
                </a:cubicBezTo>
                <a:cubicBezTo>
                  <a:pt x="5540325" y="463477"/>
                  <a:pt x="5587292" y="789945"/>
                  <a:pt x="5540360" y="993176"/>
                </a:cubicBezTo>
                <a:cubicBezTo>
                  <a:pt x="5556683" y="1104089"/>
                  <a:pt x="5465398" y="1199066"/>
                  <a:pt x="5341720" y="1191816"/>
                </a:cubicBezTo>
                <a:cubicBezTo>
                  <a:pt x="3386436" y="1342408"/>
                  <a:pt x="2559701" y="1075152"/>
                  <a:pt x="198640" y="1191816"/>
                </a:cubicBezTo>
                <a:cubicBezTo>
                  <a:pt x="98427" y="1185257"/>
                  <a:pt x="3253" y="1100908"/>
                  <a:pt x="0" y="993176"/>
                </a:cubicBezTo>
                <a:cubicBezTo>
                  <a:pt x="-59133" y="886666"/>
                  <a:pt x="47757" y="538175"/>
                  <a:pt x="0" y="198640"/>
                </a:cubicBezTo>
                <a:close/>
              </a:path>
            </a:pathLst>
          </a:custGeom>
          <a:solidFill>
            <a:srgbClr val="FFFFCC"/>
          </a:solidFill>
          <a:ln w="38100">
            <a:solidFill>
              <a:srgbClr val="002060"/>
            </a:solidFill>
            <a:extLst>
              <a:ext uri="{C807C97D-BFC1-408E-A445-0C87EB9F89A2}">
                <ask:lineSketchStyleProps xmlns:ask="http://schemas.microsoft.com/office/drawing/2018/sketchyshapes" sd="212724745">
                  <a:prstGeom prst="roundRect">
                    <a:avLst/>
                  </a:prstGeom>
                  <ask:type>
                    <ask:lineSketchCurve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Ngoài</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công</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cụ</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đo</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trên</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em</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còn</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biết</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công</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cụ</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đo</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nào</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khác</a:t>
            </a:r>
            <a:r>
              <a:rPr kumimoji="1"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1"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4" name="文本框 25">
            <a:extLst>
              <a:ext uri="{FF2B5EF4-FFF2-40B4-BE49-F238E27FC236}">
                <a16:creationId xmlns:a16="http://schemas.microsoft.com/office/drawing/2014/main" id="{90E97E63-789B-5D6D-37E1-99C4075BEF1F}"/>
              </a:ext>
            </a:extLst>
          </p:cNvPr>
          <p:cNvSpPr txBox="1"/>
          <p:nvPr/>
        </p:nvSpPr>
        <p:spPr>
          <a:xfrm>
            <a:off x="327087" y="1773715"/>
            <a:ext cx="4701069" cy="1736646"/>
          </a:xfrm>
          <a:custGeom>
            <a:avLst/>
            <a:gdLst>
              <a:gd name="connsiteX0" fmla="*/ 0 w 4701069"/>
              <a:gd name="connsiteY0" fmla="*/ 289447 h 1736646"/>
              <a:gd name="connsiteX1" fmla="*/ 289447 w 4701069"/>
              <a:gd name="connsiteY1" fmla="*/ 0 h 1736646"/>
              <a:gd name="connsiteX2" fmla="*/ 4411622 w 4701069"/>
              <a:gd name="connsiteY2" fmla="*/ 0 h 1736646"/>
              <a:gd name="connsiteX3" fmla="*/ 4701069 w 4701069"/>
              <a:gd name="connsiteY3" fmla="*/ 289447 h 1736646"/>
              <a:gd name="connsiteX4" fmla="*/ 4701069 w 4701069"/>
              <a:gd name="connsiteY4" fmla="*/ 1447199 h 1736646"/>
              <a:gd name="connsiteX5" fmla="*/ 4411622 w 4701069"/>
              <a:gd name="connsiteY5" fmla="*/ 1736646 h 1736646"/>
              <a:gd name="connsiteX6" fmla="*/ 289447 w 4701069"/>
              <a:gd name="connsiteY6" fmla="*/ 1736646 h 1736646"/>
              <a:gd name="connsiteX7" fmla="*/ 0 w 4701069"/>
              <a:gd name="connsiteY7" fmla="*/ 1447199 h 1736646"/>
              <a:gd name="connsiteX8" fmla="*/ 0 w 4701069"/>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1069" h="1736646" fill="none" extrusionOk="0">
                <a:moveTo>
                  <a:pt x="0" y="289447"/>
                </a:moveTo>
                <a:cubicBezTo>
                  <a:pt x="16023" y="139821"/>
                  <a:pt x="119925" y="-1602"/>
                  <a:pt x="289447" y="0"/>
                </a:cubicBezTo>
                <a:cubicBezTo>
                  <a:pt x="1445975" y="-39955"/>
                  <a:pt x="2377963" y="166518"/>
                  <a:pt x="4411622" y="0"/>
                </a:cubicBezTo>
                <a:cubicBezTo>
                  <a:pt x="4590205" y="23349"/>
                  <a:pt x="4691130" y="131537"/>
                  <a:pt x="4701069" y="289447"/>
                </a:cubicBezTo>
                <a:cubicBezTo>
                  <a:pt x="4724772" y="602824"/>
                  <a:pt x="4603028" y="1249508"/>
                  <a:pt x="4701069" y="1447199"/>
                </a:cubicBezTo>
                <a:cubicBezTo>
                  <a:pt x="4726813" y="1594508"/>
                  <a:pt x="4568132" y="1710502"/>
                  <a:pt x="4411622" y="1736646"/>
                </a:cubicBezTo>
                <a:cubicBezTo>
                  <a:pt x="2454966" y="1806905"/>
                  <a:pt x="2184171" y="1722321"/>
                  <a:pt x="289447" y="1736646"/>
                </a:cubicBezTo>
                <a:cubicBezTo>
                  <a:pt x="115162" y="1752164"/>
                  <a:pt x="-30514" y="1605726"/>
                  <a:pt x="0" y="1447199"/>
                </a:cubicBezTo>
                <a:cubicBezTo>
                  <a:pt x="-59272" y="1212381"/>
                  <a:pt x="-10068" y="516527"/>
                  <a:pt x="0" y="289447"/>
                </a:cubicBezTo>
                <a:close/>
              </a:path>
              <a:path w="4701069" h="1736646" stroke="0" extrusionOk="0">
                <a:moveTo>
                  <a:pt x="0" y="289447"/>
                </a:moveTo>
                <a:cubicBezTo>
                  <a:pt x="8642" y="117171"/>
                  <a:pt x="129250" y="-4228"/>
                  <a:pt x="289447" y="0"/>
                </a:cubicBezTo>
                <a:cubicBezTo>
                  <a:pt x="1656072" y="-113366"/>
                  <a:pt x="3433152" y="91856"/>
                  <a:pt x="4411622" y="0"/>
                </a:cubicBezTo>
                <a:cubicBezTo>
                  <a:pt x="4565589" y="-2470"/>
                  <a:pt x="4707205" y="133585"/>
                  <a:pt x="4701069" y="289447"/>
                </a:cubicBezTo>
                <a:cubicBezTo>
                  <a:pt x="4753533" y="727202"/>
                  <a:pt x="4746109" y="1265068"/>
                  <a:pt x="4701069" y="1447199"/>
                </a:cubicBezTo>
                <a:cubicBezTo>
                  <a:pt x="4701652" y="1610483"/>
                  <a:pt x="4596188" y="1723790"/>
                  <a:pt x="4411622" y="1736646"/>
                </a:cubicBezTo>
                <a:cubicBezTo>
                  <a:pt x="2738904" y="1738473"/>
                  <a:pt x="729291" y="1576916"/>
                  <a:pt x="289447" y="1736646"/>
                </a:cubicBezTo>
                <a:cubicBezTo>
                  <a:pt x="104583" y="1733729"/>
                  <a:pt x="-2344" y="1624455"/>
                  <a:pt x="0" y="1447199"/>
                </a:cubicBezTo>
                <a:cubicBezTo>
                  <a:pt x="15099" y="965196"/>
                  <a:pt x="-84470" y="791792"/>
                  <a:pt x="0" y="289447"/>
                </a:cubicBezTo>
                <a:close/>
              </a:path>
            </a:pathLst>
          </a:custGeom>
          <a:solidFill>
            <a:srgbClr val="FFFFCC"/>
          </a:solidFill>
          <a:ln w="38100">
            <a:solidFill>
              <a:srgbClr val="002060"/>
            </a:solidFill>
            <a:extLst>
              <a:ext uri="{C807C97D-BFC1-408E-A445-0C87EB9F89A2}">
                <ask:lineSketchStyleProps xmlns:ask="http://schemas.microsoft.com/office/drawing/2018/sketchyshapes" sd="566935091">
                  <a:prstGeom prst="roundRect">
                    <a:avLst/>
                  </a:prstGeom>
                  <ask:type>
                    <ask:lineSketchCurve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vi-VN" altLang="zh-CN"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Em và những người thân đã sử dụng các công cụ đo trên vào việc nào?</a:t>
            </a:r>
            <a:endParaRPr kumimoji="1"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5">
            <a:extLst>
              <a:ext uri="{FF2B5EF4-FFF2-40B4-BE49-F238E27FC236}">
                <a16:creationId xmlns:a16="http://schemas.microsoft.com/office/drawing/2014/main" id="{4148B7A9-9E6C-4464-8FC8-C0DE4F98885C}"/>
              </a:ext>
            </a:extLst>
          </p:cNvPr>
          <p:cNvPicPr>
            <a:picLocks noChangeAspect="1"/>
          </p:cNvPicPr>
          <p:nvPr/>
        </p:nvPicPr>
        <p:blipFill>
          <a:blip r:embed="rId5"/>
          <a:stretch>
            <a:fillRect/>
          </a:stretch>
        </p:blipFill>
        <p:spPr>
          <a:xfrm>
            <a:off x="5858502" y="838200"/>
            <a:ext cx="6221422" cy="935784"/>
          </a:xfrm>
          <a:prstGeom prst="rect">
            <a:avLst/>
          </a:prstGeom>
        </p:spPr>
      </p:pic>
    </p:spTree>
    <p:extLst>
      <p:ext uri="{BB962C8B-B14F-4D97-AF65-F5344CB8AC3E}">
        <p14:creationId xmlns:p14="http://schemas.microsoft.com/office/powerpoint/2010/main" val="28252448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79B03C7-D815-EBCF-8FB9-D6D939B4F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97"/>
            <a:ext cx="12192000" cy="6858000"/>
          </a:xfrm>
          <a:prstGeom prst="rect">
            <a:avLst/>
          </a:prstGeom>
        </p:spPr>
      </p:pic>
      <p:sp>
        <p:nvSpPr>
          <p:cNvPr id="6" name="Rectangle: Rounded Corners 5">
            <a:extLst>
              <a:ext uri="{FF2B5EF4-FFF2-40B4-BE49-F238E27FC236}">
                <a16:creationId xmlns:a16="http://schemas.microsoft.com/office/drawing/2014/main" id="{D4E19F5F-8A8F-73AE-8692-D5FDC6A8FB93}"/>
              </a:ext>
            </a:extLst>
          </p:cNvPr>
          <p:cNvSpPr/>
          <p:nvPr/>
        </p:nvSpPr>
        <p:spPr>
          <a:xfrm>
            <a:off x="263592" y="354607"/>
            <a:ext cx="11572808" cy="6168640"/>
          </a:xfrm>
          <a:custGeom>
            <a:avLst/>
            <a:gdLst>
              <a:gd name="connsiteX0" fmla="*/ 0 w 11572808"/>
              <a:gd name="connsiteY0" fmla="*/ 1028127 h 6168640"/>
              <a:gd name="connsiteX1" fmla="*/ 1028127 w 11572808"/>
              <a:gd name="connsiteY1" fmla="*/ 0 h 6168640"/>
              <a:gd name="connsiteX2" fmla="*/ 10544681 w 11572808"/>
              <a:gd name="connsiteY2" fmla="*/ 0 h 6168640"/>
              <a:gd name="connsiteX3" fmla="*/ 11572808 w 11572808"/>
              <a:gd name="connsiteY3" fmla="*/ 1028127 h 6168640"/>
              <a:gd name="connsiteX4" fmla="*/ 11572808 w 11572808"/>
              <a:gd name="connsiteY4" fmla="*/ 5140513 h 6168640"/>
              <a:gd name="connsiteX5" fmla="*/ 10544681 w 11572808"/>
              <a:gd name="connsiteY5" fmla="*/ 6168640 h 6168640"/>
              <a:gd name="connsiteX6" fmla="*/ 1028127 w 11572808"/>
              <a:gd name="connsiteY6" fmla="*/ 6168640 h 6168640"/>
              <a:gd name="connsiteX7" fmla="*/ 0 w 11572808"/>
              <a:gd name="connsiteY7" fmla="*/ 5140513 h 6168640"/>
              <a:gd name="connsiteX8" fmla="*/ 0 w 11572808"/>
              <a:gd name="connsiteY8" fmla="*/ 1028127 h 6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2808" h="6168640" fill="none" extrusionOk="0">
                <a:moveTo>
                  <a:pt x="0" y="1028127"/>
                </a:moveTo>
                <a:cubicBezTo>
                  <a:pt x="63174" y="466494"/>
                  <a:pt x="481181" y="-78130"/>
                  <a:pt x="1028127" y="0"/>
                </a:cubicBezTo>
                <a:cubicBezTo>
                  <a:pt x="4609711" y="37576"/>
                  <a:pt x="9479201" y="165129"/>
                  <a:pt x="10544681" y="0"/>
                </a:cubicBezTo>
                <a:cubicBezTo>
                  <a:pt x="11215057" y="-37832"/>
                  <a:pt x="11521157" y="397216"/>
                  <a:pt x="11572808" y="1028127"/>
                </a:cubicBezTo>
                <a:cubicBezTo>
                  <a:pt x="11520557" y="2832113"/>
                  <a:pt x="11701111" y="4630376"/>
                  <a:pt x="11572808" y="5140513"/>
                </a:cubicBezTo>
                <a:cubicBezTo>
                  <a:pt x="11592985" y="5670371"/>
                  <a:pt x="11105396" y="6167697"/>
                  <a:pt x="10544681" y="6168640"/>
                </a:cubicBezTo>
                <a:cubicBezTo>
                  <a:pt x="7781533" y="6184597"/>
                  <a:pt x="2651414" y="6273951"/>
                  <a:pt x="1028127" y="6168640"/>
                </a:cubicBezTo>
                <a:cubicBezTo>
                  <a:pt x="488529" y="6118580"/>
                  <a:pt x="5912" y="5717825"/>
                  <a:pt x="0" y="5140513"/>
                </a:cubicBezTo>
                <a:cubicBezTo>
                  <a:pt x="156764" y="3484034"/>
                  <a:pt x="-109339" y="3026176"/>
                  <a:pt x="0" y="1028127"/>
                </a:cubicBezTo>
                <a:close/>
              </a:path>
              <a:path w="11572808" h="6168640" stroke="0" extrusionOk="0">
                <a:moveTo>
                  <a:pt x="0" y="1028127"/>
                </a:moveTo>
                <a:cubicBezTo>
                  <a:pt x="109715" y="454027"/>
                  <a:pt x="531565" y="40467"/>
                  <a:pt x="1028127" y="0"/>
                </a:cubicBezTo>
                <a:cubicBezTo>
                  <a:pt x="5456103" y="-80263"/>
                  <a:pt x="6031522" y="169442"/>
                  <a:pt x="10544681" y="0"/>
                </a:cubicBezTo>
                <a:cubicBezTo>
                  <a:pt x="11124485" y="-94769"/>
                  <a:pt x="11572224" y="390884"/>
                  <a:pt x="11572808" y="1028127"/>
                </a:cubicBezTo>
                <a:cubicBezTo>
                  <a:pt x="11723754" y="2548526"/>
                  <a:pt x="11532441" y="4035280"/>
                  <a:pt x="11572808" y="5140513"/>
                </a:cubicBezTo>
                <a:cubicBezTo>
                  <a:pt x="11518310" y="5686122"/>
                  <a:pt x="11186255" y="6151767"/>
                  <a:pt x="10544681" y="6168640"/>
                </a:cubicBezTo>
                <a:cubicBezTo>
                  <a:pt x="8580342" y="6074934"/>
                  <a:pt x="3371915" y="6113283"/>
                  <a:pt x="1028127" y="6168640"/>
                </a:cubicBezTo>
                <a:cubicBezTo>
                  <a:pt x="429262" y="6273250"/>
                  <a:pt x="69027" y="5640759"/>
                  <a:pt x="0" y="5140513"/>
                </a:cubicBezTo>
                <a:cubicBezTo>
                  <a:pt x="-155467" y="3958671"/>
                  <a:pt x="-169198" y="1507991"/>
                  <a:pt x="0" y="1028127"/>
                </a:cubicBezTo>
                <a:close/>
              </a:path>
            </a:pathLst>
          </a:custGeom>
          <a:solidFill>
            <a:srgbClr val="FFFFFF">
              <a:alpha val="80000"/>
            </a:srgbClr>
          </a:solidFill>
          <a:ln w="12700" cap="flat" cmpd="sng" algn="ctr">
            <a:solidFill>
              <a:sysClr val="window" lastClr="FFFFFF"/>
            </a:solidFill>
            <a:prstDash val="solid"/>
            <a:miter lim="800000"/>
            <a:extLst>
              <a:ext uri="{C807C97D-BFC1-408E-A445-0C87EB9F89A2}">
                <ask:lineSketchStyleProps xmlns:ask="http://schemas.microsoft.com/office/drawing/2018/sketchyshapes" sd="1699975038">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6BD1915C-F8DD-410B-A81D-8286897AC7C7}"/>
              </a:ext>
            </a:extLst>
          </p:cNvPr>
          <p:cNvPicPr>
            <a:picLocks noChangeAspect="1"/>
          </p:cNvPicPr>
          <p:nvPr/>
        </p:nvPicPr>
        <p:blipFill>
          <a:blip r:embed="rId4"/>
          <a:stretch>
            <a:fillRect/>
          </a:stretch>
        </p:blipFill>
        <p:spPr>
          <a:xfrm>
            <a:off x="1974409" y="736731"/>
            <a:ext cx="1978580" cy="566133"/>
          </a:xfrm>
          <a:prstGeom prst="rect">
            <a:avLst/>
          </a:prstGeom>
          <a:effectLst>
            <a:outerShdw blurRad="50800" dist="38100" dir="2700000" algn="tl" rotWithShape="0">
              <a:prstClr val="black">
                <a:alpha val="40000"/>
              </a:prstClr>
            </a:outerShdw>
          </a:effectLst>
        </p:spPr>
      </p:pic>
      <p:sp>
        <p:nvSpPr>
          <p:cNvPr id="27" name="Oval 26"/>
          <p:cNvSpPr/>
          <p:nvPr/>
        </p:nvSpPr>
        <p:spPr>
          <a:xfrm>
            <a:off x="1577841" y="737877"/>
            <a:ext cx="657046" cy="589968"/>
          </a:xfrm>
          <a:prstGeom prst="ellipse">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28" name="TextBox 27"/>
          <p:cNvSpPr txBox="1"/>
          <p:nvPr/>
        </p:nvSpPr>
        <p:spPr>
          <a:xfrm>
            <a:off x="2366683" y="722650"/>
            <a:ext cx="13178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 name="TextBox 4">
            <a:extLst>
              <a:ext uri="{FF2B5EF4-FFF2-40B4-BE49-F238E27FC236}">
                <a16:creationId xmlns:a16="http://schemas.microsoft.com/office/drawing/2014/main" id="{B9284B9E-5212-2BFA-9BD9-305B539A11DC}"/>
              </a:ext>
            </a:extLst>
          </p:cNvPr>
          <p:cNvSpPr txBox="1"/>
          <p:nvPr/>
        </p:nvSpPr>
        <p:spPr>
          <a:xfrm>
            <a:off x="1532965" y="1801861"/>
            <a:ext cx="4303060" cy="175432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(815 - 234) : 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581 :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83</a:t>
            </a:r>
          </a:p>
        </p:txBody>
      </p:sp>
      <p:sp>
        <p:nvSpPr>
          <p:cNvPr id="7" name="TextBox 6">
            <a:extLst>
              <a:ext uri="{FF2B5EF4-FFF2-40B4-BE49-F238E27FC236}">
                <a16:creationId xmlns:a16="http://schemas.microsoft.com/office/drawing/2014/main" id="{798515C6-A25F-16A4-BC6C-52EB94223C94}"/>
              </a:ext>
            </a:extLst>
          </p:cNvPr>
          <p:cNvSpPr txBox="1"/>
          <p:nvPr/>
        </p:nvSpPr>
        <p:spPr>
          <a:xfrm>
            <a:off x="1532965" y="4041110"/>
            <a:ext cx="369794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109 x 9 + 18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981 + 18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999</a:t>
            </a:r>
          </a:p>
        </p:txBody>
      </p:sp>
      <p:sp>
        <p:nvSpPr>
          <p:cNvPr id="9" name="TextBox 8">
            <a:extLst>
              <a:ext uri="{FF2B5EF4-FFF2-40B4-BE49-F238E27FC236}">
                <a16:creationId xmlns:a16="http://schemas.microsoft.com/office/drawing/2014/main" id="{3DEA221F-EB92-37B1-BD84-9080F4897861}"/>
              </a:ext>
            </a:extLst>
          </p:cNvPr>
          <p:cNvSpPr txBox="1"/>
          <p:nvPr/>
        </p:nvSpPr>
        <p:spPr>
          <a:xfrm>
            <a:off x="6891619" y="1801861"/>
            <a:ext cx="369794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190 x 0 :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0 :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0</a:t>
            </a:r>
          </a:p>
        </p:txBody>
      </p:sp>
      <p:sp>
        <p:nvSpPr>
          <p:cNvPr id="10" name="TextBox 9">
            <a:extLst>
              <a:ext uri="{FF2B5EF4-FFF2-40B4-BE49-F238E27FC236}">
                <a16:creationId xmlns:a16="http://schemas.microsoft.com/office/drawing/2014/main" id="{E49D3050-FA0C-E1E4-E7D9-E39C4F8DB114}"/>
              </a:ext>
            </a:extLst>
          </p:cNvPr>
          <p:cNvSpPr txBox="1"/>
          <p:nvPr/>
        </p:nvSpPr>
        <p:spPr>
          <a:xfrm>
            <a:off x="6871448" y="3945437"/>
            <a:ext cx="3697944" cy="1754326"/>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lphaLcParenR" startAt="4"/>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444 : (3 x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444 :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74</a:t>
            </a:r>
          </a:p>
        </p:txBody>
      </p:sp>
      <p:sp>
        <p:nvSpPr>
          <p:cNvPr id="11" name="Rectangle: Rounded Corners 10">
            <a:extLst>
              <a:ext uri="{FF2B5EF4-FFF2-40B4-BE49-F238E27FC236}">
                <a16:creationId xmlns:a16="http://schemas.microsoft.com/office/drawing/2014/main" id="{EE0DBD60-03EF-DC3B-11A7-2413B3A34089}"/>
              </a:ext>
            </a:extLst>
          </p:cNvPr>
          <p:cNvSpPr/>
          <p:nvPr/>
        </p:nvSpPr>
        <p:spPr>
          <a:xfrm>
            <a:off x="1974409" y="2463801"/>
            <a:ext cx="2483291" cy="431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Rounded Corners 11">
            <a:extLst>
              <a:ext uri="{FF2B5EF4-FFF2-40B4-BE49-F238E27FC236}">
                <a16:creationId xmlns:a16="http://schemas.microsoft.com/office/drawing/2014/main" id="{9F7568E4-7338-9E60-5880-63CEBCFCE509}"/>
              </a:ext>
            </a:extLst>
          </p:cNvPr>
          <p:cNvSpPr/>
          <p:nvPr/>
        </p:nvSpPr>
        <p:spPr>
          <a:xfrm>
            <a:off x="1974409" y="3009994"/>
            <a:ext cx="2483291" cy="431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Rounded Corners 12">
            <a:extLst>
              <a:ext uri="{FF2B5EF4-FFF2-40B4-BE49-F238E27FC236}">
                <a16:creationId xmlns:a16="http://schemas.microsoft.com/office/drawing/2014/main" id="{74DC7469-C86E-9D42-9140-9AF3FEED743B}"/>
              </a:ext>
            </a:extLst>
          </p:cNvPr>
          <p:cNvSpPr/>
          <p:nvPr/>
        </p:nvSpPr>
        <p:spPr>
          <a:xfrm>
            <a:off x="1974409" y="4702373"/>
            <a:ext cx="2483291" cy="431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Rounded Corners 13">
            <a:extLst>
              <a:ext uri="{FF2B5EF4-FFF2-40B4-BE49-F238E27FC236}">
                <a16:creationId xmlns:a16="http://schemas.microsoft.com/office/drawing/2014/main" id="{11F0EA8B-CD55-4554-4CA0-030C41C73234}"/>
              </a:ext>
            </a:extLst>
          </p:cNvPr>
          <p:cNvSpPr/>
          <p:nvPr/>
        </p:nvSpPr>
        <p:spPr>
          <a:xfrm>
            <a:off x="1974408" y="5134173"/>
            <a:ext cx="2483291" cy="5655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Rounded Corners 14">
            <a:extLst>
              <a:ext uri="{FF2B5EF4-FFF2-40B4-BE49-F238E27FC236}">
                <a16:creationId xmlns:a16="http://schemas.microsoft.com/office/drawing/2014/main" id="{71106A12-D101-9DB7-ABC3-F30BA447B29E}"/>
              </a:ext>
            </a:extLst>
          </p:cNvPr>
          <p:cNvSpPr/>
          <p:nvPr/>
        </p:nvSpPr>
        <p:spPr>
          <a:xfrm>
            <a:off x="7105398" y="2427186"/>
            <a:ext cx="2483291" cy="4684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Rectangle: Rounded Corners 15">
            <a:extLst>
              <a:ext uri="{FF2B5EF4-FFF2-40B4-BE49-F238E27FC236}">
                <a16:creationId xmlns:a16="http://schemas.microsoft.com/office/drawing/2014/main" id="{8F4CB89D-A37A-F11F-7B8A-ABFFD6D975AC}"/>
              </a:ext>
            </a:extLst>
          </p:cNvPr>
          <p:cNvSpPr/>
          <p:nvPr/>
        </p:nvSpPr>
        <p:spPr>
          <a:xfrm>
            <a:off x="7105397" y="3049597"/>
            <a:ext cx="2483291" cy="4684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Rectangle: Rounded Corners 16">
            <a:extLst>
              <a:ext uri="{FF2B5EF4-FFF2-40B4-BE49-F238E27FC236}">
                <a16:creationId xmlns:a16="http://schemas.microsoft.com/office/drawing/2014/main" id="{C671EEE7-2EB2-2B39-8AFE-479EF7AF26EA}"/>
              </a:ext>
            </a:extLst>
          </p:cNvPr>
          <p:cNvSpPr/>
          <p:nvPr/>
        </p:nvSpPr>
        <p:spPr>
          <a:xfrm>
            <a:off x="7105397" y="4556940"/>
            <a:ext cx="2483291" cy="4684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Rounded Corners 17">
            <a:extLst>
              <a:ext uri="{FF2B5EF4-FFF2-40B4-BE49-F238E27FC236}">
                <a16:creationId xmlns:a16="http://schemas.microsoft.com/office/drawing/2014/main" id="{AA73C81C-1B23-7063-A600-8057D5489CB4}"/>
              </a:ext>
            </a:extLst>
          </p:cNvPr>
          <p:cNvSpPr/>
          <p:nvPr/>
        </p:nvSpPr>
        <p:spPr>
          <a:xfrm>
            <a:off x="7121239" y="5041428"/>
            <a:ext cx="2483291" cy="4684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427574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43</TotalTime>
  <Words>403</Words>
  <Application>Microsoft Office PowerPoint</Application>
  <PresentationFormat>Widescreen</PresentationFormat>
  <Paragraphs>61</Paragraphs>
  <Slides>13</Slides>
  <Notes>11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等线</vt:lpstr>
      <vt:lpstr>等线 Light</vt:lpstr>
      <vt:lpstr>微软雅黑</vt:lpstr>
      <vt:lpstr>字魂59号-创粗黑</vt:lpstr>
      <vt:lpstr>Arial</vt:lpstr>
      <vt:lpstr>Calibri</vt:lpstr>
      <vt:lpstr>Cambria</vt:lpstr>
      <vt:lpstr>UVN Banh Mi</vt:lpstr>
      <vt:lpstr>千图网拥有20W+精美PPT模板 更多PPT模板下载至：www.58pic.com/office/ppt​​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2022-12-25T04:35:02Z</dcterms:created>
  <dcterms:modified xsi:type="dcterms:W3CDTF">2022-12-25T05:18:57Z</dcterms:modified>
</cp:coreProperties>
</file>