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  <p:sldMasterId id="2147483701" r:id="rId4"/>
    <p:sldMasterId id="2147483716" r:id="rId5"/>
  </p:sldMasterIdLst>
  <p:notesMasterIdLst>
    <p:notesMasterId r:id="rId26"/>
  </p:notesMasterIdLst>
  <p:sldIdLst>
    <p:sldId id="259" r:id="rId6"/>
    <p:sldId id="907" r:id="rId7"/>
    <p:sldId id="609" r:id="rId8"/>
    <p:sldId id="257" r:id="rId9"/>
    <p:sldId id="903" r:id="rId10"/>
    <p:sldId id="904" r:id="rId11"/>
    <p:sldId id="610" r:id="rId12"/>
    <p:sldId id="611" r:id="rId13"/>
    <p:sldId id="612" r:id="rId14"/>
    <p:sldId id="613" r:id="rId15"/>
    <p:sldId id="614" r:id="rId16"/>
    <p:sldId id="905" r:id="rId17"/>
    <p:sldId id="258" r:id="rId18"/>
    <p:sldId id="615" r:id="rId19"/>
    <p:sldId id="616" r:id="rId20"/>
    <p:sldId id="906" r:id="rId21"/>
    <p:sldId id="262" r:id="rId22"/>
    <p:sldId id="266" r:id="rId23"/>
    <p:sldId id="896" r:id="rId24"/>
    <p:sldId id="4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2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E186A-A434-413B-A426-52D1A0DD13D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C4791-9939-4858-94F5-166C845A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0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847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9159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11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34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5525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759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2623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131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C4791-9939-4858-94F5-166C845A87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17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11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9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6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36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2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9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2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4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2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48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88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6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661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8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04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25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1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76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631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634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596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687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24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17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327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11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55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3744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521419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1252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92924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854321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052492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824346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6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8814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14132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750111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79849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49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4219-F557-4EF2-906E-55EA6B95091C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B3058-61B8-46AA-B0AE-0C78A10603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1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01319"/>
            <a:ext cx="11201400" cy="6159137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86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7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0132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3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4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2022/10/28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6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9.png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0.wdp"/><Relationship Id="rId11" Type="http://schemas.openxmlformats.org/officeDocument/2006/relationships/image" Target="../media/image18.png"/><Relationship Id="rId5" Type="http://schemas.openxmlformats.org/officeDocument/2006/relationships/image" Target="../media/image38.png"/><Relationship Id="rId1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37.jpg"/><Relationship Id="rId9" Type="http://schemas.openxmlformats.org/officeDocument/2006/relationships/image" Target="../media/image15.png"/><Relationship Id="rId1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0.wdp"/><Relationship Id="rId12" Type="http://schemas.openxmlformats.org/officeDocument/2006/relationships/image" Target="../media/image18.png"/><Relationship Id="rId17" Type="http://schemas.microsoft.com/office/2007/relationships/hdphoto" Target="../media/hdphoto9.wdp"/><Relationship Id="rId2" Type="http://schemas.openxmlformats.org/officeDocument/2006/relationships/audio" Target="../media/media4.mp3"/><Relationship Id="rId16" Type="http://schemas.openxmlformats.org/officeDocument/2006/relationships/image" Target="../media/image36.png"/><Relationship Id="rId20" Type="http://schemas.openxmlformats.org/officeDocument/2006/relationships/image" Target="../media/image25.png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7.jpg"/><Relationship Id="rId15" Type="http://schemas.microsoft.com/office/2007/relationships/hdphoto" Target="../media/hdphoto12.wdp"/><Relationship Id="rId10" Type="http://schemas.openxmlformats.org/officeDocument/2006/relationships/image" Target="../media/image15.png"/><Relationship Id="rId19" Type="http://schemas.microsoft.com/office/2007/relationships/hdphoto" Target="../media/hdphoto13.wdp"/><Relationship Id="rId4" Type="http://schemas.openxmlformats.org/officeDocument/2006/relationships/notesSlide" Target="../notesSlides/notesSlide8.xml"/><Relationship Id="rId9" Type="http://schemas.microsoft.com/office/2007/relationships/hdphoto" Target="../media/hdphoto11.wdp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4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47.png"/><Relationship Id="rId20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4.wdp"/><Relationship Id="rId5" Type="http://schemas.openxmlformats.org/officeDocument/2006/relationships/image" Target="../media/image44.jpg"/><Relationship Id="rId15" Type="http://schemas.microsoft.com/office/2007/relationships/hdphoto" Target="../media/hdphoto15.wdp"/><Relationship Id="rId10" Type="http://schemas.openxmlformats.org/officeDocument/2006/relationships/image" Target="../media/image45.png"/><Relationship Id="rId19" Type="http://schemas.microsoft.com/office/2007/relationships/hdphoto" Target="../media/hdphoto17.wdp"/><Relationship Id="rId4" Type="http://schemas.openxmlformats.org/officeDocument/2006/relationships/notesSlide" Target="../notesSlides/notesSlide9.xml"/><Relationship Id="rId9" Type="http://schemas.microsoft.com/office/2007/relationships/hdphoto" Target="../media/hdphoto11.wdp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4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45.xml"/><Relationship Id="rId21" Type="http://schemas.microsoft.com/office/2007/relationships/hdphoto" Target="../media/hdphoto17.wdp"/><Relationship Id="rId7" Type="http://schemas.microsoft.com/office/2007/relationships/hdphoto" Target="../media/hdphoto9.wdp"/><Relationship Id="rId12" Type="http://schemas.openxmlformats.org/officeDocument/2006/relationships/image" Target="../media/image45.png"/><Relationship Id="rId17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microsoft.com/office/2007/relationships/hdphoto" Target="../media/hdphoto11.wdp"/><Relationship Id="rId5" Type="http://schemas.openxmlformats.org/officeDocument/2006/relationships/image" Target="../media/image44.jpg"/><Relationship Id="rId15" Type="http://schemas.microsoft.com/office/2007/relationships/hdphoto" Target="../media/hdphoto4.wdp"/><Relationship Id="rId10" Type="http://schemas.openxmlformats.org/officeDocument/2006/relationships/image" Target="../media/image39.png"/><Relationship Id="rId19" Type="http://schemas.microsoft.com/office/2007/relationships/hdphoto" Target="../media/hdphoto16.wdp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8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2.jp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9.wdp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23.png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19" Type="http://schemas.microsoft.com/office/2007/relationships/hdphoto" Target="../media/hdphoto8.wdp"/><Relationship Id="rId4" Type="http://schemas.openxmlformats.org/officeDocument/2006/relationships/image" Target="../media/image22.jpg"/><Relationship Id="rId9" Type="http://schemas.microsoft.com/office/2007/relationships/hdphoto" Target="../media/hdphoto2.wdp"/><Relationship Id="rId14" Type="http://schemas.openxmlformats.org/officeDocument/2006/relationships/image" Target="../media/image31.png"/><Relationship Id="rId2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F71D4F-D5FC-4BA6-A04C-0C11975EC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628" y="2837088"/>
            <a:ext cx="7474344" cy="239593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4013"/>
            <a:ext cx="1503363" cy="18288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82" y="3186211"/>
            <a:ext cx="2090144" cy="3413902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A159571-08ED-490F-914F-FF37CACC362D}"/>
              </a:ext>
            </a:extLst>
          </p:cNvPr>
          <p:cNvSpPr/>
          <p:nvPr/>
        </p:nvSpPr>
        <p:spPr>
          <a:xfrm>
            <a:off x="4627323" y="180975"/>
            <a:ext cx="5678728" cy="2914650"/>
          </a:xfrm>
          <a:prstGeom prst="wedgeEllipseCallout">
            <a:avLst>
              <a:gd name="adj1" fmla="val -42256"/>
              <a:gd name="adj2" fmla="val 518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1912AE"/>
                </a:solidFill>
                <a:latin typeface="+mj-lt"/>
              </a:rPr>
              <a:t>thách</a:t>
            </a:r>
            <a:r>
              <a:rPr lang="en-US" sz="5400" b="1" dirty="0">
                <a:solidFill>
                  <a:srgbClr val="1912AE"/>
                </a:solidFill>
                <a:latin typeface="+mj-lt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1912AE"/>
                </a:solidFill>
                <a:latin typeface="+mj-lt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chiến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thỏ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265685" y="589096"/>
            <a:ext cx="964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92091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2D7231-CD32-4EE6-AEE1-B267B004C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03473" y="5567459"/>
            <a:ext cx="940767" cy="1541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A4A226-4E54-49B4-8EAA-EA07D7962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" y="1757362"/>
            <a:ext cx="10588270" cy="33575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CE8EBD-2A7A-4CC9-9ED7-74E2FFAEB3B6}"/>
              </a:ext>
            </a:extLst>
          </p:cNvPr>
          <p:cNvSpPr/>
          <p:nvPr/>
        </p:nvSpPr>
        <p:spPr>
          <a:xfrm>
            <a:off x="4619625" y="4333875"/>
            <a:ext cx="6381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57FA97-1A06-4368-BFD3-0328F637387A}"/>
              </a:ext>
            </a:extLst>
          </p:cNvPr>
          <p:cNvSpPr/>
          <p:nvPr/>
        </p:nvSpPr>
        <p:spPr>
          <a:xfrm>
            <a:off x="5334000" y="4314825"/>
            <a:ext cx="581025" cy="5715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5421F25-A309-489E-B8DD-08BA13AA6F79}"/>
              </a:ext>
            </a:extLst>
          </p:cNvPr>
          <p:cNvSpPr/>
          <p:nvPr/>
        </p:nvSpPr>
        <p:spPr>
          <a:xfrm>
            <a:off x="5991225" y="4324350"/>
            <a:ext cx="6000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8F50D4-30D2-467D-8329-D0FEEE78ECF6}"/>
              </a:ext>
            </a:extLst>
          </p:cNvPr>
          <p:cNvSpPr/>
          <p:nvPr/>
        </p:nvSpPr>
        <p:spPr>
          <a:xfrm>
            <a:off x="6953250" y="4314825"/>
            <a:ext cx="7143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9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265685" y="589096"/>
            <a:ext cx="964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92091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2D7231-CD32-4EE6-AEE1-B267B004C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03473" y="5567459"/>
            <a:ext cx="940767" cy="1541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A5C6D-7F1E-4903-A8F7-5B3B81DA4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99" y="1904999"/>
            <a:ext cx="10201275" cy="352407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364D5E-B0B8-4B9F-87B6-CC78071FA2D0}"/>
              </a:ext>
            </a:extLst>
          </p:cNvPr>
          <p:cNvSpPr/>
          <p:nvPr/>
        </p:nvSpPr>
        <p:spPr>
          <a:xfrm>
            <a:off x="4514850" y="4733925"/>
            <a:ext cx="6381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E343F7-6EED-4758-9D70-66BAA89DD175}"/>
              </a:ext>
            </a:extLst>
          </p:cNvPr>
          <p:cNvSpPr/>
          <p:nvPr/>
        </p:nvSpPr>
        <p:spPr>
          <a:xfrm>
            <a:off x="5229225" y="4714875"/>
            <a:ext cx="581025" cy="5715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F6D061-C19B-47E6-990F-5657E703B8BC}"/>
              </a:ext>
            </a:extLst>
          </p:cNvPr>
          <p:cNvSpPr/>
          <p:nvPr/>
        </p:nvSpPr>
        <p:spPr>
          <a:xfrm>
            <a:off x="5915025" y="4743450"/>
            <a:ext cx="6000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FC0C65-21D7-4CF0-8550-88AB1AAC6F76}"/>
              </a:ext>
            </a:extLst>
          </p:cNvPr>
          <p:cNvSpPr/>
          <p:nvPr/>
        </p:nvSpPr>
        <p:spPr>
          <a:xfrm>
            <a:off x="6848475" y="4733925"/>
            <a:ext cx="714375" cy="5619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82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6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4013"/>
            <a:ext cx="1503363" cy="18288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1" y="332010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AB5E7A99-31CB-4A57-AC02-ED690299A33E}"/>
              </a:ext>
            </a:extLst>
          </p:cNvPr>
          <p:cNvSpPr/>
          <p:nvPr/>
        </p:nvSpPr>
        <p:spPr>
          <a:xfrm>
            <a:off x="3055653" y="539706"/>
            <a:ext cx="5716872" cy="260252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Vượt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sông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7590F310-8B2D-438C-AE61-8D2CD3AFE6AF}"/>
              </a:ext>
            </a:extLst>
          </p:cNvPr>
          <p:cNvSpPr/>
          <p:nvPr/>
        </p:nvSpPr>
        <p:spPr>
          <a:xfrm>
            <a:off x="4839021" y="5260369"/>
            <a:ext cx="7134225" cy="1511370"/>
          </a:xfrm>
          <a:custGeom>
            <a:avLst/>
            <a:gdLst>
              <a:gd name="connsiteX0" fmla="*/ 1147751 w 7134225"/>
              <a:gd name="connsiteY0" fmla="*/ 0 h 1511370"/>
              <a:gd name="connsiteX1" fmla="*/ 1637000 w 7134225"/>
              <a:gd name="connsiteY1" fmla="*/ 0 h 1511370"/>
              <a:gd name="connsiteX2" fmla="*/ 2077861 w 7134225"/>
              <a:gd name="connsiteY2" fmla="*/ 0 h 1511370"/>
              <a:gd name="connsiteX3" fmla="*/ 2567109 w 7134225"/>
              <a:gd name="connsiteY3" fmla="*/ 0 h 1511370"/>
              <a:gd name="connsiteX4" fmla="*/ 3153132 w 7134225"/>
              <a:gd name="connsiteY4" fmla="*/ 0 h 1511370"/>
              <a:gd name="connsiteX5" fmla="*/ 3642381 w 7134225"/>
              <a:gd name="connsiteY5" fmla="*/ 0 h 1511370"/>
              <a:gd name="connsiteX6" fmla="*/ 4180017 w 7134225"/>
              <a:gd name="connsiteY6" fmla="*/ 0 h 1511370"/>
              <a:gd name="connsiteX7" fmla="*/ 4717653 w 7134225"/>
              <a:gd name="connsiteY7" fmla="*/ 0 h 1511370"/>
              <a:gd name="connsiteX8" fmla="*/ 5110127 w 7134225"/>
              <a:gd name="connsiteY8" fmla="*/ 0 h 1511370"/>
              <a:gd name="connsiteX9" fmla="*/ 5986473 w 7134225"/>
              <a:gd name="connsiteY9" fmla="*/ 0 h 1511370"/>
              <a:gd name="connsiteX10" fmla="*/ 7134225 w 7134225"/>
              <a:gd name="connsiteY10" fmla="*/ 755685 h 1511370"/>
              <a:gd name="connsiteX11" fmla="*/ 5986473 w 7134225"/>
              <a:gd name="connsiteY11" fmla="*/ 1511370 h 1511370"/>
              <a:gd name="connsiteX12" fmla="*/ 5400450 w 7134225"/>
              <a:gd name="connsiteY12" fmla="*/ 1511370 h 1511370"/>
              <a:gd name="connsiteX13" fmla="*/ 4766040 w 7134225"/>
              <a:gd name="connsiteY13" fmla="*/ 1511370 h 1511370"/>
              <a:gd name="connsiteX14" fmla="*/ 4325178 w 7134225"/>
              <a:gd name="connsiteY14" fmla="*/ 1511370 h 1511370"/>
              <a:gd name="connsiteX15" fmla="*/ 3884317 w 7134225"/>
              <a:gd name="connsiteY15" fmla="*/ 1511370 h 1511370"/>
              <a:gd name="connsiteX16" fmla="*/ 3395069 w 7134225"/>
              <a:gd name="connsiteY16" fmla="*/ 1511370 h 1511370"/>
              <a:gd name="connsiteX17" fmla="*/ 2809046 w 7134225"/>
              <a:gd name="connsiteY17" fmla="*/ 1511370 h 1511370"/>
              <a:gd name="connsiteX18" fmla="*/ 2271410 w 7134225"/>
              <a:gd name="connsiteY18" fmla="*/ 1511370 h 1511370"/>
              <a:gd name="connsiteX19" fmla="*/ 1878936 w 7134225"/>
              <a:gd name="connsiteY19" fmla="*/ 1511370 h 1511370"/>
              <a:gd name="connsiteX20" fmla="*/ 1147751 w 7134225"/>
              <a:gd name="connsiteY20" fmla="*/ 1511370 h 1511370"/>
              <a:gd name="connsiteX21" fmla="*/ 0 w 7134225"/>
              <a:gd name="connsiteY21" fmla="*/ 755685 h 1511370"/>
              <a:gd name="connsiteX22" fmla="*/ 1147751 w 7134225"/>
              <a:gd name="connsiteY22" fmla="*/ 0 h 151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4225" h="1511370" fill="none" extrusionOk="0">
                <a:moveTo>
                  <a:pt x="1147751" y="0"/>
                </a:moveTo>
                <a:cubicBezTo>
                  <a:pt x="1339485" y="-31511"/>
                  <a:pt x="1455127" y="12309"/>
                  <a:pt x="1637000" y="0"/>
                </a:cubicBezTo>
                <a:cubicBezTo>
                  <a:pt x="1818873" y="-12309"/>
                  <a:pt x="1975256" y="23099"/>
                  <a:pt x="2077861" y="0"/>
                </a:cubicBezTo>
                <a:cubicBezTo>
                  <a:pt x="2180466" y="-23099"/>
                  <a:pt x="2358340" y="30648"/>
                  <a:pt x="2567109" y="0"/>
                </a:cubicBezTo>
                <a:cubicBezTo>
                  <a:pt x="2775878" y="-30648"/>
                  <a:pt x="3014023" y="46408"/>
                  <a:pt x="3153132" y="0"/>
                </a:cubicBezTo>
                <a:cubicBezTo>
                  <a:pt x="3292241" y="-46408"/>
                  <a:pt x="3455918" y="50520"/>
                  <a:pt x="3642381" y="0"/>
                </a:cubicBezTo>
                <a:cubicBezTo>
                  <a:pt x="3828844" y="-50520"/>
                  <a:pt x="4036938" y="19183"/>
                  <a:pt x="4180017" y="0"/>
                </a:cubicBezTo>
                <a:cubicBezTo>
                  <a:pt x="4323096" y="-19183"/>
                  <a:pt x="4561282" y="15334"/>
                  <a:pt x="4717653" y="0"/>
                </a:cubicBezTo>
                <a:cubicBezTo>
                  <a:pt x="4874024" y="-15334"/>
                  <a:pt x="5016258" y="39406"/>
                  <a:pt x="5110127" y="0"/>
                </a:cubicBezTo>
                <a:cubicBezTo>
                  <a:pt x="5203996" y="-39406"/>
                  <a:pt x="5674213" y="53797"/>
                  <a:pt x="5986473" y="0"/>
                </a:cubicBezTo>
                <a:cubicBezTo>
                  <a:pt x="6673538" y="-59610"/>
                  <a:pt x="7182416" y="322127"/>
                  <a:pt x="7134225" y="755685"/>
                </a:cubicBezTo>
                <a:cubicBezTo>
                  <a:pt x="7063437" y="1283564"/>
                  <a:pt x="6604218" y="1613227"/>
                  <a:pt x="5986473" y="1511370"/>
                </a:cubicBezTo>
                <a:cubicBezTo>
                  <a:pt x="5717293" y="1542056"/>
                  <a:pt x="5569040" y="1495432"/>
                  <a:pt x="5400450" y="1511370"/>
                </a:cubicBezTo>
                <a:cubicBezTo>
                  <a:pt x="5231860" y="1527308"/>
                  <a:pt x="5072579" y="1493003"/>
                  <a:pt x="4766040" y="1511370"/>
                </a:cubicBezTo>
                <a:cubicBezTo>
                  <a:pt x="4459501" y="1529737"/>
                  <a:pt x="4521552" y="1492250"/>
                  <a:pt x="4325178" y="1511370"/>
                </a:cubicBezTo>
                <a:cubicBezTo>
                  <a:pt x="4128804" y="1530490"/>
                  <a:pt x="4028767" y="1490657"/>
                  <a:pt x="3884317" y="1511370"/>
                </a:cubicBezTo>
                <a:cubicBezTo>
                  <a:pt x="3739867" y="1532083"/>
                  <a:pt x="3562101" y="1460817"/>
                  <a:pt x="3395069" y="1511370"/>
                </a:cubicBezTo>
                <a:cubicBezTo>
                  <a:pt x="3228037" y="1561923"/>
                  <a:pt x="2953338" y="1450143"/>
                  <a:pt x="2809046" y="1511370"/>
                </a:cubicBezTo>
                <a:cubicBezTo>
                  <a:pt x="2664754" y="1572597"/>
                  <a:pt x="2446010" y="1490825"/>
                  <a:pt x="2271410" y="1511370"/>
                </a:cubicBezTo>
                <a:cubicBezTo>
                  <a:pt x="2096810" y="1531915"/>
                  <a:pt x="2033451" y="1475501"/>
                  <a:pt x="1878936" y="1511370"/>
                </a:cubicBezTo>
                <a:cubicBezTo>
                  <a:pt x="1724421" y="1547239"/>
                  <a:pt x="1322106" y="1447473"/>
                  <a:pt x="1147751" y="1511370"/>
                </a:cubicBezTo>
                <a:cubicBezTo>
                  <a:pt x="465503" y="1584237"/>
                  <a:pt x="-48288" y="1171873"/>
                  <a:pt x="0" y="755685"/>
                </a:cubicBezTo>
                <a:cubicBezTo>
                  <a:pt x="-44246" y="439554"/>
                  <a:pt x="460246" y="-131066"/>
                  <a:pt x="1147751" y="0"/>
                </a:cubicBezTo>
                <a:close/>
              </a:path>
              <a:path w="7134225" h="1511370" stroke="0" extrusionOk="0">
                <a:moveTo>
                  <a:pt x="1147751" y="0"/>
                </a:moveTo>
                <a:cubicBezTo>
                  <a:pt x="1312977" y="-29177"/>
                  <a:pt x="1440413" y="64459"/>
                  <a:pt x="1685387" y="0"/>
                </a:cubicBezTo>
                <a:cubicBezTo>
                  <a:pt x="1930361" y="-64459"/>
                  <a:pt x="2027885" y="21414"/>
                  <a:pt x="2223023" y="0"/>
                </a:cubicBezTo>
                <a:cubicBezTo>
                  <a:pt x="2418161" y="-21414"/>
                  <a:pt x="2466759" y="25954"/>
                  <a:pt x="2615497" y="0"/>
                </a:cubicBezTo>
                <a:cubicBezTo>
                  <a:pt x="2764235" y="-25954"/>
                  <a:pt x="2831932" y="37522"/>
                  <a:pt x="3007971" y="0"/>
                </a:cubicBezTo>
                <a:cubicBezTo>
                  <a:pt x="3184010" y="-37522"/>
                  <a:pt x="3262156" y="7298"/>
                  <a:pt x="3497219" y="0"/>
                </a:cubicBezTo>
                <a:cubicBezTo>
                  <a:pt x="3732282" y="-7298"/>
                  <a:pt x="3850013" y="74357"/>
                  <a:pt x="4131630" y="0"/>
                </a:cubicBezTo>
                <a:cubicBezTo>
                  <a:pt x="4413247" y="-74357"/>
                  <a:pt x="4477568" y="27896"/>
                  <a:pt x="4717653" y="0"/>
                </a:cubicBezTo>
                <a:cubicBezTo>
                  <a:pt x="4957738" y="-27896"/>
                  <a:pt x="5059318" y="3385"/>
                  <a:pt x="5158514" y="0"/>
                </a:cubicBezTo>
                <a:cubicBezTo>
                  <a:pt x="5257710" y="-3385"/>
                  <a:pt x="5810264" y="67667"/>
                  <a:pt x="5986473" y="0"/>
                </a:cubicBezTo>
                <a:cubicBezTo>
                  <a:pt x="6605114" y="9000"/>
                  <a:pt x="7258566" y="345221"/>
                  <a:pt x="7134225" y="755685"/>
                </a:cubicBezTo>
                <a:cubicBezTo>
                  <a:pt x="7146658" y="1198975"/>
                  <a:pt x="6566448" y="1522756"/>
                  <a:pt x="5986473" y="1511370"/>
                </a:cubicBezTo>
                <a:cubicBezTo>
                  <a:pt x="5816245" y="1549514"/>
                  <a:pt x="5764323" y="1468533"/>
                  <a:pt x="5545612" y="1511370"/>
                </a:cubicBezTo>
                <a:cubicBezTo>
                  <a:pt x="5326901" y="1554207"/>
                  <a:pt x="5252400" y="1464297"/>
                  <a:pt x="5056363" y="1511370"/>
                </a:cubicBezTo>
                <a:cubicBezTo>
                  <a:pt x="4860326" y="1558443"/>
                  <a:pt x="4782841" y="1460635"/>
                  <a:pt x="4567115" y="1511370"/>
                </a:cubicBezTo>
                <a:cubicBezTo>
                  <a:pt x="4351389" y="1562105"/>
                  <a:pt x="4121838" y="1494608"/>
                  <a:pt x="3932704" y="1511370"/>
                </a:cubicBezTo>
                <a:cubicBezTo>
                  <a:pt x="3743570" y="1528132"/>
                  <a:pt x="3668999" y="1481456"/>
                  <a:pt x="3540230" y="1511370"/>
                </a:cubicBezTo>
                <a:cubicBezTo>
                  <a:pt x="3411461" y="1541284"/>
                  <a:pt x="3234498" y="1500956"/>
                  <a:pt x="3099369" y="1511370"/>
                </a:cubicBezTo>
                <a:cubicBezTo>
                  <a:pt x="2964240" y="1521784"/>
                  <a:pt x="2755428" y="1470959"/>
                  <a:pt x="2513346" y="1511370"/>
                </a:cubicBezTo>
                <a:cubicBezTo>
                  <a:pt x="2271264" y="1551781"/>
                  <a:pt x="2171963" y="1470077"/>
                  <a:pt x="1927323" y="1511370"/>
                </a:cubicBezTo>
                <a:cubicBezTo>
                  <a:pt x="1682683" y="1552663"/>
                  <a:pt x="1312849" y="1433474"/>
                  <a:pt x="1147751" y="1511370"/>
                </a:cubicBezTo>
                <a:cubicBezTo>
                  <a:pt x="529463" y="1537748"/>
                  <a:pt x="-43621" y="1195814"/>
                  <a:pt x="0" y="755685"/>
                </a:cubicBezTo>
                <a:cubicBezTo>
                  <a:pt x="-2099" y="388805"/>
                  <a:pt x="527069" y="13143"/>
                  <a:pt x="1147751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86508122">
                  <a:prstGeom prst="flowChartTermina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song,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585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457325" y="577012"/>
            <a:ext cx="9867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lang.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64599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66A3D-65F4-4F18-A3A8-E6E7B0CF9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887" y="2043112"/>
            <a:ext cx="7705725" cy="3990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84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9007C5-D8C7-40E0-AC03-CBBE073B67C1}"/>
              </a:ext>
            </a:extLst>
          </p:cNvPr>
          <p:cNvSpPr txBox="1"/>
          <p:nvPr/>
        </p:nvSpPr>
        <p:spPr>
          <a:xfrm>
            <a:off x="752474" y="1304925"/>
            <a:ext cx="5000625" cy="182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sọt có: 5 kg khoai</a:t>
            </a:r>
            <a:endParaRPr lang="en-US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sọt có :.... kg khoai?</a:t>
            </a:r>
            <a:endParaRPr lang="en-US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89A5B-C573-4840-BCF0-EBFEEA5B60E1}"/>
              </a:ext>
            </a:extLst>
          </p:cNvPr>
          <p:cNvSpPr txBox="1"/>
          <p:nvPr/>
        </p:nvSpPr>
        <p:spPr>
          <a:xfrm>
            <a:off x="4514850" y="1295400"/>
            <a:ext cx="7105650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u="sng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</a:t>
            </a:r>
          </a:p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sọt như thế có tất cả số ki-lô-gam khoai lang là:</a:t>
            </a:r>
          </a:p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 x 5 = 100 (kg)</a:t>
            </a:r>
          </a:p>
          <a:p>
            <a:pPr algn="r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100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kg 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77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10169525" y="-381000"/>
            <a:ext cx="2022475" cy="1835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800"/>
            <a:ext cx="4219575" cy="2922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6" name="图片 4" descr="34">
            <a:extLst>
              <a:ext uri="{FF2B5EF4-FFF2-40B4-BE49-F238E27FC236}">
                <a16:creationId xmlns:a16="http://schemas.microsoft.com/office/drawing/2014/main" id="{0F9E1596-5DB9-457A-BC20-BD9EBC3CB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0229"/>
            <a:ext cx="12198348" cy="3256879"/>
          </a:xfrm>
          <a:prstGeom prst="rect">
            <a:avLst/>
          </a:prstGeom>
        </p:spPr>
      </p:pic>
      <p:pic>
        <p:nvPicPr>
          <p:cNvPr id="8" name="图片 6" descr="32">
            <a:extLst>
              <a:ext uri="{FF2B5EF4-FFF2-40B4-BE49-F238E27FC236}">
                <a16:creationId xmlns:a16="http://schemas.microsoft.com/office/drawing/2014/main" id="{0DC343CF-D838-4FD4-8457-F917DBFF8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55832"/>
            <a:ext cx="2219382" cy="23012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919FDEF-FD70-422F-99B1-7832D63DDD71}"/>
              </a:ext>
            </a:extLst>
          </p:cNvPr>
          <p:cNvGrpSpPr/>
          <p:nvPr/>
        </p:nvGrpSpPr>
        <p:grpSpPr>
          <a:xfrm>
            <a:off x="1229340" y="1416156"/>
            <a:ext cx="3767151" cy="3767151"/>
            <a:chOff x="1229661" y="1415632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CDD2C8-5C18-4F46-BFCA-598994410ACA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C8B40F0-6919-4529-87D6-28F1AE82CFC6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472A1FA-2003-4AF0-92E1-377ABA22F16E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46B4B7-9257-442F-977E-E06A54A6461C}"/>
                </a:ext>
              </a:extLst>
            </p:cNvPr>
            <p:cNvSpPr txBox="1"/>
            <p:nvPr/>
          </p:nvSpPr>
          <p:spPr>
            <a:xfrm>
              <a:off x="1381479" y="2282446"/>
              <a:ext cx="3452030" cy="1325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 lại bài đã học</a:t>
              </a:r>
              <a:endParaRPr kumimoji="0" lang="en-US" sz="3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390597-8FA5-43BD-A90C-7066A0EE9148}"/>
              </a:ext>
            </a:extLst>
          </p:cNvPr>
          <p:cNvGrpSpPr/>
          <p:nvPr/>
        </p:nvGrpSpPr>
        <p:grpSpPr>
          <a:xfrm>
            <a:off x="6809335" y="1411683"/>
            <a:ext cx="3767151" cy="3767151"/>
            <a:chOff x="6811109" y="1411158"/>
            <a:chExt cx="3768132" cy="37681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3BD8E6-8AFE-47A8-88BD-5095DF0BE72A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ADA6420-95D9-43E5-AEF1-2F6203774F2A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863B813-ABC8-4A50-9F66-561124705CE2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D8DCA6-C308-4122-8A27-4FB23157192A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D126828-BDF6-43F7-B543-03328A174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52" y="3919883"/>
            <a:ext cx="3767151" cy="2916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252378-C43B-4A7F-BD76-4C0ED0EF1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149" y="133096"/>
            <a:ext cx="4400547" cy="2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80467-7886-4E37-B52F-B147B220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C9E1E160-4760-4EDD-AA8D-F218F14655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643802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圆角矩形 1"/>
          <p:cNvSpPr/>
          <p:nvPr/>
        </p:nvSpPr>
        <p:spPr>
          <a:xfrm>
            <a:off x="2000885" y="687070"/>
            <a:ext cx="8011795" cy="37750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FZHei-B01S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8821800" y="253349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45" y="143184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381407" y="3843932"/>
            <a:ext cx="744732" cy="719487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15" y="1036320"/>
            <a:ext cx="7828915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2077014" y="592091"/>
            <a:ext cx="7469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......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......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.....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21BBAA6-CC32-4AA8-BB3B-212DF9FE0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61" y="4167815"/>
            <a:ext cx="2209800" cy="2824060"/>
          </a:xfrm>
          <a:prstGeom prst="rect">
            <a:avLst/>
          </a:prstGeom>
        </p:spPr>
      </p:pic>
      <p:pic>
        <p:nvPicPr>
          <p:cNvPr id="60" name="Content Placeholder 3">
            <a:extLst>
              <a:ext uri="{FF2B5EF4-FFF2-40B4-BE49-F238E27FC236}">
                <a16:creationId xmlns:a16="http://schemas.microsoft.com/office/drawing/2014/main" id="{EC9D3177-00E5-4D49-8C83-1135A9DB0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883850" y="4659915"/>
            <a:ext cx="1426310" cy="1839860"/>
          </a:xfrm>
          <a:prstGeom prst="rect">
            <a:avLst/>
          </a:prstGeom>
        </p:spPr>
      </p:pic>
      <p:pic>
        <p:nvPicPr>
          <p:cNvPr id="61" name="Content Placeholder 5">
            <a:extLst>
              <a:ext uri="{FF2B5EF4-FFF2-40B4-BE49-F238E27FC236}">
                <a16:creationId xmlns:a16="http://schemas.microsoft.com/office/drawing/2014/main" id="{7612880C-D233-4AD5-BB9D-599FB1548D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14" y="4633803"/>
            <a:ext cx="1346950" cy="197154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7F57600-5A17-4370-8EA2-7229674DB7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10683196" y="4331599"/>
            <a:ext cx="1213490" cy="24964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F2B20F-546D-42F1-9F0D-19F522750A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7165" y="1085036"/>
            <a:ext cx="2072820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FAE82-1195-490F-A1F1-216E257D5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8259" y="2234113"/>
            <a:ext cx="9163082" cy="1627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D6B07-C668-4E53-A5A5-8BF5C3D0F7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7107" y="3792051"/>
            <a:ext cx="2395936" cy="969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82DEBE-4D67-4208-B74E-F6417B8FD6CB}"/>
              </a:ext>
            </a:extLst>
          </p:cNvPr>
          <p:cNvSpPr txBox="1"/>
          <p:nvPr/>
        </p:nvSpPr>
        <p:spPr>
          <a:xfrm>
            <a:off x="4040313" y="0"/>
            <a:ext cx="6169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8DD9F-D4E0-42C5-ADF8-07239341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938"/>
            <a:ext cx="12192000" cy="543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18" y="2743200"/>
            <a:ext cx="6808763" cy="403206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1940CC7-5978-46A6-B557-1049C5E23176}"/>
              </a:ext>
            </a:extLst>
          </p:cNvPr>
          <p:cNvSpPr/>
          <p:nvPr/>
        </p:nvSpPr>
        <p:spPr>
          <a:xfrm>
            <a:off x="1885950" y="140677"/>
            <a:ext cx="7867649" cy="260252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Cùng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thầy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thỉnh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8695B67B-4338-4391-85D9-B1FBA1711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82452" y="5153667"/>
            <a:ext cx="1188595" cy="1533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51B42-92FD-48E1-B2A4-4B08FB05CE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176" y="561975"/>
            <a:ext cx="10044784" cy="4429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50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8695B67B-4338-4391-85D9-B1FBA1711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94892" y="4857537"/>
            <a:ext cx="1426310" cy="1839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21E30-C2B3-4A97-B395-7EBE557A6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139" y="505926"/>
            <a:ext cx="417612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FDD9D-A4C5-4B91-9BF6-628751315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975" y="1866900"/>
            <a:ext cx="1276350" cy="220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0A69E4-4041-40A6-97DF-BBB14921E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625" y="1885950"/>
            <a:ext cx="1276350" cy="220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E3326-9A62-4C9C-BC37-67B57CA12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7650" y="1895475"/>
            <a:ext cx="127635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248CC4-5597-46E3-B0AF-740C6AB5E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8975" y="2124075"/>
            <a:ext cx="3943350" cy="42862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379FF3-4294-4167-B707-C9F637AD7642}"/>
              </a:ext>
            </a:extLst>
          </p:cNvPr>
          <p:cNvSpPr/>
          <p:nvPr/>
        </p:nvSpPr>
        <p:spPr>
          <a:xfrm>
            <a:off x="2533650" y="4429125"/>
            <a:ext cx="5219700" cy="19335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32B5A-5003-4C02-BEF4-C7AA06AC12CC}"/>
              </a:ext>
            </a:extLst>
          </p:cNvPr>
          <p:cNvSpPr txBox="1"/>
          <p:nvPr/>
        </p:nvSpPr>
        <p:spPr>
          <a:xfrm>
            <a:off x="3914775" y="4505325"/>
            <a:ext cx="3162300" cy="666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695DC-67DA-45E4-9548-13B7942AC79E}"/>
              </a:ext>
            </a:extLst>
          </p:cNvPr>
          <p:cNvSpPr txBox="1"/>
          <p:nvPr/>
        </p:nvSpPr>
        <p:spPr>
          <a:xfrm>
            <a:off x="2838449" y="5095875"/>
            <a:ext cx="507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 3 = 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10D6C-17BC-42A4-B6C4-2E96FF82462F}"/>
              </a:ext>
            </a:extLst>
          </p:cNvPr>
          <p:cNvSpPr txBox="1"/>
          <p:nvPr/>
        </p:nvSpPr>
        <p:spPr>
          <a:xfrm>
            <a:off x="2828924" y="5724525"/>
            <a:ext cx="507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 x 3 =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9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8DD9F-D4E0-42C5-ADF8-07239341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938"/>
            <a:ext cx="12192000" cy="543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29" y="3002739"/>
            <a:ext cx="6096000" cy="3609976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1940CC7-5978-46A6-B557-1049C5E23176}"/>
              </a:ext>
            </a:extLst>
          </p:cNvPr>
          <p:cNvSpPr/>
          <p:nvPr/>
        </p:nvSpPr>
        <p:spPr>
          <a:xfrm>
            <a:off x="3867833" y="70614"/>
            <a:ext cx="4965896" cy="260252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Ngưu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26005-F6F1-4E76-8A0C-A9B9B7707C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079" y="497499"/>
            <a:ext cx="6115216" cy="6115216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E69A270-BBDF-4E2D-87AF-0BCE37330C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98" y="2602412"/>
            <a:ext cx="4412344" cy="4231050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84A0D990-6A65-44FB-A84B-E21BC7CE3C7B}"/>
              </a:ext>
            </a:extLst>
          </p:cNvPr>
          <p:cNvSpPr/>
          <p:nvPr/>
        </p:nvSpPr>
        <p:spPr>
          <a:xfrm>
            <a:off x="2352675" y="5280917"/>
            <a:ext cx="7134225" cy="1367532"/>
          </a:xfrm>
          <a:custGeom>
            <a:avLst/>
            <a:gdLst>
              <a:gd name="connsiteX0" fmla="*/ 1147751 w 7134225"/>
              <a:gd name="connsiteY0" fmla="*/ 0 h 1367532"/>
              <a:gd name="connsiteX1" fmla="*/ 1637000 w 7134225"/>
              <a:gd name="connsiteY1" fmla="*/ 0 h 1367532"/>
              <a:gd name="connsiteX2" fmla="*/ 2077861 w 7134225"/>
              <a:gd name="connsiteY2" fmla="*/ 0 h 1367532"/>
              <a:gd name="connsiteX3" fmla="*/ 2567109 w 7134225"/>
              <a:gd name="connsiteY3" fmla="*/ 0 h 1367532"/>
              <a:gd name="connsiteX4" fmla="*/ 3153132 w 7134225"/>
              <a:gd name="connsiteY4" fmla="*/ 0 h 1367532"/>
              <a:gd name="connsiteX5" fmla="*/ 3642381 w 7134225"/>
              <a:gd name="connsiteY5" fmla="*/ 0 h 1367532"/>
              <a:gd name="connsiteX6" fmla="*/ 4180017 w 7134225"/>
              <a:gd name="connsiteY6" fmla="*/ 0 h 1367532"/>
              <a:gd name="connsiteX7" fmla="*/ 4717653 w 7134225"/>
              <a:gd name="connsiteY7" fmla="*/ 0 h 1367532"/>
              <a:gd name="connsiteX8" fmla="*/ 5110127 w 7134225"/>
              <a:gd name="connsiteY8" fmla="*/ 0 h 1367532"/>
              <a:gd name="connsiteX9" fmla="*/ 5986473 w 7134225"/>
              <a:gd name="connsiteY9" fmla="*/ 0 h 1367532"/>
              <a:gd name="connsiteX10" fmla="*/ 7134225 w 7134225"/>
              <a:gd name="connsiteY10" fmla="*/ 683766 h 1367532"/>
              <a:gd name="connsiteX11" fmla="*/ 5986473 w 7134225"/>
              <a:gd name="connsiteY11" fmla="*/ 1367532 h 1367532"/>
              <a:gd name="connsiteX12" fmla="*/ 5400450 w 7134225"/>
              <a:gd name="connsiteY12" fmla="*/ 1367532 h 1367532"/>
              <a:gd name="connsiteX13" fmla="*/ 4766040 w 7134225"/>
              <a:gd name="connsiteY13" fmla="*/ 1367532 h 1367532"/>
              <a:gd name="connsiteX14" fmla="*/ 4325178 w 7134225"/>
              <a:gd name="connsiteY14" fmla="*/ 1367532 h 1367532"/>
              <a:gd name="connsiteX15" fmla="*/ 3884317 w 7134225"/>
              <a:gd name="connsiteY15" fmla="*/ 1367532 h 1367532"/>
              <a:gd name="connsiteX16" fmla="*/ 3395069 w 7134225"/>
              <a:gd name="connsiteY16" fmla="*/ 1367532 h 1367532"/>
              <a:gd name="connsiteX17" fmla="*/ 2809046 w 7134225"/>
              <a:gd name="connsiteY17" fmla="*/ 1367532 h 1367532"/>
              <a:gd name="connsiteX18" fmla="*/ 2271410 w 7134225"/>
              <a:gd name="connsiteY18" fmla="*/ 1367532 h 1367532"/>
              <a:gd name="connsiteX19" fmla="*/ 1878936 w 7134225"/>
              <a:gd name="connsiteY19" fmla="*/ 1367532 h 1367532"/>
              <a:gd name="connsiteX20" fmla="*/ 1147751 w 7134225"/>
              <a:gd name="connsiteY20" fmla="*/ 1367532 h 1367532"/>
              <a:gd name="connsiteX21" fmla="*/ 0 w 7134225"/>
              <a:gd name="connsiteY21" fmla="*/ 683766 h 1367532"/>
              <a:gd name="connsiteX22" fmla="*/ 1147751 w 7134225"/>
              <a:gd name="connsiteY22" fmla="*/ 0 h 136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4225" h="1367532" fill="none" extrusionOk="0">
                <a:moveTo>
                  <a:pt x="1147751" y="0"/>
                </a:moveTo>
                <a:cubicBezTo>
                  <a:pt x="1339485" y="-31511"/>
                  <a:pt x="1455127" y="12309"/>
                  <a:pt x="1637000" y="0"/>
                </a:cubicBezTo>
                <a:cubicBezTo>
                  <a:pt x="1818873" y="-12309"/>
                  <a:pt x="1975256" y="23099"/>
                  <a:pt x="2077861" y="0"/>
                </a:cubicBezTo>
                <a:cubicBezTo>
                  <a:pt x="2180466" y="-23099"/>
                  <a:pt x="2358340" y="30648"/>
                  <a:pt x="2567109" y="0"/>
                </a:cubicBezTo>
                <a:cubicBezTo>
                  <a:pt x="2775878" y="-30648"/>
                  <a:pt x="3014023" y="46408"/>
                  <a:pt x="3153132" y="0"/>
                </a:cubicBezTo>
                <a:cubicBezTo>
                  <a:pt x="3292241" y="-46408"/>
                  <a:pt x="3455918" y="50520"/>
                  <a:pt x="3642381" y="0"/>
                </a:cubicBezTo>
                <a:cubicBezTo>
                  <a:pt x="3828844" y="-50520"/>
                  <a:pt x="4036938" y="19183"/>
                  <a:pt x="4180017" y="0"/>
                </a:cubicBezTo>
                <a:cubicBezTo>
                  <a:pt x="4323096" y="-19183"/>
                  <a:pt x="4561282" y="15334"/>
                  <a:pt x="4717653" y="0"/>
                </a:cubicBezTo>
                <a:cubicBezTo>
                  <a:pt x="4874024" y="-15334"/>
                  <a:pt x="5016258" y="39406"/>
                  <a:pt x="5110127" y="0"/>
                </a:cubicBezTo>
                <a:cubicBezTo>
                  <a:pt x="5203996" y="-39406"/>
                  <a:pt x="5674213" y="53797"/>
                  <a:pt x="5986473" y="0"/>
                </a:cubicBezTo>
                <a:cubicBezTo>
                  <a:pt x="6656689" y="-40745"/>
                  <a:pt x="7174336" y="292643"/>
                  <a:pt x="7134225" y="683766"/>
                </a:cubicBezTo>
                <a:cubicBezTo>
                  <a:pt x="7067769" y="1165160"/>
                  <a:pt x="6614333" y="1405306"/>
                  <a:pt x="5986473" y="1367532"/>
                </a:cubicBezTo>
                <a:cubicBezTo>
                  <a:pt x="5717293" y="1398218"/>
                  <a:pt x="5569040" y="1351594"/>
                  <a:pt x="5400450" y="1367532"/>
                </a:cubicBezTo>
                <a:cubicBezTo>
                  <a:pt x="5231860" y="1383470"/>
                  <a:pt x="5072579" y="1349165"/>
                  <a:pt x="4766040" y="1367532"/>
                </a:cubicBezTo>
                <a:cubicBezTo>
                  <a:pt x="4459501" y="1385899"/>
                  <a:pt x="4521552" y="1348412"/>
                  <a:pt x="4325178" y="1367532"/>
                </a:cubicBezTo>
                <a:cubicBezTo>
                  <a:pt x="4128804" y="1386652"/>
                  <a:pt x="4028767" y="1346819"/>
                  <a:pt x="3884317" y="1367532"/>
                </a:cubicBezTo>
                <a:cubicBezTo>
                  <a:pt x="3739867" y="1388245"/>
                  <a:pt x="3562101" y="1316979"/>
                  <a:pt x="3395069" y="1367532"/>
                </a:cubicBezTo>
                <a:cubicBezTo>
                  <a:pt x="3228037" y="1418085"/>
                  <a:pt x="2953338" y="1306305"/>
                  <a:pt x="2809046" y="1367532"/>
                </a:cubicBezTo>
                <a:cubicBezTo>
                  <a:pt x="2664754" y="1428759"/>
                  <a:pt x="2446010" y="1346987"/>
                  <a:pt x="2271410" y="1367532"/>
                </a:cubicBezTo>
                <a:cubicBezTo>
                  <a:pt x="2096810" y="1388077"/>
                  <a:pt x="2033451" y="1331663"/>
                  <a:pt x="1878936" y="1367532"/>
                </a:cubicBezTo>
                <a:cubicBezTo>
                  <a:pt x="1724421" y="1403401"/>
                  <a:pt x="1322106" y="1303635"/>
                  <a:pt x="1147751" y="1367532"/>
                </a:cubicBezTo>
                <a:cubicBezTo>
                  <a:pt x="491273" y="1401621"/>
                  <a:pt x="-108572" y="1058749"/>
                  <a:pt x="0" y="683766"/>
                </a:cubicBezTo>
                <a:cubicBezTo>
                  <a:pt x="-42235" y="402757"/>
                  <a:pt x="505073" y="-21618"/>
                  <a:pt x="1147751" y="0"/>
                </a:cubicBezTo>
                <a:close/>
              </a:path>
              <a:path w="7134225" h="1367532" stroke="0" extrusionOk="0">
                <a:moveTo>
                  <a:pt x="1147751" y="0"/>
                </a:moveTo>
                <a:cubicBezTo>
                  <a:pt x="1312977" y="-29177"/>
                  <a:pt x="1440413" y="64459"/>
                  <a:pt x="1685387" y="0"/>
                </a:cubicBezTo>
                <a:cubicBezTo>
                  <a:pt x="1930361" y="-64459"/>
                  <a:pt x="2027885" y="21414"/>
                  <a:pt x="2223023" y="0"/>
                </a:cubicBezTo>
                <a:cubicBezTo>
                  <a:pt x="2418161" y="-21414"/>
                  <a:pt x="2466759" y="25954"/>
                  <a:pt x="2615497" y="0"/>
                </a:cubicBezTo>
                <a:cubicBezTo>
                  <a:pt x="2764235" y="-25954"/>
                  <a:pt x="2831932" y="37522"/>
                  <a:pt x="3007971" y="0"/>
                </a:cubicBezTo>
                <a:cubicBezTo>
                  <a:pt x="3184010" y="-37522"/>
                  <a:pt x="3262156" y="7298"/>
                  <a:pt x="3497219" y="0"/>
                </a:cubicBezTo>
                <a:cubicBezTo>
                  <a:pt x="3732282" y="-7298"/>
                  <a:pt x="3850013" y="74357"/>
                  <a:pt x="4131630" y="0"/>
                </a:cubicBezTo>
                <a:cubicBezTo>
                  <a:pt x="4413247" y="-74357"/>
                  <a:pt x="4477568" y="27896"/>
                  <a:pt x="4717653" y="0"/>
                </a:cubicBezTo>
                <a:cubicBezTo>
                  <a:pt x="4957738" y="-27896"/>
                  <a:pt x="5059318" y="3385"/>
                  <a:pt x="5158514" y="0"/>
                </a:cubicBezTo>
                <a:cubicBezTo>
                  <a:pt x="5257710" y="-3385"/>
                  <a:pt x="5810264" y="67667"/>
                  <a:pt x="5986473" y="0"/>
                </a:cubicBezTo>
                <a:cubicBezTo>
                  <a:pt x="6569491" y="30120"/>
                  <a:pt x="7164732" y="307807"/>
                  <a:pt x="7134225" y="683766"/>
                </a:cubicBezTo>
                <a:cubicBezTo>
                  <a:pt x="7141113" y="1075776"/>
                  <a:pt x="6493426" y="1394357"/>
                  <a:pt x="5986473" y="1367532"/>
                </a:cubicBezTo>
                <a:cubicBezTo>
                  <a:pt x="5816245" y="1405676"/>
                  <a:pt x="5764323" y="1324695"/>
                  <a:pt x="5545612" y="1367532"/>
                </a:cubicBezTo>
                <a:cubicBezTo>
                  <a:pt x="5326901" y="1410369"/>
                  <a:pt x="5252400" y="1320459"/>
                  <a:pt x="5056363" y="1367532"/>
                </a:cubicBezTo>
                <a:cubicBezTo>
                  <a:pt x="4860326" y="1414605"/>
                  <a:pt x="4782841" y="1316797"/>
                  <a:pt x="4567115" y="1367532"/>
                </a:cubicBezTo>
                <a:cubicBezTo>
                  <a:pt x="4351389" y="1418267"/>
                  <a:pt x="4121838" y="1350770"/>
                  <a:pt x="3932704" y="1367532"/>
                </a:cubicBezTo>
                <a:cubicBezTo>
                  <a:pt x="3743570" y="1384294"/>
                  <a:pt x="3668999" y="1337618"/>
                  <a:pt x="3540230" y="1367532"/>
                </a:cubicBezTo>
                <a:cubicBezTo>
                  <a:pt x="3411461" y="1397446"/>
                  <a:pt x="3234498" y="1357118"/>
                  <a:pt x="3099369" y="1367532"/>
                </a:cubicBezTo>
                <a:cubicBezTo>
                  <a:pt x="2964240" y="1377946"/>
                  <a:pt x="2755428" y="1327121"/>
                  <a:pt x="2513346" y="1367532"/>
                </a:cubicBezTo>
                <a:cubicBezTo>
                  <a:pt x="2271264" y="1407943"/>
                  <a:pt x="2171963" y="1326239"/>
                  <a:pt x="1927323" y="1367532"/>
                </a:cubicBezTo>
                <a:cubicBezTo>
                  <a:pt x="1682683" y="1408825"/>
                  <a:pt x="1312849" y="1289636"/>
                  <a:pt x="1147751" y="1367532"/>
                </a:cubicBezTo>
                <a:cubicBezTo>
                  <a:pt x="534593" y="1402620"/>
                  <a:pt x="-69415" y="1097627"/>
                  <a:pt x="0" y="683766"/>
                </a:cubicBezTo>
                <a:cubicBezTo>
                  <a:pt x="-629" y="321245"/>
                  <a:pt x="571752" y="57837"/>
                  <a:pt x="1147751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86508122">
                  <a:prstGeom prst="flowChartTermina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75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4BA10D7F-3133-466D-BC22-AE9CDF674570}"/>
              </a:ext>
            </a:extLst>
          </p:cNvPr>
          <p:cNvSpPr txBox="1"/>
          <p:nvPr/>
        </p:nvSpPr>
        <p:spPr>
          <a:xfrm>
            <a:off x="1265685" y="589096"/>
            <a:ext cx="3068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7D58D3-44BC-4881-B791-475B6D86686D}"/>
              </a:ext>
            </a:extLst>
          </p:cNvPr>
          <p:cNvSpPr/>
          <p:nvPr/>
        </p:nvSpPr>
        <p:spPr>
          <a:xfrm>
            <a:off x="812799" y="592091"/>
            <a:ext cx="6096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DED-D6A5-4212-947A-044789DBC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91" y="5676900"/>
            <a:ext cx="2135724" cy="1181100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8695B67B-4338-4391-85D9-B1FBA1711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-265691" y="5155207"/>
            <a:ext cx="1270871" cy="1639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91457-6917-4852-BC8A-93C310C59D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1385887"/>
            <a:ext cx="8658225" cy="3019425"/>
          </a:xfrm>
          <a:prstGeom prst="rect">
            <a:avLst/>
          </a:prstGeom>
        </p:spPr>
      </p:pic>
      <p:sp>
        <p:nvSpPr>
          <p:cNvPr id="28" name="Flowchart: Terminator 27">
            <a:extLst>
              <a:ext uri="{FF2B5EF4-FFF2-40B4-BE49-F238E27FC236}">
                <a16:creationId xmlns:a16="http://schemas.microsoft.com/office/drawing/2014/main" id="{EC66EA81-ABFA-4AF1-8E58-2BC761DAFC18}"/>
              </a:ext>
            </a:extLst>
          </p:cNvPr>
          <p:cNvSpPr/>
          <p:nvPr/>
        </p:nvSpPr>
        <p:spPr>
          <a:xfrm>
            <a:off x="2352675" y="4562474"/>
            <a:ext cx="7134225" cy="2085975"/>
          </a:xfrm>
          <a:custGeom>
            <a:avLst/>
            <a:gdLst>
              <a:gd name="connsiteX0" fmla="*/ 1147751 w 7134225"/>
              <a:gd name="connsiteY0" fmla="*/ 0 h 2085975"/>
              <a:gd name="connsiteX1" fmla="*/ 1637000 w 7134225"/>
              <a:gd name="connsiteY1" fmla="*/ 0 h 2085975"/>
              <a:gd name="connsiteX2" fmla="*/ 2077861 w 7134225"/>
              <a:gd name="connsiteY2" fmla="*/ 0 h 2085975"/>
              <a:gd name="connsiteX3" fmla="*/ 2567109 w 7134225"/>
              <a:gd name="connsiteY3" fmla="*/ 0 h 2085975"/>
              <a:gd name="connsiteX4" fmla="*/ 3153132 w 7134225"/>
              <a:gd name="connsiteY4" fmla="*/ 0 h 2085975"/>
              <a:gd name="connsiteX5" fmla="*/ 3642381 w 7134225"/>
              <a:gd name="connsiteY5" fmla="*/ 0 h 2085975"/>
              <a:gd name="connsiteX6" fmla="*/ 4180017 w 7134225"/>
              <a:gd name="connsiteY6" fmla="*/ 0 h 2085975"/>
              <a:gd name="connsiteX7" fmla="*/ 4717653 w 7134225"/>
              <a:gd name="connsiteY7" fmla="*/ 0 h 2085975"/>
              <a:gd name="connsiteX8" fmla="*/ 5110127 w 7134225"/>
              <a:gd name="connsiteY8" fmla="*/ 0 h 2085975"/>
              <a:gd name="connsiteX9" fmla="*/ 5986473 w 7134225"/>
              <a:gd name="connsiteY9" fmla="*/ 0 h 2085975"/>
              <a:gd name="connsiteX10" fmla="*/ 7134225 w 7134225"/>
              <a:gd name="connsiteY10" fmla="*/ 1042987 h 2085975"/>
              <a:gd name="connsiteX11" fmla="*/ 5986473 w 7134225"/>
              <a:gd name="connsiteY11" fmla="*/ 2085975 h 2085975"/>
              <a:gd name="connsiteX12" fmla="*/ 5400450 w 7134225"/>
              <a:gd name="connsiteY12" fmla="*/ 2085975 h 2085975"/>
              <a:gd name="connsiteX13" fmla="*/ 4766040 w 7134225"/>
              <a:gd name="connsiteY13" fmla="*/ 2085975 h 2085975"/>
              <a:gd name="connsiteX14" fmla="*/ 4325178 w 7134225"/>
              <a:gd name="connsiteY14" fmla="*/ 2085975 h 2085975"/>
              <a:gd name="connsiteX15" fmla="*/ 3884317 w 7134225"/>
              <a:gd name="connsiteY15" fmla="*/ 2085975 h 2085975"/>
              <a:gd name="connsiteX16" fmla="*/ 3395069 w 7134225"/>
              <a:gd name="connsiteY16" fmla="*/ 2085975 h 2085975"/>
              <a:gd name="connsiteX17" fmla="*/ 2809046 w 7134225"/>
              <a:gd name="connsiteY17" fmla="*/ 2085975 h 2085975"/>
              <a:gd name="connsiteX18" fmla="*/ 2271410 w 7134225"/>
              <a:gd name="connsiteY18" fmla="*/ 2085975 h 2085975"/>
              <a:gd name="connsiteX19" fmla="*/ 1878936 w 7134225"/>
              <a:gd name="connsiteY19" fmla="*/ 2085975 h 2085975"/>
              <a:gd name="connsiteX20" fmla="*/ 1147751 w 7134225"/>
              <a:gd name="connsiteY20" fmla="*/ 2085975 h 2085975"/>
              <a:gd name="connsiteX21" fmla="*/ 0 w 7134225"/>
              <a:gd name="connsiteY21" fmla="*/ 1042987 h 2085975"/>
              <a:gd name="connsiteX22" fmla="*/ 1147751 w 7134225"/>
              <a:gd name="connsiteY22" fmla="*/ 0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4225" h="2085975" fill="none" extrusionOk="0">
                <a:moveTo>
                  <a:pt x="1147751" y="0"/>
                </a:moveTo>
                <a:cubicBezTo>
                  <a:pt x="1339485" y="-31511"/>
                  <a:pt x="1455127" y="12309"/>
                  <a:pt x="1637000" y="0"/>
                </a:cubicBezTo>
                <a:cubicBezTo>
                  <a:pt x="1818873" y="-12309"/>
                  <a:pt x="1975256" y="23099"/>
                  <a:pt x="2077861" y="0"/>
                </a:cubicBezTo>
                <a:cubicBezTo>
                  <a:pt x="2180466" y="-23099"/>
                  <a:pt x="2358340" y="30648"/>
                  <a:pt x="2567109" y="0"/>
                </a:cubicBezTo>
                <a:cubicBezTo>
                  <a:pt x="2775878" y="-30648"/>
                  <a:pt x="3014023" y="46408"/>
                  <a:pt x="3153132" y="0"/>
                </a:cubicBezTo>
                <a:cubicBezTo>
                  <a:pt x="3292241" y="-46408"/>
                  <a:pt x="3455918" y="50520"/>
                  <a:pt x="3642381" y="0"/>
                </a:cubicBezTo>
                <a:cubicBezTo>
                  <a:pt x="3828844" y="-50520"/>
                  <a:pt x="4036938" y="19183"/>
                  <a:pt x="4180017" y="0"/>
                </a:cubicBezTo>
                <a:cubicBezTo>
                  <a:pt x="4323096" y="-19183"/>
                  <a:pt x="4561282" y="15334"/>
                  <a:pt x="4717653" y="0"/>
                </a:cubicBezTo>
                <a:cubicBezTo>
                  <a:pt x="4874024" y="-15334"/>
                  <a:pt x="5016258" y="39406"/>
                  <a:pt x="5110127" y="0"/>
                </a:cubicBezTo>
                <a:cubicBezTo>
                  <a:pt x="5203996" y="-39406"/>
                  <a:pt x="5674213" y="53797"/>
                  <a:pt x="5986473" y="0"/>
                </a:cubicBezTo>
                <a:cubicBezTo>
                  <a:pt x="6635926" y="-17499"/>
                  <a:pt x="7180643" y="451344"/>
                  <a:pt x="7134225" y="1042987"/>
                </a:cubicBezTo>
                <a:cubicBezTo>
                  <a:pt x="7085292" y="1695431"/>
                  <a:pt x="6617460" y="2103943"/>
                  <a:pt x="5986473" y="2085975"/>
                </a:cubicBezTo>
                <a:cubicBezTo>
                  <a:pt x="5717293" y="2116661"/>
                  <a:pt x="5569040" y="2070037"/>
                  <a:pt x="5400450" y="2085975"/>
                </a:cubicBezTo>
                <a:cubicBezTo>
                  <a:pt x="5231860" y="2101913"/>
                  <a:pt x="5072579" y="2067608"/>
                  <a:pt x="4766040" y="2085975"/>
                </a:cubicBezTo>
                <a:cubicBezTo>
                  <a:pt x="4459501" y="2104342"/>
                  <a:pt x="4521552" y="2066855"/>
                  <a:pt x="4325178" y="2085975"/>
                </a:cubicBezTo>
                <a:cubicBezTo>
                  <a:pt x="4128804" y="2105095"/>
                  <a:pt x="4028767" y="2065262"/>
                  <a:pt x="3884317" y="2085975"/>
                </a:cubicBezTo>
                <a:cubicBezTo>
                  <a:pt x="3739867" y="2106688"/>
                  <a:pt x="3562101" y="2035422"/>
                  <a:pt x="3395069" y="2085975"/>
                </a:cubicBezTo>
                <a:cubicBezTo>
                  <a:pt x="3228037" y="2136528"/>
                  <a:pt x="2953338" y="2024748"/>
                  <a:pt x="2809046" y="2085975"/>
                </a:cubicBezTo>
                <a:cubicBezTo>
                  <a:pt x="2664754" y="2147202"/>
                  <a:pt x="2446010" y="2065430"/>
                  <a:pt x="2271410" y="2085975"/>
                </a:cubicBezTo>
                <a:cubicBezTo>
                  <a:pt x="2096810" y="2106520"/>
                  <a:pt x="2033451" y="2050106"/>
                  <a:pt x="1878936" y="2085975"/>
                </a:cubicBezTo>
                <a:cubicBezTo>
                  <a:pt x="1724421" y="2121844"/>
                  <a:pt x="1322106" y="2022078"/>
                  <a:pt x="1147751" y="2085975"/>
                </a:cubicBezTo>
                <a:cubicBezTo>
                  <a:pt x="484041" y="2130947"/>
                  <a:pt x="-166741" y="1614942"/>
                  <a:pt x="0" y="1042987"/>
                </a:cubicBezTo>
                <a:cubicBezTo>
                  <a:pt x="-34505" y="545886"/>
                  <a:pt x="508334" y="-13658"/>
                  <a:pt x="1147751" y="0"/>
                </a:cubicBezTo>
                <a:close/>
              </a:path>
              <a:path w="7134225" h="2085975" stroke="0" extrusionOk="0">
                <a:moveTo>
                  <a:pt x="1147751" y="0"/>
                </a:moveTo>
                <a:cubicBezTo>
                  <a:pt x="1312977" y="-29177"/>
                  <a:pt x="1440413" y="64459"/>
                  <a:pt x="1685387" y="0"/>
                </a:cubicBezTo>
                <a:cubicBezTo>
                  <a:pt x="1930361" y="-64459"/>
                  <a:pt x="2027885" y="21414"/>
                  <a:pt x="2223023" y="0"/>
                </a:cubicBezTo>
                <a:cubicBezTo>
                  <a:pt x="2418161" y="-21414"/>
                  <a:pt x="2466759" y="25954"/>
                  <a:pt x="2615497" y="0"/>
                </a:cubicBezTo>
                <a:cubicBezTo>
                  <a:pt x="2764235" y="-25954"/>
                  <a:pt x="2831932" y="37522"/>
                  <a:pt x="3007971" y="0"/>
                </a:cubicBezTo>
                <a:cubicBezTo>
                  <a:pt x="3184010" y="-37522"/>
                  <a:pt x="3262156" y="7298"/>
                  <a:pt x="3497219" y="0"/>
                </a:cubicBezTo>
                <a:cubicBezTo>
                  <a:pt x="3732282" y="-7298"/>
                  <a:pt x="3850013" y="74357"/>
                  <a:pt x="4131630" y="0"/>
                </a:cubicBezTo>
                <a:cubicBezTo>
                  <a:pt x="4413247" y="-74357"/>
                  <a:pt x="4477568" y="27896"/>
                  <a:pt x="4717653" y="0"/>
                </a:cubicBezTo>
                <a:cubicBezTo>
                  <a:pt x="4957738" y="-27896"/>
                  <a:pt x="5059318" y="3385"/>
                  <a:pt x="5158514" y="0"/>
                </a:cubicBezTo>
                <a:cubicBezTo>
                  <a:pt x="5257710" y="-3385"/>
                  <a:pt x="5810264" y="67667"/>
                  <a:pt x="5986473" y="0"/>
                </a:cubicBezTo>
                <a:cubicBezTo>
                  <a:pt x="6601496" y="11146"/>
                  <a:pt x="7174503" y="469169"/>
                  <a:pt x="7134225" y="1042987"/>
                </a:cubicBezTo>
                <a:cubicBezTo>
                  <a:pt x="7162339" y="1677643"/>
                  <a:pt x="6442954" y="2123472"/>
                  <a:pt x="5986473" y="2085975"/>
                </a:cubicBezTo>
                <a:cubicBezTo>
                  <a:pt x="5816245" y="2124119"/>
                  <a:pt x="5764323" y="2043138"/>
                  <a:pt x="5545612" y="2085975"/>
                </a:cubicBezTo>
                <a:cubicBezTo>
                  <a:pt x="5326901" y="2128812"/>
                  <a:pt x="5252400" y="2038902"/>
                  <a:pt x="5056363" y="2085975"/>
                </a:cubicBezTo>
                <a:cubicBezTo>
                  <a:pt x="4860326" y="2133048"/>
                  <a:pt x="4782841" y="2035240"/>
                  <a:pt x="4567115" y="2085975"/>
                </a:cubicBezTo>
                <a:cubicBezTo>
                  <a:pt x="4351389" y="2136710"/>
                  <a:pt x="4121838" y="2069213"/>
                  <a:pt x="3932704" y="2085975"/>
                </a:cubicBezTo>
                <a:cubicBezTo>
                  <a:pt x="3743570" y="2102737"/>
                  <a:pt x="3668999" y="2056061"/>
                  <a:pt x="3540230" y="2085975"/>
                </a:cubicBezTo>
                <a:cubicBezTo>
                  <a:pt x="3411461" y="2115889"/>
                  <a:pt x="3234498" y="2075561"/>
                  <a:pt x="3099369" y="2085975"/>
                </a:cubicBezTo>
                <a:cubicBezTo>
                  <a:pt x="2964240" y="2096389"/>
                  <a:pt x="2755428" y="2045564"/>
                  <a:pt x="2513346" y="2085975"/>
                </a:cubicBezTo>
                <a:cubicBezTo>
                  <a:pt x="2271264" y="2126386"/>
                  <a:pt x="2171963" y="2044682"/>
                  <a:pt x="1927323" y="2085975"/>
                </a:cubicBezTo>
                <a:cubicBezTo>
                  <a:pt x="1682683" y="2127268"/>
                  <a:pt x="1312849" y="2008079"/>
                  <a:pt x="1147751" y="2085975"/>
                </a:cubicBezTo>
                <a:cubicBezTo>
                  <a:pt x="532205" y="2117008"/>
                  <a:pt x="-65188" y="1653047"/>
                  <a:pt x="0" y="1042987"/>
                </a:cubicBezTo>
                <a:cubicBezTo>
                  <a:pt x="-1549" y="504208"/>
                  <a:pt x="582666" y="68753"/>
                  <a:pt x="1147751" y="0"/>
                </a:cubicBezTo>
                <a:close/>
              </a:path>
            </a:pathLst>
          </a:custGeom>
          <a:solidFill>
            <a:srgbClr val="FFFFCC"/>
          </a:solidFill>
          <a:ln w="19050">
            <a:solidFill>
              <a:schemeClr val="tx1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86508122">
                  <a:prstGeom prst="flowChartTermina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 dụ: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ính 30 x 3 = 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hẩm 3 chục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chục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x 3 = 90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68E620-4B52-45D4-9D84-F1C0EFAB6046}"/>
              </a:ext>
            </a:extLst>
          </p:cNvPr>
          <p:cNvSpPr/>
          <p:nvPr/>
        </p:nvSpPr>
        <p:spPr>
          <a:xfrm>
            <a:off x="2466975" y="2362201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480E5FA-2F09-4E09-8691-D78F7883F5B2}"/>
              </a:ext>
            </a:extLst>
          </p:cNvPr>
          <p:cNvSpPr/>
          <p:nvPr/>
        </p:nvSpPr>
        <p:spPr>
          <a:xfrm>
            <a:off x="4686300" y="2238376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9F4177-160A-4D67-99BB-86FD0C3CE64E}"/>
              </a:ext>
            </a:extLst>
          </p:cNvPr>
          <p:cNvSpPr/>
          <p:nvPr/>
        </p:nvSpPr>
        <p:spPr>
          <a:xfrm>
            <a:off x="6838950" y="2162176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F003390-5915-4BE2-91F2-EB2D903EAF19}"/>
              </a:ext>
            </a:extLst>
          </p:cNvPr>
          <p:cNvSpPr/>
          <p:nvPr/>
        </p:nvSpPr>
        <p:spPr>
          <a:xfrm>
            <a:off x="8886825" y="2362201"/>
            <a:ext cx="962025" cy="323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 animBg="1"/>
      <p:bldP spid="5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F8DD9F-D4E0-42C5-ADF8-07239341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938"/>
            <a:ext cx="12192000" cy="5430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30940-83E8-44D0-88E6-3ED60DB8A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76" y="4004032"/>
            <a:ext cx="2209800" cy="2824060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98A5597F-C8BD-4131-949F-02DA644F88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3120466" y="4229484"/>
            <a:ext cx="1426310" cy="1839860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4F2B9A10-F1D1-419D-8367-109CFBABCC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39" y="4710382"/>
            <a:ext cx="1346950" cy="19715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5E1626-C63D-419A-831D-C41CD1BDB13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A3EEE8C8-A081-481D-AC9A-41C03F5389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84" y="3153922"/>
            <a:ext cx="2859087" cy="2741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C905AC-6035-4A20-95E2-3384E9670FD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81E77FA5-9D00-4F61-BB27-0457A4531A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1C337857-91C4-4F18-865F-0774B2936D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268A465-774B-454E-B341-5089AE57A50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20" name="TaydukyNhacchuong-Dangcapnhat_48bf (mp3cut.net) (3).mp3">
            <a:hlinkClick r:id="" action="ppaction://media"/>
            <a:extLst>
              <a:ext uri="{FF2B5EF4-FFF2-40B4-BE49-F238E27FC236}">
                <a16:creationId xmlns:a16="http://schemas.microsoft.com/office/drawing/2014/main" id="{AC68C19A-B646-46A1-965D-80B9602A5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0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47893 L 0.125 0.21597 L -0.125 0.21597 L -3.33333E-6 -0.47893 Z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40938 -0.519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77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0" marR="0" indent="0" algn="just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kern="1200" cap="none" spc="0" normalizeH="0" baseline="0" noProof="0" dirty="0" err="1" smtClean="0">
            <a:ln>
              <a:noFill/>
            </a:ln>
            <a:solidFill>
              <a:srgbClr val="C00000"/>
            </a:solidFill>
            <a:effectLst/>
            <a:uLnTx/>
            <a:uFillTx/>
            <a:latin typeface="UTM Avo" panose="02040603050506020204" pitchFamily="18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0" marR="0" indent="0" algn="just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1" i="0" u="none" strike="noStrike" kern="1200" cap="none" spc="0" normalizeH="0" baseline="0" noProof="0" dirty="0" err="1" smtClean="0">
            <a:ln>
              <a:noFill/>
            </a:ln>
            <a:solidFill>
              <a:srgbClr val="C00000"/>
            </a:solidFill>
            <a:effectLst/>
            <a:uLnTx/>
            <a:uFillTx/>
            <a:latin typeface="UTM Avo" panose="02040603050506020204" pitchFamily="18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270</Words>
  <Application>Microsoft Office PowerPoint</Application>
  <PresentationFormat>Widescreen</PresentationFormat>
  <Paragraphs>54</Paragraphs>
  <Slides>20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等线 Light</vt:lpstr>
      <vt:lpstr>印品黑体</vt:lpstr>
      <vt:lpstr>字魂17号-萌趣果冻体</vt:lpstr>
      <vt:lpstr>Arial</vt:lpstr>
      <vt:lpstr>Calibri</vt:lpstr>
      <vt:lpstr>Cambria</vt:lpstr>
      <vt:lpstr>Times New Roman</vt:lpstr>
      <vt:lpstr>UTM Avo</vt:lpstr>
      <vt:lpstr>Office 主题​​</vt:lpstr>
      <vt:lpstr>1_Office Theme</vt:lpstr>
      <vt:lpstr>1_Office 主题​​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2022-10-28T11:42:32Z</dcterms:created>
  <dcterms:modified xsi:type="dcterms:W3CDTF">2022-10-28T13:34:59Z</dcterms:modified>
</cp:coreProperties>
</file>