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267" r:id="rId5"/>
    <p:sldId id="257" r:id="rId6"/>
    <p:sldId id="284" r:id="rId7"/>
    <p:sldId id="287" r:id="rId8"/>
    <p:sldId id="259" r:id="rId9"/>
    <p:sldId id="260" r:id="rId10"/>
    <p:sldId id="288" r:id="rId11"/>
    <p:sldId id="261" r:id="rId12"/>
    <p:sldId id="268" r:id="rId13"/>
    <p:sldId id="256" r:id="rId14"/>
    <p:sldId id="258" r:id="rId15"/>
    <p:sldId id="289" r:id="rId16"/>
    <p:sldId id="290" r:id="rId17"/>
    <p:sldId id="286" r:id="rId18"/>
    <p:sldId id="266" r:id="rId19"/>
    <p:sldId id="291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28"/>
  </p:normalViewPr>
  <p:slideViewPr>
    <p:cSldViewPr snapToGrid="0">
      <p:cViewPr varScale="1">
        <p:scale>
          <a:sx n="82" d="100"/>
          <a:sy n="82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Hướng</a:t>
            </a:r>
            <a:r>
              <a:rPr lang="en-US" baseline="0" dirty="0"/>
              <a:t> </a:t>
            </a:r>
            <a:r>
              <a:rPr lang="en-US" baseline="0" dirty="0" err="1"/>
              <a:t>dẫn</a:t>
            </a:r>
            <a:r>
              <a:rPr lang="en-US" baseline="0" dirty="0"/>
              <a:t>: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hộp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05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Hướng</a:t>
            </a:r>
            <a:r>
              <a:rPr lang="en-US" baseline="0" dirty="0"/>
              <a:t> </a:t>
            </a:r>
            <a:r>
              <a:rPr lang="en-US" baseline="0" dirty="0" err="1"/>
              <a:t>dẫn</a:t>
            </a:r>
            <a:r>
              <a:rPr lang="en-US" baseline="0" dirty="0"/>
              <a:t>: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hộp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704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1DFB3-0BBA-479A-86E0-A4B5E9B2C9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40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2144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Hướng</a:t>
            </a:r>
            <a:r>
              <a:rPr lang="en-US" baseline="0" dirty="0"/>
              <a:t> </a:t>
            </a:r>
            <a:r>
              <a:rPr lang="en-US" baseline="0" dirty="0" err="1"/>
              <a:t>dẫn</a:t>
            </a:r>
            <a:r>
              <a:rPr lang="en-US" baseline="0" dirty="0"/>
              <a:t>: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hộp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18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Hướng</a:t>
            </a:r>
            <a:r>
              <a:rPr lang="en-US" baseline="0" dirty="0"/>
              <a:t> </a:t>
            </a:r>
            <a:r>
              <a:rPr lang="en-US" baseline="0" dirty="0" err="1"/>
              <a:t>dẫn</a:t>
            </a:r>
            <a:r>
              <a:rPr lang="en-US" baseline="0" dirty="0"/>
              <a:t>: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hộp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6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76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99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36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47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28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31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10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04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11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72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88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71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03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81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44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3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52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3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0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75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70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50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95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17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145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48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101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5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60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33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3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836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07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D82E042-6E66-4677-8D98-1F9C11D6E9C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1498656-921E-4635-9521-55BAD0C01AC7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D8FF54B-EFB4-4587-A334-9830B558AD7C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7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8293592-42C6-4185-A980-0A4DA39045B0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https://hoc10.vn/doc-sach/tu-nhien-va-xa-hoi-2/1/16/110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3.png"/><Relationship Id="rId15" Type="http://schemas.openxmlformats.org/officeDocument/2006/relationships/slide" Target="slide11.xml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5" Type="http://schemas.openxmlformats.org/officeDocument/2006/relationships/slide" Target="slide12.xml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5" Type="http://schemas.openxmlformats.org/officeDocument/2006/relationships/slide" Target="slide13.xml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3.png"/><Relationship Id="rId15" Type="http://schemas.openxmlformats.org/officeDocument/2006/relationships/slide" Target="slide14.xml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4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4" Type="http://schemas.openxmlformats.org/officeDocument/2006/relationships/image" Target="../media/image4.jp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8.jpg"/><Relationship Id="rId12" Type="http://schemas.microsoft.com/office/2007/relationships/hdphoto" Target="../media/hdphoto4.wdp"/><Relationship Id="rId17" Type="http://schemas.openxmlformats.org/officeDocument/2006/relationships/image" Target="../media/image7.jpeg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microsoft.com/office/2007/relationships/hdphoto" Target="../media/hdphoto3.wdp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gif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jpe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960979" y="996717"/>
            <a:ext cx="10836167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Chủ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đề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6: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Trái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đất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và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bầu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trời</a:t>
            </a:r>
            <a:endParaRPr kumimoji="0" sz="5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807062" y="342900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Bài</a:t>
            </a: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19: Các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mùa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của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năm</a:t>
            </a: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(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2)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TNXH 2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269B0-8502-004D-1512-1060ACE2974A}"/>
              </a:ext>
            </a:extLst>
          </p:cNvPr>
          <p:cNvGrpSpPr/>
          <p:nvPr/>
        </p:nvGrpSpPr>
        <p:grpSpPr>
          <a:xfrm>
            <a:off x="2406918" y="454173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D6B2845E-15D6-FD6F-B1DF-969DF1B06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11A593-6705-3D02-9A7E-43DFD789380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3" y="5486403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600" kern="12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Lá vàng rụng, trời se lạnh và hanh khô là đặc điểm của mùa nào trong các mùa sau?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5600" y="5419456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lang="en-US" sz="26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sz="26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05600" y="1371600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xuân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88047" y="2057400"/>
            <a:ext cx="38100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D) </a:t>
            </a:r>
            <a:r>
              <a:rPr lang="en-US" sz="26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sz="26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9906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09800" y="5867403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4000" y="4879734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52600" y="5537708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A</a:t>
            </a:r>
          </a:p>
        </p:txBody>
      </p:sp>
      <p:sp>
        <p:nvSpPr>
          <p:cNvPr id="37" name="Right Arrow 36">
            <a:hlinkClick r:id="rId15" action="ppaction://hlinksldjump"/>
          </p:cNvPr>
          <p:cNvSpPr/>
          <p:nvPr/>
        </p:nvSpPr>
        <p:spPr>
          <a:xfrm>
            <a:off x="11125200" y="5985631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ECDBA7-3412-205E-F7C9-BF783C026307}"/>
              </a:ext>
            </a:extLst>
          </p:cNvPr>
          <p:cNvSpPr/>
          <p:nvPr/>
        </p:nvSpPr>
        <p:spPr>
          <a:xfrm>
            <a:off x="6364886" y="5351289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B8F535-E376-0AD0-2DA3-4F9DEB62A009}"/>
              </a:ext>
            </a:extLst>
          </p:cNvPr>
          <p:cNvSpPr/>
          <p:nvPr/>
        </p:nvSpPr>
        <p:spPr>
          <a:xfrm>
            <a:off x="4038600" y="5345043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25401F-C2AA-2022-9D49-8008A33BA10F}"/>
              </a:ext>
            </a:extLst>
          </p:cNvPr>
          <p:cNvSpPr/>
          <p:nvPr/>
        </p:nvSpPr>
        <p:spPr>
          <a:xfrm>
            <a:off x="8689922" y="5407394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FA207A7F-74C6-B6BD-F5C9-EDC914A6B76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3625 0.0182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9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8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" grpId="0" animBg="1"/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bf70f5ebf1a718aef076b27dd45a5b3.png">
            <a:extLst>
              <a:ext uri="{FF2B5EF4-FFF2-40B4-BE49-F238E27FC236}">
                <a16:creationId xmlns:a16="http://schemas.microsoft.com/office/drawing/2014/main" id="{26E2A1E0-1D2A-AD2D-D61A-E3B01A66A3D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3" y="5486403"/>
            <a:ext cx="1811217" cy="1828801"/>
          </a:xfrm>
          <a:prstGeom prst="rect">
            <a:avLst/>
          </a:prstGeom>
        </p:spPr>
      </p:pic>
      <p:pic>
        <p:nvPicPr>
          <p:cNvPr id="4" name="Picture 3" descr="4f942a9486ec68153575dc78a42d480b.png">
            <a:extLst>
              <a:ext uri="{FF2B5EF4-FFF2-40B4-BE49-F238E27FC236}">
                <a16:creationId xmlns:a16="http://schemas.microsoft.com/office/drawing/2014/main" id="{E564926D-FDF9-B813-CD5B-C176517A8B3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990600" y="2514600"/>
            <a:ext cx="4114800" cy="3733800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3999" y="55418"/>
            <a:ext cx="10193079" cy="11083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vi-VN" sz="2600" kern="12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 xanh tốt; nắng, nóng; thường xuất hiện những cơn mưa, giông là đặc điểm của mùa nào trong các mùa sau?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thu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hè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05600" y="1371600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05600" y="2143991"/>
            <a:ext cx="38100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mưa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5791203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24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18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288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39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53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Right Arrow 25">
            <a:hlinkClick r:id="rId15" action="ppaction://hlinksldjump"/>
          </p:cNvPr>
          <p:cNvSpPr/>
          <p:nvPr/>
        </p:nvSpPr>
        <p:spPr>
          <a:xfrm>
            <a:off x="10721163" y="5900594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446A961-F64F-1E9E-B93E-57637B2F89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26875 0.0277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13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bf70f5ebf1a718aef076b27dd45a5b3.png">
            <a:extLst>
              <a:ext uri="{FF2B5EF4-FFF2-40B4-BE49-F238E27FC236}">
                <a16:creationId xmlns:a16="http://schemas.microsoft.com/office/drawing/2014/main" id="{EE45B29C-49CC-3D9A-BCCD-38D33A06A32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2" name="Picture 1" descr="4f942a9486ec68153575dc78a42d480b.png">
            <a:extLst>
              <a:ext uri="{FF2B5EF4-FFF2-40B4-BE49-F238E27FC236}">
                <a16:creationId xmlns:a16="http://schemas.microsoft.com/office/drawing/2014/main" id="{B29DB5F4-19FD-8E7B-D0F5-FDC6237F3B9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990600" y="2514600"/>
            <a:ext cx="4114800" cy="37338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58203" y="5486403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3999" y="0"/>
            <a:ext cx="9884735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vi-VN" sz="2600" kern="12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Hầu như không có mưa, ngày nắng chói chang, đêm dịu mát hơn là đặc điểm của mùa nào trong các mùa sau?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thu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thu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05600" y="1371600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C)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05600" y="2095500"/>
            <a:ext cx="38100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44000" y="5791203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24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56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610600" y="5105400"/>
            <a:ext cx="1752600" cy="1752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991600" y="56388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28800" y="548640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00800" y="541020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38600" y="541020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Right Arrow 25">
            <a:hlinkClick r:id="rId15" action="ppaction://hlinksldjump"/>
          </p:cNvPr>
          <p:cNvSpPr/>
          <p:nvPr/>
        </p:nvSpPr>
        <p:spPr>
          <a:xfrm>
            <a:off x="11087986" y="584666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B7E9A99-CC0F-C367-673E-DA72E022982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1625 0.0388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194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4.81481E-6 C 0.02986 -0.02083 0.0599 -0.04144 0.06875 -0.075 C 0.0776 -0.10856 0.06979 -0.17014 0.05313 -0.20208 C 0.03646 -0.23403 0.00573 -0.25579 -0.03125 -0.26667 C -0.06823 -0.27755 -0.1191 -0.26667 -0.16875 -0.26667 C -0.2184 -0.26667 -0.29115 -0.27917 -0.32969 -0.26667 C -0.36823 -0.25417 -0.3842 -0.22292 -0.4 -0.19167 " pathEditMode="relative" ptsTypes="aaaaaaA">
                                      <p:cBhvr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21" grpId="0"/>
      <p:bldP spid="22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3" y="5486403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7620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sz="2600" kern="12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 trơ trụi lá và trời lạnh, rét là đặc điểm của mùa nào trong các mùa sau?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5600" y="5419456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3716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kern="1200" noProof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1336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thu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05600" y="1447800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mưa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05600" y="2135436"/>
            <a:ext cx="38100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D) </a:t>
            </a:r>
            <a:r>
              <a:rPr lang="en-US" sz="26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sz="26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9906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09800" y="5867403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4000" y="4879734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52600" y="5537708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A</a:t>
            </a:r>
          </a:p>
        </p:txBody>
      </p:sp>
      <p:sp>
        <p:nvSpPr>
          <p:cNvPr id="37" name="Right Arrow 36">
            <a:hlinkClick r:id="rId15" action="ppaction://hlinksldjump"/>
          </p:cNvPr>
          <p:cNvSpPr/>
          <p:nvPr/>
        </p:nvSpPr>
        <p:spPr>
          <a:xfrm>
            <a:off x="11031420" y="6003786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ECDBA7-3412-205E-F7C9-BF783C026307}"/>
              </a:ext>
            </a:extLst>
          </p:cNvPr>
          <p:cNvSpPr/>
          <p:nvPr/>
        </p:nvSpPr>
        <p:spPr>
          <a:xfrm>
            <a:off x="6364886" y="5351289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B8F535-E376-0AD0-2DA3-4F9DEB62A009}"/>
              </a:ext>
            </a:extLst>
          </p:cNvPr>
          <p:cNvSpPr/>
          <p:nvPr/>
        </p:nvSpPr>
        <p:spPr>
          <a:xfrm>
            <a:off x="4038600" y="5345043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25401F-C2AA-2022-9D49-8008A33BA10F}"/>
              </a:ext>
            </a:extLst>
          </p:cNvPr>
          <p:cNvSpPr/>
          <p:nvPr/>
        </p:nvSpPr>
        <p:spPr>
          <a:xfrm>
            <a:off x="8689922" y="5407394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FA207A7F-74C6-B6BD-F5C9-EDC914A6B76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09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3625 0.0182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9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8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" grpId="0" animBg="1"/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BFEE980F-F239-35ED-EECA-15FD03A860C8}"/>
              </a:ext>
            </a:extLst>
          </p:cNvPr>
          <p:cNvGrpSpPr/>
          <p:nvPr/>
        </p:nvGrpSpPr>
        <p:grpSpPr>
          <a:xfrm>
            <a:off x="685800" y="861238"/>
            <a:ext cx="10820400" cy="1126080"/>
            <a:chOff x="0" y="0"/>
            <a:chExt cx="5490351" cy="6604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DFD9321-1BBC-EC03-499E-AD0AEE10FF89}"/>
                </a:ext>
              </a:extLst>
            </p:cNvPr>
            <p:cNvSpPr/>
            <p:nvPr/>
          </p:nvSpPr>
          <p:spPr>
            <a:xfrm>
              <a:off x="0" y="0"/>
              <a:ext cx="5490351" cy="660400"/>
            </a:xfrm>
            <a:custGeom>
              <a:avLst/>
              <a:gdLst/>
              <a:ahLst/>
              <a:cxnLst/>
              <a:rect l="l" t="t" r="r" b="b"/>
              <a:pathLst>
                <a:path w="5490351" h="660400">
                  <a:moveTo>
                    <a:pt x="536589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535940"/>
                  </a:lnTo>
                  <a:cubicBezTo>
                    <a:pt x="5490351" y="604520"/>
                    <a:pt x="5434471" y="660400"/>
                    <a:pt x="5365891" y="6604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" name="Group 6">
            <a:extLst>
              <a:ext uri="{FF2B5EF4-FFF2-40B4-BE49-F238E27FC236}">
                <a16:creationId xmlns:a16="http://schemas.microsoft.com/office/drawing/2014/main" id="{327729A6-45D9-A163-457B-C9867E3A8983}"/>
              </a:ext>
            </a:extLst>
          </p:cNvPr>
          <p:cNvGrpSpPr/>
          <p:nvPr/>
        </p:nvGrpSpPr>
        <p:grpSpPr>
          <a:xfrm>
            <a:off x="3449797" y="2283887"/>
            <a:ext cx="3338310" cy="3877448"/>
            <a:chOff x="0" y="0"/>
            <a:chExt cx="1693883" cy="196744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E787253D-8E29-9DF1-C29F-2CE01869FA8B}"/>
                </a:ext>
              </a:extLst>
            </p:cNvPr>
            <p:cNvSpPr/>
            <p:nvPr/>
          </p:nvSpPr>
          <p:spPr>
            <a:xfrm>
              <a:off x="0" y="0"/>
              <a:ext cx="1693883" cy="1967446"/>
            </a:xfrm>
            <a:custGeom>
              <a:avLst/>
              <a:gdLst/>
              <a:ahLst/>
              <a:cxnLst/>
              <a:rect l="l" t="t" r="r" b="b"/>
              <a:pathLst>
                <a:path w="1693883" h="1967446">
                  <a:moveTo>
                    <a:pt x="1569423" y="1967446"/>
                  </a:moveTo>
                  <a:lnTo>
                    <a:pt x="124460" y="1967446"/>
                  </a:lnTo>
                  <a:cubicBezTo>
                    <a:pt x="55880" y="1967446"/>
                    <a:pt x="0" y="1911566"/>
                    <a:pt x="0" y="18429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9423" y="0"/>
                  </a:lnTo>
                  <a:cubicBezTo>
                    <a:pt x="1638003" y="0"/>
                    <a:pt x="1693883" y="55880"/>
                    <a:pt x="1693883" y="124460"/>
                  </a:cubicBezTo>
                  <a:lnTo>
                    <a:pt x="1693883" y="1842986"/>
                  </a:lnTo>
                  <a:cubicBezTo>
                    <a:pt x="1693883" y="1911566"/>
                    <a:pt x="1638003" y="1967446"/>
                    <a:pt x="1569423" y="196744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437B5F82-C817-FA09-E3C4-F7498B29CA40}"/>
              </a:ext>
            </a:extLst>
          </p:cNvPr>
          <p:cNvGrpSpPr/>
          <p:nvPr/>
        </p:nvGrpSpPr>
        <p:grpSpPr>
          <a:xfrm>
            <a:off x="7145230" y="2283887"/>
            <a:ext cx="3338310" cy="3877448"/>
            <a:chOff x="0" y="0"/>
            <a:chExt cx="1693883" cy="196744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6C3B9876-EB1D-4B44-114D-C585F36EA429}"/>
                </a:ext>
              </a:extLst>
            </p:cNvPr>
            <p:cNvSpPr/>
            <p:nvPr/>
          </p:nvSpPr>
          <p:spPr>
            <a:xfrm>
              <a:off x="0" y="0"/>
              <a:ext cx="1693883" cy="1967446"/>
            </a:xfrm>
            <a:custGeom>
              <a:avLst/>
              <a:gdLst/>
              <a:ahLst/>
              <a:cxnLst/>
              <a:rect l="l" t="t" r="r" b="b"/>
              <a:pathLst>
                <a:path w="1693883" h="1967446">
                  <a:moveTo>
                    <a:pt x="1569423" y="1967446"/>
                  </a:moveTo>
                  <a:lnTo>
                    <a:pt x="124460" y="1967446"/>
                  </a:lnTo>
                  <a:cubicBezTo>
                    <a:pt x="55880" y="1967446"/>
                    <a:pt x="0" y="1911566"/>
                    <a:pt x="0" y="18429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9423" y="0"/>
                  </a:lnTo>
                  <a:cubicBezTo>
                    <a:pt x="1638003" y="0"/>
                    <a:pt x="1693883" y="55880"/>
                    <a:pt x="1693883" y="124460"/>
                  </a:cubicBezTo>
                  <a:lnTo>
                    <a:pt x="1693883" y="1842986"/>
                  </a:lnTo>
                  <a:cubicBezTo>
                    <a:pt x="1693883" y="1911566"/>
                    <a:pt x="1638003" y="1967446"/>
                    <a:pt x="1569423" y="1967446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8" name="Picture 17">
            <a:extLst>
              <a:ext uri="{FF2B5EF4-FFF2-40B4-BE49-F238E27FC236}">
                <a16:creationId xmlns:a16="http://schemas.microsoft.com/office/drawing/2014/main" id="{766BD473-2864-F83D-CA60-19273C2A9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77675">
            <a:off x="9203719" y="634974"/>
            <a:ext cx="2034276" cy="1474850"/>
          </a:xfrm>
          <a:prstGeom prst="rect">
            <a:avLst/>
          </a:prstGeom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id="{637C1A0E-50AA-1D78-18C7-675541CE9B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1048" y="2973092"/>
            <a:ext cx="1709360" cy="38849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D92079-BEBB-6A5F-966D-E9ED5B7EF14A}"/>
              </a:ext>
            </a:extLst>
          </p:cNvPr>
          <p:cNvSpPr txBox="1"/>
          <p:nvPr/>
        </p:nvSpPr>
        <p:spPr>
          <a:xfrm>
            <a:off x="2604993" y="1118445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HƯỚNG DẪN VỀ NHÀ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CB6375-067C-3239-EB59-8661B28601EA}"/>
              </a:ext>
            </a:extLst>
          </p:cNvPr>
          <p:cNvSpPr txBox="1"/>
          <p:nvPr/>
        </p:nvSpPr>
        <p:spPr>
          <a:xfrm>
            <a:off x="3659591" y="3613671"/>
            <a:ext cx="3062581" cy="1522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34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Hoàn </a:t>
            </a:r>
            <a:r>
              <a:rPr kumimoji="0" lang="en-US" sz="3334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thành</a:t>
            </a:r>
            <a:r>
              <a:rPr kumimoji="0" lang="en-US" sz="3334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vở</a:t>
            </a:r>
            <a:r>
              <a:rPr kumimoji="0" lang="en-US" sz="3334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334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tập</a:t>
            </a:r>
            <a:endParaRPr kumimoji="0" lang="en-US" sz="3334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A5EC18-E651-D175-2EDF-7F19A79BB4CB}"/>
              </a:ext>
            </a:extLst>
          </p:cNvPr>
          <p:cNvSpPr txBox="1"/>
          <p:nvPr/>
        </p:nvSpPr>
        <p:spPr>
          <a:xfrm>
            <a:off x="7357730" y="3674741"/>
            <a:ext cx="3125810" cy="1522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34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Chuẩn</a:t>
            </a:r>
            <a:r>
              <a:rPr kumimoji="0" lang="en-US" sz="3334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kumimoji="0" lang="en-US" sz="3334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bị</a:t>
            </a:r>
            <a:r>
              <a:rPr kumimoji="0" lang="en-US" sz="3334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kumimoji="0" lang="en-US" sz="3334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bài</a:t>
            </a:r>
            <a:r>
              <a:rPr kumimoji="0" lang="en-US" sz="3334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kumimoji="0" lang="en-US" sz="3334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tiếp</a:t>
            </a:r>
            <a:r>
              <a:rPr kumimoji="0" lang="en-US" sz="3334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kumimoji="0" lang="en-US" sz="3334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theo</a:t>
            </a:r>
            <a:endParaRPr kumimoji="0" lang="en-US" sz="3334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Nunito"/>
              <a:cs typeface="Arial" panose="020B0604020202020204" pitchFamily="34" charset="0"/>
              <a:sym typeface="Nunito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0CD5BC99-223D-ED39-6A62-FF02AEC24F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8403" y="3019993"/>
            <a:ext cx="621427" cy="738195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7CEF697F-F63F-A65A-3724-AFF32385B0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52729" y="2862926"/>
            <a:ext cx="955556" cy="6636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0D54-B65E-6BA3-06C1-B63951AD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17" y="3753145"/>
            <a:ext cx="2622541" cy="26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0274" y="-228600"/>
            <a:ext cx="5341926" cy="2628960"/>
          </a:xfrm>
          <a:prstGeom prst="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Doraemon và chiếc bánh rán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05091D-F787-46C7-B337-BCB1BF7B6F7A}"/>
              </a:ext>
            </a:extLst>
          </p:cNvPr>
          <p:cNvGrpSpPr/>
          <p:nvPr/>
        </p:nvGrpSpPr>
        <p:grpSpPr>
          <a:xfrm>
            <a:off x="62345" y="1964392"/>
            <a:ext cx="5867400" cy="3886200"/>
            <a:chOff x="4177145" y="1714569"/>
            <a:chExt cx="5867400" cy="3886200"/>
          </a:xfrm>
        </p:grpSpPr>
        <p:sp>
          <p:nvSpPr>
            <p:cNvPr id="5" name="Rounded Rectangle 4"/>
            <p:cNvSpPr/>
            <p:nvPr/>
          </p:nvSpPr>
          <p:spPr>
            <a:xfrm>
              <a:off x="4177145" y="1714569"/>
              <a:ext cx="5867400" cy="3886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20045" y="1875254"/>
              <a:ext cx="492875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Những con chuột đáng ghét đang tìm cách ăn vụng bán rán của chú mèo máy Doraemon. Các em hãy ngăn cản chúng bằng cách tr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ả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lời các câu hỏi nhé.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6" y="1"/>
            <a:ext cx="1371600" cy="1740609"/>
          </a:xfrm>
          <a:prstGeom prst="rect">
            <a:avLst/>
          </a:prstGeom>
        </p:spPr>
      </p:pic>
      <p:pic>
        <p:nvPicPr>
          <p:cNvPr id="9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5271" y="-88075"/>
            <a:ext cx="609600" cy="6096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7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3F10B6F1-FF10-5A51-28B0-EFAAD603FDB5}"/>
              </a:ext>
            </a:extLst>
          </p:cNvPr>
          <p:cNvSpPr/>
          <p:nvPr/>
        </p:nvSpPr>
        <p:spPr>
          <a:xfrm>
            <a:off x="2362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CE7815-C0AC-1A5B-4AAC-257281F5EC03}"/>
              </a:ext>
            </a:extLst>
          </p:cNvPr>
          <p:cNvSpPr txBox="1"/>
          <p:nvPr/>
        </p:nvSpPr>
        <p:spPr>
          <a:xfrm>
            <a:off x="3009900" y="545148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3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Miền Bắc bao gồm những mùa nào trong năm?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3" name="Rounded Rectangle 3">
            <a:extLst>
              <a:ext uri="{FF2B5EF4-FFF2-40B4-BE49-F238E27FC236}">
                <a16:creationId xmlns:a16="http://schemas.microsoft.com/office/drawing/2014/main" id="{5A17A248-47E0-1AC7-A17C-9315BF92AE4D}"/>
              </a:ext>
            </a:extLst>
          </p:cNvPr>
          <p:cNvSpPr/>
          <p:nvPr/>
        </p:nvSpPr>
        <p:spPr>
          <a:xfrm>
            <a:off x="6066123" y="4478897"/>
            <a:ext cx="4404589" cy="109514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Rounded Rectangle 4">
            <a:extLst>
              <a:ext uri="{FF2B5EF4-FFF2-40B4-BE49-F238E27FC236}">
                <a16:creationId xmlns:a16="http://schemas.microsoft.com/office/drawing/2014/main" id="{DD85A1DC-4B83-F7DE-B441-450C4ADE706F}"/>
              </a:ext>
            </a:extLst>
          </p:cNvPr>
          <p:cNvSpPr/>
          <p:nvPr/>
        </p:nvSpPr>
        <p:spPr>
          <a:xfrm>
            <a:off x="1130860" y="2678778"/>
            <a:ext cx="4377513" cy="10281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247BE3F6-4628-D01B-5DD8-2D27D7298868}"/>
              </a:ext>
            </a:extLst>
          </p:cNvPr>
          <p:cNvSpPr/>
          <p:nvPr/>
        </p:nvSpPr>
        <p:spPr>
          <a:xfrm>
            <a:off x="1131995" y="4624754"/>
            <a:ext cx="4404589" cy="9833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7" name="Rounded Rectangle 6">
            <a:extLst>
              <a:ext uri="{FF2B5EF4-FFF2-40B4-BE49-F238E27FC236}">
                <a16:creationId xmlns:a16="http://schemas.microsoft.com/office/drawing/2014/main" id="{0A75A76D-7C78-D6C3-EE02-4AFA5637AE58}"/>
              </a:ext>
            </a:extLst>
          </p:cNvPr>
          <p:cNvSpPr/>
          <p:nvPr/>
        </p:nvSpPr>
        <p:spPr>
          <a:xfrm>
            <a:off x="6062458" y="2618082"/>
            <a:ext cx="4408255" cy="98033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499A1F-386C-EA9A-CF63-C46616E1836C}"/>
              </a:ext>
            </a:extLst>
          </p:cNvPr>
          <p:cNvSpPr txBox="1"/>
          <p:nvPr/>
        </p:nvSpPr>
        <p:spPr>
          <a:xfrm>
            <a:off x="6066124" y="4608463"/>
            <a:ext cx="41327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Mùa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xuân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,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mùa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hạ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,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mùa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thu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mùa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đông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56123C-F93F-DA74-3090-245BFF8F9E9B}"/>
              </a:ext>
            </a:extLst>
          </p:cNvPr>
          <p:cNvSpPr txBox="1"/>
          <p:nvPr/>
        </p:nvSpPr>
        <p:spPr>
          <a:xfrm>
            <a:off x="6286909" y="2627125"/>
            <a:ext cx="41084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lang="vi-VN" sz="23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Mùa mưa, mùa xuân, mùa hạ, mùa đông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C0FF56-65E2-63FE-7B04-A8240BE53282}"/>
              </a:ext>
            </a:extLst>
          </p:cNvPr>
          <p:cNvSpPr txBox="1"/>
          <p:nvPr/>
        </p:nvSpPr>
        <p:spPr>
          <a:xfrm>
            <a:off x="1181355" y="2798196"/>
            <a:ext cx="45019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A. </a:t>
            </a:r>
            <a:r>
              <a:rPr lang="vi-VN" sz="23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Mùa mưa, mùa xuân, mùa hạ, mùa thu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3F73DD-CB7F-8A1F-9C1E-A67FCBD08BA2}"/>
              </a:ext>
            </a:extLst>
          </p:cNvPr>
          <p:cNvSpPr txBox="1"/>
          <p:nvPr/>
        </p:nvSpPr>
        <p:spPr>
          <a:xfrm>
            <a:off x="1155123" y="4652390"/>
            <a:ext cx="43532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C.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Mùa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khô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mùa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xuân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mùa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hạ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mùa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thu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692D2CE-8A02-CB26-4031-3A1D6BA6DF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791303" y="1765574"/>
            <a:ext cx="1891145" cy="20031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24A3874-BEAC-912A-1B0A-FC574F202D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861002" y="1860130"/>
            <a:ext cx="1891145" cy="20031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3202547-4554-F56D-63CE-A574D83F09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131995" y="3859079"/>
            <a:ext cx="1891145" cy="2003135"/>
          </a:xfrm>
          <a:prstGeom prst="rect">
            <a:avLst/>
          </a:prstGeom>
        </p:spPr>
      </p:pic>
      <p:pic>
        <p:nvPicPr>
          <p:cNvPr id="35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528BBC4-FBB3-49C7-9FC8-103CD3358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4400" y="228600"/>
            <a:ext cx="609600" cy="609600"/>
          </a:xfrm>
          <a:prstGeom prst="rect">
            <a:avLst/>
          </a:prstGeom>
        </p:spPr>
      </p:pic>
      <p:pic>
        <p:nvPicPr>
          <p:cNvPr id="36" name="Dor">
            <a:extLst>
              <a:ext uri="{FF2B5EF4-FFF2-40B4-BE49-F238E27FC236}">
                <a16:creationId xmlns:a16="http://schemas.microsoft.com/office/drawing/2014/main" id="{310B5950-12AD-E4C2-8B44-066FC3B5F26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8091843" y="3203864"/>
            <a:ext cx="3083503" cy="3708648"/>
          </a:xfrm>
          <a:prstGeom prst="rect">
            <a:avLst/>
          </a:prstGeom>
        </p:spPr>
      </p:pic>
      <p:pic>
        <p:nvPicPr>
          <p:cNvPr id="37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80C6A9A-6D4C-6E7E-819E-152E0CADA8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9818" y="1360632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865E1018-F0C8-8D42-880D-686CE6E2B0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9818" y="3860512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C7B1C73C-66B5-849B-F8DA-A87960833A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4400" y="2594264"/>
            <a:ext cx="609600" cy="609600"/>
          </a:xfrm>
          <a:prstGeom prst="rect">
            <a:avLst/>
          </a:prstGeom>
        </p:spPr>
      </p:pic>
      <p:pic>
        <p:nvPicPr>
          <p:cNvPr id="40" name="Picture 39">
            <a:hlinkClick r:id="rId14" action="ppaction://hlinksldjump"/>
            <a:extLst>
              <a:ext uri="{FF2B5EF4-FFF2-40B4-BE49-F238E27FC236}">
                <a16:creationId xmlns:a16="http://schemas.microsoft.com/office/drawing/2014/main" id="{967AB1EC-8452-7314-59E5-5BEDE63117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684" y="222905"/>
            <a:ext cx="1371600" cy="1740609"/>
          </a:xfrm>
          <a:prstGeom prst="rect">
            <a:avLst/>
          </a:prstGeom>
        </p:spPr>
      </p:pic>
      <p:pic>
        <p:nvPicPr>
          <p:cNvPr id="41" name="Picture 40" descr="Logo, company name&#10;&#10;Description automatically generated">
            <a:extLst>
              <a:ext uri="{FF2B5EF4-FFF2-40B4-BE49-F238E27FC236}">
                <a16:creationId xmlns:a16="http://schemas.microsoft.com/office/drawing/2014/main" id="{8D0B0D7D-4923-B7D4-F96D-9510E908F97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75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158"/>
                            </p:stCondLst>
                            <p:childTnLst>
                              <p:par>
                                <p:cTn id="6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1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158"/>
                            </p:stCondLst>
                            <p:childTnLst>
                              <p:par>
                                <p:cTn id="8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150"/>
                            </p:stCondLst>
                            <p:childTnLst>
                              <p:par>
                                <p:cTn id="10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0" grpId="0" animBg="1"/>
      <p:bldP spid="21" grpId="0"/>
      <p:bldP spid="23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4">
            <a:extLst>
              <a:ext uri="{FF2B5EF4-FFF2-40B4-BE49-F238E27FC236}">
                <a16:creationId xmlns:a16="http://schemas.microsoft.com/office/drawing/2014/main" id="{A69151A0-FFEB-CED8-60A8-4CAE9C073D1E}"/>
              </a:ext>
            </a:extLst>
          </p:cNvPr>
          <p:cNvSpPr txBox="1"/>
          <p:nvPr/>
        </p:nvSpPr>
        <p:spPr>
          <a:xfrm>
            <a:off x="970046" y="1665243"/>
            <a:ext cx="3890818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buClrTx/>
            </a:pPr>
            <a:r>
              <a:rPr lang="nl-NL" sz="2600" b="1" kern="1200" dirty="0">
                <a:solidFill>
                  <a:srgbClr val="F79646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I. Các mùa trong năm</a:t>
            </a:r>
            <a:endParaRPr lang="en-US" sz="2600" b="1" kern="1200" dirty="0">
              <a:solidFill>
                <a:srgbClr val="F79646">
                  <a:lumMod val="75000"/>
                </a:srgbClr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4B2520-CC25-011F-E334-5484AC6D6FAE}"/>
              </a:ext>
            </a:extLst>
          </p:cNvPr>
          <p:cNvSpPr txBox="1"/>
          <p:nvPr/>
        </p:nvSpPr>
        <p:spPr>
          <a:xfrm>
            <a:off x="624958" y="2124639"/>
            <a:ext cx="6400800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buClrTx/>
            </a:pPr>
            <a:r>
              <a:rPr lang="nl-NL" sz="2600" b="1" kern="1200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3.  Giới thiệu các mùa nơi em sống</a:t>
            </a:r>
            <a:endParaRPr lang="en-US" sz="26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EC8818-0BC2-D6E2-5D13-E12A9AE25448}"/>
              </a:ext>
            </a:extLst>
          </p:cNvPr>
          <p:cNvSpPr/>
          <p:nvPr/>
        </p:nvSpPr>
        <p:spPr>
          <a:xfrm>
            <a:off x="2584801" y="3561906"/>
            <a:ext cx="9220561" cy="321102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US" sz="2600" kern="12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BF5872-7AA0-700A-DC28-8EA6FAD7A0C1}"/>
              </a:ext>
            </a:extLst>
          </p:cNvPr>
          <p:cNvSpPr txBox="1"/>
          <p:nvPr/>
        </p:nvSpPr>
        <p:spPr>
          <a:xfrm>
            <a:off x="2971800" y="4311521"/>
            <a:ext cx="8788400" cy="2119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23" indent="-457223" defTabSz="609630">
              <a:lnSpc>
                <a:spcPct val="150000"/>
              </a:lnSpc>
              <a:spcBef>
                <a:spcPts val="467"/>
              </a:spcBef>
              <a:spcAft>
                <a:spcPts val="467"/>
              </a:spcAft>
              <a:buClrTx/>
              <a:buFont typeface="Courier New" panose="02070309020205020404" pitchFamily="49" charset="0"/>
              <a:buChar char="o"/>
              <a:tabLst>
                <a:tab pos="2107035" algn="ctr"/>
                <a:tab pos="3827125" algn="l"/>
              </a:tabLst>
            </a:pPr>
            <a:r>
              <a:rPr lang="nl-NL" sz="2600" kern="1200" dirty="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Nơi bạn sống có mấy mùa, là những mùa nào?</a:t>
            </a:r>
            <a:endParaRPr lang="en-US" sz="2600" kern="1200" dirty="0">
              <a:solidFill>
                <a:srgbClr val="00B05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23" indent="-457223" defTabSz="609630">
              <a:lnSpc>
                <a:spcPct val="150000"/>
              </a:lnSpc>
              <a:spcBef>
                <a:spcPts val="467"/>
              </a:spcBef>
              <a:spcAft>
                <a:spcPts val="467"/>
              </a:spcAft>
              <a:buClrTx/>
              <a:buFont typeface="Courier New" panose="02070309020205020404" pitchFamily="49" charset="0"/>
              <a:buChar char="o"/>
              <a:tabLst>
                <a:tab pos="2107035" algn="ctr"/>
                <a:tab pos="3827125" algn="l"/>
              </a:tabLst>
            </a:pPr>
            <a:r>
              <a:rPr lang="nl-NL" sz="2600" kern="1200" dirty="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Mỗi mùa đó có đặc điểm gì ?</a:t>
            </a:r>
            <a:endParaRPr lang="en-US" sz="2600" kern="1200" dirty="0">
              <a:solidFill>
                <a:srgbClr val="00B05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23" indent="-457223" defTabSz="609630">
              <a:lnSpc>
                <a:spcPct val="150000"/>
              </a:lnSpc>
              <a:spcBef>
                <a:spcPts val="467"/>
              </a:spcBef>
              <a:spcAft>
                <a:spcPts val="467"/>
              </a:spcAft>
              <a:buClrTx/>
              <a:buFont typeface="Courier New" panose="02070309020205020404" pitchFamily="49" charset="0"/>
              <a:buChar char="o"/>
              <a:tabLst>
                <a:tab pos="2107035" algn="ctr"/>
                <a:tab pos="3827125" algn="l"/>
              </a:tabLst>
            </a:pPr>
            <a:r>
              <a:rPr lang="nl-NL" sz="2600" kern="1200" dirty="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 những hoạt động nào nổi bật trong mỗi </a:t>
            </a:r>
            <a:endParaRPr lang="en-US" sz="2600" kern="1200" dirty="0">
              <a:solidFill>
                <a:srgbClr val="00B05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EC7DF-CC75-34A0-F638-75D2D88DD97A}"/>
              </a:ext>
            </a:extLst>
          </p:cNvPr>
          <p:cNvSpPr txBox="1"/>
          <p:nvPr/>
        </p:nvSpPr>
        <p:spPr>
          <a:xfrm>
            <a:off x="5721881" y="3723699"/>
            <a:ext cx="32445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26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Hoạt</a:t>
            </a:r>
            <a:r>
              <a:rPr lang="en-US" sz="26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động</a:t>
            </a:r>
            <a:r>
              <a:rPr lang="en-US" sz="26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nhóm</a:t>
            </a:r>
            <a:endParaRPr lang="en-US" sz="2600" b="1" kern="1200" dirty="0">
              <a:solidFill>
                <a:srgbClr val="FF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2" descr="Bee, bee , cartoon - PicMix">
            <a:extLst>
              <a:ext uri="{FF2B5EF4-FFF2-40B4-BE49-F238E27FC236}">
                <a16:creationId xmlns:a16="http://schemas.microsoft.com/office/drawing/2014/main" id="{A158E079-18B7-668F-7418-3E267EE335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311" y="753849"/>
            <a:ext cx="1892178" cy="160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ees - Lego Liberators: Arrghh Pests to Thank You, Friends!!">
            <a:extLst>
              <a:ext uri="{FF2B5EF4-FFF2-40B4-BE49-F238E27FC236}">
                <a16:creationId xmlns:a16="http://schemas.microsoft.com/office/drawing/2014/main" id="{2F6FB7B4-854C-BE30-2371-AA7D124522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423" y="3179135"/>
            <a:ext cx="1583441" cy="135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F57E2F21-F257-88DC-6BA1-EA2E1F5E1A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3723699"/>
            <a:ext cx="1636995" cy="30534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4">
            <a:extLst>
              <a:ext uri="{FF2B5EF4-FFF2-40B4-BE49-F238E27FC236}">
                <a16:creationId xmlns:a16="http://schemas.microsoft.com/office/drawing/2014/main" id="{4C39B845-20BE-2F86-0768-89AE7015C51E}"/>
              </a:ext>
            </a:extLst>
          </p:cNvPr>
          <p:cNvSpPr txBox="1"/>
          <p:nvPr/>
        </p:nvSpPr>
        <p:spPr>
          <a:xfrm>
            <a:off x="1147296" y="1736129"/>
            <a:ext cx="3890818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buClrTx/>
            </a:pPr>
            <a:r>
              <a:rPr lang="nl-NL" sz="2600" b="1" kern="1200">
                <a:solidFill>
                  <a:srgbClr val="F79646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I.Các mùa trong năm</a:t>
            </a:r>
            <a:endParaRPr lang="en-US" sz="2600" b="1" kern="1200">
              <a:solidFill>
                <a:srgbClr val="F79646">
                  <a:lumMod val="75000"/>
                </a:srgbClr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BB2101-40F7-8D1A-C23A-9D28DC8E025A}"/>
              </a:ext>
            </a:extLst>
          </p:cNvPr>
          <p:cNvSpPr/>
          <p:nvPr/>
        </p:nvSpPr>
        <p:spPr>
          <a:xfrm>
            <a:off x="2101702" y="2561366"/>
            <a:ext cx="8254199" cy="2097119"/>
          </a:xfrm>
          <a:prstGeom prst="rect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US" sz="2600" kern="12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9EA429-15DC-6849-2960-6B9E8E9C2B9C}"/>
              </a:ext>
            </a:extLst>
          </p:cNvPr>
          <p:cNvSpPr txBox="1"/>
          <p:nvPr/>
        </p:nvSpPr>
        <p:spPr>
          <a:xfrm>
            <a:off x="2304902" y="2689659"/>
            <a:ext cx="8129603" cy="185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spcBef>
                <a:spcPts val="467"/>
              </a:spcBef>
              <a:spcAft>
                <a:spcPts val="467"/>
              </a:spcAft>
              <a:buClrTx/>
              <a:tabLst>
                <a:tab pos="2107035" algn="ctr"/>
                <a:tab pos="3827125" algn="l"/>
              </a:tabLst>
            </a:pPr>
            <a:r>
              <a:rPr lang="nl-NL" sz="2600" kern="12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Mùa xuân có mưa phùn, ẩm ướt. Mùa hè nắng nóng, mưa nhiều. Mùa thu se lạnh, hanh khô. Mùa đông lạnh, ít mưa.</a:t>
            </a:r>
            <a:endParaRPr lang="en-US" sz="2600" kern="1200" dirty="0">
              <a:solidFill>
                <a:srgbClr val="0070C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4D893343-F8B3-8B86-5C80-58F0B5AB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014" y="2588725"/>
            <a:ext cx="1805838" cy="4208515"/>
          </a:xfrm>
          <a:prstGeom prst="rect">
            <a:avLst/>
          </a:prstGeom>
        </p:spPr>
      </p:pic>
      <p:grpSp>
        <p:nvGrpSpPr>
          <p:cNvPr id="115" name="Google Shape;1669;p49">
            <a:extLst>
              <a:ext uri="{FF2B5EF4-FFF2-40B4-BE49-F238E27FC236}">
                <a16:creationId xmlns:a16="http://schemas.microsoft.com/office/drawing/2014/main" id="{E47656B5-2EB8-3C8B-B868-864D21096CCB}"/>
              </a:ext>
            </a:extLst>
          </p:cNvPr>
          <p:cNvGrpSpPr/>
          <p:nvPr/>
        </p:nvGrpSpPr>
        <p:grpSpPr>
          <a:xfrm>
            <a:off x="6064103" y="4658485"/>
            <a:ext cx="1516912" cy="1728322"/>
            <a:chOff x="686918" y="1188470"/>
            <a:chExt cx="1342169" cy="1854372"/>
          </a:xfrm>
        </p:grpSpPr>
        <p:sp>
          <p:nvSpPr>
            <p:cNvPr id="116" name="Google Shape;1670;p49">
              <a:extLst>
                <a:ext uri="{FF2B5EF4-FFF2-40B4-BE49-F238E27FC236}">
                  <a16:creationId xmlns:a16="http://schemas.microsoft.com/office/drawing/2014/main" id="{1D9AEC1E-B19F-A577-7533-F7C10D910CA0}"/>
                </a:ext>
              </a:extLst>
            </p:cNvPr>
            <p:cNvSpPr/>
            <p:nvPr/>
          </p:nvSpPr>
          <p:spPr>
            <a:xfrm>
              <a:off x="715491" y="1822199"/>
              <a:ext cx="374695" cy="509432"/>
            </a:xfrm>
            <a:custGeom>
              <a:avLst/>
              <a:gdLst/>
              <a:ahLst/>
              <a:cxnLst/>
              <a:rect l="l" t="t" r="r" b="b"/>
              <a:pathLst>
                <a:path w="7147" h="9717" extrusionOk="0">
                  <a:moveTo>
                    <a:pt x="6324" y="1"/>
                  </a:moveTo>
                  <a:lnTo>
                    <a:pt x="1844" y="1136"/>
                  </a:lnTo>
                  <a:cubicBezTo>
                    <a:pt x="1844" y="1136"/>
                    <a:pt x="640" y="2660"/>
                    <a:pt x="1" y="4506"/>
                  </a:cubicBezTo>
                  <a:cubicBezTo>
                    <a:pt x="47" y="4504"/>
                    <a:pt x="96" y="4502"/>
                    <a:pt x="147" y="4502"/>
                  </a:cubicBezTo>
                  <a:cubicBezTo>
                    <a:pt x="1121" y="4502"/>
                    <a:pt x="2686" y="5132"/>
                    <a:pt x="1781" y="9503"/>
                  </a:cubicBezTo>
                  <a:cubicBezTo>
                    <a:pt x="2348" y="9663"/>
                    <a:pt x="2959" y="9717"/>
                    <a:pt x="3521" y="9717"/>
                  </a:cubicBezTo>
                  <a:cubicBezTo>
                    <a:pt x="4637" y="9717"/>
                    <a:pt x="5558" y="9506"/>
                    <a:pt x="5558" y="9506"/>
                  </a:cubicBezTo>
                  <a:lnTo>
                    <a:pt x="7146" y="829"/>
                  </a:lnTo>
                  <a:lnTo>
                    <a:pt x="6324" y="1"/>
                  </a:ln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7" name="Google Shape;1671;p49">
              <a:extLst>
                <a:ext uri="{FF2B5EF4-FFF2-40B4-BE49-F238E27FC236}">
                  <a16:creationId xmlns:a16="http://schemas.microsoft.com/office/drawing/2014/main" id="{0A1251E9-8680-8FC3-8959-599552BFD9E7}"/>
                </a:ext>
              </a:extLst>
            </p:cNvPr>
            <p:cNvSpPr/>
            <p:nvPr/>
          </p:nvSpPr>
          <p:spPr>
            <a:xfrm>
              <a:off x="704691" y="1794465"/>
              <a:ext cx="382507" cy="142496"/>
            </a:xfrm>
            <a:custGeom>
              <a:avLst/>
              <a:gdLst/>
              <a:ahLst/>
              <a:cxnLst/>
              <a:rect l="l" t="t" r="r" b="b"/>
              <a:pathLst>
                <a:path w="7296" h="2718" extrusionOk="0">
                  <a:moveTo>
                    <a:pt x="4625" y="1"/>
                  </a:moveTo>
                  <a:cubicBezTo>
                    <a:pt x="3246" y="1"/>
                    <a:pt x="1512" y="482"/>
                    <a:pt x="1" y="2364"/>
                  </a:cubicBezTo>
                  <a:cubicBezTo>
                    <a:pt x="691" y="2585"/>
                    <a:pt x="1542" y="2718"/>
                    <a:pt x="2430" y="2718"/>
                  </a:cubicBezTo>
                  <a:cubicBezTo>
                    <a:pt x="4277" y="2718"/>
                    <a:pt x="6278" y="2143"/>
                    <a:pt x="7296" y="596"/>
                  </a:cubicBezTo>
                  <a:lnTo>
                    <a:pt x="7126" y="530"/>
                  </a:lnTo>
                  <a:cubicBezTo>
                    <a:pt x="7126" y="530"/>
                    <a:pt x="6071" y="1"/>
                    <a:pt x="4625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8" name="Google Shape;1672;p49">
              <a:extLst>
                <a:ext uri="{FF2B5EF4-FFF2-40B4-BE49-F238E27FC236}">
                  <a16:creationId xmlns:a16="http://schemas.microsoft.com/office/drawing/2014/main" id="{9D21532A-7E63-C161-70B7-57BA96B5551C}"/>
                </a:ext>
              </a:extLst>
            </p:cNvPr>
            <p:cNvSpPr/>
            <p:nvPr/>
          </p:nvSpPr>
          <p:spPr>
            <a:xfrm>
              <a:off x="686918" y="2058170"/>
              <a:ext cx="169444" cy="262239"/>
            </a:xfrm>
            <a:custGeom>
              <a:avLst/>
              <a:gdLst/>
              <a:ahLst/>
              <a:cxnLst/>
              <a:rect l="l" t="t" r="r" b="b"/>
              <a:pathLst>
                <a:path w="3232" h="5002" extrusionOk="0">
                  <a:moveTo>
                    <a:pt x="692" y="1"/>
                  </a:moveTo>
                  <a:cubicBezTo>
                    <a:pt x="641" y="1"/>
                    <a:pt x="592" y="3"/>
                    <a:pt x="546" y="5"/>
                  </a:cubicBezTo>
                  <a:cubicBezTo>
                    <a:pt x="180" y="1061"/>
                    <a:pt x="0" y="2219"/>
                    <a:pt x="340" y="3257"/>
                  </a:cubicBezTo>
                  <a:cubicBezTo>
                    <a:pt x="659" y="4239"/>
                    <a:pt x="1438" y="4752"/>
                    <a:pt x="2326" y="5002"/>
                  </a:cubicBezTo>
                  <a:cubicBezTo>
                    <a:pt x="3231" y="631"/>
                    <a:pt x="1666" y="1"/>
                    <a:pt x="692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9" name="Google Shape;1673;p49">
              <a:extLst>
                <a:ext uri="{FF2B5EF4-FFF2-40B4-BE49-F238E27FC236}">
                  <a16:creationId xmlns:a16="http://schemas.microsoft.com/office/drawing/2014/main" id="{71C63881-F54F-2A42-0E56-C18EE69C5761}"/>
                </a:ext>
              </a:extLst>
            </p:cNvPr>
            <p:cNvSpPr/>
            <p:nvPr/>
          </p:nvSpPr>
          <p:spPr>
            <a:xfrm>
              <a:off x="1110890" y="2795126"/>
              <a:ext cx="220088" cy="53108"/>
            </a:xfrm>
            <a:custGeom>
              <a:avLst/>
              <a:gdLst/>
              <a:ahLst/>
              <a:cxnLst/>
              <a:rect l="l" t="t" r="r" b="b"/>
              <a:pathLst>
                <a:path w="4198" h="1013" extrusionOk="0">
                  <a:moveTo>
                    <a:pt x="3201" y="0"/>
                  </a:moveTo>
                  <a:cubicBezTo>
                    <a:pt x="1815" y="0"/>
                    <a:pt x="1" y="400"/>
                    <a:pt x="1" y="400"/>
                  </a:cubicBezTo>
                  <a:lnTo>
                    <a:pt x="87" y="583"/>
                  </a:lnTo>
                  <a:cubicBezTo>
                    <a:pt x="87" y="583"/>
                    <a:pt x="439" y="549"/>
                    <a:pt x="423" y="532"/>
                  </a:cubicBezTo>
                  <a:lnTo>
                    <a:pt x="423" y="532"/>
                  </a:lnTo>
                  <a:cubicBezTo>
                    <a:pt x="510" y="566"/>
                    <a:pt x="1767" y="1012"/>
                    <a:pt x="1767" y="1012"/>
                  </a:cubicBezTo>
                  <a:lnTo>
                    <a:pt x="3938" y="956"/>
                  </a:lnTo>
                  <a:lnTo>
                    <a:pt x="4197" y="107"/>
                  </a:lnTo>
                  <a:cubicBezTo>
                    <a:pt x="3928" y="30"/>
                    <a:pt x="3580" y="0"/>
                    <a:pt x="3201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0" name="Google Shape;1674;p49">
              <a:extLst>
                <a:ext uri="{FF2B5EF4-FFF2-40B4-BE49-F238E27FC236}">
                  <a16:creationId xmlns:a16="http://schemas.microsoft.com/office/drawing/2014/main" id="{6BDE7D93-027B-47A9-C514-CE8D456B9EB6}"/>
                </a:ext>
              </a:extLst>
            </p:cNvPr>
            <p:cNvSpPr/>
            <p:nvPr/>
          </p:nvSpPr>
          <p:spPr>
            <a:xfrm>
              <a:off x="1392314" y="2800631"/>
              <a:ext cx="177360" cy="44615"/>
            </a:xfrm>
            <a:custGeom>
              <a:avLst/>
              <a:gdLst/>
              <a:ahLst/>
              <a:cxnLst/>
              <a:rect l="l" t="t" r="r" b="b"/>
              <a:pathLst>
                <a:path w="3383" h="851" extrusionOk="0">
                  <a:moveTo>
                    <a:pt x="476" y="1"/>
                  </a:moveTo>
                  <a:cubicBezTo>
                    <a:pt x="287" y="1"/>
                    <a:pt x="123" y="19"/>
                    <a:pt x="1" y="61"/>
                  </a:cubicBezTo>
                  <a:cubicBezTo>
                    <a:pt x="141" y="740"/>
                    <a:pt x="1898" y="851"/>
                    <a:pt x="1898" y="851"/>
                  </a:cubicBezTo>
                  <a:lnTo>
                    <a:pt x="2809" y="820"/>
                  </a:lnTo>
                  <a:lnTo>
                    <a:pt x="3382" y="557"/>
                  </a:lnTo>
                  <a:cubicBezTo>
                    <a:pt x="3382" y="557"/>
                    <a:pt x="1528" y="1"/>
                    <a:pt x="476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1" name="Google Shape;1675;p49">
              <a:extLst>
                <a:ext uri="{FF2B5EF4-FFF2-40B4-BE49-F238E27FC236}">
                  <a16:creationId xmlns:a16="http://schemas.microsoft.com/office/drawing/2014/main" id="{DE904EF0-F1BD-DCB0-E807-95977B40419F}"/>
                </a:ext>
              </a:extLst>
            </p:cNvPr>
            <p:cNvSpPr/>
            <p:nvPr/>
          </p:nvSpPr>
          <p:spPr>
            <a:xfrm>
              <a:off x="984909" y="2409531"/>
              <a:ext cx="690829" cy="474201"/>
            </a:xfrm>
            <a:custGeom>
              <a:avLst/>
              <a:gdLst/>
              <a:ahLst/>
              <a:cxnLst/>
              <a:rect l="l" t="t" r="r" b="b"/>
              <a:pathLst>
                <a:path w="13177" h="9045" extrusionOk="0">
                  <a:moveTo>
                    <a:pt x="8462" y="1"/>
                  </a:moveTo>
                  <a:cubicBezTo>
                    <a:pt x="4719" y="1"/>
                    <a:pt x="0" y="912"/>
                    <a:pt x="0" y="912"/>
                  </a:cubicBezTo>
                  <a:cubicBezTo>
                    <a:pt x="0" y="912"/>
                    <a:pt x="709" y="7545"/>
                    <a:pt x="4174" y="8907"/>
                  </a:cubicBezTo>
                  <a:cubicBezTo>
                    <a:pt x="4415" y="8954"/>
                    <a:pt x="4658" y="8973"/>
                    <a:pt x="4891" y="8973"/>
                  </a:cubicBezTo>
                  <a:cubicBezTo>
                    <a:pt x="5731" y="8973"/>
                    <a:pt x="6437" y="8730"/>
                    <a:pt x="6437" y="8730"/>
                  </a:cubicBezTo>
                  <a:lnTo>
                    <a:pt x="6075" y="3195"/>
                  </a:lnTo>
                  <a:lnTo>
                    <a:pt x="7439" y="3328"/>
                  </a:lnTo>
                  <a:lnTo>
                    <a:pt x="8167" y="8597"/>
                  </a:lnTo>
                  <a:cubicBezTo>
                    <a:pt x="8167" y="8597"/>
                    <a:pt x="8940" y="9044"/>
                    <a:pt x="9751" y="9044"/>
                  </a:cubicBezTo>
                  <a:cubicBezTo>
                    <a:pt x="9926" y="9044"/>
                    <a:pt x="10103" y="9024"/>
                    <a:pt x="10275" y="8973"/>
                  </a:cubicBezTo>
                  <a:cubicBezTo>
                    <a:pt x="11040" y="8144"/>
                    <a:pt x="13176" y="4776"/>
                    <a:pt x="12957" y="1615"/>
                  </a:cubicBezTo>
                  <a:cubicBezTo>
                    <a:pt x="12871" y="377"/>
                    <a:pt x="10868" y="1"/>
                    <a:pt x="846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2" name="Google Shape;1676;p49">
              <a:extLst>
                <a:ext uri="{FF2B5EF4-FFF2-40B4-BE49-F238E27FC236}">
                  <a16:creationId xmlns:a16="http://schemas.microsoft.com/office/drawing/2014/main" id="{F25A0981-E061-4C07-A1A3-8253276FBEEE}"/>
                </a:ext>
              </a:extLst>
            </p:cNvPr>
            <p:cNvSpPr/>
            <p:nvPr/>
          </p:nvSpPr>
          <p:spPr>
            <a:xfrm>
              <a:off x="1081583" y="2883622"/>
              <a:ext cx="234872" cy="159220"/>
            </a:xfrm>
            <a:custGeom>
              <a:avLst/>
              <a:gdLst/>
              <a:ahLst/>
              <a:cxnLst/>
              <a:rect l="l" t="t" r="r" b="b"/>
              <a:pathLst>
                <a:path w="4480" h="3037" extrusionOk="0">
                  <a:moveTo>
                    <a:pt x="1870" y="0"/>
                  </a:moveTo>
                  <a:cubicBezTo>
                    <a:pt x="1870" y="0"/>
                    <a:pt x="0" y="1501"/>
                    <a:pt x="476" y="2030"/>
                  </a:cubicBezTo>
                  <a:cubicBezTo>
                    <a:pt x="558" y="2121"/>
                    <a:pt x="643" y="2159"/>
                    <a:pt x="727" y="2159"/>
                  </a:cubicBezTo>
                  <a:cubicBezTo>
                    <a:pt x="1129" y="2159"/>
                    <a:pt x="1515" y="1288"/>
                    <a:pt x="1515" y="1288"/>
                  </a:cubicBezTo>
                  <a:lnTo>
                    <a:pt x="1515" y="1288"/>
                  </a:lnTo>
                  <a:cubicBezTo>
                    <a:pt x="1515" y="1288"/>
                    <a:pt x="985" y="2629"/>
                    <a:pt x="1621" y="2736"/>
                  </a:cubicBezTo>
                  <a:cubicBezTo>
                    <a:pt x="1643" y="2740"/>
                    <a:pt x="1665" y="2741"/>
                    <a:pt x="1686" y="2741"/>
                  </a:cubicBezTo>
                  <a:cubicBezTo>
                    <a:pt x="2278" y="2741"/>
                    <a:pt x="2566" y="1368"/>
                    <a:pt x="2566" y="1368"/>
                  </a:cubicBezTo>
                  <a:lnTo>
                    <a:pt x="2566" y="1368"/>
                  </a:lnTo>
                  <a:cubicBezTo>
                    <a:pt x="2566" y="1368"/>
                    <a:pt x="2348" y="3037"/>
                    <a:pt x="3319" y="3037"/>
                  </a:cubicBezTo>
                  <a:cubicBezTo>
                    <a:pt x="3365" y="3037"/>
                    <a:pt x="3413" y="3033"/>
                    <a:pt x="3465" y="3025"/>
                  </a:cubicBezTo>
                  <a:cubicBezTo>
                    <a:pt x="4480" y="2868"/>
                    <a:pt x="4231" y="156"/>
                    <a:pt x="4231" y="156"/>
                  </a:cubicBezTo>
                  <a:lnTo>
                    <a:pt x="1870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3" name="Google Shape;1677;p49">
              <a:extLst>
                <a:ext uri="{FF2B5EF4-FFF2-40B4-BE49-F238E27FC236}">
                  <a16:creationId xmlns:a16="http://schemas.microsoft.com/office/drawing/2014/main" id="{D011E778-A157-34AD-CDC9-581E869E4535}"/>
                </a:ext>
              </a:extLst>
            </p:cNvPr>
            <p:cNvSpPr/>
            <p:nvPr/>
          </p:nvSpPr>
          <p:spPr>
            <a:xfrm>
              <a:off x="1396141" y="2875233"/>
              <a:ext cx="221346" cy="158801"/>
            </a:xfrm>
            <a:custGeom>
              <a:avLst/>
              <a:gdLst/>
              <a:ahLst/>
              <a:cxnLst/>
              <a:rect l="l" t="t" r="r" b="b"/>
              <a:pathLst>
                <a:path w="4222" h="3029" extrusionOk="0">
                  <a:moveTo>
                    <a:pt x="1" y="0"/>
                  </a:moveTo>
                  <a:cubicBezTo>
                    <a:pt x="1" y="0"/>
                    <a:pt x="224" y="1790"/>
                    <a:pt x="803" y="2619"/>
                  </a:cubicBezTo>
                  <a:cubicBezTo>
                    <a:pt x="978" y="2868"/>
                    <a:pt x="1186" y="3029"/>
                    <a:pt x="1429" y="3029"/>
                  </a:cubicBezTo>
                  <a:cubicBezTo>
                    <a:pt x="1450" y="3029"/>
                    <a:pt x="1471" y="3028"/>
                    <a:pt x="1492" y="3025"/>
                  </a:cubicBezTo>
                  <a:cubicBezTo>
                    <a:pt x="1954" y="2969"/>
                    <a:pt x="2131" y="2739"/>
                    <a:pt x="2177" y="2492"/>
                  </a:cubicBezTo>
                  <a:cubicBezTo>
                    <a:pt x="2214" y="2317"/>
                    <a:pt x="2185" y="2137"/>
                    <a:pt x="2148" y="2004"/>
                  </a:cubicBezTo>
                  <a:lnTo>
                    <a:pt x="2148" y="2004"/>
                  </a:lnTo>
                  <a:cubicBezTo>
                    <a:pt x="2228" y="2210"/>
                    <a:pt x="2380" y="2532"/>
                    <a:pt x="2600" y="2739"/>
                  </a:cubicBezTo>
                  <a:cubicBezTo>
                    <a:pt x="2725" y="2856"/>
                    <a:pt x="2871" y="2935"/>
                    <a:pt x="3039" y="2935"/>
                  </a:cubicBezTo>
                  <a:cubicBezTo>
                    <a:pt x="3081" y="2935"/>
                    <a:pt x="3125" y="2930"/>
                    <a:pt x="3169" y="2919"/>
                  </a:cubicBezTo>
                  <a:cubicBezTo>
                    <a:pt x="3389" y="2869"/>
                    <a:pt x="3475" y="2749"/>
                    <a:pt x="3482" y="2603"/>
                  </a:cubicBezTo>
                  <a:cubicBezTo>
                    <a:pt x="3492" y="2483"/>
                    <a:pt x="3449" y="2350"/>
                    <a:pt x="3389" y="2230"/>
                  </a:cubicBezTo>
                  <a:lnTo>
                    <a:pt x="3389" y="2230"/>
                  </a:lnTo>
                  <a:cubicBezTo>
                    <a:pt x="3482" y="2350"/>
                    <a:pt x="3598" y="2469"/>
                    <a:pt x="3732" y="2536"/>
                  </a:cubicBezTo>
                  <a:cubicBezTo>
                    <a:pt x="3793" y="2567"/>
                    <a:pt x="3857" y="2585"/>
                    <a:pt x="3923" y="2585"/>
                  </a:cubicBezTo>
                  <a:cubicBezTo>
                    <a:pt x="3979" y="2585"/>
                    <a:pt x="4036" y="2572"/>
                    <a:pt x="4094" y="2543"/>
                  </a:cubicBezTo>
                  <a:cubicBezTo>
                    <a:pt x="4221" y="2480"/>
                    <a:pt x="4174" y="2286"/>
                    <a:pt x="4034" y="2037"/>
                  </a:cubicBezTo>
                  <a:lnTo>
                    <a:pt x="4031" y="2037"/>
                  </a:lnTo>
                  <a:cubicBezTo>
                    <a:pt x="3625" y="1311"/>
                    <a:pt x="2431" y="90"/>
                    <a:pt x="2431" y="9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4" name="Google Shape;1678;p49">
              <a:extLst>
                <a:ext uri="{FF2B5EF4-FFF2-40B4-BE49-F238E27FC236}">
                  <a16:creationId xmlns:a16="http://schemas.microsoft.com/office/drawing/2014/main" id="{A6510BB1-DACD-6E30-7390-0D48884E393B}"/>
                </a:ext>
              </a:extLst>
            </p:cNvPr>
            <p:cNvSpPr/>
            <p:nvPr/>
          </p:nvSpPr>
          <p:spPr>
            <a:xfrm>
              <a:off x="1109841" y="2800683"/>
              <a:ext cx="233352" cy="122469"/>
            </a:xfrm>
            <a:custGeom>
              <a:avLst/>
              <a:gdLst/>
              <a:ahLst/>
              <a:cxnLst/>
              <a:rect l="l" t="t" r="r" b="b"/>
              <a:pathLst>
                <a:path w="4451" h="2336" extrusionOk="0">
                  <a:moveTo>
                    <a:pt x="4217" y="1"/>
                  </a:moveTo>
                  <a:lnTo>
                    <a:pt x="4217" y="1"/>
                  </a:lnTo>
                  <a:cubicBezTo>
                    <a:pt x="3798" y="368"/>
                    <a:pt x="2955" y="472"/>
                    <a:pt x="2134" y="472"/>
                  </a:cubicBezTo>
                  <a:cubicBezTo>
                    <a:pt x="1058" y="472"/>
                    <a:pt x="21" y="294"/>
                    <a:pt x="21" y="294"/>
                  </a:cubicBezTo>
                  <a:lnTo>
                    <a:pt x="21" y="294"/>
                  </a:lnTo>
                  <a:cubicBezTo>
                    <a:pt x="21" y="294"/>
                    <a:pt x="1" y="1139"/>
                    <a:pt x="783" y="1888"/>
                  </a:cubicBezTo>
                  <a:cubicBezTo>
                    <a:pt x="1833" y="2241"/>
                    <a:pt x="2622" y="2335"/>
                    <a:pt x="3167" y="2335"/>
                  </a:cubicBezTo>
                  <a:cubicBezTo>
                    <a:pt x="3800" y="2335"/>
                    <a:pt x="4104" y="2208"/>
                    <a:pt x="4104" y="2208"/>
                  </a:cubicBezTo>
                  <a:cubicBezTo>
                    <a:pt x="4104" y="2208"/>
                    <a:pt x="4450" y="1522"/>
                    <a:pt x="4217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5" name="Google Shape;1679;p49">
              <a:extLst>
                <a:ext uri="{FF2B5EF4-FFF2-40B4-BE49-F238E27FC236}">
                  <a16:creationId xmlns:a16="http://schemas.microsoft.com/office/drawing/2014/main" id="{50F62F1A-FB72-2CC6-024F-5CE3DAF5D828}"/>
                </a:ext>
              </a:extLst>
            </p:cNvPr>
            <p:cNvSpPr/>
            <p:nvPr/>
          </p:nvSpPr>
          <p:spPr>
            <a:xfrm>
              <a:off x="1379784" y="2803829"/>
              <a:ext cx="189890" cy="100188"/>
            </a:xfrm>
            <a:custGeom>
              <a:avLst/>
              <a:gdLst/>
              <a:ahLst/>
              <a:cxnLst/>
              <a:rect l="l" t="t" r="r" b="b"/>
              <a:pathLst>
                <a:path w="3622" h="1911" extrusionOk="0">
                  <a:moveTo>
                    <a:pt x="240" y="0"/>
                  </a:moveTo>
                  <a:cubicBezTo>
                    <a:pt x="240" y="0"/>
                    <a:pt x="0" y="647"/>
                    <a:pt x="240" y="1522"/>
                  </a:cubicBezTo>
                  <a:cubicBezTo>
                    <a:pt x="1020" y="1826"/>
                    <a:pt x="1656" y="1911"/>
                    <a:pt x="2124" y="1911"/>
                  </a:cubicBezTo>
                  <a:cubicBezTo>
                    <a:pt x="2724" y="1911"/>
                    <a:pt x="3048" y="1771"/>
                    <a:pt x="3048" y="1771"/>
                  </a:cubicBezTo>
                  <a:cubicBezTo>
                    <a:pt x="3048" y="1771"/>
                    <a:pt x="3285" y="1438"/>
                    <a:pt x="3621" y="496"/>
                  </a:cubicBezTo>
                  <a:lnTo>
                    <a:pt x="3621" y="496"/>
                  </a:lnTo>
                  <a:cubicBezTo>
                    <a:pt x="3464" y="533"/>
                    <a:pt x="3281" y="549"/>
                    <a:pt x="3084" y="549"/>
                  </a:cubicBezTo>
                  <a:cubicBezTo>
                    <a:pt x="1918" y="549"/>
                    <a:pt x="240" y="0"/>
                    <a:pt x="24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6" name="Google Shape;1680;p49">
              <a:extLst>
                <a:ext uri="{FF2B5EF4-FFF2-40B4-BE49-F238E27FC236}">
                  <a16:creationId xmlns:a16="http://schemas.microsoft.com/office/drawing/2014/main" id="{06C69333-F185-FDE6-3D5C-36AA8A3717AB}"/>
                </a:ext>
              </a:extLst>
            </p:cNvPr>
            <p:cNvSpPr/>
            <p:nvPr/>
          </p:nvSpPr>
          <p:spPr>
            <a:xfrm>
              <a:off x="935524" y="1801962"/>
              <a:ext cx="779116" cy="815395"/>
            </a:xfrm>
            <a:custGeom>
              <a:avLst/>
              <a:gdLst/>
              <a:ahLst/>
              <a:cxnLst/>
              <a:rect l="l" t="t" r="r" b="b"/>
              <a:pathLst>
                <a:path w="14861" h="15553" extrusionOk="0">
                  <a:moveTo>
                    <a:pt x="3318" y="0"/>
                  </a:moveTo>
                  <a:lnTo>
                    <a:pt x="1588" y="3455"/>
                  </a:lnTo>
                  <a:cubicBezTo>
                    <a:pt x="1588" y="3455"/>
                    <a:pt x="0" y="8341"/>
                    <a:pt x="756" y="12744"/>
                  </a:cubicBezTo>
                  <a:cubicBezTo>
                    <a:pt x="756" y="12744"/>
                    <a:pt x="3152" y="15393"/>
                    <a:pt x="7819" y="15546"/>
                  </a:cubicBezTo>
                  <a:cubicBezTo>
                    <a:pt x="7959" y="15551"/>
                    <a:pt x="8098" y="15553"/>
                    <a:pt x="8235" y="15553"/>
                  </a:cubicBezTo>
                  <a:cubicBezTo>
                    <a:pt x="12625" y="15553"/>
                    <a:pt x="14860" y="13343"/>
                    <a:pt x="14860" y="13343"/>
                  </a:cubicBezTo>
                  <a:cubicBezTo>
                    <a:pt x="14860" y="13343"/>
                    <a:pt x="14721" y="11732"/>
                    <a:pt x="14438" y="9732"/>
                  </a:cubicBezTo>
                  <a:cubicBezTo>
                    <a:pt x="14398" y="9449"/>
                    <a:pt x="14355" y="9159"/>
                    <a:pt x="14309" y="8863"/>
                  </a:cubicBezTo>
                  <a:cubicBezTo>
                    <a:pt x="13936" y="6484"/>
                    <a:pt x="13370" y="3818"/>
                    <a:pt x="12594" y="2670"/>
                  </a:cubicBezTo>
                  <a:cubicBezTo>
                    <a:pt x="11046" y="376"/>
                    <a:pt x="8617" y="133"/>
                    <a:pt x="8617" y="133"/>
                  </a:cubicBezTo>
                  <a:lnTo>
                    <a:pt x="3318" y="0"/>
                  </a:ln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7" name="Google Shape;1681;p49">
              <a:extLst>
                <a:ext uri="{FF2B5EF4-FFF2-40B4-BE49-F238E27FC236}">
                  <a16:creationId xmlns:a16="http://schemas.microsoft.com/office/drawing/2014/main" id="{A3565DE7-2AA7-A042-632E-F0D24F51BB62}"/>
                </a:ext>
              </a:extLst>
            </p:cNvPr>
            <p:cNvSpPr/>
            <p:nvPr/>
          </p:nvSpPr>
          <p:spPr>
            <a:xfrm>
              <a:off x="1588126" y="1918349"/>
              <a:ext cx="386491" cy="290235"/>
            </a:xfrm>
            <a:custGeom>
              <a:avLst/>
              <a:gdLst/>
              <a:ahLst/>
              <a:cxnLst/>
              <a:rect l="l" t="t" r="r" b="b"/>
              <a:pathLst>
                <a:path w="7372" h="5536" extrusionOk="0">
                  <a:moveTo>
                    <a:pt x="6174" y="1"/>
                  </a:moveTo>
                  <a:lnTo>
                    <a:pt x="0" y="2007"/>
                  </a:lnTo>
                  <a:cubicBezTo>
                    <a:pt x="0" y="2007"/>
                    <a:pt x="217" y="5535"/>
                    <a:pt x="2507" y="5535"/>
                  </a:cubicBezTo>
                  <a:cubicBezTo>
                    <a:pt x="2889" y="5535"/>
                    <a:pt x="3329" y="5437"/>
                    <a:pt x="3834" y="5209"/>
                  </a:cubicBezTo>
                  <a:cubicBezTo>
                    <a:pt x="7372" y="3608"/>
                    <a:pt x="6174" y="1"/>
                    <a:pt x="6174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8" name="Google Shape;1682;p49">
              <a:extLst>
                <a:ext uri="{FF2B5EF4-FFF2-40B4-BE49-F238E27FC236}">
                  <a16:creationId xmlns:a16="http://schemas.microsoft.com/office/drawing/2014/main" id="{05D8BAE3-3CB2-B93A-F733-B6389BCEF55A}"/>
                </a:ext>
              </a:extLst>
            </p:cNvPr>
            <p:cNvSpPr/>
            <p:nvPr/>
          </p:nvSpPr>
          <p:spPr>
            <a:xfrm>
              <a:off x="1251654" y="1800809"/>
              <a:ext cx="221766" cy="118537"/>
            </a:xfrm>
            <a:custGeom>
              <a:avLst/>
              <a:gdLst/>
              <a:ahLst/>
              <a:cxnLst/>
              <a:rect l="l" t="t" r="r" b="b"/>
              <a:pathLst>
                <a:path w="4230" h="2261" extrusionOk="0">
                  <a:moveTo>
                    <a:pt x="3543" y="1"/>
                  </a:moveTo>
                  <a:cubicBezTo>
                    <a:pt x="2495" y="1"/>
                    <a:pt x="1" y="1131"/>
                    <a:pt x="1" y="1131"/>
                  </a:cubicBezTo>
                  <a:cubicBezTo>
                    <a:pt x="1" y="1131"/>
                    <a:pt x="653" y="2261"/>
                    <a:pt x="1702" y="2261"/>
                  </a:cubicBezTo>
                  <a:cubicBezTo>
                    <a:pt x="2226" y="2261"/>
                    <a:pt x="2849" y="1978"/>
                    <a:pt x="3539" y="1131"/>
                  </a:cubicBezTo>
                  <a:cubicBezTo>
                    <a:pt x="4230" y="283"/>
                    <a:pt x="4067" y="1"/>
                    <a:pt x="3543" y="1"/>
                  </a:cubicBezTo>
                  <a:close/>
                </a:path>
              </a:pathLst>
            </a:custGeom>
            <a:solidFill>
              <a:srgbClr val="F49758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9" name="Google Shape;1683;p49">
              <a:extLst>
                <a:ext uri="{FF2B5EF4-FFF2-40B4-BE49-F238E27FC236}">
                  <a16:creationId xmlns:a16="http://schemas.microsoft.com/office/drawing/2014/main" id="{7199A6E9-EDD5-F01C-E2B4-A71D51CA5704}"/>
                </a:ext>
              </a:extLst>
            </p:cNvPr>
            <p:cNvSpPr/>
            <p:nvPr/>
          </p:nvSpPr>
          <p:spPr>
            <a:xfrm>
              <a:off x="1714578" y="1499358"/>
              <a:ext cx="314509" cy="326357"/>
            </a:xfrm>
            <a:custGeom>
              <a:avLst/>
              <a:gdLst/>
              <a:ahLst/>
              <a:cxnLst/>
              <a:rect l="l" t="t" r="r" b="b"/>
              <a:pathLst>
                <a:path w="5999" h="6225" extrusionOk="0">
                  <a:moveTo>
                    <a:pt x="5998" y="1"/>
                  </a:moveTo>
                  <a:lnTo>
                    <a:pt x="4354" y="594"/>
                  </a:lnTo>
                  <a:lnTo>
                    <a:pt x="3988" y="724"/>
                  </a:lnTo>
                  <a:lnTo>
                    <a:pt x="60" y="2138"/>
                  </a:lnTo>
                  <a:lnTo>
                    <a:pt x="0" y="2198"/>
                  </a:lnTo>
                  <a:cubicBezTo>
                    <a:pt x="118" y="2745"/>
                    <a:pt x="448" y="3638"/>
                    <a:pt x="1347" y="3638"/>
                  </a:cubicBezTo>
                  <a:cubicBezTo>
                    <a:pt x="1399" y="3638"/>
                    <a:pt x="1453" y="3635"/>
                    <a:pt x="1509" y="3629"/>
                  </a:cubicBezTo>
                  <a:cubicBezTo>
                    <a:pt x="1512" y="3629"/>
                    <a:pt x="1515" y="3629"/>
                    <a:pt x="1522" y="3626"/>
                  </a:cubicBezTo>
                  <a:lnTo>
                    <a:pt x="1522" y="3626"/>
                  </a:lnTo>
                  <a:cubicBezTo>
                    <a:pt x="1301" y="4199"/>
                    <a:pt x="1761" y="4888"/>
                    <a:pt x="2509" y="4888"/>
                  </a:cubicBezTo>
                  <a:cubicBezTo>
                    <a:pt x="2608" y="4888"/>
                    <a:pt x="2712" y="4876"/>
                    <a:pt x="2820" y="4850"/>
                  </a:cubicBezTo>
                  <a:lnTo>
                    <a:pt x="2820" y="4853"/>
                  </a:lnTo>
                  <a:cubicBezTo>
                    <a:pt x="2820" y="5669"/>
                    <a:pt x="3446" y="6139"/>
                    <a:pt x="4338" y="6225"/>
                  </a:cubicBezTo>
                  <a:lnTo>
                    <a:pt x="5456" y="2038"/>
                  </a:lnTo>
                  <a:lnTo>
                    <a:pt x="5785" y="800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0" name="Google Shape;1684;p49">
              <a:extLst>
                <a:ext uri="{FF2B5EF4-FFF2-40B4-BE49-F238E27FC236}">
                  <a16:creationId xmlns:a16="http://schemas.microsoft.com/office/drawing/2014/main" id="{BA2BD780-0461-F0AA-F214-CE516ED5AE97}"/>
                </a:ext>
              </a:extLst>
            </p:cNvPr>
            <p:cNvSpPr/>
            <p:nvPr/>
          </p:nvSpPr>
          <p:spPr>
            <a:xfrm>
              <a:off x="964306" y="1834939"/>
              <a:ext cx="423190" cy="574651"/>
            </a:xfrm>
            <a:custGeom>
              <a:avLst/>
              <a:gdLst/>
              <a:ahLst/>
              <a:cxnLst/>
              <a:rect l="l" t="t" r="r" b="b"/>
              <a:pathLst>
                <a:path w="8072" h="10961" extrusionOk="0">
                  <a:moveTo>
                    <a:pt x="3488" y="0"/>
                  </a:moveTo>
                  <a:lnTo>
                    <a:pt x="3488" y="0"/>
                  </a:lnTo>
                  <a:cubicBezTo>
                    <a:pt x="3488" y="0"/>
                    <a:pt x="2247" y="123"/>
                    <a:pt x="1898" y="586"/>
                  </a:cubicBezTo>
                  <a:cubicBezTo>
                    <a:pt x="4096" y="8855"/>
                    <a:pt x="1144" y="9452"/>
                    <a:pt x="246" y="9452"/>
                  </a:cubicBezTo>
                  <a:cubicBezTo>
                    <a:pt x="94" y="9452"/>
                    <a:pt x="1" y="9435"/>
                    <a:pt x="1" y="9435"/>
                  </a:cubicBezTo>
                  <a:lnTo>
                    <a:pt x="1" y="9435"/>
                  </a:lnTo>
                  <a:cubicBezTo>
                    <a:pt x="1" y="9435"/>
                    <a:pt x="1" y="9979"/>
                    <a:pt x="61" y="10960"/>
                  </a:cubicBezTo>
                  <a:cubicBezTo>
                    <a:pt x="8072" y="8277"/>
                    <a:pt x="3488" y="1"/>
                    <a:pt x="3488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1" name="Google Shape;1685;p49">
              <a:extLst>
                <a:ext uri="{FF2B5EF4-FFF2-40B4-BE49-F238E27FC236}">
                  <a16:creationId xmlns:a16="http://schemas.microsoft.com/office/drawing/2014/main" id="{D09F32E7-CEFF-6D63-17E7-EA8632EE03E4}"/>
                </a:ext>
              </a:extLst>
            </p:cNvPr>
            <p:cNvSpPr/>
            <p:nvPr/>
          </p:nvSpPr>
          <p:spPr>
            <a:xfrm>
              <a:off x="871669" y="1245510"/>
              <a:ext cx="800768" cy="649726"/>
            </a:xfrm>
            <a:custGeom>
              <a:avLst/>
              <a:gdLst/>
              <a:ahLst/>
              <a:cxnLst/>
              <a:rect l="l" t="t" r="r" b="b"/>
              <a:pathLst>
                <a:path w="15274" h="12393" extrusionOk="0">
                  <a:moveTo>
                    <a:pt x="7400" y="1"/>
                  </a:moveTo>
                  <a:cubicBezTo>
                    <a:pt x="7393" y="1"/>
                    <a:pt x="7386" y="1"/>
                    <a:pt x="7379" y="1"/>
                  </a:cubicBezTo>
                  <a:cubicBezTo>
                    <a:pt x="2986" y="4"/>
                    <a:pt x="1641" y="3525"/>
                    <a:pt x="1641" y="3525"/>
                  </a:cubicBezTo>
                  <a:cubicBezTo>
                    <a:pt x="1392" y="4148"/>
                    <a:pt x="0" y="10914"/>
                    <a:pt x="4849" y="12059"/>
                  </a:cubicBezTo>
                  <a:cubicBezTo>
                    <a:pt x="5834" y="12291"/>
                    <a:pt x="6750" y="12392"/>
                    <a:pt x="7595" y="12392"/>
                  </a:cubicBezTo>
                  <a:cubicBezTo>
                    <a:pt x="10913" y="12392"/>
                    <a:pt x="13129" y="10823"/>
                    <a:pt x="14078" y="9396"/>
                  </a:cubicBezTo>
                  <a:cubicBezTo>
                    <a:pt x="15273" y="7606"/>
                    <a:pt x="14205" y="4996"/>
                    <a:pt x="13233" y="4843"/>
                  </a:cubicBezTo>
                  <a:cubicBezTo>
                    <a:pt x="13034" y="1886"/>
                    <a:pt x="11567" y="1"/>
                    <a:pt x="7400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2" name="Google Shape;1686;p49">
              <a:extLst>
                <a:ext uri="{FF2B5EF4-FFF2-40B4-BE49-F238E27FC236}">
                  <a16:creationId xmlns:a16="http://schemas.microsoft.com/office/drawing/2014/main" id="{E0EDDAC6-CB70-678A-3333-94CC79CC77DE}"/>
                </a:ext>
              </a:extLst>
            </p:cNvPr>
            <p:cNvSpPr/>
            <p:nvPr/>
          </p:nvSpPr>
          <p:spPr>
            <a:xfrm>
              <a:off x="1374017" y="1505334"/>
              <a:ext cx="129337" cy="100031"/>
            </a:xfrm>
            <a:custGeom>
              <a:avLst/>
              <a:gdLst/>
              <a:ahLst/>
              <a:cxnLst/>
              <a:rect l="l" t="t" r="r" b="b"/>
              <a:pathLst>
                <a:path w="2467" h="1908" extrusionOk="0">
                  <a:moveTo>
                    <a:pt x="1111" y="1"/>
                  </a:moveTo>
                  <a:cubicBezTo>
                    <a:pt x="590" y="1"/>
                    <a:pt x="26" y="123"/>
                    <a:pt x="17" y="303"/>
                  </a:cubicBezTo>
                  <a:cubicBezTo>
                    <a:pt x="0" y="580"/>
                    <a:pt x="852" y="816"/>
                    <a:pt x="1132" y="882"/>
                  </a:cubicBezTo>
                  <a:lnTo>
                    <a:pt x="1132" y="1691"/>
                  </a:lnTo>
                  <a:cubicBezTo>
                    <a:pt x="1074" y="1695"/>
                    <a:pt x="1015" y="1697"/>
                    <a:pt x="955" y="1697"/>
                  </a:cubicBezTo>
                  <a:cubicBezTo>
                    <a:pt x="862" y="1697"/>
                    <a:pt x="768" y="1692"/>
                    <a:pt x="673" y="1684"/>
                  </a:cubicBezTo>
                  <a:cubicBezTo>
                    <a:pt x="456" y="1668"/>
                    <a:pt x="243" y="1618"/>
                    <a:pt x="17" y="1595"/>
                  </a:cubicBezTo>
                  <a:lnTo>
                    <a:pt x="17" y="1595"/>
                  </a:lnTo>
                  <a:cubicBezTo>
                    <a:pt x="213" y="1701"/>
                    <a:pt x="419" y="1801"/>
                    <a:pt x="646" y="1851"/>
                  </a:cubicBezTo>
                  <a:cubicBezTo>
                    <a:pt x="795" y="1889"/>
                    <a:pt x="951" y="1907"/>
                    <a:pt x="1107" y="1907"/>
                  </a:cubicBezTo>
                  <a:cubicBezTo>
                    <a:pt x="1184" y="1907"/>
                    <a:pt x="1261" y="1903"/>
                    <a:pt x="1338" y="1894"/>
                  </a:cubicBezTo>
                  <a:cubicBezTo>
                    <a:pt x="1575" y="1864"/>
                    <a:pt x="1801" y="1778"/>
                    <a:pt x="1994" y="1648"/>
                  </a:cubicBezTo>
                  <a:cubicBezTo>
                    <a:pt x="2197" y="1524"/>
                    <a:pt x="2347" y="1342"/>
                    <a:pt x="2467" y="1149"/>
                  </a:cubicBezTo>
                  <a:lnTo>
                    <a:pt x="2467" y="1149"/>
                  </a:lnTo>
                  <a:cubicBezTo>
                    <a:pt x="2280" y="1282"/>
                    <a:pt x="2110" y="1418"/>
                    <a:pt x="1914" y="1501"/>
                  </a:cubicBezTo>
                  <a:cubicBezTo>
                    <a:pt x="1731" y="1584"/>
                    <a:pt x="1544" y="1648"/>
                    <a:pt x="1348" y="1675"/>
                  </a:cubicBezTo>
                  <a:lnTo>
                    <a:pt x="1348" y="876"/>
                  </a:lnTo>
                  <a:cubicBezTo>
                    <a:pt x="1571" y="816"/>
                    <a:pt x="2011" y="650"/>
                    <a:pt x="1980" y="303"/>
                  </a:cubicBezTo>
                  <a:cubicBezTo>
                    <a:pt x="1962" y="88"/>
                    <a:pt x="1552" y="1"/>
                    <a:pt x="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3" name="Google Shape;1687;p49">
              <a:extLst>
                <a:ext uri="{FF2B5EF4-FFF2-40B4-BE49-F238E27FC236}">
                  <a16:creationId xmlns:a16="http://schemas.microsoft.com/office/drawing/2014/main" id="{EA4FCC53-4A5B-D96D-948C-07289D07299C}"/>
                </a:ext>
              </a:extLst>
            </p:cNvPr>
            <p:cNvSpPr/>
            <p:nvPr/>
          </p:nvSpPr>
          <p:spPr>
            <a:xfrm>
              <a:off x="1184496" y="1566044"/>
              <a:ext cx="80161" cy="80318"/>
            </a:xfrm>
            <a:custGeom>
              <a:avLst/>
              <a:gdLst/>
              <a:ahLst/>
              <a:cxnLst/>
              <a:rect l="l" t="t" r="r" b="b"/>
              <a:pathLst>
                <a:path w="1529" h="1532" extrusionOk="0">
                  <a:moveTo>
                    <a:pt x="766" y="1"/>
                  </a:moveTo>
                  <a:cubicBezTo>
                    <a:pt x="343" y="1"/>
                    <a:pt x="1" y="343"/>
                    <a:pt x="1" y="766"/>
                  </a:cubicBezTo>
                  <a:cubicBezTo>
                    <a:pt x="1" y="1189"/>
                    <a:pt x="343" y="1532"/>
                    <a:pt x="766" y="1532"/>
                  </a:cubicBezTo>
                  <a:cubicBezTo>
                    <a:pt x="1185" y="1532"/>
                    <a:pt x="1529" y="1189"/>
                    <a:pt x="1529" y="766"/>
                  </a:cubicBezTo>
                  <a:cubicBezTo>
                    <a:pt x="1529" y="343"/>
                    <a:pt x="1185" y="1"/>
                    <a:pt x="7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4" name="Google Shape;1688;p49">
              <a:extLst>
                <a:ext uri="{FF2B5EF4-FFF2-40B4-BE49-F238E27FC236}">
                  <a16:creationId xmlns:a16="http://schemas.microsoft.com/office/drawing/2014/main" id="{CD32235A-CA7B-A973-4A1D-3DDDACCF0658}"/>
                </a:ext>
              </a:extLst>
            </p:cNvPr>
            <p:cNvSpPr/>
            <p:nvPr/>
          </p:nvSpPr>
          <p:spPr>
            <a:xfrm>
              <a:off x="1523537" y="1512674"/>
              <a:ext cx="80318" cy="80318"/>
            </a:xfrm>
            <a:custGeom>
              <a:avLst/>
              <a:gdLst/>
              <a:ahLst/>
              <a:cxnLst/>
              <a:rect l="l" t="t" r="r" b="b"/>
              <a:pathLst>
                <a:path w="1532" h="1532" extrusionOk="0">
                  <a:moveTo>
                    <a:pt x="766" y="0"/>
                  </a:moveTo>
                  <a:cubicBezTo>
                    <a:pt x="343" y="0"/>
                    <a:pt x="1" y="343"/>
                    <a:pt x="1" y="765"/>
                  </a:cubicBezTo>
                  <a:cubicBezTo>
                    <a:pt x="1" y="1189"/>
                    <a:pt x="343" y="1531"/>
                    <a:pt x="766" y="1531"/>
                  </a:cubicBezTo>
                  <a:cubicBezTo>
                    <a:pt x="1188" y="1531"/>
                    <a:pt x="1532" y="1189"/>
                    <a:pt x="1532" y="765"/>
                  </a:cubicBezTo>
                  <a:cubicBezTo>
                    <a:pt x="1532" y="343"/>
                    <a:pt x="1188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5" name="Google Shape;1689;p49">
              <a:extLst>
                <a:ext uri="{FF2B5EF4-FFF2-40B4-BE49-F238E27FC236}">
                  <a16:creationId xmlns:a16="http://schemas.microsoft.com/office/drawing/2014/main" id="{E28FC8ED-D1CE-1B74-093E-7EEDBB0F0B89}"/>
                </a:ext>
              </a:extLst>
            </p:cNvPr>
            <p:cNvSpPr/>
            <p:nvPr/>
          </p:nvSpPr>
          <p:spPr>
            <a:xfrm>
              <a:off x="1391632" y="1198850"/>
              <a:ext cx="210651" cy="191201"/>
            </a:xfrm>
            <a:custGeom>
              <a:avLst/>
              <a:gdLst/>
              <a:ahLst/>
              <a:cxnLst/>
              <a:rect l="l" t="t" r="r" b="b"/>
              <a:pathLst>
                <a:path w="4018" h="3647" extrusionOk="0">
                  <a:moveTo>
                    <a:pt x="2275" y="0"/>
                  </a:moveTo>
                  <a:cubicBezTo>
                    <a:pt x="1725" y="0"/>
                    <a:pt x="1210" y="235"/>
                    <a:pt x="799" y="665"/>
                  </a:cubicBezTo>
                  <a:cubicBezTo>
                    <a:pt x="489" y="984"/>
                    <a:pt x="323" y="1350"/>
                    <a:pt x="110" y="1730"/>
                  </a:cubicBezTo>
                  <a:lnTo>
                    <a:pt x="29" y="1877"/>
                  </a:lnTo>
                  <a:lnTo>
                    <a:pt x="29" y="1877"/>
                  </a:lnTo>
                  <a:cubicBezTo>
                    <a:pt x="10" y="1836"/>
                    <a:pt x="0" y="1813"/>
                    <a:pt x="0" y="1813"/>
                  </a:cubicBezTo>
                  <a:lnTo>
                    <a:pt x="0" y="1929"/>
                  </a:lnTo>
                  <a:lnTo>
                    <a:pt x="29" y="1877"/>
                  </a:lnTo>
                  <a:lnTo>
                    <a:pt x="29" y="1877"/>
                  </a:lnTo>
                  <a:cubicBezTo>
                    <a:pt x="178" y="2202"/>
                    <a:pt x="895" y="3647"/>
                    <a:pt x="1920" y="3647"/>
                  </a:cubicBezTo>
                  <a:cubicBezTo>
                    <a:pt x="1977" y="3647"/>
                    <a:pt x="2035" y="3642"/>
                    <a:pt x="2094" y="3633"/>
                  </a:cubicBezTo>
                  <a:cubicBezTo>
                    <a:pt x="3062" y="3476"/>
                    <a:pt x="4017" y="2342"/>
                    <a:pt x="4004" y="1360"/>
                  </a:cubicBezTo>
                  <a:cubicBezTo>
                    <a:pt x="3994" y="731"/>
                    <a:pt x="3535" y="321"/>
                    <a:pt x="2976" y="126"/>
                  </a:cubicBezTo>
                  <a:cubicBezTo>
                    <a:pt x="2740" y="41"/>
                    <a:pt x="2504" y="0"/>
                    <a:pt x="22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6" name="Google Shape;1690;p49">
              <a:extLst>
                <a:ext uri="{FF2B5EF4-FFF2-40B4-BE49-F238E27FC236}">
                  <a16:creationId xmlns:a16="http://schemas.microsoft.com/office/drawing/2014/main" id="{87BF75CC-3119-3B3F-8D3D-32F87D4E7239}"/>
                </a:ext>
              </a:extLst>
            </p:cNvPr>
            <p:cNvSpPr/>
            <p:nvPr/>
          </p:nvSpPr>
          <p:spPr>
            <a:xfrm>
              <a:off x="769228" y="1280426"/>
              <a:ext cx="264599" cy="233405"/>
            </a:xfrm>
            <a:custGeom>
              <a:avLst/>
              <a:gdLst/>
              <a:ahLst/>
              <a:cxnLst/>
              <a:rect l="l" t="t" r="r" b="b"/>
              <a:pathLst>
                <a:path w="5047" h="4452" extrusionOk="0">
                  <a:moveTo>
                    <a:pt x="2813" y="1"/>
                  </a:moveTo>
                  <a:cubicBezTo>
                    <a:pt x="1202" y="1"/>
                    <a:pt x="0" y="1543"/>
                    <a:pt x="613" y="3152"/>
                  </a:cubicBezTo>
                  <a:cubicBezTo>
                    <a:pt x="995" y="4155"/>
                    <a:pt x="1903" y="4452"/>
                    <a:pt x="2850" y="4452"/>
                  </a:cubicBezTo>
                  <a:cubicBezTo>
                    <a:pt x="3274" y="4452"/>
                    <a:pt x="3705" y="4393"/>
                    <a:pt x="4101" y="4310"/>
                  </a:cubicBezTo>
                  <a:cubicBezTo>
                    <a:pt x="4640" y="3009"/>
                    <a:pt x="4857" y="2234"/>
                    <a:pt x="4857" y="2234"/>
                  </a:cubicBezTo>
                  <a:cubicBezTo>
                    <a:pt x="4857" y="2234"/>
                    <a:pt x="5046" y="233"/>
                    <a:pt x="3100" y="17"/>
                  </a:cubicBezTo>
                  <a:cubicBezTo>
                    <a:pt x="3003" y="6"/>
                    <a:pt x="2907" y="1"/>
                    <a:pt x="2813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7" name="Google Shape;1691;p49">
              <a:extLst>
                <a:ext uri="{FF2B5EF4-FFF2-40B4-BE49-F238E27FC236}">
                  <a16:creationId xmlns:a16="http://schemas.microsoft.com/office/drawing/2014/main" id="{C342CB07-63F4-9EE6-9468-9C76E1F8E864}"/>
                </a:ext>
              </a:extLst>
            </p:cNvPr>
            <p:cNvSpPr/>
            <p:nvPr/>
          </p:nvSpPr>
          <p:spPr>
            <a:xfrm>
              <a:off x="884408" y="1363679"/>
              <a:ext cx="107370" cy="107318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1022" y="0"/>
                  </a:moveTo>
                  <a:cubicBezTo>
                    <a:pt x="456" y="0"/>
                    <a:pt x="0" y="459"/>
                    <a:pt x="0" y="1025"/>
                  </a:cubicBezTo>
                  <a:cubicBezTo>
                    <a:pt x="0" y="1591"/>
                    <a:pt x="456" y="2047"/>
                    <a:pt x="1022" y="2047"/>
                  </a:cubicBezTo>
                  <a:cubicBezTo>
                    <a:pt x="1588" y="2047"/>
                    <a:pt x="2047" y="1591"/>
                    <a:pt x="2047" y="1025"/>
                  </a:cubicBezTo>
                  <a:cubicBezTo>
                    <a:pt x="2047" y="459"/>
                    <a:pt x="1588" y="0"/>
                    <a:pt x="1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8" name="Google Shape;1692;p49">
              <a:extLst>
                <a:ext uri="{FF2B5EF4-FFF2-40B4-BE49-F238E27FC236}">
                  <a16:creationId xmlns:a16="http://schemas.microsoft.com/office/drawing/2014/main" id="{CDB31456-B349-46BD-BA54-FB52C4548CE4}"/>
                </a:ext>
              </a:extLst>
            </p:cNvPr>
            <p:cNvSpPr/>
            <p:nvPr/>
          </p:nvSpPr>
          <p:spPr>
            <a:xfrm>
              <a:off x="940085" y="1986713"/>
              <a:ext cx="383031" cy="273616"/>
            </a:xfrm>
            <a:custGeom>
              <a:avLst/>
              <a:gdLst/>
              <a:ahLst/>
              <a:cxnLst/>
              <a:rect l="l" t="t" r="r" b="b"/>
              <a:pathLst>
                <a:path w="7306" h="5219" extrusionOk="0">
                  <a:moveTo>
                    <a:pt x="3761" y="1"/>
                  </a:moveTo>
                  <a:cubicBezTo>
                    <a:pt x="3760" y="1"/>
                    <a:pt x="3759" y="1"/>
                    <a:pt x="3758" y="1"/>
                  </a:cubicBezTo>
                  <a:cubicBezTo>
                    <a:pt x="3199" y="11"/>
                    <a:pt x="0" y="1728"/>
                    <a:pt x="0" y="1728"/>
                  </a:cubicBezTo>
                  <a:cubicBezTo>
                    <a:pt x="0" y="1728"/>
                    <a:pt x="735" y="5073"/>
                    <a:pt x="2080" y="5210"/>
                  </a:cubicBezTo>
                  <a:cubicBezTo>
                    <a:pt x="2137" y="5215"/>
                    <a:pt x="2194" y="5218"/>
                    <a:pt x="2251" y="5218"/>
                  </a:cubicBezTo>
                  <a:cubicBezTo>
                    <a:pt x="3559" y="5218"/>
                    <a:pt x="5076" y="3780"/>
                    <a:pt x="6167" y="3359"/>
                  </a:cubicBezTo>
                  <a:cubicBezTo>
                    <a:pt x="7305" y="2923"/>
                    <a:pt x="4799" y="1728"/>
                    <a:pt x="4799" y="1728"/>
                  </a:cubicBezTo>
                  <a:cubicBezTo>
                    <a:pt x="4799" y="1728"/>
                    <a:pt x="4322" y="1"/>
                    <a:pt x="3761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9" name="Google Shape;1693;p49">
              <a:extLst>
                <a:ext uri="{FF2B5EF4-FFF2-40B4-BE49-F238E27FC236}">
                  <a16:creationId xmlns:a16="http://schemas.microsoft.com/office/drawing/2014/main" id="{8B18C507-D26E-A343-8CCC-22999D7F1F7F}"/>
                </a:ext>
              </a:extLst>
            </p:cNvPr>
            <p:cNvSpPr/>
            <p:nvPr/>
          </p:nvSpPr>
          <p:spPr>
            <a:xfrm>
              <a:off x="864748" y="1859998"/>
              <a:ext cx="326987" cy="282791"/>
            </a:xfrm>
            <a:custGeom>
              <a:avLst/>
              <a:gdLst/>
              <a:ahLst/>
              <a:cxnLst/>
              <a:rect l="l" t="t" r="r" b="b"/>
              <a:pathLst>
                <a:path w="6237" h="5394" extrusionOk="0">
                  <a:moveTo>
                    <a:pt x="2721" y="1"/>
                  </a:moveTo>
                  <a:cubicBezTo>
                    <a:pt x="1" y="1"/>
                    <a:pt x="538" y="4875"/>
                    <a:pt x="931" y="5393"/>
                  </a:cubicBezTo>
                  <a:cubicBezTo>
                    <a:pt x="931" y="5393"/>
                    <a:pt x="3470" y="3200"/>
                    <a:pt x="6182" y="3200"/>
                  </a:cubicBezTo>
                  <a:cubicBezTo>
                    <a:pt x="6200" y="3200"/>
                    <a:pt x="6218" y="3200"/>
                    <a:pt x="6236" y="3200"/>
                  </a:cubicBezTo>
                  <a:cubicBezTo>
                    <a:pt x="6236" y="3200"/>
                    <a:pt x="5574" y="78"/>
                    <a:pt x="2785" y="2"/>
                  </a:cubicBezTo>
                  <a:cubicBezTo>
                    <a:pt x="2763" y="1"/>
                    <a:pt x="2742" y="1"/>
                    <a:pt x="2721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0" name="Google Shape;1694;p49">
              <a:extLst>
                <a:ext uri="{FF2B5EF4-FFF2-40B4-BE49-F238E27FC236}">
                  <a16:creationId xmlns:a16="http://schemas.microsoft.com/office/drawing/2014/main" id="{382DAF37-6127-5A03-DDA4-A00E2C52B639}"/>
                </a:ext>
              </a:extLst>
            </p:cNvPr>
            <p:cNvSpPr/>
            <p:nvPr/>
          </p:nvSpPr>
          <p:spPr>
            <a:xfrm>
              <a:off x="1528046" y="1964694"/>
              <a:ext cx="164411" cy="347538"/>
            </a:xfrm>
            <a:custGeom>
              <a:avLst/>
              <a:gdLst/>
              <a:ahLst/>
              <a:cxnLst/>
              <a:rect l="l" t="t" r="r" b="b"/>
              <a:pathLst>
                <a:path w="3136" h="6629" extrusionOk="0">
                  <a:moveTo>
                    <a:pt x="810" y="0"/>
                  </a:moveTo>
                  <a:cubicBezTo>
                    <a:pt x="671" y="0"/>
                    <a:pt x="475" y="466"/>
                    <a:pt x="197" y="1782"/>
                  </a:cubicBezTo>
                  <a:cubicBezTo>
                    <a:pt x="1" y="5154"/>
                    <a:pt x="2038" y="6269"/>
                    <a:pt x="3136" y="6628"/>
                  </a:cubicBezTo>
                  <a:cubicBezTo>
                    <a:pt x="3096" y="6345"/>
                    <a:pt x="3053" y="6055"/>
                    <a:pt x="3007" y="5759"/>
                  </a:cubicBezTo>
                  <a:cubicBezTo>
                    <a:pt x="1332" y="4528"/>
                    <a:pt x="1146" y="2724"/>
                    <a:pt x="1146" y="2724"/>
                  </a:cubicBezTo>
                  <a:cubicBezTo>
                    <a:pt x="1146" y="2724"/>
                    <a:pt x="1146" y="0"/>
                    <a:pt x="81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1" name="Google Shape;1695;p49">
              <a:extLst>
                <a:ext uri="{FF2B5EF4-FFF2-40B4-BE49-F238E27FC236}">
                  <a16:creationId xmlns:a16="http://schemas.microsoft.com/office/drawing/2014/main" id="{69DBC1EB-5DE4-1B7C-1621-8C8999CB1302}"/>
                </a:ext>
              </a:extLst>
            </p:cNvPr>
            <p:cNvSpPr/>
            <p:nvPr/>
          </p:nvSpPr>
          <p:spPr>
            <a:xfrm>
              <a:off x="1236346" y="1188470"/>
              <a:ext cx="91642" cy="72297"/>
            </a:xfrm>
            <a:custGeom>
              <a:avLst/>
              <a:gdLst/>
              <a:ahLst/>
              <a:cxnLst/>
              <a:rect l="l" t="t" r="r" b="b"/>
              <a:pathLst>
                <a:path w="1748" h="1379" extrusionOk="0">
                  <a:moveTo>
                    <a:pt x="769" y="0"/>
                  </a:moveTo>
                  <a:cubicBezTo>
                    <a:pt x="289" y="0"/>
                    <a:pt x="1" y="1378"/>
                    <a:pt x="1" y="1378"/>
                  </a:cubicBezTo>
                  <a:lnTo>
                    <a:pt x="812" y="1378"/>
                  </a:lnTo>
                  <a:cubicBezTo>
                    <a:pt x="812" y="1378"/>
                    <a:pt x="1748" y="576"/>
                    <a:pt x="1434" y="433"/>
                  </a:cubicBezTo>
                  <a:cubicBezTo>
                    <a:pt x="1408" y="421"/>
                    <a:pt x="1380" y="416"/>
                    <a:pt x="1350" y="416"/>
                  </a:cubicBezTo>
                  <a:cubicBezTo>
                    <a:pt x="1032" y="416"/>
                    <a:pt x="501" y="1001"/>
                    <a:pt x="431" y="1080"/>
                  </a:cubicBezTo>
                  <a:lnTo>
                    <a:pt x="431" y="1080"/>
                  </a:lnTo>
                  <a:cubicBezTo>
                    <a:pt x="517" y="981"/>
                    <a:pt x="1291" y="83"/>
                    <a:pt x="812" y="4"/>
                  </a:cubicBezTo>
                  <a:cubicBezTo>
                    <a:pt x="798" y="2"/>
                    <a:pt x="783" y="0"/>
                    <a:pt x="76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2" name="Google Shape;1696;p49">
              <a:extLst>
                <a:ext uri="{FF2B5EF4-FFF2-40B4-BE49-F238E27FC236}">
                  <a16:creationId xmlns:a16="http://schemas.microsoft.com/office/drawing/2014/main" id="{D53B49DF-C105-C428-FF73-C62771780D40}"/>
                </a:ext>
              </a:extLst>
            </p:cNvPr>
            <p:cNvSpPr/>
            <p:nvPr/>
          </p:nvSpPr>
          <p:spPr>
            <a:xfrm>
              <a:off x="1358289" y="2237258"/>
              <a:ext cx="157805" cy="128813"/>
            </a:xfrm>
            <a:custGeom>
              <a:avLst/>
              <a:gdLst/>
              <a:ahLst/>
              <a:cxnLst/>
              <a:rect l="l" t="t" r="r" b="b"/>
              <a:pathLst>
                <a:path w="3010" h="2457" extrusionOk="0">
                  <a:moveTo>
                    <a:pt x="1724" y="1"/>
                  </a:moveTo>
                  <a:cubicBezTo>
                    <a:pt x="1025" y="807"/>
                    <a:pt x="426" y="1492"/>
                    <a:pt x="1" y="1968"/>
                  </a:cubicBezTo>
                  <a:cubicBezTo>
                    <a:pt x="897" y="2393"/>
                    <a:pt x="1762" y="2457"/>
                    <a:pt x="2186" y="2457"/>
                  </a:cubicBezTo>
                  <a:cubicBezTo>
                    <a:pt x="2244" y="2457"/>
                    <a:pt x="2293" y="2456"/>
                    <a:pt x="2334" y="2454"/>
                  </a:cubicBezTo>
                  <a:cubicBezTo>
                    <a:pt x="2414" y="2454"/>
                    <a:pt x="2457" y="2448"/>
                    <a:pt x="2457" y="2448"/>
                  </a:cubicBezTo>
                  <a:lnTo>
                    <a:pt x="3010" y="1792"/>
                  </a:lnTo>
                  <a:cubicBezTo>
                    <a:pt x="2653" y="1102"/>
                    <a:pt x="2214" y="511"/>
                    <a:pt x="1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3" name="Google Shape;1697;p49">
              <a:extLst>
                <a:ext uri="{FF2B5EF4-FFF2-40B4-BE49-F238E27FC236}">
                  <a16:creationId xmlns:a16="http://schemas.microsoft.com/office/drawing/2014/main" id="{84F5968A-0864-6671-40C6-40BD01914FFD}"/>
                </a:ext>
              </a:extLst>
            </p:cNvPr>
            <p:cNvSpPr/>
            <p:nvPr/>
          </p:nvSpPr>
          <p:spPr>
            <a:xfrm>
              <a:off x="1448672" y="1753783"/>
              <a:ext cx="493337" cy="577954"/>
            </a:xfrm>
            <a:custGeom>
              <a:avLst/>
              <a:gdLst/>
              <a:ahLst/>
              <a:cxnLst/>
              <a:rect l="l" t="t" r="r" b="b"/>
              <a:pathLst>
                <a:path w="9410" h="11024" extrusionOk="0">
                  <a:moveTo>
                    <a:pt x="7892" y="0"/>
                  </a:moveTo>
                  <a:cubicBezTo>
                    <a:pt x="5895" y="2350"/>
                    <a:pt x="2367" y="6504"/>
                    <a:pt x="0" y="9233"/>
                  </a:cubicBezTo>
                  <a:cubicBezTo>
                    <a:pt x="490" y="9742"/>
                    <a:pt x="929" y="10335"/>
                    <a:pt x="1286" y="11023"/>
                  </a:cubicBezTo>
                  <a:lnTo>
                    <a:pt x="1435" y="10848"/>
                  </a:lnTo>
                  <a:lnTo>
                    <a:pt x="9406" y="1386"/>
                  </a:lnTo>
                  <a:lnTo>
                    <a:pt x="9410" y="1372"/>
                  </a:lnTo>
                  <a:cubicBezTo>
                    <a:pt x="8518" y="1286"/>
                    <a:pt x="7892" y="816"/>
                    <a:pt x="7892" y="0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4" name="Google Shape;1698;p49">
              <a:extLst>
                <a:ext uri="{FF2B5EF4-FFF2-40B4-BE49-F238E27FC236}">
                  <a16:creationId xmlns:a16="http://schemas.microsoft.com/office/drawing/2014/main" id="{32A87BE5-38F1-D7B8-0739-317C206DEAD9}"/>
                </a:ext>
              </a:extLst>
            </p:cNvPr>
            <p:cNvSpPr/>
            <p:nvPr/>
          </p:nvSpPr>
          <p:spPr>
            <a:xfrm>
              <a:off x="1216109" y="2107450"/>
              <a:ext cx="135786" cy="149102"/>
            </a:xfrm>
            <a:custGeom>
              <a:avLst/>
              <a:gdLst/>
              <a:ahLst/>
              <a:cxnLst/>
              <a:rect l="l" t="t" r="r" b="b"/>
              <a:pathLst>
                <a:path w="2590" h="2844" extrusionOk="0">
                  <a:moveTo>
                    <a:pt x="433" y="1"/>
                  </a:moveTo>
                  <a:lnTo>
                    <a:pt x="0" y="451"/>
                  </a:lnTo>
                  <a:cubicBezTo>
                    <a:pt x="3" y="480"/>
                    <a:pt x="10" y="507"/>
                    <a:pt x="14" y="537"/>
                  </a:cubicBezTo>
                  <a:cubicBezTo>
                    <a:pt x="183" y="1502"/>
                    <a:pt x="493" y="2254"/>
                    <a:pt x="875" y="2844"/>
                  </a:cubicBezTo>
                  <a:lnTo>
                    <a:pt x="2590" y="1016"/>
                  </a:lnTo>
                  <a:cubicBezTo>
                    <a:pt x="1828" y="554"/>
                    <a:pt x="1072" y="224"/>
                    <a:pt x="4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5" name="Google Shape;1699;p49">
              <a:extLst>
                <a:ext uri="{FF2B5EF4-FFF2-40B4-BE49-F238E27FC236}">
                  <a16:creationId xmlns:a16="http://schemas.microsoft.com/office/drawing/2014/main" id="{9D9EDDB0-A9B7-7848-830A-06BB167BA0E1}"/>
                </a:ext>
              </a:extLst>
            </p:cNvPr>
            <p:cNvSpPr/>
            <p:nvPr/>
          </p:nvSpPr>
          <p:spPr>
            <a:xfrm>
              <a:off x="1238757" y="1614538"/>
              <a:ext cx="554939" cy="546236"/>
            </a:xfrm>
            <a:custGeom>
              <a:avLst/>
              <a:gdLst/>
              <a:ahLst/>
              <a:cxnLst/>
              <a:rect l="l" t="t" r="r" b="b"/>
              <a:pathLst>
                <a:path w="10585" h="10419" extrusionOk="0">
                  <a:moveTo>
                    <a:pt x="9076" y="1"/>
                  </a:moveTo>
                  <a:lnTo>
                    <a:pt x="297" y="9097"/>
                  </a:lnTo>
                  <a:lnTo>
                    <a:pt x="1" y="9403"/>
                  </a:lnTo>
                  <a:cubicBezTo>
                    <a:pt x="640" y="9626"/>
                    <a:pt x="1396" y="9956"/>
                    <a:pt x="2158" y="10418"/>
                  </a:cubicBezTo>
                  <a:lnTo>
                    <a:pt x="10585" y="1432"/>
                  </a:lnTo>
                  <a:lnTo>
                    <a:pt x="10585" y="1432"/>
                  </a:lnTo>
                  <a:cubicBezTo>
                    <a:pt x="10529" y="1438"/>
                    <a:pt x="10475" y="1441"/>
                    <a:pt x="10423" y="1441"/>
                  </a:cubicBezTo>
                  <a:cubicBezTo>
                    <a:pt x="9524" y="1441"/>
                    <a:pt x="9194" y="548"/>
                    <a:pt x="907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6" name="Google Shape;1700;p49">
              <a:extLst>
                <a:ext uri="{FF2B5EF4-FFF2-40B4-BE49-F238E27FC236}">
                  <a16:creationId xmlns:a16="http://schemas.microsoft.com/office/drawing/2014/main" id="{0BB17B01-05DC-9672-37D0-DF1C0116CB31}"/>
                </a:ext>
              </a:extLst>
            </p:cNvPr>
            <p:cNvSpPr/>
            <p:nvPr/>
          </p:nvSpPr>
          <p:spPr>
            <a:xfrm>
              <a:off x="1351841" y="1689403"/>
              <a:ext cx="510638" cy="548490"/>
            </a:xfrm>
            <a:custGeom>
              <a:avLst/>
              <a:gdLst/>
              <a:ahLst/>
              <a:cxnLst/>
              <a:rect l="l" t="t" r="r" b="b"/>
              <a:pathLst>
                <a:path w="9740" h="10462" extrusionOk="0">
                  <a:moveTo>
                    <a:pt x="8441" y="1"/>
                  </a:moveTo>
                  <a:lnTo>
                    <a:pt x="8441" y="1"/>
                  </a:lnTo>
                  <a:cubicBezTo>
                    <a:pt x="8434" y="4"/>
                    <a:pt x="8431" y="4"/>
                    <a:pt x="8428" y="4"/>
                  </a:cubicBezTo>
                  <a:lnTo>
                    <a:pt x="1" y="8990"/>
                  </a:lnTo>
                  <a:cubicBezTo>
                    <a:pt x="636" y="9380"/>
                    <a:pt x="1275" y="9862"/>
                    <a:pt x="1847" y="10461"/>
                  </a:cubicBezTo>
                  <a:cubicBezTo>
                    <a:pt x="4214" y="7732"/>
                    <a:pt x="7742" y="3578"/>
                    <a:pt x="9739" y="1228"/>
                  </a:cubicBezTo>
                  <a:lnTo>
                    <a:pt x="9739" y="1225"/>
                  </a:lnTo>
                  <a:cubicBezTo>
                    <a:pt x="9631" y="1251"/>
                    <a:pt x="9527" y="1263"/>
                    <a:pt x="9428" y="1263"/>
                  </a:cubicBezTo>
                  <a:cubicBezTo>
                    <a:pt x="8680" y="1263"/>
                    <a:pt x="8220" y="574"/>
                    <a:pt x="8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7" name="Google Shape;1701;p49">
              <a:extLst>
                <a:ext uri="{FF2B5EF4-FFF2-40B4-BE49-F238E27FC236}">
                  <a16:creationId xmlns:a16="http://schemas.microsoft.com/office/drawing/2014/main" id="{FE268DD1-41FB-39A7-C81C-50DF79759F45}"/>
                </a:ext>
              </a:extLst>
            </p:cNvPr>
            <p:cNvSpPr/>
            <p:nvPr/>
          </p:nvSpPr>
          <p:spPr>
            <a:xfrm>
              <a:off x="1261982" y="2160715"/>
              <a:ext cx="186745" cy="180244"/>
            </a:xfrm>
            <a:custGeom>
              <a:avLst/>
              <a:gdLst/>
              <a:ahLst/>
              <a:cxnLst/>
              <a:rect l="l" t="t" r="r" b="b"/>
              <a:pathLst>
                <a:path w="3562" h="3438" extrusionOk="0">
                  <a:moveTo>
                    <a:pt x="1715" y="0"/>
                  </a:moveTo>
                  <a:lnTo>
                    <a:pt x="0" y="1828"/>
                  </a:lnTo>
                  <a:cubicBezTo>
                    <a:pt x="526" y="2630"/>
                    <a:pt x="1189" y="3129"/>
                    <a:pt x="1838" y="3438"/>
                  </a:cubicBezTo>
                  <a:cubicBezTo>
                    <a:pt x="2263" y="2962"/>
                    <a:pt x="2862" y="2280"/>
                    <a:pt x="3561" y="1471"/>
                  </a:cubicBezTo>
                  <a:cubicBezTo>
                    <a:pt x="2989" y="872"/>
                    <a:pt x="2350" y="390"/>
                    <a:pt x="1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8" name="Google Shape;1702;p49">
              <a:extLst>
                <a:ext uri="{FF2B5EF4-FFF2-40B4-BE49-F238E27FC236}">
                  <a16:creationId xmlns:a16="http://schemas.microsoft.com/office/drawing/2014/main" id="{ACECCE8C-73F2-AB03-0EAF-6E242E253A34}"/>
                </a:ext>
              </a:extLst>
            </p:cNvPr>
            <p:cNvSpPr/>
            <p:nvPr/>
          </p:nvSpPr>
          <p:spPr>
            <a:xfrm>
              <a:off x="1216109" y="2091618"/>
              <a:ext cx="307798" cy="275031"/>
            </a:xfrm>
            <a:custGeom>
              <a:avLst/>
              <a:gdLst/>
              <a:ahLst/>
              <a:cxnLst/>
              <a:rect l="l" t="t" r="r" b="b"/>
              <a:pathLst>
                <a:path w="5871" h="5246" extrusionOk="0">
                  <a:moveTo>
                    <a:pt x="726" y="0"/>
                  </a:moveTo>
                  <a:lnTo>
                    <a:pt x="0" y="753"/>
                  </a:lnTo>
                  <a:cubicBezTo>
                    <a:pt x="3" y="782"/>
                    <a:pt x="10" y="812"/>
                    <a:pt x="14" y="842"/>
                  </a:cubicBezTo>
                  <a:cubicBezTo>
                    <a:pt x="436" y="1009"/>
                    <a:pt x="1218" y="1355"/>
                    <a:pt x="2077" y="1943"/>
                  </a:cubicBezTo>
                  <a:cubicBezTo>
                    <a:pt x="3115" y="2656"/>
                    <a:pt x="4270" y="3721"/>
                    <a:pt x="5046" y="5246"/>
                  </a:cubicBezTo>
                  <a:cubicBezTo>
                    <a:pt x="5126" y="5242"/>
                    <a:pt x="5169" y="5238"/>
                    <a:pt x="5169" y="5238"/>
                  </a:cubicBezTo>
                  <a:lnTo>
                    <a:pt x="5871" y="4404"/>
                  </a:lnTo>
                  <a:cubicBezTo>
                    <a:pt x="5539" y="3418"/>
                    <a:pt x="4763" y="1788"/>
                    <a:pt x="3075" y="792"/>
                  </a:cubicBezTo>
                  <a:cubicBezTo>
                    <a:pt x="2433" y="413"/>
                    <a:pt x="1661" y="123"/>
                    <a:pt x="726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9" name="Google Shape;1703;p49">
              <a:extLst>
                <a:ext uri="{FF2B5EF4-FFF2-40B4-BE49-F238E27FC236}">
                  <a16:creationId xmlns:a16="http://schemas.microsoft.com/office/drawing/2014/main" id="{0A71F239-7F1D-2D0B-2F70-E4842A95D791}"/>
                </a:ext>
              </a:extLst>
            </p:cNvPr>
            <p:cNvSpPr/>
            <p:nvPr/>
          </p:nvSpPr>
          <p:spPr>
            <a:xfrm>
              <a:off x="1324946" y="2133139"/>
              <a:ext cx="198960" cy="233509"/>
            </a:xfrm>
            <a:custGeom>
              <a:avLst/>
              <a:gdLst/>
              <a:ahLst/>
              <a:cxnLst/>
              <a:rect l="l" t="t" r="r" b="b"/>
              <a:pathLst>
                <a:path w="3795" h="4454" extrusionOk="0">
                  <a:moveTo>
                    <a:pt x="999" y="0"/>
                  </a:moveTo>
                  <a:lnTo>
                    <a:pt x="1" y="1151"/>
                  </a:lnTo>
                  <a:cubicBezTo>
                    <a:pt x="1039" y="1864"/>
                    <a:pt x="2194" y="2929"/>
                    <a:pt x="2970" y="4454"/>
                  </a:cubicBezTo>
                  <a:cubicBezTo>
                    <a:pt x="3050" y="4450"/>
                    <a:pt x="3093" y="4446"/>
                    <a:pt x="3093" y="4446"/>
                  </a:cubicBezTo>
                  <a:lnTo>
                    <a:pt x="3795" y="3612"/>
                  </a:lnTo>
                  <a:cubicBezTo>
                    <a:pt x="3463" y="2626"/>
                    <a:pt x="2687" y="996"/>
                    <a:pt x="999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0" name="Google Shape;1704;p49">
              <a:extLst>
                <a:ext uri="{FF2B5EF4-FFF2-40B4-BE49-F238E27FC236}">
                  <a16:creationId xmlns:a16="http://schemas.microsoft.com/office/drawing/2014/main" id="{861255FC-4FFA-934C-2BA6-AE5CD452BE16}"/>
                </a:ext>
              </a:extLst>
            </p:cNvPr>
            <p:cNvSpPr/>
            <p:nvPr/>
          </p:nvSpPr>
          <p:spPr>
            <a:xfrm>
              <a:off x="1715312" y="1841282"/>
              <a:ext cx="212643" cy="254375"/>
            </a:xfrm>
            <a:custGeom>
              <a:avLst/>
              <a:gdLst/>
              <a:ahLst/>
              <a:cxnLst/>
              <a:rect l="l" t="t" r="r" b="b"/>
              <a:pathLst>
                <a:path w="4056" h="4852" extrusionOk="0">
                  <a:moveTo>
                    <a:pt x="1611" y="1"/>
                  </a:moveTo>
                  <a:cubicBezTo>
                    <a:pt x="1456" y="1"/>
                    <a:pt x="1291" y="13"/>
                    <a:pt x="1115" y="39"/>
                  </a:cubicBezTo>
                  <a:cubicBezTo>
                    <a:pt x="590" y="265"/>
                    <a:pt x="1375" y="821"/>
                    <a:pt x="1375" y="821"/>
                  </a:cubicBezTo>
                  <a:cubicBezTo>
                    <a:pt x="1375" y="821"/>
                    <a:pt x="1323" y="818"/>
                    <a:pt x="1243" y="818"/>
                  </a:cubicBezTo>
                  <a:cubicBezTo>
                    <a:pt x="1014" y="818"/>
                    <a:pt x="556" y="842"/>
                    <a:pt x="459" y="1027"/>
                  </a:cubicBezTo>
                  <a:cubicBezTo>
                    <a:pt x="330" y="1281"/>
                    <a:pt x="1015" y="1750"/>
                    <a:pt x="1015" y="1750"/>
                  </a:cubicBezTo>
                  <a:cubicBezTo>
                    <a:pt x="1015" y="1750"/>
                    <a:pt x="928" y="1740"/>
                    <a:pt x="806" y="1740"/>
                  </a:cubicBezTo>
                  <a:cubicBezTo>
                    <a:pt x="531" y="1740"/>
                    <a:pt x="77" y="1790"/>
                    <a:pt x="46" y="2116"/>
                  </a:cubicBezTo>
                  <a:cubicBezTo>
                    <a:pt x="0" y="2589"/>
                    <a:pt x="1301" y="3301"/>
                    <a:pt x="1301" y="3301"/>
                  </a:cubicBezTo>
                  <a:lnTo>
                    <a:pt x="905" y="3767"/>
                  </a:lnTo>
                  <a:cubicBezTo>
                    <a:pt x="905" y="3767"/>
                    <a:pt x="1998" y="4852"/>
                    <a:pt x="2881" y="4852"/>
                  </a:cubicBezTo>
                  <a:cubicBezTo>
                    <a:pt x="3524" y="4852"/>
                    <a:pt x="4055" y="4277"/>
                    <a:pt x="3974" y="2293"/>
                  </a:cubicBezTo>
                  <a:cubicBezTo>
                    <a:pt x="3974" y="2293"/>
                    <a:pt x="3734" y="1"/>
                    <a:pt x="1611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1" name="Google Shape;1705;p49">
              <a:extLst>
                <a:ext uri="{FF2B5EF4-FFF2-40B4-BE49-F238E27FC236}">
                  <a16:creationId xmlns:a16="http://schemas.microsoft.com/office/drawing/2014/main" id="{1D319995-FC68-7FB4-FA4B-61EDF068AE6A}"/>
                </a:ext>
              </a:extLst>
            </p:cNvPr>
            <p:cNvSpPr/>
            <p:nvPr/>
          </p:nvSpPr>
          <p:spPr>
            <a:xfrm>
              <a:off x="1052225" y="2003489"/>
              <a:ext cx="433099" cy="248451"/>
            </a:xfrm>
            <a:custGeom>
              <a:avLst/>
              <a:gdLst/>
              <a:ahLst/>
              <a:cxnLst/>
              <a:rect l="l" t="t" r="r" b="b"/>
              <a:pathLst>
                <a:path w="8261" h="4739" extrusionOk="0">
                  <a:moveTo>
                    <a:pt x="6729" y="0"/>
                  </a:moveTo>
                  <a:cubicBezTo>
                    <a:pt x="4958" y="0"/>
                    <a:pt x="1356" y="1648"/>
                    <a:pt x="1356" y="1648"/>
                  </a:cubicBezTo>
                  <a:cubicBezTo>
                    <a:pt x="1356" y="1648"/>
                    <a:pt x="1" y="4739"/>
                    <a:pt x="852" y="4739"/>
                  </a:cubicBezTo>
                  <a:cubicBezTo>
                    <a:pt x="918" y="4739"/>
                    <a:pt x="998" y="4720"/>
                    <a:pt x="1092" y="4680"/>
                  </a:cubicBezTo>
                  <a:cubicBezTo>
                    <a:pt x="6840" y="2231"/>
                    <a:pt x="8015" y="2656"/>
                    <a:pt x="7929" y="2203"/>
                  </a:cubicBezTo>
                  <a:cubicBezTo>
                    <a:pt x="7855" y="1815"/>
                    <a:pt x="6914" y="1648"/>
                    <a:pt x="6914" y="1648"/>
                  </a:cubicBezTo>
                  <a:lnTo>
                    <a:pt x="6914" y="1648"/>
                  </a:lnTo>
                  <a:cubicBezTo>
                    <a:pt x="6914" y="1648"/>
                    <a:pt x="7056" y="1660"/>
                    <a:pt x="7238" y="1660"/>
                  </a:cubicBezTo>
                  <a:cubicBezTo>
                    <a:pt x="7566" y="1660"/>
                    <a:pt x="8024" y="1619"/>
                    <a:pt x="8015" y="1388"/>
                  </a:cubicBezTo>
                  <a:cubicBezTo>
                    <a:pt x="8002" y="1029"/>
                    <a:pt x="6671" y="826"/>
                    <a:pt x="6671" y="826"/>
                  </a:cubicBezTo>
                  <a:lnTo>
                    <a:pt x="6671" y="826"/>
                  </a:lnTo>
                  <a:cubicBezTo>
                    <a:pt x="6671" y="826"/>
                    <a:pt x="6836" y="840"/>
                    <a:pt x="7041" y="840"/>
                  </a:cubicBezTo>
                  <a:cubicBezTo>
                    <a:pt x="7535" y="840"/>
                    <a:pt x="8261" y="755"/>
                    <a:pt x="7473" y="177"/>
                  </a:cubicBezTo>
                  <a:cubicBezTo>
                    <a:pt x="7304" y="53"/>
                    <a:pt x="7046" y="0"/>
                    <a:pt x="672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2" name="Google Shape;1706;p49">
              <a:extLst>
                <a:ext uri="{FF2B5EF4-FFF2-40B4-BE49-F238E27FC236}">
                  <a16:creationId xmlns:a16="http://schemas.microsoft.com/office/drawing/2014/main" id="{FF5EEFA4-A367-8336-3AFC-30A19D2CBB33}"/>
                </a:ext>
              </a:extLst>
            </p:cNvPr>
            <p:cNvSpPr/>
            <p:nvPr/>
          </p:nvSpPr>
          <p:spPr>
            <a:xfrm>
              <a:off x="718164" y="2074998"/>
              <a:ext cx="30303" cy="10223"/>
            </a:xfrm>
            <a:custGeom>
              <a:avLst/>
              <a:gdLst/>
              <a:ahLst/>
              <a:cxnLst/>
              <a:rect l="l" t="t" r="r" b="b"/>
              <a:pathLst>
                <a:path w="578" h="195" extrusionOk="0">
                  <a:moveTo>
                    <a:pt x="114" y="1"/>
                  </a:moveTo>
                  <a:cubicBezTo>
                    <a:pt x="30" y="1"/>
                    <a:pt x="0" y="136"/>
                    <a:pt x="93" y="161"/>
                  </a:cubicBezTo>
                  <a:cubicBezTo>
                    <a:pt x="175" y="184"/>
                    <a:pt x="254" y="195"/>
                    <a:pt x="335" y="195"/>
                  </a:cubicBezTo>
                  <a:cubicBezTo>
                    <a:pt x="382" y="195"/>
                    <a:pt x="430" y="191"/>
                    <a:pt x="479" y="184"/>
                  </a:cubicBezTo>
                  <a:cubicBezTo>
                    <a:pt x="578" y="171"/>
                    <a:pt x="542" y="27"/>
                    <a:pt x="448" y="27"/>
                  </a:cubicBezTo>
                  <a:cubicBezTo>
                    <a:pt x="444" y="27"/>
                    <a:pt x="440" y="27"/>
                    <a:pt x="435" y="28"/>
                  </a:cubicBezTo>
                  <a:cubicBezTo>
                    <a:pt x="402" y="32"/>
                    <a:pt x="370" y="34"/>
                    <a:pt x="338" y="34"/>
                  </a:cubicBezTo>
                  <a:cubicBezTo>
                    <a:pt x="270" y="34"/>
                    <a:pt x="204" y="25"/>
                    <a:pt x="136" y="4"/>
                  </a:cubicBezTo>
                  <a:cubicBezTo>
                    <a:pt x="128" y="2"/>
                    <a:pt x="121" y="1"/>
                    <a:pt x="114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3" name="Google Shape;1707;p49">
              <a:extLst>
                <a:ext uri="{FF2B5EF4-FFF2-40B4-BE49-F238E27FC236}">
                  <a16:creationId xmlns:a16="http://schemas.microsoft.com/office/drawing/2014/main" id="{D9D43213-6A35-C1C7-0FF4-B544757E1A81}"/>
                </a:ext>
              </a:extLst>
            </p:cNvPr>
            <p:cNvSpPr/>
            <p:nvPr/>
          </p:nvSpPr>
          <p:spPr>
            <a:xfrm>
              <a:off x="753762" y="2089154"/>
              <a:ext cx="24012" cy="18192"/>
            </a:xfrm>
            <a:custGeom>
              <a:avLst/>
              <a:gdLst/>
              <a:ahLst/>
              <a:cxnLst/>
              <a:rect l="l" t="t" r="r" b="b"/>
              <a:pathLst>
                <a:path w="458" h="347" extrusionOk="0">
                  <a:moveTo>
                    <a:pt x="121" y="1"/>
                  </a:moveTo>
                  <a:cubicBezTo>
                    <a:pt x="57" y="1"/>
                    <a:pt x="0" y="84"/>
                    <a:pt x="60" y="141"/>
                  </a:cubicBezTo>
                  <a:cubicBezTo>
                    <a:pt x="136" y="210"/>
                    <a:pt x="216" y="277"/>
                    <a:pt x="303" y="333"/>
                  </a:cubicBezTo>
                  <a:cubicBezTo>
                    <a:pt x="317" y="342"/>
                    <a:pt x="332" y="346"/>
                    <a:pt x="345" y="346"/>
                  </a:cubicBezTo>
                  <a:cubicBezTo>
                    <a:pt x="414" y="346"/>
                    <a:pt x="458" y="241"/>
                    <a:pt x="386" y="193"/>
                  </a:cubicBezTo>
                  <a:cubicBezTo>
                    <a:pt x="309" y="144"/>
                    <a:pt x="239" y="87"/>
                    <a:pt x="176" y="24"/>
                  </a:cubicBezTo>
                  <a:cubicBezTo>
                    <a:pt x="159" y="7"/>
                    <a:pt x="140" y="1"/>
                    <a:pt x="12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4" name="Google Shape;1708;p49">
              <a:extLst>
                <a:ext uri="{FF2B5EF4-FFF2-40B4-BE49-F238E27FC236}">
                  <a16:creationId xmlns:a16="http://schemas.microsoft.com/office/drawing/2014/main" id="{CBD062B8-0BD6-EC0F-4CB7-812A433027D0}"/>
                </a:ext>
              </a:extLst>
            </p:cNvPr>
            <p:cNvSpPr/>
            <p:nvPr/>
          </p:nvSpPr>
          <p:spPr>
            <a:xfrm>
              <a:off x="780237" y="2120347"/>
              <a:ext cx="17982" cy="18087"/>
            </a:xfrm>
            <a:custGeom>
              <a:avLst/>
              <a:gdLst/>
              <a:ahLst/>
              <a:cxnLst/>
              <a:rect l="l" t="t" r="r" b="b"/>
              <a:pathLst>
                <a:path w="343" h="345" extrusionOk="0">
                  <a:moveTo>
                    <a:pt x="114" y="1"/>
                  </a:moveTo>
                  <a:cubicBezTo>
                    <a:pt x="57" y="1"/>
                    <a:pt x="1" y="58"/>
                    <a:pt x="40" y="121"/>
                  </a:cubicBezTo>
                  <a:cubicBezTo>
                    <a:pt x="80" y="181"/>
                    <a:pt x="123" y="244"/>
                    <a:pt x="163" y="308"/>
                  </a:cubicBezTo>
                  <a:cubicBezTo>
                    <a:pt x="181" y="334"/>
                    <a:pt x="205" y="345"/>
                    <a:pt x="230" y="345"/>
                  </a:cubicBezTo>
                  <a:cubicBezTo>
                    <a:pt x="287" y="345"/>
                    <a:pt x="343" y="287"/>
                    <a:pt x="303" y="224"/>
                  </a:cubicBezTo>
                  <a:cubicBezTo>
                    <a:pt x="263" y="165"/>
                    <a:pt x="220" y="101"/>
                    <a:pt x="180" y="38"/>
                  </a:cubicBezTo>
                  <a:cubicBezTo>
                    <a:pt x="163" y="11"/>
                    <a:pt x="138" y="1"/>
                    <a:pt x="114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5" name="Google Shape;1709;p49">
              <a:extLst>
                <a:ext uri="{FF2B5EF4-FFF2-40B4-BE49-F238E27FC236}">
                  <a16:creationId xmlns:a16="http://schemas.microsoft.com/office/drawing/2014/main" id="{71D428FB-0752-C9C0-0682-A8DC0BBB37F2}"/>
                </a:ext>
              </a:extLst>
            </p:cNvPr>
            <p:cNvSpPr/>
            <p:nvPr/>
          </p:nvSpPr>
          <p:spPr>
            <a:xfrm>
              <a:off x="791247" y="2158723"/>
              <a:ext cx="12792" cy="20027"/>
            </a:xfrm>
            <a:custGeom>
              <a:avLst/>
              <a:gdLst/>
              <a:ahLst/>
              <a:cxnLst/>
              <a:rect l="l" t="t" r="r" b="b"/>
              <a:pathLst>
                <a:path w="244" h="382" extrusionOk="0">
                  <a:moveTo>
                    <a:pt x="111" y="1"/>
                  </a:moveTo>
                  <a:cubicBezTo>
                    <a:pt x="55" y="1"/>
                    <a:pt x="0" y="59"/>
                    <a:pt x="37" y="121"/>
                  </a:cubicBezTo>
                  <a:cubicBezTo>
                    <a:pt x="70" y="181"/>
                    <a:pt x="80" y="238"/>
                    <a:pt x="73" y="304"/>
                  </a:cubicBezTo>
                  <a:cubicBezTo>
                    <a:pt x="68" y="356"/>
                    <a:pt x="107" y="382"/>
                    <a:pt x="148" y="382"/>
                  </a:cubicBezTo>
                  <a:cubicBezTo>
                    <a:pt x="188" y="382"/>
                    <a:pt x="231" y="356"/>
                    <a:pt x="236" y="304"/>
                  </a:cubicBezTo>
                  <a:cubicBezTo>
                    <a:pt x="243" y="208"/>
                    <a:pt x="223" y="121"/>
                    <a:pt x="176" y="41"/>
                  </a:cubicBezTo>
                  <a:cubicBezTo>
                    <a:pt x="160" y="13"/>
                    <a:pt x="135" y="1"/>
                    <a:pt x="11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6" name="Google Shape;1710;p49">
              <a:extLst>
                <a:ext uri="{FF2B5EF4-FFF2-40B4-BE49-F238E27FC236}">
                  <a16:creationId xmlns:a16="http://schemas.microsoft.com/office/drawing/2014/main" id="{29F4B8BC-2378-7C18-6971-570F53EDE116}"/>
                </a:ext>
              </a:extLst>
            </p:cNvPr>
            <p:cNvSpPr/>
            <p:nvPr/>
          </p:nvSpPr>
          <p:spPr>
            <a:xfrm>
              <a:off x="792348" y="2201556"/>
              <a:ext cx="11848" cy="19083"/>
            </a:xfrm>
            <a:custGeom>
              <a:avLst/>
              <a:gdLst/>
              <a:ahLst/>
              <a:cxnLst/>
              <a:rect l="l" t="t" r="r" b="b"/>
              <a:pathLst>
                <a:path w="226" h="364" extrusionOk="0">
                  <a:moveTo>
                    <a:pt x="109" y="0"/>
                  </a:moveTo>
                  <a:cubicBezTo>
                    <a:pt x="56" y="0"/>
                    <a:pt x="1" y="59"/>
                    <a:pt x="32" y="123"/>
                  </a:cubicBezTo>
                  <a:cubicBezTo>
                    <a:pt x="55" y="180"/>
                    <a:pt x="59" y="230"/>
                    <a:pt x="52" y="286"/>
                  </a:cubicBezTo>
                  <a:cubicBezTo>
                    <a:pt x="45" y="338"/>
                    <a:pt x="83" y="364"/>
                    <a:pt x="124" y="364"/>
                  </a:cubicBezTo>
                  <a:cubicBezTo>
                    <a:pt x="165" y="364"/>
                    <a:pt x="209" y="338"/>
                    <a:pt x="215" y="286"/>
                  </a:cubicBezTo>
                  <a:cubicBezTo>
                    <a:pt x="226" y="200"/>
                    <a:pt x="209" y="123"/>
                    <a:pt x="172" y="43"/>
                  </a:cubicBezTo>
                  <a:cubicBezTo>
                    <a:pt x="157" y="13"/>
                    <a:pt x="134" y="0"/>
                    <a:pt x="109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7" name="Google Shape;1711;p49">
              <a:extLst>
                <a:ext uri="{FF2B5EF4-FFF2-40B4-BE49-F238E27FC236}">
                  <a16:creationId xmlns:a16="http://schemas.microsoft.com/office/drawing/2014/main" id="{94DA8391-849F-DE7B-6F54-550240FE3DFB}"/>
                </a:ext>
              </a:extLst>
            </p:cNvPr>
            <p:cNvSpPr/>
            <p:nvPr/>
          </p:nvSpPr>
          <p:spPr>
            <a:xfrm>
              <a:off x="787891" y="2243759"/>
              <a:ext cx="8598" cy="19922"/>
            </a:xfrm>
            <a:custGeom>
              <a:avLst/>
              <a:gdLst/>
              <a:ahLst/>
              <a:cxnLst/>
              <a:rect l="l" t="t" r="r" b="b"/>
              <a:pathLst>
                <a:path w="164" h="380" extrusionOk="0">
                  <a:moveTo>
                    <a:pt x="82" y="0"/>
                  </a:moveTo>
                  <a:cubicBezTo>
                    <a:pt x="41" y="0"/>
                    <a:pt x="1" y="27"/>
                    <a:pt x="1" y="80"/>
                  </a:cubicBezTo>
                  <a:lnTo>
                    <a:pt x="1" y="300"/>
                  </a:lnTo>
                  <a:cubicBezTo>
                    <a:pt x="1" y="353"/>
                    <a:pt x="41" y="380"/>
                    <a:pt x="82" y="380"/>
                  </a:cubicBezTo>
                  <a:cubicBezTo>
                    <a:pt x="123" y="380"/>
                    <a:pt x="164" y="353"/>
                    <a:pt x="164" y="300"/>
                  </a:cubicBezTo>
                  <a:lnTo>
                    <a:pt x="164" y="80"/>
                  </a:lnTo>
                  <a:cubicBezTo>
                    <a:pt x="164" y="27"/>
                    <a:pt x="123" y="0"/>
                    <a:pt x="82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8" name="Google Shape;1712;p49">
              <a:extLst>
                <a:ext uri="{FF2B5EF4-FFF2-40B4-BE49-F238E27FC236}">
                  <a16:creationId xmlns:a16="http://schemas.microsoft.com/office/drawing/2014/main" id="{F2A208B6-79C9-B597-4872-A96C7BE64696}"/>
                </a:ext>
              </a:extLst>
            </p:cNvPr>
            <p:cNvSpPr/>
            <p:nvPr/>
          </p:nvSpPr>
          <p:spPr>
            <a:xfrm>
              <a:off x="782754" y="2280405"/>
              <a:ext cx="11167" cy="20813"/>
            </a:xfrm>
            <a:custGeom>
              <a:avLst/>
              <a:gdLst/>
              <a:ahLst/>
              <a:cxnLst/>
              <a:rect l="l" t="t" r="r" b="b"/>
              <a:pathLst>
                <a:path w="213" h="397" extrusionOk="0">
                  <a:moveTo>
                    <a:pt x="131" y="0"/>
                  </a:moveTo>
                  <a:cubicBezTo>
                    <a:pt x="90" y="0"/>
                    <a:pt x="49" y="27"/>
                    <a:pt x="49" y="80"/>
                  </a:cubicBezTo>
                  <a:cubicBezTo>
                    <a:pt x="49" y="153"/>
                    <a:pt x="39" y="224"/>
                    <a:pt x="19" y="296"/>
                  </a:cubicBezTo>
                  <a:cubicBezTo>
                    <a:pt x="1" y="357"/>
                    <a:pt x="51" y="396"/>
                    <a:pt x="100" y="396"/>
                  </a:cubicBezTo>
                  <a:cubicBezTo>
                    <a:pt x="132" y="396"/>
                    <a:pt x="164" y="379"/>
                    <a:pt x="175" y="339"/>
                  </a:cubicBezTo>
                  <a:cubicBezTo>
                    <a:pt x="199" y="253"/>
                    <a:pt x="212" y="170"/>
                    <a:pt x="212" y="80"/>
                  </a:cubicBezTo>
                  <a:cubicBezTo>
                    <a:pt x="212" y="27"/>
                    <a:pt x="171" y="0"/>
                    <a:pt x="131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9" name="Google Shape;1713;p49">
              <a:extLst>
                <a:ext uri="{FF2B5EF4-FFF2-40B4-BE49-F238E27FC236}">
                  <a16:creationId xmlns:a16="http://schemas.microsoft.com/office/drawing/2014/main" id="{D77DE21A-A4EB-3050-AB02-646B2A13A562}"/>
                </a:ext>
              </a:extLst>
            </p:cNvPr>
            <p:cNvSpPr/>
            <p:nvPr/>
          </p:nvSpPr>
          <p:spPr>
            <a:xfrm>
              <a:off x="740917" y="1907287"/>
              <a:ext cx="27314" cy="10643"/>
            </a:xfrm>
            <a:custGeom>
              <a:avLst/>
              <a:gdLst/>
              <a:ahLst/>
              <a:cxnLst/>
              <a:rect l="l" t="t" r="r" b="b"/>
              <a:pathLst>
                <a:path w="521" h="203" extrusionOk="0">
                  <a:moveTo>
                    <a:pt x="105" y="0"/>
                  </a:moveTo>
                  <a:cubicBezTo>
                    <a:pt x="25" y="0"/>
                    <a:pt x="1" y="131"/>
                    <a:pt x="88" y="161"/>
                  </a:cubicBezTo>
                  <a:cubicBezTo>
                    <a:pt x="180" y="189"/>
                    <a:pt x="269" y="203"/>
                    <a:pt x="362" y="203"/>
                  </a:cubicBezTo>
                  <a:cubicBezTo>
                    <a:pt x="380" y="203"/>
                    <a:pt x="399" y="202"/>
                    <a:pt x="417" y="201"/>
                  </a:cubicBezTo>
                  <a:cubicBezTo>
                    <a:pt x="518" y="195"/>
                    <a:pt x="520" y="38"/>
                    <a:pt x="423" y="38"/>
                  </a:cubicBezTo>
                  <a:cubicBezTo>
                    <a:pt x="421" y="38"/>
                    <a:pt x="419" y="38"/>
                    <a:pt x="417" y="38"/>
                  </a:cubicBezTo>
                  <a:cubicBezTo>
                    <a:pt x="398" y="40"/>
                    <a:pt x="379" y="40"/>
                    <a:pt x="360" y="40"/>
                  </a:cubicBezTo>
                  <a:cubicBezTo>
                    <a:pt x="283" y="40"/>
                    <a:pt x="209" y="29"/>
                    <a:pt x="131" y="5"/>
                  </a:cubicBezTo>
                  <a:cubicBezTo>
                    <a:pt x="122" y="2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0" name="Google Shape;1714;p49">
              <a:extLst>
                <a:ext uri="{FF2B5EF4-FFF2-40B4-BE49-F238E27FC236}">
                  <a16:creationId xmlns:a16="http://schemas.microsoft.com/office/drawing/2014/main" id="{CE292D94-78E2-0929-DB33-834762D28A2A}"/>
                </a:ext>
              </a:extLst>
            </p:cNvPr>
            <p:cNvSpPr/>
            <p:nvPr/>
          </p:nvSpPr>
          <p:spPr>
            <a:xfrm>
              <a:off x="779765" y="1912844"/>
              <a:ext cx="35074" cy="10433"/>
            </a:xfrm>
            <a:custGeom>
              <a:avLst/>
              <a:gdLst/>
              <a:ahLst/>
              <a:cxnLst/>
              <a:rect l="l" t="t" r="r" b="b"/>
              <a:pathLst>
                <a:path w="669" h="199" extrusionOk="0">
                  <a:moveTo>
                    <a:pt x="125" y="1"/>
                  </a:moveTo>
                  <a:cubicBezTo>
                    <a:pt x="35" y="1"/>
                    <a:pt x="1" y="142"/>
                    <a:pt x="99" y="158"/>
                  </a:cubicBezTo>
                  <a:cubicBezTo>
                    <a:pt x="252" y="185"/>
                    <a:pt x="406" y="198"/>
                    <a:pt x="562" y="198"/>
                  </a:cubicBezTo>
                  <a:cubicBezTo>
                    <a:pt x="665" y="198"/>
                    <a:pt x="668" y="35"/>
                    <a:pt x="562" y="35"/>
                  </a:cubicBezTo>
                  <a:cubicBezTo>
                    <a:pt x="422" y="35"/>
                    <a:pt x="279" y="26"/>
                    <a:pt x="139" y="2"/>
                  </a:cubicBezTo>
                  <a:cubicBezTo>
                    <a:pt x="134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1" name="Google Shape;1715;p49">
              <a:extLst>
                <a:ext uri="{FF2B5EF4-FFF2-40B4-BE49-F238E27FC236}">
                  <a16:creationId xmlns:a16="http://schemas.microsoft.com/office/drawing/2014/main" id="{F202A7F4-7A1F-F7B3-DE47-29AD4A19C6F9}"/>
                </a:ext>
              </a:extLst>
            </p:cNvPr>
            <p:cNvSpPr/>
            <p:nvPr/>
          </p:nvSpPr>
          <p:spPr>
            <a:xfrm>
              <a:off x="851327" y="1912896"/>
              <a:ext cx="27681" cy="10590"/>
            </a:xfrm>
            <a:custGeom>
              <a:avLst/>
              <a:gdLst/>
              <a:ahLst/>
              <a:cxnLst/>
              <a:rect l="l" t="t" r="r" b="b"/>
              <a:pathLst>
                <a:path w="528" h="202" extrusionOk="0">
                  <a:moveTo>
                    <a:pt x="397" y="0"/>
                  </a:moveTo>
                  <a:cubicBezTo>
                    <a:pt x="393" y="0"/>
                    <a:pt x="389" y="0"/>
                    <a:pt x="385" y="1"/>
                  </a:cubicBezTo>
                  <a:cubicBezTo>
                    <a:pt x="288" y="14"/>
                    <a:pt x="192" y="28"/>
                    <a:pt x="99" y="45"/>
                  </a:cubicBezTo>
                  <a:cubicBezTo>
                    <a:pt x="0" y="57"/>
                    <a:pt x="36" y="201"/>
                    <a:pt x="127" y="201"/>
                  </a:cubicBezTo>
                  <a:cubicBezTo>
                    <a:pt x="131" y="201"/>
                    <a:pt x="135" y="201"/>
                    <a:pt x="139" y="200"/>
                  </a:cubicBezTo>
                  <a:cubicBezTo>
                    <a:pt x="236" y="184"/>
                    <a:pt x="331" y="171"/>
                    <a:pt x="428" y="157"/>
                  </a:cubicBezTo>
                  <a:cubicBezTo>
                    <a:pt x="527" y="145"/>
                    <a:pt x="491" y="0"/>
                    <a:pt x="397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2" name="Google Shape;1716;p49">
              <a:extLst>
                <a:ext uri="{FF2B5EF4-FFF2-40B4-BE49-F238E27FC236}">
                  <a16:creationId xmlns:a16="http://schemas.microsoft.com/office/drawing/2014/main" id="{1AAC70EE-DF8D-C99C-DFBC-4D4E0F1DE971}"/>
                </a:ext>
              </a:extLst>
            </p:cNvPr>
            <p:cNvSpPr/>
            <p:nvPr/>
          </p:nvSpPr>
          <p:spPr>
            <a:xfrm>
              <a:off x="902967" y="1904403"/>
              <a:ext cx="22596" cy="13788"/>
            </a:xfrm>
            <a:custGeom>
              <a:avLst/>
              <a:gdLst/>
              <a:ahLst/>
              <a:cxnLst/>
              <a:rect l="l" t="t" r="r" b="b"/>
              <a:pathLst>
                <a:path w="431" h="263" extrusionOk="0">
                  <a:moveTo>
                    <a:pt x="332" y="1"/>
                  </a:moveTo>
                  <a:cubicBezTo>
                    <a:pt x="322" y="1"/>
                    <a:pt x="312" y="3"/>
                    <a:pt x="302" y="7"/>
                  </a:cubicBezTo>
                  <a:cubicBezTo>
                    <a:pt x="229" y="40"/>
                    <a:pt x="156" y="70"/>
                    <a:pt x="85" y="100"/>
                  </a:cubicBezTo>
                  <a:cubicBezTo>
                    <a:pt x="0" y="135"/>
                    <a:pt x="22" y="263"/>
                    <a:pt x="95" y="263"/>
                  </a:cubicBezTo>
                  <a:cubicBezTo>
                    <a:pt x="105" y="263"/>
                    <a:pt x="115" y="261"/>
                    <a:pt x="125" y="256"/>
                  </a:cubicBezTo>
                  <a:cubicBezTo>
                    <a:pt x="199" y="227"/>
                    <a:pt x="272" y="193"/>
                    <a:pt x="345" y="163"/>
                  </a:cubicBezTo>
                  <a:cubicBezTo>
                    <a:pt x="431" y="131"/>
                    <a:pt x="406" y="1"/>
                    <a:pt x="332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3" name="Google Shape;1717;p49">
              <a:extLst>
                <a:ext uri="{FF2B5EF4-FFF2-40B4-BE49-F238E27FC236}">
                  <a16:creationId xmlns:a16="http://schemas.microsoft.com/office/drawing/2014/main" id="{976DAE0F-0031-4D66-802B-33A92982DB8C}"/>
                </a:ext>
              </a:extLst>
            </p:cNvPr>
            <p:cNvSpPr/>
            <p:nvPr/>
          </p:nvSpPr>
          <p:spPr>
            <a:xfrm>
              <a:off x="760210" y="1875307"/>
              <a:ext cx="23854" cy="15780"/>
            </a:xfrm>
            <a:custGeom>
              <a:avLst/>
              <a:gdLst/>
              <a:ahLst/>
              <a:cxnLst/>
              <a:rect l="l" t="t" r="r" b="b"/>
              <a:pathLst>
                <a:path w="455" h="301" extrusionOk="0">
                  <a:moveTo>
                    <a:pt x="339" y="0"/>
                  </a:moveTo>
                  <a:cubicBezTo>
                    <a:pt x="326" y="0"/>
                    <a:pt x="313" y="4"/>
                    <a:pt x="299" y="12"/>
                  </a:cubicBezTo>
                  <a:cubicBezTo>
                    <a:pt x="223" y="59"/>
                    <a:pt x="149" y="103"/>
                    <a:pt x="77" y="149"/>
                  </a:cubicBezTo>
                  <a:cubicBezTo>
                    <a:pt x="0" y="194"/>
                    <a:pt x="48" y="301"/>
                    <a:pt x="117" y="301"/>
                  </a:cubicBezTo>
                  <a:cubicBezTo>
                    <a:pt x="129" y="301"/>
                    <a:pt x="143" y="297"/>
                    <a:pt x="156" y="289"/>
                  </a:cubicBezTo>
                  <a:cubicBezTo>
                    <a:pt x="232" y="243"/>
                    <a:pt x="306" y="199"/>
                    <a:pt x="379" y="152"/>
                  </a:cubicBezTo>
                  <a:cubicBezTo>
                    <a:pt x="455" y="107"/>
                    <a:pt x="407" y="0"/>
                    <a:pt x="339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4" name="Google Shape;1718;p49">
              <a:extLst>
                <a:ext uri="{FF2B5EF4-FFF2-40B4-BE49-F238E27FC236}">
                  <a16:creationId xmlns:a16="http://schemas.microsoft.com/office/drawing/2014/main" id="{E95B9C94-8BE9-C0B8-94F6-5CD2F8C0BFB6}"/>
                </a:ext>
              </a:extLst>
            </p:cNvPr>
            <p:cNvSpPr/>
            <p:nvPr/>
          </p:nvSpPr>
          <p:spPr>
            <a:xfrm>
              <a:off x="793186" y="1850771"/>
              <a:ext cx="29936" cy="16147"/>
            </a:xfrm>
            <a:custGeom>
              <a:avLst/>
              <a:gdLst/>
              <a:ahLst/>
              <a:cxnLst/>
              <a:rect l="l" t="t" r="r" b="b"/>
              <a:pathLst>
                <a:path w="571" h="308" extrusionOk="0">
                  <a:moveTo>
                    <a:pt x="460" y="1"/>
                  </a:moveTo>
                  <a:cubicBezTo>
                    <a:pt x="452" y="1"/>
                    <a:pt x="444" y="2"/>
                    <a:pt x="436" y="4"/>
                  </a:cubicBezTo>
                  <a:cubicBezTo>
                    <a:pt x="313" y="48"/>
                    <a:pt x="193" y="98"/>
                    <a:pt x="79" y="158"/>
                  </a:cubicBezTo>
                  <a:cubicBezTo>
                    <a:pt x="0" y="200"/>
                    <a:pt x="49" y="308"/>
                    <a:pt x="121" y="308"/>
                  </a:cubicBezTo>
                  <a:cubicBezTo>
                    <a:pt x="133" y="308"/>
                    <a:pt x="146" y="305"/>
                    <a:pt x="159" y="298"/>
                  </a:cubicBezTo>
                  <a:cubicBezTo>
                    <a:pt x="262" y="244"/>
                    <a:pt x="369" y="198"/>
                    <a:pt x="479" y="161"/>
                  </a:cubicBezTo>
                  <a:cubicBezTo>
                    <a:pt x="570" y="134"/>
                    <a:pt x="542" y="1"/>
                    <a:pt x="460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5" name="Google Shape;1719;p49">
              <a:extLst>
                <a:ext uri="{FF2B5EF4-FFF2-40B4-BE49-F238E27FC236}">
                  <a16:creationId xmlns:a16="http://schemas.microsoft.com/office/drawing/2014/main" id="{B0432E66-5EF1-2281-1D0F-F1F74BD7965E}"/>
                </a:ext>
              </a:extLst>
            </p:cNvPr>
            <p:cNvSpPr/>
            <p:nvPr/>
          </p:nvSpPr>
          <p:spPr>
            <a:xfrm>
              <a:off x="836700" y="1828805"/>
              <a:ext cx="33501" cy="17248"/>
            </a:xfrm>
            <a:custGeom>
              <a:avLst/>
              <a:gdLst/>
              <a:ahLst/>
              <a:cxnLst/>
              <a:rect l="l" t="t" r="r" b="b"/>
              <a:pathLst>
                <a:path w="639" h="329" extrusionOk="0">
                  <a:moveTo>
                    <a:pt x="508" y="0"/>
                  </a:moveTo>
                  <a:cubicBezTo>
                    <a:pt x="497" y="0"/>
                    <a:pt x="486" y="2"/>
                    <a:pt x="475" y="7"/>
                  </a:cubicBezTo>
                  <a:cubicBezTo>
                    <a:pt x="344" y="67"/>
                    <a:pt x="211" y="124"/>
                    <a:pt x="82" y="181"/>
                  </a:cubicBezTo>
                  <a:cubicBezTo>
                    <a:pt x="0" y="218"/>
                    <a:pt x="50" y="329"/>
                    <a:pt x="128" y="329"/>
                  </a:cubicBezTo>
                  <a:cubicBezTo>
                    <a:pt x="140" y="329"/>
                    <a:pt x="152" y="326"/>
                    <a:pt x="165" y="320"/>
                  </a:cubicBezTo>
                  <a:cubicBezTo>
                    <a:pt x="295" y="264"/>
                    <a:pt x="424" y="207"/>
                    <a:pt x="555" y="147"/>
                  </a:cubicBezTo>
                  <a:cubicBezTo>
                    <a:pt x="639" y="112"/>
                    <a:pt x="585" y="0"/>
                    <a:pt x="508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6" name="Google Shape;1720;p49">
              <a:extLst>
                <a:ext uri="{FF2B5EF4-FFF2-40B4-BE49-F238E27FC236}">
                  <a16:creationId xmlns:a16="http://schemas.microsoft.com/office/drawing/2014/main" id="{229BDD0E-8738-90C6-5934-1C41B8272D63}"/>
                </a:ext>
              </a:extLst>
            </p:cNvPr>
            <p:cNvSpPr/>
            <p:nvPr/>
          </p:nvSpPr>
          <p:spPr>
            <a:xfrm>
              <a:off x="887973" y="1810508"/>
              <a:ext cx="35283" cy="15780"/>
            </a:xfrm>
            <a:custGeom>
              <a:avLst/>
              <a:gdLst/>
              <a:ahLst/>
              <a:cxnLst/>
              <a:rect l="l" t="t" r="r" b="b"/>
              <a:pathLst>
                <a:path w="673" h="301" extrusionOk="0">
                  <a:moveTo>
                    <a:pt x="563" y="0"/>
                  </a:moveTo>
                  <a:cubicBezTo>
                    <a:pt x="555" y="0"/>
                    <a:pt x="547" y="1"/>
                    <a:pt x="538" y="4"/>
                  </a:cubicBezTo>
                  <a:cubicBezTo>
                    <a:pt x="388" y="47"/>
                    <a:pt x="242" y="93"/>
                    <a:pt x="92" y="141"/>
                  </a:cubicBezTo>
                  <a:cubicBezTo>
                    <a:pt x="1" y="168"/>
                    <a:pt x="29" y="300"/>
                    <a:pt x="111" y="300"/>
                  </a:cubicBezTo>
                  <a:cubicBezTo>
                    <a:pt x="119" y="300"/>
                    <a:pt x="127" y="299"/>
                    <a:pt x="136" y="296"/>
                  </a:cubicBezTo>
                  <a:cubicBezTo>
                    <a:pt x="285" y="250"/>
                    <a:pt x="431" y="204"/>
                    <a:pt x="581" y="161"/>
                  </a:cubicBezTo>
                  <a:cubicBezTo>
                    <a:pt x="672" y="133"/>
                    <a:pt x="645" y="0"/>
                    <a:pt x="563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7" name="Google Shape;1721;p49">
              <a:extLst>
                <a:ext uri="{FF2B5EF4-FFF2-40B4-BE49-F238E27FC236}">
                  <a16:creationId xmlns:a16="http://schemas.microsoft.com/office/drawing/2014/main" id="{B1EAC516-8EC0-1549-E10D-AC5EC03C82D0}"/>
                </a:ext>
              </a:extLst>
            </p:cNvPr>
            <p:cNvSpPr/>
            <p:nvPr/>
          </p:nvSpPr>
          <p:spPr>
            <a:xfrm>
              <a:off x="941448" y="1804584"/>
              <a:ext cx="27996" cy="9647"/>
            </a:xfrm>
            <a:custGeom>
              <a:avLst/>
              <a:gdLst/>
              <a:ahLst/>
              <a:cxnLst/>
              <a:rect l="l" t="t" r="r" b="b"/>
              <a:pathLst>
                <a:path w="534" h="184" extrusionOk="0">
                  <a:moveTo>
                    <a:pt x="433" y="0"/>
                  </a:moveTo>
                  <a:cubicBezTo>
                    <a:pt x="431" y="0"/>
                    <a:pt x="429" y="0"/>
                    <a:pt x="426" y="0"/>
                  </a:cubicBezTo>
                  <a:cubicBezTo>
                    <a:pt x="320" y="7"/>
                    <a:pt x="214" y="17"/>
                    <a:pt x="104" y="24"/>
                  </a:cubicBezTo>
                  <a:cubicBezTo>
                    <a:pt x="4" y="30"/>
                    <a:pt x="1" y="184"/>
                    <a:pt x="95" y="184"/>
                  </a:cubicBezTo>
                  <a:cubicBezTo>
                    <a:pt x="98" y="184"/>
                    <a:pt x="101" y="184"/>
                    <a:pt x="104" y="183"/>
                  </a:cubicBezTo>
                  <a:cubicBezTo>
                    <a:pt x="214" y="177"/>
                    <a:pt x="320" y="170"/>
                    <a:pt x="426" y="163"/>
                  </a:cubicBezTo>
                  <a:cubicBezTo>
                    <a:pt x="528" y="157"/>
                    <a:pt x="533" y="0"/>
                    <a:pt x="433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8" name="Google Shape;1722;p49">
              <a:extLst>
                <a:ext uri="{FF2B5EF4-FFF2-40B4-BE49-F238E27FC236}">
                  <a16:creationId xmlns:a16="http://schemas.microsoft.com/office/drawing/2014/main" id="{7B677343-F10E-AFDF-F7F4-E4E868E85D3E}"/>
                </a:ext>
              </a:extLst>
            </p:cNvPr>
            <p:cNvSpPr/>
            <p:nvPr/>
          </p:nvSpPr>
          <p:spPr>
            <a:xfrm>
              <a:off x="1015474" y="1556607"/>
              <a:ext cx="10852" cy="24483"/>
            </a:xfrm>
            <a:custGeom>
              <a:avLst/>
              <a:gdLst/>
              <a:ahLst/>
              <a:cxnLst/>
              <a:rect l="l" t="t" r="r" b="b"/>
              <a:pathLst>
                <a:path w="207" h="467" extrusionOk="0">
                  <a:moveTo>
                    <a:pt x="96" y="1"/>
                  </a:moveTo>
                  <a:cubicBezTo>
                    <a:pt x="53" y="1"/>
                    <a:pt x="13" y="27"/>
                    <a:pt x="7" y="81"/>
                  </a:cubicBezTo>
                  <a:cubicBezTo>
                    <a:pt x="0" y="191"/>
                    <a:pt x="10" y="300"/>
                    <a:pt x="36" y="411"/>
                  </a:cubicBezTo>
                  <a:cubicBezTo>
                    <a:pt x="43" y="451"/>
                    <a:pt x="76" y="467"/>
                    <a:pt x="106" y="467"/>
                  </a:cubicBezTo>
                  <a:cubicBezTo>
                    <a:pt x="156" y="467"/>
                    <a:pt x="206" y="427"/>
                    <a:pt x="189" y="367"/>
                  </a:cubicBezTo>
                  <a:cubicBezTo>
                    <a:pt x="169" y="271"/>
                    <a:pt x="163" y="177"/>
                    <a:pt x="169" y="81"/>
                  </a:cubicBezTo>
                  <a:cubicBezTo>
                    <a:pt x="173" y="27"/>
                    <a:pt x="136" y="1"/>
                    <a:pt x="96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9" name="Google Shape;1723;p49">
              <a:extLst>
                <a:ext uri="{FF2B5EF4-FFF2-40B4-BE49-F238E27FC236}">
                  <a16:creationId xmlns:a16="http://schemas.microsoft.com/office/drawing/2014/main" id="{988AA968-7973-FB58-C873-0BDFBE174DFE}"/>
                </a:ext>
              </a:extLst>
            </p:cNvPr>
            <p:cNvSpPr/>
            <p:nvPr/>
          </p:nvSpPr>
          <p:spPr>
            <a:xfrm>
              <a:off x="1035343" y="1432042"/>
              <a:ext cx="11010" cy="23068"/>
            </a:xfrm>
            <a:custGeom>
              <a:avLst/>
              <a:gdLst/>
              <a:ahLst/>
              <a:cxnLst/>
              <a:rect l="l" t="t" r="r" b="b"/>
              <a:pathLst>
                <a:path w="210" h="440" extrusionOk="0">
                  <a:moveTo>
                    <a:pt x="107" y="1"/>
                  </a:moveTo>
                  <a:cubicBezTo>
                    <a:pt x="67" y="1"/>
                    <a:pt x="30" y="27"/>
                    <a:pt x="36" y="77"/>
                  </a:cubicBezTo>
                  <a:cubicBezTo>
                    <a:pt x="47" y="167"/>
                    <a:pt x="40" y="251"/>
                    <a:pt x="17" y="337"/>
                  </a:cubicBezTo>
                  <a:cubicBezTo>
                    <a:pt x="1" y="400"/>
                    <a:pt x="50" y="440"/>
                    <a:pt x="100" y="440"/>
                  </a:cubicBezTo>
                  <a:cubicBezTo>
                    <a:pt x="133" y="440"/>
                    <a:pt x="163" y="420"/>
                    <a:pt x="173" y="380"/>
                  </a:cubicBezTo>
                  <a:cubicBezTo>
                    <a:pt x="200" y="280"/>
                    <a:pt x="210" y="180"/>
                    <a:pt x="196" y="77"/>
                  </a:cubicBezTo>
                  <a:cubicBezTo>
                    <a:pt x="193" y="27"/>
                    <a:pt x="150" y="1"/>
                    <a:pt x="107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0" name="Google Shape;1724;p49">
              <a:extLst>
                <a:ext uri="{FF2B5EF4-FFF2-40B4-BE49-F238E27FC236}">
                  <a16:creationId xmlns:a16="http://schemas.microsoft.com/office/drawing/2014/main" id="{9DF48FE8-F037-3881-3405-3850D077D2FF}"/>
                </a:ext>
              </a:extLst>
            </p:cNvPr>
            <p:cNvSpPr/>
            <p:nvPr/>
          </p:nvSpPr>
          <p:spPr>
            <a:xfrm>
              <a:off x="1048083" y="1440064"/>
              <a:ext cx="8441" cy="22963"/>
            </a:xfrm>
            <a:custGeom>
              <a:avLst/>
              <a:gdLst/>
              <a:ahLst/>
              <a:cxnLst/>
              <a:rect l="l" t="t" r="r" b="b"/>
              <a:pathLst>
                <a:path w="161" h="438" extrusionOk="0">
                  <a:moveTo>
                    <a:pt x="80" y="1"/>
                  </a:moveTo>
                  <a:cubicBezTo>
                    <a:pt x="40" y="1"/>
                    <a:pt x="0" y="27"/>
                    <a:pt x="0" y="78"/>
                  </a:cubicBezTo>
                  <a:lnTo>
                    <a:pt x="0" y="360"/>
                  </a:lnTo>
                  <a:cubicBezTo>
                    <a:pt x="0" y="410"/>
                    <a:pt x="40" y="437"/>
                    <a:pt x="80" y="437"/>
                  </a:cubicBezTo>
                  <a:cubicBezTo>
                    <a:pt x="120" y="437"/>
                    <a:pt x="160" y="410"/>
                    <a:pt x="160" y="360"/>
                  </a:cubicBezTo>
                  <a:lnTo>
                    <a:pt x="160" y="78"/>
                  </a:lnTo>
                  <a:cubicBezTo>
                    <a:pt x="160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1" name="Google Shape;1725;p49">
              <a:extLst>
                <a:ext uri="{FF2B5EF4-FFF2-40B4-BE49-F238E27FC236}">
                  <a16:creationId xmlns:a16="http://schemas.microsoft.com/office/drawing/2014/main" id="{25EA88D8-88EC-24E4-1B81-51646691D858}"/>
                </a:ext>
              </a:extLst>
            </p:cNvPr>
            <p:cNvSpPr/>
            <p:nvPr/>
          </p:nvSpPr>
          <p:spPr>
            <a:xfrm>
              <a:off x="1302822" y="1332590"/>
              <a:ext cx="10328" cy="28468"/>
            </a:xfrm>
            <a:custGeom>
              <a:avLst/>
              <a:gdLst/>
              <a:ahLst/>
              <a:cxnLst/>
              <a:rect l="l" t="t" r="r" b="b"/>
              <a:pathLst>
                <a:path w="197" h="543" extrusionOk="0">
                  <a:moveTo>
                    <a:pt x="100" y="1"/>
                  </a:moveTo>
                  <a:cubicBezTo>
                    <a:pt x="54" y="1"/>
                    <a:pt x="0" y="40"/>
                    <a:pt x="11" y="100"/>
                  </a:cubicBezTo>
                  <a:cubicBezTo>
                    <a:pt x="31" y="223"/>
                    <a:pt x="34" y="343"/>
                    <a:pt x="23" y="466"/>
                  </a:cubicBezTo>
                  <a:cubicBezTo>
                    <a:pt x="17" y="517"/>
                    <a:pt x="57" y="543"/>
                    <a:pt x="97" y="543"/>
                  </a:cubicBezTo>
                  <a:cubicBezTo>
                    <a:pt x="137" y="543"/>
                    <a:pt x="180" y="517"/>
                    <a:pt x="183" y="466"/>
                  </a:cubicBezTo>
                  <a:cubicBezTo>
                    <a:pt x="197" y="326"/>
                    <a:pt x="190" y="194"/>
                    <a:pt x="166" y="60"/>
                  </a:cubicBezTo>
                  <a:cubicBezTo>
                    <a:pt x="160" y="17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2" name="Google Shape;1726;p49">
              <a:extLst>
                <a:ext uri="{FF2B5EF4-FFF2-40B4-BE49-F238E27FC236}">
                  <a16:creationId xmlns:a16="http://schemas.microsoft.com/office/drawing/2014/main" id="{B3CE01BD-9F2B-C039-8A69-C00E50541C02}"/>
                </a:ext>
              </a:extLst>
            </p:cNvPr>
            <p:cNvSpPr/>
            <p:nvPr/>
          </p:nvSpPr>
          <p:spPr>
            <a:xfrm>
              <a:off x="1322377" y="1355605"/>
              <a:ext cx="10852" cy="25742"/>
            </a:xfrm>
            <a:custGeom>
              <a:avLst/>
              <a:gdLst/>
              <a:ahLst/>
              <a:cxnLst/>
              <a:rect l="l" t="t" r="r" b="b"/>
              <a:pathLst>
                <a:path w="207" h="491" extrusionOk="0">
                  <a:moveTo>
                    <a:pt x="100" y="1"/>
                  </a:moveTo>
                  <a:cubicBezTo>
                    <a:pt x="60" y="1"/>
                    <a:pt x="17" y="27"/>
                    <a:pt x="13" y="78"/>
                  </a:cubicBezTo>
                  <a:cubicBezTo>
                    <a:pt x="0" y="197"/>
                    <a:pt x="10" y="314"/>
                    <a:pt x="37" y="434"/>
                  </a:cubicBezTo>
                  <a:cubicBezTo>
                    <a:pt x="47" y="474"/>
                    <a:pt x="77" y="490"/>
                    <a:pt x="107" y="490"/>
                  </a:cubicBezTo>
                  <a:cubicBezTo>
                    <a:pt x="157" y="490"/>
                    <a:pt x="206" y="451"/>
                    <a:pt x="193" y="391"/>
                  </a:cubicBezTo>
                  <a:cubicBezTo>
                    <a:pt x="166" y="287"/>
                    <a:pt x="163" y="184"/>
                    <a:pt x="173" y="78"/>
                  </a:cubicBezTo>
                  <a:cubicBezTo>
                    <a:pt x="180" y="27"/>
                    <a:pt x="143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3" name="Google Shape;1727;p49">
              <a:extLst>
                <a:ext uri="{FF2B5EF4-FFF2-40B4-BE49-F238E27FC236}">
                  <a16:creationId xmlns:a16="http://schemas.microsoft.com/office/drawing/2014/main" id="{9BED625A-E51C-9713-DA95-3F730C8642D9}"/>
                </a:ext>
              </a:extLst>
            </p:cNvPr>
            <p:cNvSpPr/>
            <p:nvPr/>
          </p:nvSpPr>
          <p:spPr>
            <a:xfrm>
              <a:off x="1187484" y="1779262"/>
              <a:ext cx="8598" cy="27105"/>
            </a:xfrm>
            <a:custGeom>
              <a:avLst/>
              <a:gdLst/>
              <a:ahLst/>
              <a:cxnLst/>
              <a:rect l="l" t="t" r="r" b="b"/>
              <a:pathLst>
                <a:path w="164" h="517" extrusionOk="0">
                  <a:moveTo>
                    <a:pt x="80" y="1"/>
                  </a:moveTo>
                  <a:cubicBezTo>
                    <a:pt x="40" y="1"/>
                    <a:pt x="0" y="27"/>
                    <a:pt x="0" y="81"/>
                  </a:cubicBezTo>
                  <a:lnTo>
                    <a:pt x="0" y="437"/>
                  </a:lnTo>
                  <a:cubicBezTo>
                    <a:pt x="0" y="490"/>
                    <a:pt x="40" y="517"/>
                    <a:pt x="80" y="517"/>
                  </a:cubicBezTo>
                  <a:cubicBezTo>
                    <a:pt x="120" y="517"/>
                    <a:pt x="163" y="490"/>
                    <a:pt x="163" y="437"/>
                  </a:cubicBezTo>
                  <a:lnTo>
                    <a:pt x="163" y="81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4" name="Google Shape;1728;p49">
              <a:extLst>
                <a:ext uri="{FF2B5EF4-FFF2-40B4-BE49-F238E27FC236}">
                  <a16:creationId xmlns:a16="http://schemas.microsoft.com/office/drawing/2014/main" id="{04E6B038-6FCB-67D5-C19D-4FDB69627F28}"/>
                </a:ext>
              </a:extLst>
            </p:cNvPr>
            <p:cNvSpPr/>
            <p:nvPr/>
          </p:nvSpPr>
          <p:spPr>
            <a:xfrm>
              <a:off x="1200906" y="1753783"/>
              <a:ext cx="8441" cy="21705"/>
            </a:xfrm>
            <a:custGeom>
              <a:avLst/>
              <a:gdLst/>
              <a:ahLst/>
              <a:cxnLst/>
              <a:rect l="l" t="t" r="r" b="b"/>
              <a:pathLst>
                <a:path w="161" h="414" extrusionOk="0">
                  <a:moveTo>
                    <a:pt x="81" y="0"/>
                  </a:moveTo>
                  <a:cubicBezTo>
                    <a:pt x="41" y="0"/>
                    <a:pt x="1" y="28"/>
                    <a:pt x="1" y="80"/>
                  </a:cubicBezTo>
                  <a:lnTo>
                    <a:pt x="1" y="334"/>
                  </a:lnTo>
                  <a:cubicBezTo>
                    <a:pt x="1" y="387"/>
                    <a:pt x="41" y="413"/>
                    <a:pt x="81" y="413"/>
                  </a:cubicBezTo>
                  <a:cubicBezTo>
                    <a:pt x="121" y="413"/>
                    <a:pt x="161" y="387"/>
                    <a:pt x="161" y="334"/>
                  </a:cubicBezTo>
                  <a:lnTo>
                    <a:pt x="161" y="80"/>
                  </a:lnTo>
                  <a:cubicBezTo>
                    <a:pt x="161" y="28"/>
                    <a:pt x="121" y="0"/>
                    <a:pt x="8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5" name="Google Shape;1729;p49">
              <a:extLst>
                <a:ext uri="{FF2B5EF4-FFF2-40B4-BE49-F238E27FC236}">
                  <a16:creationId xmlns:a16="http://schemas.microsoft.com/office/drawing/2014/main" id="{2E0971D3-CC4E-6C2E-183D-7864D9F12AE2}"/>
                </a:ext>
              </a:extLst>
            </p:cNvPr>
            <p:cNvSpPr/>
            <p:nvPr/>
          </p:nvSpPr>
          <p:spPr>
            <a:xfrm>
              <a:off x="1237709" y="1776483"/>
              <a:ext cx="12111" cy="27262"/>
            </a:xfrm>
            <a:custGeom>
              <a:avLst/>
              <a:gdLst/>
              <a:ahLst/>
              <a:cxnLst/>
              <a:rect l="l" t="t" r="r" b="b"/>
              <a:pathLst>
                <a:path w="231" h="520" extrusionOk="0">
                  <a:moveTo>
                    <a:pt x="101" y="0"/>
                  </a:moveTo>
                  <a:cubicBezTo>
                    <a:pt x="54" y="0"/>
                    <a:pt x="1" y="40"/>
                    <a:pt x="11" y="103"/>
                  </a:cubicBezTo>
                  <a:cubicBezTo>
                    <a:pt x="27" y="223"/>
                    <a:pt x="47" y="343"/>
                    <a:pt x="64" y="460"/>
                  </a:cubicBezTo>
                  <a:cubicBezTo>
                    <a:pt x="70" y="503"/>
                    <a:pt x="101" y="520"/>
                    <a:pt x="130" y="520"/>
                  </a:cubicBezTo>
                  <a:cubicBezTo>
                    <a:pt x="177" y="520"/>
                    <a:pt x="230" y="480"/>
                    <a:pt x="221" y="417"/>
                  </a:cubicBezTo>
                  <a:cubicBezTo>
                    <a:pt x="204" y="300"/>
                    <a:pt x="184" y="180"/>
                    <a:pt x="167" y="60"/>
                  </a:cubicBezTo>
                  <a:cubicBezTo>
                    <a:pt x="161" y="20"/>
                    <a:pt x="130" y="0"/>
                    <a:pt x="10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6" name="Google Shape;1730;p49">
              <a:extLst>
                <a:ext uri="{FF2B5EF4-FFF2-40B4-BE49-F238E27FC236}">
                  <a16:creationId xmlns:a16="http://schemas.microsoft.com/office/drawing/2014/main" id="{FB955631-CE2F-EFBA-885C-C4469DD16569}"/>
                </a:ext>
              </a:extLst>
            </p:cNvPr>
            <p:cNvSpPr/>
            <p:nvPr/>
          </p:nvSpPr>
          <p:spPr>
            <a:xfrm>
              <a:off x="1490194" y="1706861"/>
              <a:ext cx="13316" cy="28520"/>
            </a:xfrm>
            <a:custGeom>
              <a:avLst/>
              <a:gdLst/>
              <a:ahLst/>
              <a:cxnLst/>
              <a:rect l="l" t="t" r="r" b="b"/>
              <a:pathLst>
                <a:path w="254" h="544" extrusionOk="0">
                  <a:moveTo>
                    <a:pt x="94" y="1"/>
                  </a:moveTo>
                  <a:cubicBezTo>
                    <a:pt x="54" y="1"/>
                    <a:pt x="14" y="27"/>
                    <a:pt x="11" y="81"/>
                  </a:cubicBezTo>
                  <a:cubicBezTo>
                    <a:pt x="1" y="221"/>
                    <a:pt x="24" y="356"/>
                    <a:pt x="74" y="490"/>
                  </a:cubicBezTo>
                  <a:cubicBezTo>
                    <a:pt x="87" y="526"/>
                    <a:pt x="121" y="543"/>
                    <a:pt x="154" y="543"/>
                  </a:cubicBezTo>
                  <a:cubicBezTo>
                    <a:pt x="204" y="543"/>
                    <a:pt x="254" y="506"/>
                    <a:pt x="231" y="447"/>
                  </a:cubicBezTo>
                  <a:cubicBezTo>
                    <a:pt x="184" y="327"/>
                    <a:pt x="164" y="207"/>
                    <a:pt x="171" y="81"/>
                  </a:cubicBezTo>
                  <a:cubicBezTo>
                    <a:pt x="174" y="27"/>
                    <a:pt x="134" y="1"/>
                    <a:pt x="94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7" name="Google Shape;1731;p49">
              <a:extLst>
                <a:ext uri="{FF2B5EF4-FFF2-40B4-BE49-F238E27FC236}">
                  <a16:creationId xmlns:a16="http://schemas.microsoft.com/office/drawing/2014/main" id="{1BF388E7-873A-EE4F-A34B-14206B061D68}"/>
                </a:ext>
              </a:extLst>
            </p:cNvPr>
            <p:cNvSpPr/>
            <p:nvPr/>
          </p:nvSpPr>
          <p:spPr>
            <a:xfrm>
              <a:off x="1520077" y="1728303"/>
              <a:ext cx="8388" cy="25742"/>
            </a:xfrm>
            <a:custGeom>
              <a:avLst/>
              <a:gdLst/>
              <a:ahLst/>
              <a:cxnLst/>
              <a:rect l="l" t="t" r="r" b="b"/>
              <a:pathLst>
                <a:path w="160" h="491" extrusionOk="0">
                  <a:moveTo>
                    <a:pt x="80" y="1"/>
                  </a:moveTo>
                  <a:cubicBezTo>
                    <a:pt x="40" y="1"/>
                    <a:pt x="0" y="27"/>
                    <a:pt x="0" y="81"/>
                  </a:cubicBezTo>
                  <a:lnTo>
                    <a:pt x="0" y="411"/>
                  </a:lnTo>
                  <a:cubicBezTo>
                    <a:pt x="0" y="463"/>
                    <a:pt x="40" y="490"/>
                    <a:pt x="80" y="490"/>
                  </a:cubicBezTo>
                  <a:cubicBezTo>
                    <a:pt x="120" y="490"/>
                    <a:pt x="160" y="463"/>
                    <a:pt x="160" y="411"/>
                  </a:cubicBezTo>
                  <a:lnTo>
                    <a:pt x="160" y="81"/>
                  </a:lnTo>
                  <a:cubicBezTo>
                    <a:pt x="160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8" name="Google Shape;1732;p49">
              <a:extLst>
                <a:ext uri="{FF2B5EF4-FFF2-40B4-BE49-F238E27FC236}">
                  <a16:creationId xmlns:a16="http://schemas.microsoft.com/office/drawing/2014/main" id="{7464786F-38FF-9BDE-3795-B03E4997343B}"/>
                </a:ext>
              </a:extLst>
            </p:cNvPr>
            <p:cNvSpPr/>
            <p:nvPr/>
          </p:nvSpPr>
          <p:spPr>
            <a:xfrm>
              <a:off x="1039328" y="2103676"/>
              <a:ext cx="12845" cy="27262"/>
            </a:xfrm>
            <a:custGeom>
              <a:avLst/>
              <a:gdLst/>
              <a:ahLst/>
              <a:cxnLst/>
              <a:rect l="l" t="t" r="r" b="b"/>
              <a:pathLst>
                <a:path w="245" h="520" extrusionOk="0">
                  <a:moveTo>
                    <a:pt x="100" y="0"/>
                  </a:moveTo>
                  <a:cubicBezTo>
                    <a:pt x="48" y="0"/>
                    <a:pt x="0" y="40"/>
                    <a:pt x="24" y="100"/>
                  </a:cubicBezTo>
                  <a:cubicBezTo>
                    <a:pt x="68" y="203"/>
                    <a:pt x="80" y="306"/>
                    <a:pt x="64" y="415"/>
                  </a:cubicBezTo>
                  <a:cubicBezTo>
                    <a:pt x="54" y="479"/>
                    <a:pt x="104" y="519"/>
                    <a:pt x="151" y="519"/>
                  </a:cubicBezTo>
                  <a:cubicBezTo>
                    <a:pt x="184" y="519"/>
                    <a:pt x="214" y="499"/>
                    <a:pt x="220" y="459"/>
                  </a:cubicBezTo>
                  <a:cubicBezTo>
                    <a:pt x="244" y="320"/>
                    <a:pt x="234" y="186"/>
                    <a:pt x="180" y="56"/>
                  </a:cubicBezTo>
                  <a:cubicBezTo>
                    <a:pt x="164" y="16"/>
                    <a:pt x="131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9" name="Google Shape;1733;p49">
              <a:extLst>
                <a:ext uri="{FF2B5EF4-FFF2-40B4-BE49-F238E27FC236}">
                  <a16:creationId xmlns:a16="http://schemas.microsoft.com/office/drawing/2014/main" id="{4DEE27E0-48CA-959A-BADF-9AB6605F11B2}"/>
                </a:ext>
              </a:extLst>
            </p:cNvPr>
            <p:cNvSpPr/>
            <p:nvPr/>
          </p:nvSpPr>
          <p:spPr>
            <a:xfrm>
              <a:off x="1064125" y="2122497"/>
              <a:ext cx="8598" cy="24483"/>
            </a:xfrm>
            <a:custGeom>
              <a:avLst/>
              <a:gdLst/>
              <a:ahLst/>
              <a:cxnLst/>
              <a:rect l="l" t="t" r="r" b="b"/>
              <a:pathLst>
                <a:path w="164" h="467" extrusionOk="0">
                  <a:moveTo>
                    <a:pt x="80" y="1"/>
                  </a:moveTo>
                  <a:cubicBezTo>
                    <a:pt x="40" y="1"/>
                    <a:pt x="0" y="27"/>
                    <a:pt x="0" y="80"/>
                  </a:cubicBezTo>
                  <a:lnTo>
                    <a:pt x="0" y="386"/>
                  </a:lnTo>
                  <a:cubicBezTo>
                    <a:pt x="0" y="440"/>
                    <a:pt x="40" y="466"/>
                    <a:pt x="80" y="466"/>
                  </a:cubicBezTo>
                  <a:cubicBezTo>
                    <a:pt x="120" y="466"/>
                    <a:pt x="163" y="440"/>
                    <a:pt x="163" y="386"/>
                  </a:cubicBezTo>
                  <a:lnTo>
                    <a:pt x="163" y="80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0" name="Google Shape;1734;p49">
              <a:extLst>
                <a:ext uri="{FF2B5EF4-FFF2-40B4-BE49-F238E27FC236}">
                  <a16:creationId xmlns:a16="http://schemas.microsoft.com/office/drawing/2014/main" id="{2C862379-823B-54B7-0D06-5262E3D9EE59}"/>
                </a:ext>
              </a:extLst>
            </p:cNvPr>
            <p:cNvSpPr/>
            <p:nvPr/>
          </p:nvSpPr>
          <p:spPr>
            <a:xfrm>
              <a:off x="1169502" y="2084959"/>
              <a:ext cx="10852" cy="24483"/>
            </a:xfrm>
            <a:custGeom>
              <a:avLst/>
              <a:gdLst/>
              <a:ahLst/>
              <a:cxnLst/>
              <a:rect l="l" t="t" r="r" b="b"/>
              <a:pathLst>
                <a:path w="207" h="467" extrusionOk="0">
                  <a:moveTo>
                    <a:pt x="101" y="1"/>
                  </a:moveTo>
                  <a:cubicBezTo>
                    <a:pt x="61" y="1"/>
                    <a:pt x="18" y="27"/>
                    <a:pt x="10" y="81"/>
                  </a:cubicBezTo>
                  <a:cubicBezTo>
                    <a:pt x="1" y="190"/>
                    <a:pt x="10" y="300"/>
                    <a:pt x="38" y="410"/>
                  </a:cubicBezTo>
                  <a:cubicBezTo>
                    <a:pt x="47" y="450"/>
                    <a:pt x="77" y="467"/>
                    <a:pt x="107" y="467"/>
                  </a:cubicBezTo>
                  <a:cubicBezTo>
                    <a:pt x="157" y="467"/>
                    <a:pt x="207" y="427"/>
                    <a:pt x="193" y="367"/>
                  </a:cubicBezTo>
                  <a:cubicBezTo>
                    <a:pt x="170" y="270"/>
                    <a:pt x="164" y="177"/>
                    <a:pt x="173" y="81"/>
                  </a:cubicBezTo>
                  <a:cubicBezTo>
                    <a:pt x="181" y="27"/>
                    <a:pt x="141" y="1"/>
                    <a:pt x="10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1" name="Google Shape;1735;p49">
              <a:extLst>
                <a:ext uri="{FF2B5EF4-FFF2-40B4-BE49-F238E27FC236}">
                  <a16:creationId xmlns:a16="http://schemas.microsoft.com/office/drawing/2014/main" id="{F5A7D33C-09FD-49C2-8D28-12DDF6F41509}"/>
                </a:ext>
              </a:extLst>
            </p:cNvPr>
            <p:cNvSpPr/>
            <p:nvPr/>
          </p:nvSpPr>
          <p:spPr>
            <a:xfrm>
              <a:off x="1186751" y="2095759"/>
              <a:ext cx="11744" cy="30984"/>
            </a:xfrm>
            <a:custGeom>
              <a:avLst/>
              <a:gdLst/>
              <a:ahLst/>
              <a:cxnLst/>
              <a:rect l="l" t="t" r="r" b="b"/>
              <a:pathLst>
                <a:path w="224" h="591" extrusionOk="0">
                  <a:moveTo>
                    <a:pt x="81" y="1"/>
                  </a:moveTo>
                  <a:cubicBezTo>
                    <a:pt x="38" y="1"/>
                    <a:pt x="1" y="27"/>
                    <a:pt x="8" y="78"/>
                  </a:cubicBezTo>
                  <a:cubicBezTo>
                    <a:pt x="24" y="224"/>
                    <a:pt x="41" y="371"/>
                    <a:pt x="58" y="514"/>
                  </a:cubicBezTo>
                  <a:cubicBezTo>
                    <a:pt x="61" y="566"/>
                    <a:pt x="104" y="590"/>
                    <a:pt x="148" y="590"/>
                  </a:cubicBezTo>
                  <a:cubicBezTo>
                    <a:pt x="188" y="590"/>
                    <a:pt x="224" y="566"/>
                    <a:pt x="217" y="514"/>
                  </a:cubicBezTo>
                  <a:cubicBezTo>
                    <a:pt x="201" y="371"/>
                    <a:pt x="188" y="224"/>
                    <a:pt x="171" y="78"/>
                  </a:cubicBezTo>
                  <a:cubicBezTo>
                    <a:pt x="164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2" name="Google Shape;1736;p49">
              <a:extLst>
                <a:ext uri="{FF2B5EF4-FFF2-40B4-BE49-F238E27FC236}">
                  <a16:creationId xmlns:a16="http://schemas.microsoft.com/office/drawing/2014/main" id="{878AD748-B957-5E42-0E38-3AF7A17D9808}"/>
                </a:ext>
              </a:extLst>
            </p:cNvPr>
            <p:cNvSpPr/>
            <p:nvPr/>
          </p:nvSpPr>
          <p:spPr>
            <a:xfrm>
              <a:off x="1746506" y="2107870"/>
              <a:ext cx="8598" cy="22858"/>
            </a:xfrm>
            <a:custGeom>
              <a:avLst/>
              <a:gdLst/>
              <a:ahLst/>
              <a:cxnLst/>
              <a:rect l="l" t="t" r="r" b="b"/>
              <a:pathLst>
                <a:path w="164" h="436" extrusionOk="0">
                  <a:moveTo>
                    <a:pt x="84" y="0"/>
                  </a:moveTo>
                  <a:cubicBezTo>
                    <a:pt x="44" y="0"/>
                    <a:pt x="1" y="26"/>
                    <a:pt x="1" y="76"/>
                  </a:cubicBezTo>
                  <a:lnTo>
                    <a:pt x="1" y="359"/>
                  </a:lnTo>
                  <a:cubicBezTo>
                    <a:pt x="1" y="412"/>
                    <a:pt x="44" y="435"/>
                    <a:pt x="84" y="435"/>
                  </a:cubicBezTo>
                  <a:cubicBezTo>
                    <a:pt x="124" y="435"/>
                    <a:pt x="164" y="412"/>
                    <a:pt x="164" y="359"/>
                  </a:cubicBezTo>
                  <a:lnTo>
                    <a:pt x="164" y="76"/>
                  </a:lnTo>
                  <a:cubicBezTo>
                    <a:pt x="164" y="26"/>
                    <a:pt x="124" y="0"/>
                    <a:pt x="84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3" name="Google Shape;1737;p49">
              <a:extLst>
                <a:ext uri="{FF2B5EF4-FFF2-40B4-BE49-F238E27FC236}">
                  <a16:creationId xmlns:a16="http://schemas.microsoft.com/office/drawing/2014/main" id="{30E29883-18B1-1F49-9174-9048E3FAE771}"/>
                </a:ext>
              </a:extLst>
            </p:cNvPr>
            <p:cNvSpPr/>
            <p:nvPr/>
          </p:nvSpPr>
          <p:spPr>
            <a:xfrm>
              <a:off x="1764016" y="2105039"/>
              <a:ext cx="8546" cy="20446"/>
            </a:xfrm>
            <a:custGeom>
              <a:avLst/>
              <a:gdLst/>
              <a:ahLst/>
              <a:cxnLst/>
              <a:rect l="l" t="t" r="r" b="b"/>
              <a:pathLst>
                <a:path w="163" h="390" extrusionOk="0">
                  <a:moveTo>
                    <a:pt x="83" y="0"/>
                  </a:moveTo>
                  <a:cubicBezTo>
                    <a:pt x="40" y="0"/>
                    <a:pt x="0" y="27"/>
                    <a:pt x="0" y="80"/>
                  </a:cubicBezTo>
                  <a:lnTo>
                    <a:pt x="0" y="310"/>
                  </a:lnTo>
                  <a:cubicBezTo>
                    <a:pt x="0" y="363"/>
                    <a:pt x="40" y="389"/>
                    <a:pt x="83" y="389"/>
                  </a:cubicBezTo>
                  <a:cubicBezTo>
                    <a:pt x="123" y="389"/>
                    <a:pt x="163" y="363"/>
                    <a:pt x="163" y="310"/>
                  </a:cubicBezTo>
                  <a:lnTo>
                    <a:pt x="163" y="80"/>
                  </a:lnTo>
                  <a:cubicBezTo>
                    <a:pt x="163" y="27"/>
                    <a:pt x="123" y="0"/>
                    <a:pt x="83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4" name="Google Shape;1738;p49">
              <a:extLst>
                <a:ext uri="{FF2B5EF4-FFF2-40B4-BE49-F238E27FC236}">
                  <a16:creationId xmlns:a16="http://schemas.microsoft.com/office/drawing/2014/main" id="{325A3BE5-09E6-3B1A-9357-2A23E4146114}"/>
                </a:ext>
              </a:extLst>
            </p:cNvPr>
            <p:cNvSpPr/>
            <p:nvPr/>
          </p:nvSpPr>
          <p:spPr>
            <a:xfrm>
              <a:off x="1822629" y="1898636"/>
              <a:ext cx="10852" cy="20289"/>
            </a:xfrm>
            <a:custGeom>
              <a:avLst/>
              <a:gdLst/>
              <a:ahLst/>
              <a:cxnLst/>
              <a:rect l="l" t="t" r="r" b="b"/>
              <a:pathLst>
                <a:path w="207" h="387" extrusionOk="0">
                  <a:moveTo>
                    <a:pt x="80" y="0"/>
                  </a:moveTo>
                  <a:cubicBezTo>
                    <a:pt x="36" y="0"/>
                    <a:pt x="0" y="27"/>
                    <a:pt x="7" y="80"/>
                  </a:cubicBezTo>
                  <a:cubicBezTo>
                    <a:pt x="16" y="157"/>
                    <a:pt x="27" y="233"/>
                    <a:pt x="36" y="310"/>
                  </a:cubicBezTo>
                  <a:cubicBezTo>
                    <a:pt x="43" y="360"/>
                    <a:pt x="87" y="386"/>
                    <a:pt x="130" y="386"/>
                  </a:cubicBezTo>
                  <a:cubicBezTo>
                    <a:pt x="170" y="386"/>
                    <a:pt x="206" y="360"/>
                    <a:pt x="200" y="310"/>
                  </a:cubicBezTo>
                  <a:cubicBezTo>
                    <a:pt x="190" y="233"/>
                    <a:pt x="180" y="157"/>
                    <a:pt x="170" y="80"/>
                  </a:cubicBezTo>
                  <a:cubicBezTo>
                    <a:pt x="163" y="27"/>
                    <a:pt x="120" y="0"/>
                    <a:pt x="8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5" name="Google Shape;1739;p49">
              <a:extLst>
                <a:ext uri="{FF2B5EF4-FFF2-40B4-BE49-F238E27FC236}">
                  <a16:creationId xmlns:a16="http://schemas.microsoft.com/office/drawing/2014/main" id="{EEBE9E33-11B5-F46A-A72E-D72ABBAFBBA0}"/>
                </a:ext>
              </a:extLst>
            </p:cNvPr>
            <p:cNvSpPr/>
            <p:nvPr/>
          </p:nvSpPr>
          <p:spPr>
            <a:xfrm>
              <a:off x="1849629" y="1916042"/>
              <a:ext cx="12425" cy="21862"/>
            </a:xfrm>
            <a:custGeom>
              <a:avLst/>
              <a:gdLst/>
              <a:ahLst/>
              <a:cxnLst/>
              <a:rect l="l" t="t" r="r" b="b"/>
              <a:pathLst>
                <a:path w="237" h="417" extrusionOk="0">
                  <a:moveTo>
                    <a:pt x="88" y="1"/>
                  </a:moveTo>
                  <a:cubicBezTo>
                    <a:pt x="48" y="1"/>
                    <a:pt x="4" y="28"/>
                    <a:pt x="4" y="77"/>
                  </a:cubicBezTo>
                  <a:cubicBezTo>
                    <a:pt x="0" y="184"/>
                    <a:pt x="24" y="280"/>
                    <a:pt x="68" y="374"/>
                  </a:cubicBezTo>
                  <a:cubicBezTo>
                    <a:pt x="80" y="404"/>
                    <a:pt x="104" y="417"/>
                    <a:pt x="127" y="417"/>
                  </a:cubicBezTo>
                  <a:cubicBezTo>
                    <a:pt x="180" y="417"/>
                    <a:pt x="237" y="357"/>
                    <a:pt x="207" y="294"/>
                  </a:cubicBezTo>
                  <a:cubicBezTo>
                    <a:pt x="177" y="224"/>
                    <a:pt x="164" y="154"/>
                    <a:pt x="167" y="77"/>
                  </a:cubicBezTo>
                  <a:cubicBezTo>
                    <a:pt x="167" y="28"/>
                    <a:pt x="127" y="1"/>
                    <a:pt x="88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6" name="Google Shape;1740;p49">
              <a:extLst>
                <a:ext uri="{FF2B5EF4-FFF2-40B4-BE49-F238E27FC236}">
                  <a16:creationId xmlns:a16="http://schemas.microsoft.com/office/drawing/2014/main" id="{56386BA5-1490-5C41-9FAA-D823C32C18C1}"/>
                </a:ext>
              </a:extLst>
            </p:cNvPr>
            <p:cNvSpPr/>
            <p:nvPr/>
          </p:nvSpPr>
          <p:spPr>
            <a:xfrm>
              <a:off x="1442224" y="2927345"/>
              <a:ext cx="13316" cy="29359"/>
            </a:xfrm>
            <a:custGeom>
              <a:avLst/>
              <a:gdLst/>
              <a:ahLst/>
              <a:cxnLst/>
              <a:rect l="l" t="t" r="r" b="b"/>
              <a:pathLst>
                <a:path w="254" h="560" extrusionOk="0">
                  <a:moveTo>
                    <a:pt x="100" y="1"/>
                  </a:moveTo>
                  <a:cubicBezTo>
                    <a:pt x="51" y="1"/>
                    <a:pt x="0" y="38"/>
                    <a:pt x="23" y="97"/>
                  </a:cubicBezTo>
                  <a:cubicBezTo>
                    <a:pt x="74" y="224"/>
                    <a:pt x="91" y="347"/>
                    <a:pt x="77" y="484"/>
                  </a:cubicBezTo>
                  <a:cubicBezTo>
                    <a:pt x="71" y="534"/>
                    <a:pt x="107" y="560"/>
                    <a:pt x="147" y="560"/>
                  </a:cubicBezTo>
                  <a:cubicBezTo>
                    <a:pt x="187" y="560"/>
                    <a:pt x="230" y="534"/>
                    <a:pt x="237" y="484"/>
                  </a:cubicBezTo>
                  <a:cubicBezTo>
                    <a:pt x="254" y="334"/>
                    <a:pt x="237" y="191"/>
                    <a:pt x="180" y="54"/>
                  </a:cubicBezTo>
                  <a:cubicBezTo>
                    <a:pt x="167" y="18"/>
                    <a:pt x="131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7" name="Google Shape;1741;p49">
              <a:extLst>
                <a:ext uri="{FF2B5EF4-FFF2-40B4-BE49-F238E27FC236}">
                  <a16:creationId xmlns:a16="http://schemas.microsoft.com/office/drawing/2014/main" id="{85ACBADB-A162-EFD8-006E-A5F268A728C2}"/>
                </a:ext>
              </a:extLst>
            </p:cNvPr>
            <p:cNvSpPr/>
            <p:nvPr/>
          </p:nvSpPr>
          <p:spPr>
            <a:xfrm>
              <a:off x="1458791" y="2943073"/>
              <a:ext cx="12478" cy="21862"/>
            </a:xfrm>
            <a:custGeom>
              <a:avLst/>
              <a:gdLst/>
              <a:ahLst/>
              <a:cxnLst/>
              <a:rect l="l" t="t" r="r" b="b"/>
              <a:pathLst>
                <a:path w="238" h="417" extrusionOk="0">
                  <a:moveTo>
                    <a:pt x="100" y="0"/>
                  </a:moveTo>
                  <a:cubicBezTo>
                    <a:pt x="54" y="0"/>
                    <a:pt x="1" y="40"/>
                    <a:pt x="14" y="104"/>
                  </a:cubicBezTo>
                  <a:cubicBezTo>
                    <a:pt x="34" y="187"/>
                    <a:pt x="51" y="274"/>
                    <a:pt x="67" y="357"/>
                  </a:cubicBezTo>
                  <a:cubicBezTo>
                    <a:pt x="77" y="400"/>
                    <a:pt x="107" y="417"/>
                    <a:pt x="137" y="417"/>
                  </a:cubicBezTo>
                  <a:cubicBezTo>
                    <a:pt x="184" y="417"/>
                    <a:pt x="237" y="377"/>
                    <a:pt x="223" y="317"/>
                  </a:cubicBezTo>
                  <a:cubicBezTo>
                    <a:pt x="207" y="230"/>
                    <a:pt x="191" y="144"/>
                    <a:pt x="171" y="60"/>
                  </a:cubicBezTo>
                  <a:cubicBezTo>
                    <a:pt x="164" y="20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8" name="Google Shape;1742;p49">
              <a:extLst>
                <a:ext uri="{FF2B5EF4-FFF2-40B4-BE49-F238E27FC236}">
                  <a16:creationId xmlns:a16="http://schemas.microsoft.com/office/drawing/2014/main" id="{05F3207B-0931-46A2-9493-4B5CDF21FD22}"/>
                </a:ext>
              </a:extLst>
            </p:cNvPr>
            <p:cNvSpPr/>
            <p:nvPr/>
          </p:nvSpPr>
          <p:spPr>
            <a:xfrm>
              <a:off x="1253594" y="2957910"/>
              <a:ext cx="12478" cy="21705"/>
            </a:xfrm>
            <a:custGeom>
              <a:avLst/>
              <a:gdLst/>
              <a:ahLst/>
              <a:cxnLst/>
              <a:rect l="l" t="t" r="r" b="b"/>
              <a:pathLst>
                <a:path w="238" h="414" extrusionOk="0">
                  <a:moveTo>
                    <a:pt x="101" y="1"/>
                  </a:moveTo>
                  <a:cubicBezTo>
                    <a:pt x="51" y="1"/>
                    <a:pt x="1" y="41"/>
                    <a:pt x="14" y="101"/>
                  </a:cubicBezTo>
                  <a:cubicBezTo>
                    <a:pt x="31" y="187"/>
                    <a:pt x="51" y="270"/>
                    <a:pt x="67" y="356"/>
                  </a:cubicBezTo>
                  <a:cubicBezTo>
                    <a:pt x="77" y="396"/>
                    <a:pt x="107" y="413"/>
                    <a:pt x="140" y="413"/>
                  </a:cubicBezTo>
                  <a:cubicBezTo>
                    <a:pt x="187" y="413"/>
                    <a:pt x="237" y="373"/>
                    <a:pt x="224" y="313"/>
                  </a:cubicBezTo>
                  <a:cubicBezTo>
                    <a:pt x="207" y="230"/>
                    <a:pt x="187" y="144"/>
                    <a:pt x="171" y="57"/>
                  </a:cubicBezTo>
                  <a:cubicBezTo>
                    <a:pt x="160" y="17"/>
                    <a:pt x="131" y="1"/>
                    <a:pt x="10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9" name="Google Shape;1743;p49">
              <a:extLst>
                <a:ext uri="{FF2B5EF4-FFF2-40B4-BE49-F238E27FC236}">
                  <a16:creationId xmlns:a16="http://schemas.microsoft.com/office/drawing/2014/main" id="{81F97A4C-47ED-582B-B043-2085AFC38536}"/>
                </a:ext>
              </a:extLst>
            </p:cNvPr>
            <p:cNvSpPr/>
            <p:nvPr/>
          </p:nvSpPr>
          <p:spPr>
            <a:xfrm>
              <a:off x="1232833" y="2947110"/>
              <a:ext cx="10538" cy="16462"/>
            </a:xfrm>
            <a:custGeom>
              <a:avLst/>
              <a:gdLst/>
              <a:ahLst/>
              <a:cxnLst/>
              <a:rect l="l" t="t" r="r" b="b"/>
              <a:pathLst>
                <a:path w="201" h="314" extrusionOk="0">
                  <a:moveTo>
                    <a:pt x="100" y="0"/>
                  </a:moveTo>
                  <a:cubicBezTo>
                    <a:pt x="54" y="0"/>
                    <a:pt x="1" y="40"/>
                    <a:pt x="11" y="100"/>
                  </a:cubicBezTo>
                  <a:cubicBezTo>
                    <a:pt x="20" y="153"/>
                    <a:pt x="28" y="203"/>
                    <a:pt x="34" y="253"/>
                  </a:cubicBezTo>
                  <a:cubicBezTo>
                    <a:pt x="40" y="296"/>
                    <a:pt x="71" y="313"/>
                    <a:pt x="100" y="313"/>
                  </a:cubicBezTo>
                  <a:cubicBezTo>
                    <a:pt x="151" y="313"/>
                    <a:pt x="200" y="273"/>
                    <a:pt x="191" y="213"/>
                  </a:cubicBezTo>
                  <a:cubicBezTo>
                    <a:pt x="183" y="160"/>
                    <a:pt x="174" y="110"/>
                    <a:pt x="167" y="57"/>
                  </a:cubicBezTo>
                  <a:cubicBezTo>
                    <a:pt x="160" y="17"/>
                    <a:pt x="131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0" name="Google Shape;1744;p49">
              <a:extLst>
                <a:ext uri="{FF2B5EF4-FFF2-40B4-BE49-F238E27FC236}">
                  <a16:creationId xmlns:a16="http://schemas.microsoft.com/office/drawing/2014/main" id="{0F5D2C45-71BB-C85A-C3FD-DCF0CEDCAB2D}"/>
                </a:ext>
              </a:extLst>
            </p:cNvPr>
            <p:cNvSpPr/>
            <p:nvPr/>
          </p:nvSpPr>
          <p:spPr>
            <a:xfrm>
              <a:off x="1467493" y="1275183"/>
              <a:ext cx="12635" cy="36332"/>
            </a:xfrm>
            <a:custGeom>
              <a:avLst/>
              <a:gdLst/>
              <a:ahLst/>
              <a:cxnLst/>
              <a:rect l="l" t="t" r="r" b="b"/>
              <a:pathLst>
                <a:path w="241" h="693" extrusionOk="0">
                  <a:moveTo>
                    <a:pt x="77" y="0"/>
                  </a:moveTo>
                  <a:cubicBezTo>
                    <a:pt x="38" y="0"/>
                    <a:pt x="1" y="24"/>
                    <a:pt x="8" y="77"/>
                  </a:cubicBezTo>
                  <a:cubicBezTo>
                    <a:pt x="31" y="257"/>
                    <a:pt x="51" y="437"/>
                    <a:pt x="74" y="616"/>
                  </a:cubicBezTo>
                  <a:cubicBezTo>
                    <a:pt x="81" y="667"/>
                    <a:pt x="125" y="693"/>
                    <a:pt x="165" y="693"/>
                  </a:cubicBezTo>
                  <a:cubicBezTo>
                    <a:pt x="204" y="693"/>
                    <a:pt x="240" y="667"/>
                    <a:pt x="234" y="616"/>
                  </a:cubicBezTo>
                  <a:cubicBezTo>
                    <a:pt x="214" y="437"/>
                    <a:pt x="191" y="257"/>
                    <a:pt x="171" y="77"/>
                  </a:cubicBezTo>
                  <a:cubicBezTo>
                    <a:pt x="165" y="24"/>
                    <a:pt x="121" y="0"/>
                    <a:pt x="77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1" name="Google Shape;1745;p49">
              <a:extLst>
                <a:ext uri="{FF2B5EF4-FFF2-40B4-BE49-F238E27FC236}">
                  <a16:creationId xmlns:a16="http://schemas.microsoft.com/office/drawing/2014/main" id="{03DCC45A-C2C1-F0CE-D593-D1A5F2368BF9}"/>
                </a:ext>
              </a:extLst>
            </p:cNvPr>
            <p:cNvSpPr/>
            <p:nvPr/>
          </p:nvSpPr>
          <p:spPr>
            <a:xfrm>
              <a:off x="1493182" y="1288447"/>
              <a:ext cx="8598" cy="28468"/>
            </a:xfrm>
            <a:custGeom>
              <a:avLst/>
              <a:gdLst/>
              <a:ahLst/>
              <a:cxnLst/>
              <a:rect l="l" t="t" r="r" b="b"/>
              <a:pathLst>
                <a:path w="164" h="543" extrusionOk="0">
                  <a:moveTo>
                    <a:pt x="80" y="1"/>
                  </a:moveTo>
                  <a:cubicBezTo>
                    <a:pt x="40" y="1"/>
                    <a:pt x="0" y="27"/>
                    <a:pt x="0" y="80"/>
                  </a:cubicBezTo>
                  <a:lnTo>
                    <a:pt x="0" y="463"/>
                  </a:lnTo>
                  <a:cubicBezTo>
                    <a:pt x="0" y="517"/>
                    <a:pt x="40" y="543"/>
                    <a:pt x="80" y="543"/>
                  </a:cubicBezTo>
                  <a:cubicBezTo>
                    <a:pt x="123" y="543"/>
                    <a:pt x="163" y="517"/>
                    <a:pt x="163" y="463"/>
                  </a:cubicBezTo>
                  <a:lnTo>
                    <a:pt x="163" y="80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2" name="Google Shape;1746;p49">
              <a:extLst>
                <a:ext uri="{FF2B5EF4-FFF2-40B4-BE49-F238E27FC236}">
                  <a16:creationId xmlns:a16="http://schemas.microsoft.com/office/drawing/2014/main" id="{5BB8E2F2-BE5C-40FE-CFB2-F946AF0F3671}"/>
                </a:ext>
              </a:extLst>
            </p:cNvPr>
            <p:cNvSpPr/>
            <p:nvPr/>
          </p:nvSpPr>
          <p:spPr>
            <a:xfrm>
              <a:off x="1044046" y="1627802"/>
              <a:ext cx="8441" cy="21705"/>
            </a:xfrm>
            <a:custGeom>
              <a:avLst/>
              <a:gdLst/>
              <a:ahLst/>
              <a:cxnLst/>
              <a:rect l="l" t="t" r="r" b="b"/>
              <a:pathLst>
                <a:path w="161" h="414" extrusionOk="0">
                  <a:moveTo>
                    <a:pt x="81" y="1"/>
                  </a:moveTo>
                  <a:cubicBezTo>
                    <a:pt x="41" y="1"/>
                    <a:pt x="1" y="24"/>
                    <a:pt x="1" y="77"/>
                  </a:cubicBezTo>
                  <a:lnTo>
                    <a:pt x="1" y="334"/>
                  </a:lnTo>
                  <a:cubicBezTo>
                    <a:pt x="1" y="387"/>
                    <a:pt x="41" y="414"/>
                    <a:pt x="81" y="414"/>
                  </a:cubicBezTo>
                  <a:cubicBezTo>
                    <a:pt x="121" y="414"/>
                    <a:pt x="160" y="387"/>
                    <a:pt x="160" y="334"/>
                  </a:cubicBezTo>
                  <a:lnTo>
                    <a:pt x="160" y="77"/>
                  </a:lnTo>
                  <a:cubicBezTo>
                    <a:pt x="160" y="24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3" name="Google Shape;1747;p49">
              <a:extLst>
                <a:ext uri="{FF2B5EF4-FFF2-40B4-BE49-F238E27FC236}">
                  <a16:creationId xmlns:a16="http://schemas.microsoft.com/office/drawing/2014/main" id="{2DED5D24-46B3-ED66-C856-44B9718559D6}"/>
                </a:ext>
              </a:extLst>
            </p:cNvPr>
            <p:cNvSpPr/>
            <p:nvPr/>
          </p:nvSpPr>
          <p:spPr>
            <a:xfrm>
              <a:off x="1059407" y="1603581"/>
              <a:ext cx="13159" cy="29674"/>
            </a:xfrm>
            <a:custGeom>
              <a:avLst/>
              <a:gdLst/>
              <a:ahLst/>
              <a:cxnLst/>
              <a:rect l="l" t="t" r="r" b="b"/>
              <a:pathLst>
                <a:path w="251" h="566" extrusionOk="0">
                  <a:moveTo>
                    <a:pt x="101" y="0"/>
                  </a:moveTo>
                  <a:cubicBezTo>
                    <a:pt x="50" y="0"/>
                    <a:pt x="1" y="40"/>
                    <a:pt x="21" y="100"/>
                  </a:cubicBezTo>
                  <a:cubicBezTo>
                    <a:pt x="57" y="226"/>
                    <a:pt x="77" y="357"/>
                    <a:pt x="84" y="489"/>
                  </a:cubicBezTo>
                  <a:cubicBezTo>
                    <a:pt x="87" y="539"/>
                    <a:pt x="130" y="566"/>
                    <a:pt x="170" y="566"/>
                  </a:cubicBezTo>
                  <a:cubicBezTo>
                    <a:pt x="210" y="566"/>
                    <a:pt x="250" y="539"/>
                    <a:pt x="247" y="489"/>
                  </a:cubicBezTo>
                  <a:cubicBezTo>
                    <a:pt x="240" y="343"/>
                    <a:pt x="217" y="197"/>
                    <a:pt x="177" y="57"/>
                  </a:cubicBezTo>
                  <a:cubicBezTo>
                    <a:pt x="164" y="17"/>
                    <a:pt x="133" y="0"/>
                    <a:pt x="10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4" name="Google Shape;1748;p49">
              <a:extLst>
                <a:ext uri="{FF2B5EF4-FFF2-40B4-BE49-F238E27FC236}">
                  <a16:creationId xmlns:a16="http://schemas.microsoft.com/office/drawing/2014/main" id="{1A786FDB-8B8D-311C-33DF-80D44DA0C7F3}"/>
                </a:ext>
              </a:extLst>
            </p:cNvPr>
            <p:cNvSpPr/>
            <p:nvPr/>
          </p:nvSpPr>
          <p:spPr>
            <a:xfrm>
              <a:off x="829256" y="1338147"/>
              <a:ext cx="8598" cy="25375"/>
            </a:xfrm>
            <a:custGeom>
              <a:avLst/>
              <a:gdLst/>
              <a:ahLst/>
              <a:cxnLst/>
              <a:rect l="l" t="t" r="r" b="b"/>
              <a:pathLst>
                <a:path w="164" h="484" extrusionOk="0">
                  <a:moveTo>
                    <a:pt x="84" y="1"/>
                  </a:moveTo>
                  <a:cubicBezTo>
                    <a:pt x="41" y="1"/>
                    <a:pt x="1" y="25"/>
                    <a:pt x="1" y="77"/>
                  </a:cubicBezTo>
                  <a:lnTo>
                    <a:pt x="1" y="407"/>
                  </a:lnTo>
                  <a:cubicBezTo>
                    <a:pt x="1" y="460"/>
                    <a:pt x="41" y="484"/>
                    <a:pt x="84" y="484"/>
                  </a:cubicBezTo>
                  <a:cubicBezTo>
                    <a:pt x="124" y="484"/>
                    <a:pt x="164" y="460"/>
                    <a:pt x="164" y="407"/>
                  </a:cubicBezTo>
                  <a:lnTo>
                    <a:pt x="164" y="77"/>
                  </a:lnTo>
                  <a:cubicBezTo>
                    <a:pt x="164" y="25"/>
                    <a:pt x="124" y="1"/>
                    <a:pt x="84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5" name="Google Shape;1749;p49">
              <a:extLst>
                <a:ext uri="{FF2B5EF4-FFF2-40B4-BE49-F238E27FC236}">
                  <a16:creationId xmlns:a16="http://schemas.microsoft.com/office/drawing/2014/main" id="{0FAA2DEF-6426-4DF4-42FD-21360E029C31}"/>
                </a:ext>
              </a:extLst>
            </p:cNvPr>
            <p:cNvSpPr/>
            <p:nvPr/>
          </p:nvSpPr>
          <p:spPr>
            <a:xfrm>
              <a:off x="843778" y="1345487"/>
              <a:ext cx="11534" cy="26947"/>
            </a:xfrm>
            <a:custGeom>
              <a:avLst/>
              <a:gdLst/>
              <a:ahLst/>
              <a:cxnLst/>
              <a:rect l="l" t="t" r="r" b="b"/>
              <a:pathLst>
                <a:path w="220" h="514" extrusionOk="0">
                  <a:moveTo>
                    <a:pt x="86" y="1"/>
                  </a:moveTo>
                  <a:cubicBezTo>
                    <a:pt x="53" y="1"/>
                    <a:pt x="27" y="20"/>
                    <a:pt x="20" y="60"/>
                  </a:cubicBezTo>
                  <a:cubicBezTo>
                    <a:pt x="0" y="197"/>
                    <a:pt x="3" y="324"/>
                    <a:pt x="43" y="457"/>
                  </a:cubicBezTo>
                  <a:cubicBezTo>
                    <a:pt x="56" y="497"/>
                    <a:pt x="90" y="513"/>
                    <a:pt x="120" y="513"/>
                  </a:cubicBezTo>
                  <a:cubicBezTo>
                    <a:pt x="170" y="513"/>
                    <a:pt x="220" y="473"/>
                    <a:pt x="200" y="413"/>
                  </a:cubicBezTo>
                  <a:cubicBezTo>
                    <a:pt x="170" y="310"/>
                    <a:pt x="160" y="211"/>
                    <a:pt x="176" y="104"/>
                  </a:cubicBezTo>
                  <a:cubicBezTo>
                    <a:pt x="186" y="44"/>
                    <a:pt x="133" y="1"/>
                    <a:pt x="86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6" name="Google Shape;1750;p49">
              <a:extLst>
                <a:ext uri="{FF2B5EF4-FFF2-40B4-BE49-F238E27FC236}">
                  <a16:creationId xmlns:a16="http://schemas.microsoft.com/office/drawing/2014/main" id="{AE16928E-DD0F-6C69-D1E4-1D2432A858A8}"/>
                </a:ext>
              </a:extLst>
            </p:cNvPr>
            <p:cNvSpPr/>
            <p:nvPr/>
          </p:nvSpPr>
          <p:spPr>
            <a:xfrm>
              <a:off x="948945" y="1320899"/>
              <a:ext cx="8598" cy="15780"/>
            </a:xfrm>
            <a:custGeom>
              <a:avLst/>
              <a:gdLst/>
              <a:ahLst/>
              <a:cxnLst/>
              <a:rect l="l" t="t" r="r" b="b"/>
              <a:pathLst>
                <a:path w="164" h="301" extrusionOk="0">
                  <a:moveTo>
                    <a:pt x="81" y="1"/>
                  </a:moveTo>
                  <a:cubicBezTo>
                    <a:pt x="41" y="1"/>
                    <a:pt x="1" y="27"/>
                    <a:pt x="1" y="77"/>
                  </a:cubicBezTo>
                  <a:lnTo>
                    <a:pt x="1" y="220"/>
                  </a:lnTo>
                  <a:cubicBezTo>
                    <a:pt x="1" y="274"/>
                    <a:pt x="41" y="300"/>
                    <a:pt x="81" y="300"/>
                  </a:cubicBezTo>
                  <a:cubicBezTo>
                    <a:pt x="121" y="300"/>
                    <a:pt x="164" y="274"/>
                    <a:pt x="164" y="220"/>
                  </a:cubicBezTo>
                  <a:lnTo>
                    <a:pt x="164" y="77"/>
                  </a:lnTo>
                  <a:cubicBezTo>
                    <a:pt x="164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7" name="Google Shape;1751;p49">
              <a:extLst>
                <a:ext uri="{FF2B5EF4-FFF2-40B4-BE49-F238E27FC236}">
                  <a16:creationId xmlns:a16="http://schemas.microsoft.com/office/drawing/2014/main" id="{A0AEE324-099F-B29A-5B90-24299568FCE0}"/>
                </a:ext>
              </a:extLst>
            </p:cNvPr>
            <p:cNvSpPr/>
            <p:nvPr/>
          </p:nvSpPr>
          <p:spPr>
            <a:xfrm>
              <a:off x="963939" y="1328396"/>
              <a:ext cx="8650" cy="20132"/>
            </a:xfrm>
            <a:custGeom>
              <a:avLst/>
              <a:gdLst/>
              <a:ahLst/>
              <a:cxnLst/>
              <a:rect l="l" t="t" r="r" b="b"/>
              <a:pathLst>
                <a:path w="165" h="384" extrusionOk="0">
                  <a:moveTo>
                    <a:pt x="85" y="1"/>
                  </a:moveTo>
                  <a:cubicBezTo>
                    <a:pt x="45" y="1"/>
                    <a:pt x="1" y="27"/>
                    <a:pt x="1" y="77"/>
                  </a:cubicBezTo>
                  <a:lnTo>
                    <a:pt x="1" y="303"/>
                  </a:lnTo>
                  <a:cubicBezTo>
                    <a:pt x="1" y="357"/>
                    <a:pt x="45" y="383"/>
                    <a:pt x="85" y="383"/>
                  </a:cubicBezTo>
                  <a:cubicBezTo>
                    <a:pt x="124" y="383"/>
                    <a:pt x="164" y="357"/>
                    <a:pt x="164" y="303"/>
                  </a:cubicBezTo>
                  <a:lnTo>
                    <a:pt x="164" y="77"/>
                  </a:lnTo>
                  <a:cubicBezTo>
                    <a:pt x="164" y="27"/>
                    <a:pt x="124" y="1"/>
                    <a:pt x="85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8" name="Google Shape;1752;p49">
              <a:extLst>
                <a:ext uri="{FF2B5EF4-FFF2-40B4-BE49-F238E27FC236}">
                  <a16:creationId xmlns:a16="http://schemas.microsoft.com/office/drawing/2014/main" id="{A963A6E8-4CA7-84C5-CF76-B1A4AB4096B8}"/>
                </a:ext>
              </a:extLst>
            </p:cNvPr>
            <p:cNvSpPr/>
            <p:nvPr/>
          </p:nvSpPr>
          <p:spPr>
            <a:xfrm>
              <a:off x="1123262" y="2048523"/>
              <a:ext cx="101394" cy="41365"/>
            </a:xfrm>
            <a:custGeom>
              <a:avLst/>
              <a:gdLst/>
              <a:ahLst/>
              <a:cxnLst/>
              <a:rect l="l" t="t" r="r" b="b"/>
              <a:pathLst>
                <a:path w="1934" h="789" extrusionOk="0">
                  <a:moveTo>
                    <a:pt x="1934" y="0"/>
                  </a:moveTo>
                  <a:cubicBezTo>
                    <a:pt x="1575" y="34"/>
                    <a:pt x="1242" y="140"/>
                    <a:pt x="916" y="269"/>
                  </a:cubicBezTo>
                  <a:cubicBezTo>
                    <a:pt x="593" y="406"/>
                    <a:pt x="281" y="562"/>
                    <a:pt x="1" y="789"/>
                  </a:cubicBezTo>
                  <a:cubicBezTo>
                    <a:pt x="353" y="719"/>
                    <a:pt x="676" y="599"/>
                    <a:pt x="999" y="469"/>
                  </a:cubicBezTo>
                  <a:cubicBezTo>
                    <a:pt x="1319" y="336"/>
                    <a:pt x="1631" y="197"/>
                    <a:pt x="1934" y="0"/>
                  </a:cubicBezTo>
                  <a:close/>
                </a:path>
              </a:pathLst>
            </a:custGeom>
            <a:solidFill>
              <a:srgbClr val="F49758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9" name="Google Shape;1753;p49">
              <a:extLst>
                <a:ext uri="{FF2B5EF4-FFF2-40B4-BE49-F238E27FC236}">
                  <a16:creationId xmlns:a16="http://schemas.microsoft.com/office/drawing/2014/main" id="{6C53CC2E-99E4-A6ED-14F1-B8F7C8EC6D1E}"/>
                </a:ext>
              </a:extLst>
            </p:cNvPr>
            <p:cNvSpPr/>
            <p:nvPr/>
          </p:nvSpPr>
          <p:spPr>
            <a:xfrm>
              <a:off x="1923602" y="1499358"/>
              <a:ext cx="105483" cy="106846"/>
            </a:xfrm>
            <a:custGeom>
              <a:avLst/>
              <a:gdLst/>
              <a:ahLst/>
              <a:cxnLst/>
              <a:rect l="l" t="t" r="r" b="b"/>
              <a:pathLst>
                <a:path w="2012" h="2038" extrusionOk="0">
                  <a:moveTo>
                    <a:pt x="2011" y="1"/>
                  </a:moveTo>
                  <a:lnTo>
                    <a:pt x="1" y="724"/>
                  </a:lnTo>
                  <a:cubicBezTo>
                    <a:pt x="151" y="1226"/>
                    <a:pt x="523" y="1898"/>
                    <a:pt x="1469" y="2038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0" name="Google Shape;1754;p49">
              <a:extLst>
                <a:ext uri="{FF2B5EF4-FFF2-40B4-BE49-F238E27FC236}">
                  <a16:creationId xmlns:a16="http://schemas.microsoft.com/office/drawing/2014/main" id="{72286886-6B85-2CEC-04BC-CE444FCBE624}"/>
                </a:ext>
              </a:extLst>
            </p:cNvPr>
            <p:cNvSpPr/>
            <p:nvPr/>
          </p:nvSpPr>
          <p:spPr>
            <a:xfrm rot="-544738">
              <a:off x="1222780" y="1443410"/>
              <a:ext cx="58177" cy="68652"/>
            </a:xfrm>
            <a:custGeom>
              <a:avLst/>
              <a:gdLst/>
              <a:ahLst/>
              <a:cxnLst/>
              <a:rect l="l" t="t" r="r" b="b"/>
              <a:pathLst>
                <a:path w="2327" h="2746" extrusionOk="0">
                  <a:moveTo>
                    <a:pt x="229" y="1"/>
                  </a:moveTo>
                  <a:cubicBezTo>
                    <a:pt x="73" y="480"/>
                    <a:pt x="1" y="983"/>
                    <a:pt x="35" y="1503"/>
                  </a:cubicBezTo>
                  <a:cubicBezTo>
                    <a:pt x="52" y="1762"/>
                    <a:pt x="103" y="2027"/>
                    <a:pt x="250" y="2295"/>
                  </a:cubicBezTo>
                  <a:cubicBezTo>
                    <a:pt x="321" y="2425"/>
                    <a:pt x="433" y="2557"/>
                    <a:pt x="589" y="2642"/>
                  </a:cubicBezTo>
                  <a:cubicBezTo>
                    <a:pt x="714" y="2715"/>
                    <a:pt x="856" y="2746"/>
                    <a:pt x="993" y="2746"/>
                  </a:cubicBezTo>
                  <a:cubicBezTo>
                    <a:pt x="1024" y="2746"/>
                    <a:pt x="1055" y="2744"/>
                    <a:pt x="1086" y="2741"/>
                  </a:cubicBezTo>
                  <a:cubicBezTo>
                    <a:pt x="1252" y="2727"/>
                    <a:pt x="1412" y="2659"/>
                    <a:pt x="1541" y="2568"/>
                  </a:cubicBezTo>
                  <a:cubicBezTo>
                    <a:pt x="1670" y="2473"/>
                    <a:pt x="1769" y="2360"/>
                    <a:pt x="1850" y="2245"/>
                  </a:cubicBezTo>
                  <a:cubicBezTo>
                    <a:pt x="2000" y="2007"/>
                    <a:pt x="2102" y="1759"/>
                    <a:pt x="2163" y="1511"/>
                  </a:cubicBezTo>
                  <a:cubicBezTo>
                    <a:pt x="2293" y="1010"/>
                    <a:pt x="2326" y="500"/>
                    <a:pt x="2269" y="1"/>
                  </a:cubicBezTo>
                  <a:lnTo>
                    <a:pt x="2269" y="1"/>
                  </a:lnTo>
                  <a:cubicBezTo>
                    <a:pt x="2122" y="480"/>
                    <a:pt x="1983" y="949"/>
                    <a:pt x="1800" y="1385"/>
                  </a:cubicBezTo>
                  <a:cubicBezTo>
                    <a:pt x="1704" y="1599"/>
                    <a:pt x="1602" y="1806"/>
                    <a:pt x="1469" y="1969"/>
                  </a:cubicBezTo>
                  <a:cubicBezTo>
                    <a:pt x="1341" y="2132"/>
                    <a:pt x="1191" y="2242"/>
                    <a:pt x="1038" y="2251"/>
                  </a:cubicBezTo>
                  <a:cubicBezTo>
                    <a:pt x="1020" y="2253"/>
                    <a:pt x="1002" y="2254"/>
                    <a:pt x="986" y="2254"/>
                  </a:cubicBezTo>
                  <a:cubicBezTo>
                    <a:pt x="846" y="2254"/>
                    <a:pt x="743" y="2190"/>
                    <a:pt x="644" y="2051"/>
                  </a:cubicBezTo>
                  <a:cubicBezTo>
                    <a:pt x="531" y="1895"/>
                    <a:pt x="470" y="1670"/>
                    <a:pt x="413" y="1446"/>
                  </a:cubicBezTo>
                  <a:cubicBezTo>
                    <a:pt x="314" y="990"/>
                    <a:pt x="273" y="500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1" name="Google Shape;1755;p49">
              <a:extLst>
                <a:ext uri="{FF2B5EF4-FFF2-40B4-BE49-F238E27FC236}">
                  <a16:creationId xmlns:a16="http://schemas.microsoft.com/office/drawing/2014/main" id="{5A49E2AD-6A17-D613-F4FC-A16FAF6B73C2}"/>
                </a:ext>
              </a:extLst>
            </p:cNvPr>
            <p:cNvSpPr/>
            <p:nvPr/>
          </p:nvSpPr>
          <p:spPr>
            <a:xfrm rot="-544738">
              <a:off x="1448521" y="1405944"/>
              <a:ext cx="76377" cy="79252"/>
            </a:xfrm>
            <a:custGeom>
              <a:avLst/>
              <a:gdLst/>
              <a:ahLst/>
              <a:cxnLst/>
              <a:rect l="l" t="t" r="r" b="b"/>
              <a:pathLst>
                <a:path w="3055" h="3170" extrusionOk="0">
                  <a:moveTo>
                    <a:pt x="2309" y="1"/>
                  </a:moveTo>
                  <a:lnTo>
                    <a:pt x="2309" y="1"/>
                  </a:lnTo>
                  <a:cubicBezTo>
                    <a:pt x="2466" y="582"/>
                    <a:pt x="2612" y="1167"/>
                    <a:pt x="2626" y="1728"/>
                  </a:cubicBezTo>
                  <a:cubicBezTo>
                    <a:pt x="2626" y="2000"/>
                    <a:pt x="2588" y="2275"/>
                    <a:pt x="2456" y="2438"/>
                  </a:cubicBezTo>
                  <a:cubicBezTo>
                    <a:pt x="2337" y="2601"/>
                    <a:pt x="2116" y="2677"/>
                    <a:pt x="1860" y="2677"/>
                  </a:cubicBezTo>
                  <a:lnTo>
                    <a:pt x="1819" y="2677"/>
                  </a:lnTo>
                  <a:cubicBezTo>
                    <a:pt x="1575" y="2677"/>
                    <a:pt x="1344" y="2615"/>
                    <a:pt x="1143" y="2490"/>
                  </a:cubicBezTo>
                  <a:cubicBezTo>
                    <a:pt x="929" y="2364"/>
                    <a:pt x="769" y="2140"/>
                    <a:pt x="627" y="1905"/>
                  </a:cubicBezTo>
                  <a:cubicBezTo>
                    <a:pt x="355" y="1422"/>
                    <a:pt x="205" y="841"/>
                    <a:pt x="90" y="249"/>
                  </a:cubicBezTo>
                  <a:lnTo>
                    <a:pt x="90" y="249"/>
                  </a:lnTo>
                  <a:cubicBezTo>
                    <a:pt x="1" y="847"/>
                    <a:pt x="38" y="1480"/>
                    <a:pt x="283" y="2074"/>
                  </a:cubicBezTo>
                  <a:cubicBezTo>
                    <a:pt x="405" y="2371"/>
                    <a:pt x="592" y="2663"/>
                    <a:pt x="878" y="2870"/>
                  </a:cubicBezTo>
                  <a:cubicBezTo>
                    <a:pt x="1163" y="3078"/>
                    <a:pt x="1521" y="3169"/>
                    <a:pt x="1860" y="3169"/>
                  </a:cubicBezTo>
                  <a:lnTo>
                    <a:pt x="1864" y="3169"/>
                  </a:lnTo>
                  <a:cubicBezTo>
                    <a:pt x="2034" y="3163"/>
                    <a:pt x="2211" y="3142"/>
                    <a:pt x="2384" y="3067"/>
                  </a:cubicBezTo>
                  <a:cubicBezTo>
                    <a:pt x="2561" y="2996"/>
                    <a:pt x="2728" y="2870"/>
                    <a:pt x="2836" y="2707"/>
                  </a:cubicBezTo>
                  <a:cubicBezTo>
                    <a:pt x="3047" y="2374"/>
                    <a:pt x="3054" y="2010"/>
                    <a:pt x="3010" y="1697"/>
                  </a:cubicBezTo>
                  <a:cubicBezTo>
                    <a:pt x="2914" y="1062"/>
                    <a:pt x="2649" y="504"/>
                    <a:pt x="2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5013" tIns="65013" rIns="65013" bIns="65013" anchor="ctr" anchorCtr="0">
              <a:noAutofit/>
            </a:bodyPr>
            <a:lstStyle/>
            <a:p>
              <a:pPr defTabSz="609630">
                <a:buClrTx/>
              </a:pPr>
              <a:endParaRPr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2" name="Picture 2" descr="LINE Creators&amp;#39; Stickers - young blue rabbit Example with GIF Animation">
            <a:extLst>
              <a:ext uri="{FF2B5EF4-FFF2-40B4-BE49-F238E27FC236}">
                <a16:creationId xmlns:a16="http://schemas.microsoft.com/office/drawing/2014/main" id="{BA4D4B21-3BE8-D18E-16EC-BFB3E95E35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366" y="735012"/>
            <a:ext cx="1227668" cy="147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5962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096000" y="1485900"/>
            <a:ext cx="3200400" cy="25146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^^</a:t>
            </a:r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22860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0" y="4114800"/>
            <a:ext cx="381000" cy="304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4953000"/>
            <a:ext cx="228600" cy="152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9448802" y="5676900"/>
            <a:ext cx="1569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PLAY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457AA10-DD6D-976D-C21A-5C40B681D8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</TotalTime>
  <Words>572</Words>
  <Application>Microsoft Office PowerPoint</Application>
  <PresentationFormat>Widescreen</PresentationFormat>
  <Paragraphs>88</Paragraphs>
  <Slides>16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UD Digi Kyokasho N-B</vt:lpstr>
      <vt:lpstr>Arial</vt:lpstr>
      <vt:lpstr>Calibri</vt:lpstr>
      <vt:lpstr>Calibri Light</vt:lpstr>
      <vt:lpstr>Courier New</vt:lpstr>
      <vt:lpstr>Nunito</vt:lpstr>
      <vt:lpstr>Tahoma</vt:lpstr>
      <vt:lpstr>Times New Roman</vt:lpstr>
      <vt:lpstr>UTM Avo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Monkey</dc:creator>
  <dc:description>9Slide.vn</dc:description>
  <cp:lastModifiedBy>9Slide</cp:lastModifiedBy>
  <cp:revision>9</cp:revision>
  <dcterms:created xsi:type="dcterms:W3CDTF">2023-04-10T09:01:57Z</dcterms:created>
  <dcterms:modified xsi:type="dcterms:W3CDTF">2023-08-16T02:55:16Z</dcterms:modified>
  <cp:category>9Slide.vn</cp:category>
</cp:coreProperties>
</file>