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58" r:id="rId3"/>
    <p:sldId id="259" r:id="rId4"/>
    <p:sldId id="279" r:id="rId5"/>
    <p:sldId id="278" r:id="rId6"/>
    <p:sldId id="263" r:id="rId7"/>
    <p:sldId id="265" r:id="rId8"/>
    <p:sldId id="264" r:id="rId9"/>
    <p:sldId id="280" r:id="rId10"/>
    <p:sldId id="283" r:id="rId11"/>
    <p:sldId id="281" r:id="rId12"/>
    <p:sldId id="282" r:id="rId13"/>
    <p:sldId id="284" r:id="rId14"/>
    <p:sldId id="285" r:id="rId15"/>
    <p:sldId id="286" r:id="rId16"/>
    <p:sldId id="287" r:id="rId17"/>
    <p:sldId id="288" r:id="rId18"/>
    <p:sldId id="296" r:id="rId19"/>
    <p:sldId id="297" r:id="rId20"/>
    <p:sldId id="298" r:id="rId21"/>
    <p:sldId id="300" r:id="rId22"/>
    <p:sldId id="299" r:id="rId23"/>
    <p:sldId id="301" r:id="rId24"/>
    <p:sldId id="302" r:id="rId25"/>
    <p:sldId id="261" r:id="rId26"/>
    <p:sldId id="260" r:id="rId27"/>
    <p:sldId id="289" r:id="rId28"/>
    <p:sldId id="290" r:id="rId29"/>
    <p:sldId id="291" r:id="rId30"/>
    <p:sldId id="292" r:id="rId31"/>
    <p:sldId id="293" r:id="rId32"/>
    <p:sldId id="294" r:id="rId33"/>
    <p:sldId id="295"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57" d="100"/>
          <a:sy n="57" d="100"/>
        </p:scale>
        <p:origin x="10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18</a:t>
            </a:fld>
            <a:endParaRPr lang="en-US"/>
          </a:p>
        </p:txBody>
      </p:sp>
    </p:spTree>
    <p:extLst>
      <p:ext uri="{BB962C8B-B14F-4D97-AF65-F5344CB8AC3E}">
        <p14:creationId xmlns:p14="http://schemas.microsoft.com/office/powerpoint/2010/main" val="29991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19</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a16="http://schemas.microsoft.com/office/drawing/2014/main" id="{6EA286AE-744F-2D4D-5717-2138D79EC86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5" name="push.wav"/>
          </p:stSnd>
        </p:sndAc>
      </p:transition>
    </mc:Choice>
    <mc:Fallback>
      <p:transition spd="slow">
        <p:fade/>
        <p:sndAc>
          <p:stSnd>
            <p:snd r:embed="rId13" name="push.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9.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0.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5.sv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10" Type="http://schemas.openxmlformats.org/officeDocument/2006/relationships/audio" Target="../media/audio1.wav"/><Relationship Id="rId4" Type="http://schemas.openxmlformats.org/officeDocument/2006/relationships/image" Target="../media/image5.svg"/><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0.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1.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2.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1.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6.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8.png"/><Relationship Id="rId4" Type="http://schemas.openxmlformats.org/officeDocument/2006/relationships/image" Target="../media/image55.sv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2.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5" Type="http://schemas.openxmlformats.org/officeDocument/2006/relationships/image" Target="../media/image12.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5.sv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audio" Target="../media/audio1.wav"/><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3" name="Picture 22">
            <a:extLst>
              <a:ext uri="{FF2B5EF4-FFF2-40B4-BE49-F238E27FC236}">
                <a16:creationId xmlns:a16="http://schemas.microsoft.com/office/drawing/2014/main" id="{2DF9B6F0-5ED3-AF3E-CBD5-4A99FF70AC23}"/>
              </a:ext>
            </a:extLst>
          </p:cNvPr>
          <p:cNvPicPr>
            <a:picLocks noChangeAspect="1"/>
          </p:cNvPicPr>
          <p:nvPr/>
        </p:nvPicPr>
        <p:blipFill>
          <a:blip r:embed="rId8"/>
          <a:stretch>
            <a:fillRect/>
          </a:stretch>
        </p:blipFill>
        <p:spPr>
          <a:xfrm>
            <a:off x="4592045" y="614483"/>
            <a:ext cx="3407959" cy="1609483"/>
          </a:xfrm>
          <a:prstGeom prst="rect">
            <a:avLst/>
          </a:prstGeom>
        </p:spPr>
      </p:pic>
      <p:pic>
        <p:nvPicPr>
          <p:cNvPr id="25" name="Picture 24">
            <a:extLst>
              <a:ext uri="{FF2B5EF4-FFF2-40B4-BE49-F238E27FC236}">
                <a16:creationId xmlns:a16="http://schemas.microsoft.com/office/drawing/2014/main" id="{8A98E33E-7B64-924B-D569-364E6BDC4C4C}"/>
              </a:ext>
            </a:extLst>
          </p:cNvPr>
          <p:cNvPicPr>
            <a:picLocks noChangeAspect="1"/>
          </p:cNvPicPr>
          <p:nvPr/>
        </p:nvPicPr>
        <p:blipFill>
          <a:blip r:embed="rId9"/>
          <a:stretch>
            <a:fillRect/>
          </a:stretch>
        </p:blipFill>
        <p:spPr>
          <a:xfrm>
            <a:off x="1551025" y="3283784"/>
            <a:ext cx="9394750" cy="1261981"/>
          </a:xfrm>
          <a:prstGeom prst="rect">
            <a:avLst/>
          </a:prstGeom>
        </p:spPr>
      </p:pic>
      <p:pic>
        <p:nvPicPr>
          <p:cNvPr id="26" name="Picture 25">
            <a:extLst>
              <a:ext uri="{FF2B5EF4-FFF2-40B4-BE49-F238E27FC236}">
                <a16:creationId xmlns:a16="http://schemas.microsoft.com/office/drawing/2014/main"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3767566" y="1633245"/>
            <a:ext cx="3304318" cy="235326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1"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a:t>
            </a:r>
            <a:r>
              <a:rPr kumimoji="0" lang="vi-VN" sz="20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vi-VN" sz="20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grpSp>
        <p:nvGrpSpPr>
          <p:cNvPr id="2" name="Group 1">
            <a:extLst>
              <a:ext uri="{FF2B5EF4-FFF2-40B4-BE49-F238E27FC236}">
                <a16:creationId xmlns:a16="http://schemas.microsoft.com/office/drawing/2014/main"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a16="http://schemas.microsoft.com/office/drawing/2014/main"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a16="http://schemas.microsoft.com/office/drawing/2014/main"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a16="http://schemas.microsoft.com/office/drawing/2014/main"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id="{667291A3-6AF8-ACE0-2A1E-09623F510D14}"/>
              </a:ext>
            </a:extLst>
          </p:cNvPr>
          <p:cNvSpPr/>
          <p:nvPr/>
        </p:nvSpPr>
        <p:spPr>
          <a:xfrm>
            <a:off x="659805" y="1994458"/>
            <a:ext cx="10989270" cy="853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a16="http://schemas.microsoft.com/office/drawing/2014/main" id="{2786BADE-A123-FB3F-34E7-7C7571219178}"/>
              </a:ext>
            </a:extLst>
          </p:cNvPr>
          <p:cNvSpPr/>
          <p:nvPr/>
        </p:nvSpPr>
        <p:spPr>
          <a:xfrm>
            <a:off x="612180" y="2899333"/>
            <a:ext cx="10989270" cy="114879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a16="http://schemas.microsoft.com/office/drawing/2014/main" id="{4DE7EA82-06AE-2950-A2A2-1D6565550839}"/>
              </a:ext>
            </a:extLst>
          </p:cNvPr>
          <p:cNvSpPr/>
          <p:nvPr/>
        </p:nvSpPr>
        <p:spPr>
          <a:xfrm>
            <a:off x="259877" y="286003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a16="http://schemas.microsoft.com/office/drawing/2014/main" id="{E6BA4B46-84CD-581D-1108-35182433C8A7}"/>
              </a:ext>
            </a:extLst>
          </p:cNvPr>
          <p:cNvSpPr/>
          <p:nvPr/>
        </p:nvSpPr>
        <p:spPr>
          <a:xfrm>
            <a:off x="593130" y="4109008"/>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a16="http://schemas.microsoft.com/office/drawing/2014/main" id="{10FA727D-860A-B316-3FC5-D1C4BC8722EB}"/>
              </a:ext>
            </a:extLst>
          </p:cNvPr>
          <p:cNvSpPr/>
          <p:nvPr/>
        </p:nvSpPr>
        <p:spPr>
          <a:xfrm>
            <a:off x="240827" y="406970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a16="http://schemas.microsoft.com/office/drawing/2014/main" id="{C2198B9A-F937-73D2-7235-E19AD5FD77A7}"/>
              </a:ext>
            </a:extLst>
          </p:cNvPr>
          <p:cNvSpPr/>
          <p:nvPr/>
        </p:nvSpPr>
        <p:spPr>
          <a:xfrm>
            <a:off x="621705" y="5013883"/>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id="{19D7C554-6B22-3099-63FC-CBD74FB706BA}"/>
              </a:ext>
            </a:extLst>
          </p:cNvPr>
          <p:cNvSpPr/>
          <p:nvPr/>
        </p:nvSpPr>
        <p:spPr>
          <a:xfrm>
            <a:off x="269402" y="4974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6541792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1581151"/>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20" name="Group 19">
            <a:extLst>
              <a:ext uri="{FF2B5EF4-FFF2-40B4-BE49-F238E27FC236}">
                <a16:creationId xmlns:a16="http://schemas.microsoft.com/office/drawing/2014/main" id="{D69D993C-A539-662B-BA0D-50A3D3E2A9B8}"/>
              </a:ext>
            </a:extLst>
          </p:cNvPr>
          <p:cNvGrpSpPr/>
          <p:nvPr/>
        </p:nvGrpSpPr>
        <p:grpSpPr>
          <a:xfrm>
            <a:off x="2252224" y="890931"/>
            <a:ext cx="3540234" cy="625703"/>
            <a:chOff x="1053394" y="206467"/>
            <a:chExt cx="2880723" cy="432581"/>
          </a:xfrm>
        </p:grpSpPr>
        <p:sp>
          <p:nvSpPr>
            <p:cNvPr id="21" name="Rectangle: Rounded Corners 43">
              <a:extLst>
                <a:ext uri="{FF2B5EF4-FFF2-40B4-BE49-F238E27FC236}">
                  <a16:creationId xmlns:a16="http://schemas.microsoft.com/office/drawing/2014/main" id="{2A485CA6-0E15-C716-55C3-6F3EF6D74FA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5F7F0B2B-2628-8D25-C258-8DDB61B1F36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68D038D2-5894-DB71-9234-BC74BE9F2A7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693493" y="829175"/>
            <a:ext cx="667016" cy="744576"/>
          </a:xfrm>
          <a:prstGeom prst="rect">
            <a:avLst/>
          </a:prstGeom>
        </p:spPr>
      </p:pic>
      <p:sp>
        <p:nvSpPr>
          <p:cNvPr id="24" name="Rectangle 23">
            <a:extLst>
              <a:ext uri="{FF2B5EF4-FFF2-40B4-BE49-F238E27FC236}">
                <a16:creationId xmlns:a16="http://schemas.microsoft.com/office/drawing/2014/main" id="{4A89EA63-3754-EBA5-6B91-763B2964AAAE}"/>
              </a:ext>
            </a:extLst>
          </p:cNvPr>
          <p:cNvSpPr/>
          <p:nvPr/>
        </p:nvSpPr>
        <p:spPr>
          <a:xfrm>
            <a:off x="1446914" y="217882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FB03DD3-6781-F919-EEBB-437568939798}"/>
              </a:ext>
            </a:extLst>
          </p:cNvPr>
          <p:cNvPicPr>
            <a:picLocks noChangeAspect="1"/>
          </p:cNvPicPr>
          <p:nvPr/>
        </p:nvPicPr>
        <p:blipFill>
          <a:blip r:embed="rId7"/>
          <a:stretch>
            <a:fillRect/>
          </a:stretch>
        </p:blipFill>
        <p:spPr>
          <a:xfrm>
            <a:off x="6392828" y="1834589"/>
            <a:ext cx="5196943" cy="2160122"/>
          </a:xfrm>
          <a:prstGeom prst="rect">
            <a:avLst/>
          </a:prstGeom>
        </p:spPr>
      </p:pic>
      <p:grpSp>
        <p:nvGrpSpPr>
          <p:cNvPr id="26" name="Group 25">
            <a:extLst>
              <a:ext uri="{FF2B5EF4-FFF2-40B4-BE49-F238E27FC236}">
                <a16:creationId xmlns:a16="http://schemas.microsoft.com/office/drawing/2014/main" id="{4504719B-623A-E96A-CBD8-C8C5361026D3}"/>
              </a:ext>
            </a:extLst>
          </p:cNvPr>
          <p:cNvGrpSpPr/>
          <p:nvPr/>
        </p:nvGrpSpPr>
        <p:grpSpPr>
          <a:xfrm rot="260226">
            <a:off x="3487217" y="4246045"/>
            <a:ext cx="5283322" cy="2099654"/>
            <a:chOff x="561349" y="4544613"/>
            <a:chExt cx="4171068" cy="1648917"/>
          </a:xfrm>
        </p:grpSpPr>
        <p:pic>
          <p:nvPicPr>
            <p:cNvPr id="27" name="Picture 26">
              <a:extLst>
                <a:ext uri="{FF2B5EF4-FFF2-40B4-BE49-F238E27FC236}">
                  <a16:creationId xmlns:a16="http://schemas.microsoft.com/office/drawing/2014/main" id="{7966D256-9796-6500-AD5A-08C28D14C31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642B05CD-AD93-9EDF-D17F-C3CC306CFA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1BB63EF5-E604-D074-7933-4910138FC0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6AB5E3AE-3F98-BFF1-F819-63EC0D40912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AF9AB011-6AEB-8594-CBC3-CA65E6C74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280393" y="4305685"/>
            <a:ext cx="918316" cy="710199"/>
          </a:xfrm>
          <a:prstGeom prst="rect">
            <a:avLst/>
          </a:prstGeom>
        </p:spPr>
      </p:pic>
      <p:pic>
        <p:nvPicPr>
          <p:cNvPr id="32" name="Picture 31">
            <a:extLst>
              <a:ext uri="{FF2B5EF4-FFF2-40B4-BE49-F238E27FC236}">
                <a16:creationId xmlns:a16="http://schemas.microsoft.com/office/drawing/2014/main" id="{5FEDA6DA-6793-0F7D-42DE-CF6F24BDC0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17971" y="4381135"/>
            <a:ext cx="820756" cy="634749"/>
          </a:xfrm>
          <a:prstGeom prst="rect">
            <a:avLst/>
          </a:prstGeom>
        </p:spPr>
      </p:pic>
    </p:spTree>
    <p:extLst>
      <p:ext uri="{BB962C8B-B14F-4D97-AF65-F5344CB8AC3E}">
        <p14:creationId xmlns:p14="http://schemas.microsoft.com/office/powerpoint/2010/main" val="1550489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1"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529496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5" name="Group 4">
            <a:extLst>
              <a:ext uri="{FF2B5EF4-FFF2-40B4-BE49-F238E27FC236}">
                <a16:creationId xmlns:a16="http://schemas.microsoft.com/office/drawing/2014/main" id="{F7729CD3-F9CC-9557-1090-985C9FA7EEAE}"/>
              </a:ext>
            </a:extLst>
          </p:cNvPr>
          <p:cNvGrpSpPr/>
          <p:nvPr/>
        </p:nvGrpSpPr>
        <p:grpSpPr>
          <a:xfrm>
            <a:off x="2404624" y="1119531"/>
            <a:ext cx="3540234" cy="625703"/>
            <a:chOff x="1053394" y="206467"/>
            <a:chExt cx="2880723" cy="432581"/>
          </a:xfrm>
        </p:grpSpPr>
        <p:sp>
          <p:nvSpPr>
            <p:cNvPr id="6" name="Rectangle: Rounded Corners 43">
              <a:extLst>
                <a:ext uri="{FF2B5EF4-FFF2-40B4-BE49-F238E27FC236}">
                  <a16:creationId xmlns:a16="http://schemas.microsoft.com/office/drawing/2014/main" id="{BA0A40B8-914C-53E3-F402-BF532EECB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id="{E6EB68DB-9703-476E-B717-FB7E7335F88A}"/>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06FF999F-583E-5538-6EE8-EFB65799C213}"/>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788743" y="1076825"/>
            <a:ext cx="667016" cy="744576"/>
          </a:xfrm>
          <a:prstGeom prst="rect">
            <a:avLst/>
          </a:prstGeom>
        </p:spPr>
      </p:pic>
      <p:pic>
        <p:nvPicPr>
          <p:cNvPr id="9" name="Picture 8">
            <a:extLst>
              <a:ext uri="{FF2B5EF4-FFF2-40B4-BE49-F238E27FC236}">
                <a16:creationId xmlns:a16="http://schemas.microsoft.com/office/drawing/2014/main" id="{05E84707-A228-90ED-7CA9-826875FDF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A34EC1F7-2C38-54DF-4954-706F8262F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6" name="Rounded Rectangle 31">
            <a:extLst>
              <a:ext uri="{FF2B5EF4-FFF2-40B4-BE49-F238E27FC236}">
                <a16:creationId xmlns:a16="http://schemas.microsoft.com/office/drawing/2014/main" id="{4F995FFF-C265-553E-C2B4-A6CF4E9ADF82}"/>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id="{FE2934F1-23CA-DCAE-C283-17A52613D78B}"/>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002060"/>
                </a:solidFill>
                <a:cs typeface="Calibri" panose="020F0502020204030204" pitchFamily="34" charset="0"/>
                <a:sym typeface="Arial"/>
              </a:rPr>
              <a:t>Tiêu</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chí</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đánh</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giá</a:t>
            </a:r>
            <a:endParaRPr lang="zh-CN" altLang="en-US" sz="3600" b="1" dirty="0">
              <a:solidFill>
                <a:srgbClr val="002060"/>
              </a:solidFill>
              <a:cs typeface="Calibri" panose="020F0502020204030204" pitchFamily="34" charset="0"/>
              <a:sym typeface="Arial"/>
            </a:endParaRPr>
          </a:p>
        </p:txBody>
      </p:sp>
      <p:sp>
        <p:nvSpPr>
          <p:cNvPr id="18" name="Rectangle 17">
            <a:extLst>
              <a:ext uri="{FF2B5EF4-FFF2-40B4-BE49-F238E27FC236}">
                <a16:creationId xmlns:a16="http://schemas.microsoft.com/office/drawing/2014/main" id="{B0ED3F8D-D3CB-F1BD-9461-A7FBEC7B1779}"/>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9" name="Oval 18">
            <a:extLst>
              <a:ext uri="{FF2B5EF4-FFF2-40B4-BE49-F238E27FC236}">
                <a16:creationId xmlns:a16="http://schemas.microsoft.com/office/drawing/2014/main" id="{8EC090FD-B582-3E25-7A99-C22FAF54228F}"/>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33" name="Group 32">
            <a:extLst>
              <a:ext uri="{FF2B5EF4-FFF2-40B4-BE49-F238E27FC236}">
                <a16:creationId xmlns:a16="http://schemas.microsoft.com/office/drawing/2014/main" id="{B0E9E4B0-8B14-795E-04B3-36B5A8BCAB8F}"/>
              </a:ext>
            </a:extLst>
          </p:cNvPr>
          <p:cNvGrpSpPr/>
          <p:nvPr/>
        </p:nvGrpSpPr>
        <p:grpSpPr>
          <a:xfrm>
            <a:off x="1261405" y="3855714"/>
            <a:ext cx="3645680" cy="643894"/>
            <a:chOff x="1717199" y="4363552"/>
            <a:chExt cx="3645680" cy="643894"/>
          </a:xfrm>
        </p:grpSpPr>
        <p:sp>
          <p:nvSpPr>
            <p:cNvPr id="34" name="Rounded Rectangle 36">
              <a:extLst>
                <a:ext uri="{FF2B5EF4-FFF2-40B4-BE49-F238E27FC236}">
                  <a16:creationId xmlns:a16="http://schemas.microsoft.com/office/drawing/2014/main" id="{6862CBE2-A776-80EE-A572-B4ADA827B92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5" name="Rectangle 34">
              <a:extLst>
                <a:ext uri="{FF2B5EF4-FFF2-40B4-BE49-F238E27FC236}">
                  <a16:creationId xmlns:a16="http://schemas.microsoft.com/office/drawing/2014/main" id="{53D64194-74DD-F05C-B17C-EB46F6840DA0}"/>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6" name="Oval 35">
              <a:extLst>
                <a:ext uri="{FF2B5EF4-FFF2-40B4-BE49-F238E27FC236}">
                  <a16:creationId xmlns:a16="http://schemas.microsoft.com/office/drawing/2014/main" id="{BAD40342-9E98-16E4-DE91-15CCD8A4D56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E4C9DC9D-89B0-F3DC-D535-65F569063A79}"/>
              </a:ext>
            </a:extLst>
          </p:cNvPr>
          <p:cNvGrpSpPr/>
          <p:nvPr/>
        </p:nvGrpSpPr>
        <p:grpSpPr>
          <a:xfrm>
            <a:off x="1261405" y="4594182"/>
            <a:ext cx="5119273" cy="643894"/>
            <a:chOff x="1717199" y="5199333"/>
            <a:chExt cx="5119273" cy="643894"/>
          </a:xfrm>
        </p:grpSpPr>
        <p:sp>
          <p:nvSpPr>
            <p:cNvPr id="38" name="Rounded Rectangle 40">
              <a:extLst>
                <a:ext uri="{FF2B5EF4-FFF2-40B4-BE49-F238E27FC236}">
                  <a16:creationId xmlns:a16="http://schemas.microsoft.com/office/drawing/2014/main" id="{7C1DB808-7C89-DFE7-9529-6FF85A2F6C3F}"/>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9" name="Rectangle 38">
              <a:extLst>
                <a:ext uri="{FF2B5EF4-FFF2-40B4-BE49-F238E27FC236}">
                  <a16:creationId xmlns:a16="http://schemas.microsoft.com/office/drawing/2014/main" id="{CE272EEF-2075-D2C3-33BD-D670B6B5B62D}"/>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40" name="Oval 39">
              <a:extLst>
                <a:ext uri="{FF2B5EF4-FFF2-40B4-BE49-F238E27FC236}">
                  <a16:creationId xmlns:a16="http://schemas.microsoft.com/office/drawing/2014/main" id="{C4CF764A-2EDA-8991-D8D1-C0EC71984D41}"/>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id="{67C2E130-1942-F478-AD31-727B8ACDB0D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4B0A524F-998B-CD8E-E788-4195255FD06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id="{E8BE69C1-0680-BE7F-5B45-CE09CB48DEF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D2BE7BF3-244B-86F3-4453-129E68B34856}"/>
              </a:ext>
            </a:extLst>
          </p:cNvPr>
          <p:cNvGrpSpPr/>
          <p:nvPr/>
        </p:nvGrpSpPr>
        <p:grpSpPr>
          <a:xfrm>
            <a:off x="1261405" y="5281954"/>
            <a:ext cx="8097635" cy="643894"/>
            <a:chOff x="1717199" y="5199333"/>
            <a:chExt cx="8097635" cy="643894"/>
          </a:xfrm>
        </p:grpSpPr>
        <p:sp>
          <p:nvSpPr>
            <p:cNvPr id="45" name="Rounded Rectangle 47">
              <a:extLst>
                <a:ext uri="{FF2B5EF4-FFF2-40B4-BE49-F238E27FC236}">
                  <a16:creationId xmlns:a16="http://schemas.microsoft.com/office/drawing/2014/main" id="{8BBB5CC8-C3E4-89B8-6517-8AC2E4C8944E}"/>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6" name="Rectangle 45">
              <a:extLst>
                <a:ext uri="{FF2B5EF4-FFF2-40B4-BE49-F238E27FC236}">
                  <a16:creationId xmlns:a16="http://schemas.microsoft.com/office/drawing/2014/main" id="{265C04AA-1167-5A1B-68CD-6397EFD3D312}"/>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7" name="Oval 46">
              <a:extLst>
                <a:ext uri="{FF2B5EF4-FFF2-40B4-BE49-F238E27FC236}">
                  <a16:creationId xmlns:a16="http://schemas.microsoft.com/office/drawing/2014/main" id="{251ADA4E-972C-88A0-240B-2DF0E233C37E}"/>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id="{FE87F5F2-D1AB-A672-8515-80A0D327E6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742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0"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2" presetClass="entr" presetSubtype="4"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2723388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a16="http://schemas.microsoft.com/office/drawing/2014/main"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7C300F2E-F011-0913-D845-2ADEE13CEEC0}"/>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3" name="Speech Bubble: Rectangle with Corners Rounded 2">
            <a:extLst>
              <a:ext uri="{FF2B5EF4-FFF2-40B4-BE49-F238E27FC236}">
                <a16:creationId xmlns:a16="http://schemas.microsoft.com/office/drawing/2014/main" id="{BF433212-19F2-42CF-0350-E5BA5997FC78}"/>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Trong bài đọc </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Hai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Bà</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Trưng</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có từ nào em chưa hiểu nghĩa? </a:t>
            </a:r>
          </a:p>
        </p:txBody>
      </p:sp>
    </p:spTree>
    <p:extLst>
      <p:ext uri="{BB962C8B-B14F-4D97-AF65-F5344CB8AC3E}">
        <p14:creationId xmlns:p14="http://schemas.microsoft.com/office/powerpoint/2010/main" val="4046655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3"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14:presetBounceEnd="66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66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Nhà Hán: triều đại ở Trung Quốc, cách đây hơn 2000 năm.</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a16="http://schemas.microsoft.com/office/drawing/2014/main"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3"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477060"/>
            <a:ext cx="6968101" cy="5903881"/>
          </a:xfrm>
          <a:prstGeom prst="rect">
            <a:avLst/>
          </a:prstGeom>
        </p:spPr>
      </p:pic>
      <p:sp>
        <p:nvSpPr>
          <p:cNvPr id="3" name="TextBox 3"/>
          <p:cNvSpPr txBox="1"/>
          <p:nvPr/>
        </p:nvSpPr>
        <p:spPr>
          <a:xfrm rot="-1807234">
            <a:off x="374304" y="1972279"/>
            <a:ext cx="5274222" cy="2380395"/>
          </a:xfrm>
          <a:prstGeom prst="rect">
            <a:avLst/>
          </a:prstGeom>
        </p:spPr>
        <p:txBody>
          <a:bodyPr wrap="square" lIns="0" tIns="0" rIns="0" bIns="0" rtlCol="0" anchor="t">
            <a:spAutoFit/>
          </a:bodyPr>
          <a:lstStyle/>
          <a:p>
            <a:pPr algn="ctr" defTabSz="609630">
              <a:spcBef>
                <a:spcPct val="0"/>
              </a:spcBef>
            </a:pPr>
            <a:r>
              <a:rPr lang="en-US" sz="7734" spc="419" dirty="0" err="1">
                <a:solidFill>
                  <a:srgbClr val="9D3E1E"/>
                </a:solidFill>
                <a:latin typeface="Cambria" panose="02040503050406030204" pitchFamily="18" charset="0"/>
                <a:ea typeface="Cambria" panose="02040503050406030204" pitchFamily="18" charset="0"/>
              </a:rPr>
              <a:t>Yêu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cần</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đạt</a:t>
            </a:r>
            <a:endParaRPr lang="en-US" sz="7734" spc="419" dirty="0">
              <a:solidFill>
                <a:srgbClr val="9D3E1E"/>
              </a:solidFill>
              <a:latin typeface="Cambria" panose="02040503050406030204" pitchFamily="18" charset="0"/>
              <a:ea typeface="Cambria" panose="02040503050406030204" pitchFamily="18" charset="0"/>
            </a:endParaRPr>
          </a:p>
        </p:txBody>
      </p:sp>
      <p:grpSp>
        <p:nvGrpSpPr>
          <p:cNvPr id="4" name="Group 4"/>
          <p:cNvGrpSpPr/>
          <p:nvPr/>
        </p:nvGrpSpPr>
        <p:grpSpPr>
          <a:xfrm>
            <a:off x="7255778" y="202295"/>
            <a:ext cx="4487034" cy="1476012"/>
            <a:chOff x="461054" y="0"/>
            <a:chExt cx="8974068" cy="2952024"/>
          </a:xfrm>
        </p:grpSpPr>
        <p:pic>
          <p:nvPicPr>
            <p:cNvPr id="5" name="Picture 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7" name="TextBox 7"/>
            <p:cNvSpPr txBox="1"/>
            <p:nvPr/>
          </p:nvSpPr>
          <p:spPr>
            <a:xfrm>
              <a:off x="461054" y="1720918"/>
              <a:ext cx="8974068" cy="1231106"/>
            </a:xfrm>
            <a:prstGeom prst="rect">
              <a:avLst/>
            </a:prstGeom>
          </p:spPr>
          <p:txBody>
            <a:bodyPr lIns="0" tIns="0" rIns="0" bIns="0" rtlCol="0" anchor="t">
              <a:spAutoFit/>
            </a:bodyPr>
            <a:lstStyle/>
            <a:p>
              <a:pPr algn="ctr" defTabSz="609630">
                <a:spcBef>
                  <a:spcPct val="0"/>
                </a:spcBef>
              </a:pPr>
              <a:r>
                <a:rPr lang="en-US" sz="2000" spc="54" dirty="0">
                  <a:solidFill>
                    <a:srgbClr val="FBDB90"/>
                  </a:solidFill>
                  <a:latin typeface="Cambria" panose="02040503050406030204" pitchFamily="18" charset="0"/>
                  <a:ea typeface="Cambria" panose="02040503050406030204" pitchFamily="18" charset="0"/>
                </a:rPr>
                <a:t>Đ</a:t>
              </a:r>
              <a:r>
                <a:rPr lang="vi-VN" sz="2000" spc="54" dirty="0">
                  <a:solidFill>
                    <a:srgbClr val="FBDB90"/>
                  </a:solidFill>
                  <a:latin typeface="Cambria" panose="02040503050406030204" pitchFamily="18" charset="0"/>
                  <a:ea typeface="Cambria" panose="02040503050406030204" pitchFamily="18" charset="0"/>
                </a:rPr>
                <a:t>ọc đúng từ ngữ, câu, đoạn và toàn bộ câu chuyện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7227203" y="1619852"/>
            <a:ext cx="4783822" cy="2082040"/>
            <a:chOff x="384854" y="0"/>
            <a:chExt cx="9567644" cy="4164080"/>
          </a:xfrm>
        </p:grpSpPr>
        <p:pic>
          <p:nvPicPr>
            <p:cNvPr id="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11" name="TextBox 11"/>
            <p:cNvSpPr txBox="1"/>
            <p:nvPr/>
          </p:nvSpPr>
          <p:spPr>
            <a:xfrm>
              <a:off x="384854" y="1701868"/>
              <a:ext cx="9567644" cy="2462212"/>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Bước đầu biết thể hiện tâm trạng, cảm xúc của nhân vật trong câu chuyện; cảm xúc của người dẫn truyện qua giọng đọc, biết nghỉ hơi ở chỗ có dấu câu.</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2" name="Group 12"/>
          <p:cNvGrpSpPr/>
          <p:nvPr/>
        </p:nvGrpSpPr>
        <p:grpSpPr>
          <a:xfrm>
            <a:off x="7101451" y="3723209"/>
            <a:ext cx="4891215" cy="1333137"/>
            <a:chOff x="0" y="0"/>
            <a:chExt cx="9782430" cy="2666274"/>
          </a:xfrm>
        </p:grpSpPr>
        <p:pic>
          <p:nvPicPr>
            <p:cNvPr id="13"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14" name="TextBox 14"/>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5" name="TextBox 15"/>
            <p:cNvSpPr txBox="1"/>
            <p:nvPr/>
          </p:nvSpPr>
          <p:spPr>
            <a:xfrm>
              <a:off x="575354" y="1435168"/>
              <a:ext cx="8974068" cy="1231106"/>
            </a:xfrm>
            <a:prstGeom prst="rect">
              <a:avLst/>
            </a:prstGeom>
          </p:spPr>
          <p:txBody>
            <a:bodyPr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Nhận biết được các hành động thể hiện tài năng, chí hướng của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6" name="Group 12">
            <a:extLst>
              <a:ext uri="{FF2B5EF4-FFF2-40B4-BE49-F238E27FC236}">
                <a16:creationId xmlns:a16="http://schemas.microsoft.com/office/drawing/2014/main" id="{72A19073-D079-129D-552A-DA574B7CF078}"/>
              </a:ext>
            </a:extLst>
          </p:cNvPr>
          <p:cNvGrpSpPr/>
          <p:nvPr/>
        </p:nvGrpSpPr>
        <p:grpSpPr>
          <a:xfrm>
            <a:off x="7130026" y="5075759"/>
            <a:ext cx="4927111" cy="1659964"/>
            <a:chOff x="0" y="0"/>
            <a:chExt cx="9854222" cy="3319928"/>
          </a:xfrm>
        </p:grpSpPr>
        <p:pic>
          <p:nvPicPr>
            <p:cNvPr id="17" name="Picture 13">
              <a:extLst>
                <a:ext uri="{FF2B5EF4-FFF2-40B4-BE49-F238E27FC236}">
                  <a16:creationId xmlns:a16="http://schemas.microsoft.com/office/drawing/2014/main" id="{AB3E3981-E77B-1CD4-D24F-6F49C165133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6"/>
            </a:xfrm>
            <a:prstGeom prst="rect">
              <a:avLst/>
            </a:prstGeom>
          </p:spPr>
        </p:pic>
        <p:sp>
          <p:nvSpPr>
            <p:cNvPr id="18" name="TextBox 14">
              <a:extLst>
                <a:ext uri="{FF2B5EF4-FFF2-40B4-BE49-F238E27FC236}">
                  <a16:creationId xmlns:a16="http://schemas.microsoft.com/office/drawing/2014/main" id="{963DBBAA-48FB-A590-C943-5B0588F2D0EF}"/>
                </a:ext>
              </a:extLst>
            </p:cNvPr>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9" name="TextBox 15">
              <a:extLst>
                <a:ext uri="{FF2B5EF4-FFF2-40B4-BE49-F238E27FC236}">
                  <a16:creationId xmlns:a16="http://schemas.microsoft.com/office/drawing/2014/main" id="{72320186-6F39-949D-0BCE-B856B5DB1409}"/>
                </a:ext>
              </a:extLst>
            </p:cNvPr>
            <p:cNvSpPr txBox="1"/>
            <p:nvPr/>
          </p:nvSpPr>
          <p:spPr>
            <a:xfrm>
              <a:off x="179848" y="1473268"/>
              <a:ext cx="9674374" cy="1846660"/>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Hiểu nội dung bài: Ca ngợi lòng yêu nước, tinh thần bất khuất chống giặc xâm lược của Hai Bà Trưng và nhân dân ta.</a:t>
              </a:r>
              <a:endParaRPr lang="en-US" sz="2000" spc="54" dirty="0">
                <a:solidFill>
                  <a:srgbClr val="FBDB9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anim calcmode="lin" valueType="num">
                                      <p:cBhvr>
                                        <p:cTn id="20" dur="250" fill="hold"/>
                                        <p:tgtEl>
                                          <p:spTgt spid="12"/>
                                        </p:tgtEl>
                                        <p:attrNameLst>
                                          <p:attrName>ppt_x</p:attrName>
                                        </p:attrNameLst>
                                      </p:cBhvr>
                                      <p:tavLst>
                                        <p:tav tm="0">
                                          <p:val>
                                            <p:strVal val="#ppt_x"/>
                                          </p:val>
                                        </p:tav>
                                        <p:tav tm="100000">
                                          <p:val>
                                            <p:strVal val="#ppt_x"/>
                                          </p:val>
                                        </p:tav>
                                      </p:tavLst>
                                    </p:anim>
                                    <p:anim calcmode="lin" valueType="num">
                                      <p:cBhvr>
                                        <p:cTn id="21" dur="2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Luy Lâu: vùng đất thuộc huyện Thuận Thành, tỉnh Bắc Ninh ngày nay.</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a16="http://schemas.microsoft.com/office/drawing/2014/main"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03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Trẩy quân: đoàn quân lên đường.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a16="http://schemas.microsoft.com/office/drawing/2014/main" id="{8E2ACB46-F90B-14DE-2382-DD1C11C95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Giáp phục: đồ bằng da (hoặc kim loại) mặc khi ra trận để che đỡ, bảo vệ thân thể.</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a16="http://schemas.microsoft.com/office/drawing/2014/main" id="{FD1539AC-979C-2595-DBCC-E14DB851A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09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Lưu danh: để lại tên tuổi và tiếng tốt.</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8" name="Group 17">
            <a:extLst>
              <a:ext uri="{FF2B5EF4-FFF2-40B4-BE49-F238E27FC236}">
                <a16:creationId xmlns:a16="http://schemas.microsoft.com/office/drawing/2014/main" id="{E3CF6524-9CA4-B6EC-75FB-D9F94E6C823E}"/>
              </a:ext>
            </a:extLst>
          </p:cNvPr>
          <p:cNvGrpSpPr/>
          <p:nvPr/>
        </p:nvGrpSpPr>
        <p:grpSpPr>
          <a:xfrm>
            <a:off x="1645684" y="128337"/>
            <a:ext cx="8534636" cy="1034679"/>
            <a:chOff x="2941084" y="273579"/>
            <a:chExt cx="6309828" cy="1034679"/>
          </a:xfrm>
        </p:grpSpPr>
        <p:sp>
          <p:nvSpPr>
            <p:cNvPr id="19" name="TextBox 18">
              <a:extLst>
                <a:ext uri="{FF2B5EF4-FFF2-40B4-BE49-F238E27FC236}">
                  <a16:creationId xmlns:a16="http://schemas.microsoft.com/office/drawing/2014/main" id="{5876E680-B171-BF28-68FD-EBEF838EEFCA}"/>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20" name="TextBox 19">
              <a:extLst>
                <a:ext uri="{FF2B5EF4-FFF2-40B4-BE49-F238E27FC236}">
                  <a16:creationId xmlns:a16="http://schemas.microsoft.com/office/drawing/2014/main" id="{142EAF9F-B079-ADB8-6C8E-029BFF39C379}"/>
                </a:ext>
              </a:extLst>
            </p:cNvPr>
            <p:cNvSpPr txBox="1"/>
            <p:nvPr/>
          </p:nvSpPr>
          <p:spPr>
            <a:xfrm>
              <a:off x="2941084" y="273579"/>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21" name="Group 20">
            <a:extLst>
              <a:ext uri="{FF2B5EF4-FFF2-40B4-BE49-F238E27FC236}">
                <a16:creationId xmlns:a16="http://schemas.microsoft.com/office/drawing/2014/main" id="{3091BBED-B00C-3649-A008-51C3DB08F3E5}"/>
              </a:ext>
            </a:extLst>
          </p:cNvPr>
          <p:cNvGrpSpPr/>
          <p:nvPr/>
        </p:nvGrpSpPr>
        <p:grpSpPr>
          <a:xfrm>
            <a:off x="466864" y="812141"/>
            <a:ext cx="8343761" cy="1169059"/>
            <a:chOff x="55488" y="1751609"/>
            <a:chExt cx="8343761" cy="1169059"/>
          </a:xfrm>
        </p:grpSpPr>
        <p:sp>
          <p:nvSpPr>
            <p:cNvPr id="22" name="Rectangle: Rounded Corners 21">
              <a:extLst>
                <a:ext uri="{FF2B5EF4-FFF2-40B4-BE49-F238E27FC236}">
                  <a16:creationId xmlns:a16="http://schemas.microsoft.com/office/drawing/2014/main" id="{FD54BB0F-006B-2FBE-0F41-DAABC91A2D51}"/>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tội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giặc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xâm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a:extLst>
                <a:ext uri="{FF2B5EF4-FFF2-40B4-BE49-F238E27FC236}">
                  <a16:creationId xmlns:a16="http://schemas.microsoft.com/office/drawing/2014/main" id="{DD64B08D-1B0D-6487-C86D-2DA884F9F6F7}"/>
                </a:ext>
              </a:extLst>
            </p:cNvPr>
            <p:cNvPicPr>
              <a:picLocks noChangeAspect="1"/>
            </p:cNvPicPr>
            <p:nvPr/>
          </p:nvPicPr>
          <p:blipFill>
            <a:blip r:embed="rId3"/>
            <a:stretch>
              <a:fillRect/>
            </a:stretch>
          </p:blipFill>
          <p:spPr>
            <a:xfrm>
              <a:off x="55488" y="1751609"/>
              <a:ext cx="1001601" cy="1001601"/>
            </a:xfrm>
            <a:prstGeom prst="rect">
              <a:avLst/>
            </a:prstGeom>
          </p:spPr>
        </p:pic>
      </p:grpSp>
      <p:pic>
        <p:nvPicPr>
          <p:cNvPr id="24" name="Graphic 23">
            <a:extLst>
              <a:ext uri="{FF2B5EF4-FFF2-40B4-BE49-F238E27FC236}">
                <a16:creationId xmlns:a16="http://schemas.microsoft.com/office/drawing/2014/main" id="{504A44F3-A517-5552-3889-369CA792A76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000344" y="2428874"/>
            <a:ext cx="3023737" cy="3893009"/>
          </a:xfrm>
          <a:prstGeom prst="rect">
            <a:avLst/>
          </a:prstGeom>
        </p:spPr>
      </p:pic>
      <p:grpSp>
        <p:nvGrpSpPr>
          <p:cNvPr id="31" name="Group 30">
            <a:extLst>
              <a:ext uri="{FF2B5EF4-FFF2-40B4-BE49-F238E27FC236}">
                <a16:creationId xmlns:a16="http://schemas.microsoft.com/office/drawing/2014/main" id="{A0BB5A55-EBA6-744D-67C6-0573DCAA0F96}"/>
              </a:ext>
            </a:extLst>
          </p:cNvPr>
          <p:cNvGrpSpPr/>
          <p:nvPr/>
        </p:nvGrpSpPr>
        <p:grpSpPr>
          <a:xfrm>
            <a:off x="409714" y="1993241"/>
            <a:ext cx="8343761" cy="1169059"/>
            <a:chOff x="55488" y="1751609"/>
            <a:chExt cx="8343761" cy="1169059"/>
          </a:xfrm>
        </p:grpSpPr>
        <p:sp>
          <p:nvSpPr>
            <p:cNvPr id="32" name="Rectangle: Rounded Corners 31">
              <a:extLst>
                <a:ext uri="{FF2B5EF4-FFF2-40B4-BE49-F238E27FC236}">
                  <a16:creationId xmlns:a16="http://schemas.microsoft.com/office/drawing/2014/main" id="{6CD44845-104A-C258-08BC-5F71E47F56D6}"/>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Trưng</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366CA439-ACF5-B845-C62E-927C5B261016}"/>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6" name="Group 35">
            <a:extLst>
              <a:ext uri="{FF2B5EF4-FFF2-40B4-BE49-F238E27FC236}">
                <a16:creationId xmlns:a16="http://schemas.microsoft.com/office/drawing/2014/main" id="{AD728714-14F8-520C-E93E-1B110F31E1B2}"/>
              </a:ext>
            </a:extLst>
          </p:cNvPr>
          <p:cNvGrpSpPr/>
          <p:nvPr/>
        </p:nvGrpSpPr>
        <p:grpSpPr>
          <a:xfrm>
            <a:off x="295414" y="3117191"/>
            <a:ext cx="8734285" cy="1169059"/>
            <a:chOff x="55488" y="1751609"/>
            <a:chExt cx="8734285" cy="1169059"/>
          </a:xfrm>
        </p:grpSpPr>
        <p:sp>
          <p:nvSpPr>
            <p:cNvPr id="37" name="Rectangle: Rounded Corners 36">
              <a:extLst>
                <a:ext uri="{FF2B5EF4-FFF2-40B4-BE49-F238E27FC236}">
                  <a16:creationId xmlns:a16="http://schemas.microsoft.com/office/drawing/2014/main" id="{4B5BDB2A-FD82-0208-2726-A64BF72CA081}"/>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Hai Bà Trưng phất cờ khởi nghĩa? </a:t>
              </a:r>
            </a:p>
          </p:txBody>
        </p:sp>
        <p:pic>
          <p:nvPicPr>
            <p:cNvPr id="38" name="Picture 37">
              <a:extLst>
                <a:ext uri="{FF2B5EF4-FFF2-40B4-BE49-F238E27FC236}">
                  <a16:creationId xmlns:a16="http://schemas.microsoft.com/office/drawing/2014/main" id="{43C61B07-E3DE-F9EE-E98B-B8288A1F97D7}"/>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9" name="Group 38">
            <a:extLst>
              <a:ext uri="{FF2B5EF4-FFF2-40B4-BE49-F238E27FC236}">
                <a16:creationId xmlns:a16="http://schemas.microsoft.com/office/drawing/2014/main" id="{E5FF3526-C92D-62C2-5232-8C426F295E4A}"/>
              </a:ext>
            </a:extLst>
          </p:cNvPr>
          <p:cNvGrpSpPr/>
          <p:nvPr/>
        </p:nvGrpSpPr>
        <p:grpSpPr>
          <a:xfrm>
            <a:off x="238264" y="4174466"/>
            <a:ext cx="8791435" cy="1254784"/>
            <a:chOff x="-1662" y="1665884"/>
            <a:chExt cx="8791435" cy="1254784"/>
          </a:xfrm>
        </p:grpSpPr>
        <p:sp>
          <p:nvSpPr>
            <p:cNvPr id="40" name="Rectangle: Rounded Corners 39">
              <a:extLst>
                <a:ext uri="{FF2B5EF4-FFF2-40B4-BE49-F238E27FC236}">
                  <a16:creationId xmlns:a16="http://schemas.microsoft.com/office/drawing/2014/main" id="{841E9973-5189-0195-15C3-A3D46818F71C}"/>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 ảnh Hai Bà Trưng và đoàn quân ra trận được miêu tả hào hùng như thế nào?  </a:t>
              </a:r>
            </a:p>
          </p:txBody>
        </p:sp>
        <p:pic>
          <p:nvPicPr>
            <p:cNvPr id="41" name="Picture 40">
              <a:extLst>
                <a:ext uri="{FF2B5EF4-FFF2-40B4-BE49-F238E27FC236}">
                  <a16:creationId xmlns:a16="http://schemas.microsoft.com/office/drawing/2014/main" id="{28721E11-4FC9-019E-7462-13B08E4F57AC}"/>
                </a:ext>
              </a:extLst>
            </p:cNvPr>
            <p:cNvPicPr>
              <a:picLocks noChangeAspect="1"/>
            </p:cNvPicPr>
            <p:nvPr/>
          </p:nvPicPr>
          <p:blipFill>
            <a:blip r:embed="rId3"/>
            <a:stretch>
              <a:fillRect/>
            </a:stretch>
          </p:blipFill>
          <p:spPr>
            <a:xfrm>
              <a:off x="-1662" y="1665884"/>
              <a:ext cx="1001601" cy="1001601"/>
            </a:xfrm>
            <a:prstGeom prst="rect">
              <a:avLst/>
            </a:prstGeom>
          </p:spPr>
        </p:pic>
      </p:grpSp>
      <p:grpSp>
        <p:nvGrpSpPr>
          <p:cNvPr id="42" name="Group 41">
            <a:extLst>
              <a:ext uri="{FF2B5EF4-FFF2-40B4-BE49-F238E27FC236}">
                <a16:creationId xmlns:a16="http://schemas.microsoft.com/office/drawing/2014/main" id="{FA6EFFB1-84BE-4581-152F-2CB16ECBE120}"/>
              </a:ext>
            </a:extLst>
          </p:cNvPr>
          <p:cNvGrpSpPr/>
          <p:nvPr/>
        </p:nvGrpSpPr>
        <p:grpSpPr>
          <a:xfrm>
            <a:off x="171589" y="5403191"/>
            <a:ext cx="8791435" cy="1254784"/>
            <a:chOff x="-1662" y="1665884"/>
            <a:chExt cx="8791435" cy="1254784"/>
          </a:xfrm>
        </p:grpSpPr>
        <p:sp>
          <p:nvSpPr>
            <p:cNvPr id="43" name="Rectangle: Rounded Corners 42">
              <a:extLst>
                <a:ext uri="{FF2B5EF4-FFF2-40B4-BE49-F238E27FC236}">
                  <a16:creationId xmlns:a16="http://schemas.microsoft.com/office/drawing/2014/main" id="{2D1E0019-8166-B37B-33A7-69142F72D30F}"/>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Nêu cảm nghĩ của em về hai vị anh hùng đầu tiên được lưu danh trong lịch sử nước nhà. </a:t>
              </a:r>
            </a:p>
          </p:txBody>
        </p:sp>
        <p:pic>
          <p:nvPicPr>
            <p:cNvPr id="44" name="Picture 43">
              <a:extLst>
                <a:ext uri="{FF2B5EF4-FFF2-40B4-BE49-F238E27FC236}">
                  <a16:creationId xmlns:a16="http://schemas.microsoft.com/office/drawing/2014/main" id="{97D961BC-6CF8-E71C-2D56-95B8D4075B05}"/>
                </a:ext>
              </a:extLst>
            </p:cNvPr>
            <p:cNvPicPr>
              <a:picLocks noChangeAspect="1"/>
            </p:cNvPicPr>
            <p:nvPr/>
          </p:nvPicPr>
          <p:blipFill>
            <a:blip r:embed="rId3"/>
            <a:stretch>
              <a:fillRect/>
            </a:stretch>
          </p:blipFill>
          <p:spPr>
            <a:xfrm>
              <a:off x="-1662" y="1665884"/>
              <a:ext cx="1001601" cy="1001601"/>
            </a:xfrm>
            <a:prstGeom prst="rect">
              <a:avLst/>
            </a:prstGeom>
          </p:spPr>
        </p:pic>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14:bounceEnd="66000">
                                          <p:cBhvr additive="base">
                                            <p:cTn id="2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14:bounceEnd="66000">
                                          <p:cBhvr additive="base">
                                            <p:cTn id="2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66000">
                                          <p:cBhvr additive="base">
                                            <p:cTn id="3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14:presetBounceEnd="66000">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14:bounceEnd="66000">
                                          <p:cBhvr additive="base">
                                            <p:cTn id="37" dur="1000" fill="hold"/>
                                            <p:tgtEl>
                                              <p:spTgt spid="42"/>
                                            </p:tgtEl>
                                            <p:attrNameLst>
                                              <p:attrName>ppt_x</p:attrName>
                                            </p:attrNameLst>
                                          </p:cBhvr>
                                          <p:tavLst>
                                            <p:tav tm="0">
                                              <p:val>
                                                <p:strVal val="#ppt_x"/>
                                              </p:val>
                                            </p:tav>
                                            <p:tav tm="100000">
                                              <p:val>
                                                <p:strVal val="#ppt_x"/>
                                              </p:val>
                                            </p:tav>
                                          </p:tavLst>
                                        </p:anim>
                                        <p:anim calcmode="lin" valueType="num" p14:bounceEnd="66000">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1000" fill="hold"/>
                                            <p:tgtEl>
                                              <p:spTgt spid="31"/>
                                            </p:tgtEl>
                                            <p:attrNameLst>
                                              <p:attrName>ppt_x</p:attrName>
                                            </p:attrNameLst>
                                          </p:cBhvr>
                                          <p:tavLst>
                                            <p:tav tm="0">
                                              <p:val>
                                                <p:strVal val="#ppt_x"/>
                                              </p:val>
                                            </p:tav>
                                            <p:tav tm="100000">
                                              <p:val>
                                                <p:strVal val="#ppt_x"/>
                                              </p:val>
                                            </p:tav>
                                          </p:tavLst>
                                        </p:anim>
                                        <p:anim calcmode="lin" valueType="num">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ppt_x"/>
                                              </p:val>
                                            </p:tav>
                                            <p:tav tm="100000">
                                              <p:val>
                                                <p:strVal val="#ppt_x"/>
                                              </p:val>
                                            </p:tav>
                                          </p:tavLst>
                                        </p:anim>
                                        <p:anim calcmode="lin" valueType="num">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000" fill="hold"/>
                                            <p:tgtEl>
                                              <p:spTgt spid="39"/>
                                            </p:tgtEl>
                                            <p:attrNameLst>
                                              <p:attrName>ppt_x</p:attrName>
                                            </p:attrNameLst>
                                          </p:cBhvr>
                                          <p:tavLst>
                                            <p:tav tm="0">
                                              <p:val>
                                                <p:strVal val="#ppt_x"/>
                                              </p:val>
                                            </p:tav>
                                            <p:tav tm="100000">
                                              <p:val>
                                                <p:strVal val="#ppt_x"/>
                                              </p:val>
                                            </p:tav>
                                          </p:tavLst>
                                        </p:anim>
                                        <p:anim calcmode="lin" valueType="num">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ppt_x"/>
                                              </p:val>
                                            </p:tav>
                                            <p:tav tm="100000">
                                              <p:val>
                                                <p:strVal val="#ppt_x"/>
                                              </p:val>
                                            </p:tav>
                                          </p:tavLst>
                                        </p:anim>
                                        <p:anim calcmode="lin" valueType="num">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cs typeface="Times New Roman" panose="02020603050405020304" pitchFamily="18" charset="0"/>
                </a:rPr>
                <a:t>1. </a:t>
              </a:r>
              <a:r>
                <a:rPr lang="en-US" sz="4400" dirty="0" err="1">
                  <a:solidFill>
                    <a:srgbClr val="002060"/>
                  </a:solidFill>
                  <a:cs typeface="Times New Roman" panose="02020603050405020304" pitchFamily="18" charset="0"/>
                </a:rPr>
                <a:t>Tìm</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những</a:t>
              </a:r>
              <a:r>
                <a:rPr lang="en-US" sz="4400" dirty="0">
                  <a:solidFill>
                    <a:srgbClr val="002060"/>
                  </a:solidFill>
                  <a:cs typeface="Times New Roman" panose="02020603050405020304" pitchFamily="18" charset="0"/>
                </a:rPr>
                <a:t> chi </a:t>
              </a:r>
              <a:r>
                <a:rPr lang="en-US" sz="4400" dirty="0" err="1">
                  <a:solidFill>
                    <a:srgbClr val="002060"/>
                  </a:solidFill>
                  <a:cs typeface="Times New Roman" panose="02020603050405020304" pitchFamily="18" charset="0"/>
                </a:rPr>
                <a:t>tiết</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cho</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thấy</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tội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ác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của</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giặc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ngoại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xâm</a:t>
              </a:r>
              <a:r>
                <a:rPr lang="en-US" sz="4400" dirty="0">
                  <a:solidFill>
                    <a:srgbClr val="002060"/>
                  </a:solidFill>
                  <a:cs typeface="Times New Roman" panose="02020603050405020304" pitchFamily="18" charset="0"/>
                </a:rPr>
                <a:t>. </a:t>
              </a:r>
              <a:endParaRPr lang="en-US" sz="4400" i="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2. </a:t>
              </a:r>
              <a:r>
                <a:rPr kumimoji="0" lang="vi-VN"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3. Theo em, vì sao Hai Bà Trưng phất cờ khởi nghĩa?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phất cờ khởi nghĩa vì hai bà căm thù bọn giặc hung ác, muốn giành lại non song, cứu dân chúng khỏi ách nô lệ, ….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4. Hình ảnh Hai Bà Trưng và đoàn quân ra trận được miêu tả hào hùng như thế nào?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78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a16="http://schemas.microsoft.com/office/drawing/2014/main"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5. Nêu cảm nghĩ của em về hai vị anh hùng đầu tiên được lưu danh trong lịch sử nước nhà.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209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a16="http://schemas.microsoft.com/office/drawing/2014/main" id="{4225EA28-83D1-4F22-C36E-E2C3E0BB804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cs typeface="Times New Roman" panose="02020603050405020304" pitchFamily="18" charset="0"/>
              </a:rPr>
              <a:t>Theo </a:t>
            </a:r>
            <a:r>
              <a:rPr lang="en-US" sz="4800" dirty="0" err="1">
                <a:solidFill>
                  <a:srgbClr val="002060"/>
                </a:solidFill>
                <a:cs typeface="Times New Roman" panose="02020603050405020304" pitchFamily="18" charset="0"/>
              </a:rPr>
              <a:t>em</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nội</a:t>
            </a:r>
            <a:r>
              <a:rPr lang="en-US" sz="4800" dirty="0">
                <a:solidFill>
                  <a:srgbClr val="002060"/>
                </a:solidFill>
                <a:cs typeface="Times New Roman" panose="02020603050405020304" pitchFamily="18" charset="0"/>
              </a:rPr>
              <a:t> dung </a:t>
            </a:r>
            <a:r>
              <a:rPr lang="en-US" sz="4800" dirty="0" err="1">
                <a:solidFill>
                  <a:srgbClr val="002060"/>
                </a:solidFill>
                <a:cs typeface="Times New Roman" panose="02020603050405020304" pitchFamily="18" charset="0"/>
              </a:rPr>
              <a:t>chính</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của</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bài</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học</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là</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gì</a:t>
            </a:r>
            <a:r>
              <a:rPr lang="en-US" sz="4800" dirty="0">
                <a:solidFill>
                  <a:srgbClr val="002060"/>
                </a:solidFill>
                <a:cs typeface="Times New Roman" panose="02020603050405020304" pitchFamily="18" charset="0"/>
              </a:rPr>
              <a:t>?</a:t>
            </a:r>
            <a:endParaRPr lang="vi-VN" sz="4800" dirty="0">
              <a:solidFill>
                <a:srgbClr val="002060"/>
              </a:solidFill>
              <a:cs typeface="Times New Roman" panose="02020603050405020304" pitchFamily="18" charset="0"/>
            </a:endParaRPr>
          </a:p>
        </p:txBody>
      </p:sp>
      <p:grpSp>
        <p:nvGrpSpPr>
          <p:cNvPr id="4" name="Group 3">
            <a:extLst>
              <a:ext uri="{FF2B5EF4-FFF2-40B4-BE49-F238E27FC236}">
                <a16:creationId xmlns:a16="http://schemas.microsoft.com/office/drawing/2014/main"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a:solidFill>
                    <a:srgbClr val="000000"/>
                  </a:solidFill>
                  <a:effectLst/>
                  <a:latin typeface="OpenSans"/>
                </a:rPr>
                <a:t>Bài đọc kể về những hành động tài năng, chí hướng của Hai Bà Trưng. Từ đó ca ngợi lòng yêu nước, tinh thần bất khuất chống giặc xâm lược của Hai Bà Trưng và nhân dân ta. </a:t>
              </a:r>
              <a:endParaRPr lang="en-US" sz="3600" b="0" i="0" dirty="0">
                <a:solidFill>
                  <a:schemeClr val="tx1"/>
                </a:solidFill>
                <a:effectLst/>
                <a:cs typeface="Times New Roman" panose="02020603050405020304" pitchFamily="18" charset="0"/>
              </a:endParaRPr>
            </a:p>
          </p:txBody>
        </p:sp>
        <p:pic>
          <p:nvPicPr>
            <p:cNvPr id="6" name="Picture 5">
              <a:extLst>
                <a:ext uri="{FF2B5EF4-FFF2-40B4-BE49-F238E27FC236}">
                  <a16:creationId xmlns:a16="http://schemas.microsoft.com/office/drawing/2014/main"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a16="http://schemas.microsoft.com/office/drawing/2014/main"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a16="http://schemas.microsoft.com/office/drawing/2014/main"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291942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a16="http://schemas.microsoft.com/office/drawing/2014/main" id="{634D7CAD-977A-69B4-8224-5C52E95564EE}"/>
              </a:ext>
            </a:extLst>
          </p:cNvPr>
          <p:cNvPicPr>
            <a:picLocks noChangeAspect="1"/>
          </p:cNvPicPr>
          <p:nvPr/>
        </p:nvPicPr>
        <p:blipFill>
          <a:blip r:embed="rId7"/>
          <a:stretch>
            <a:fillRect/>
          </a:stretch>
        </p:blipFill>
        <p:spPr>
          <a:xfrm>
            <a:off x="2891467" y="1587481"/>
            <a:ext cx="7437765" cy="335918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8"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A TRUNG- Võ Hạ Trâm">
            <a:hlinkClick r:id="" action="ppaction://media"/>
            <a:extLst>
              <a:ext uri="{FF2B5EF4-FFF2-40B4-BE49-F238E27FC236}">
                <a16:creationId xmlns:a16="http://schemas.microsoft.com/office/drawing/2014/main" id="{B30D7ABF-1B52-D3E4-1D82-23A717F83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073300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4"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9" name="Picture 5">
            <a:extLst>
              <a:ext uri="{FF2B5EF4-FFF2-40B4-BE49-F238E27FC236}">
                <a16:creationId xmlns:a16="http://schemas.microsoft.com/office/drawing/2014/main" id="{B6618CA0-CF93-78EE-2AD1-C39487766D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7275" y="1511229"/>
            <a:ext cx="8450450" cy="1513417"/>
          </a:xfrm>
          <a:prstGeom prst="rect">
            <a:avLst/>
          </a:prstGeom>
        </p:spPr>
      </p:pic>
      <p:sp>
        <p:nvSpPr>
          <p:cNvPr id="10" name="TextBox 9">
            <a:extLst>
              <a:ext uri="{FF2B5EF4-FFF2-40B4-BE49-F238E27FC236}">
                <a16:creationId xmlns:a16="http://schemas.microsoft.com/office/drawing/2014/main" id="{6BA9CAE4-9B70-557E-F8E6-5F2BC7156174}"/>
              </a:ext>
            </a:extLst>
          </p:cNvPr>
          <p:cNvSpPr txBox="1"/>
          <p:nvPr/>
        </p:nvSpPr>
        <p:spPr>
          <a:xfrm>
            <a:off x="1200150" y="1886847"/>
            <a:ext cx="8115300" cy="584775"/>
          </a:xfrm>
          <a:prstGeom prst="rect">
            <a:avLst/>
          </a:prstGeom>
          <a:noFill/>
        </p:spPr>
        <p:txBody>
          <a:bodyPr wrap="square">
            <a:spAutoFit/>
          </a:bodyPr>
          <a:lstStyle/>
          <a:p>
            <a:pPr algn="ct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hùng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hát</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7">
            <a:extLst>
              <a:ext uri="{FF2B5EF4-FFF2-40B4-BE49-F238E27FC236}">
                <a16:creationId xmlns:a16="http://schemas.microsoft.com/office/drawing/2014/main" id="{B0A42731-A409-23FC-BB15-1011B6E5B264}"/>
              </a:ext>
            </a:extLst>
          </p:cNvPr>
          <p:cNvPicPr>
            <a:picLocks noChangeAspect="1"/>
          </p:cNvPicPr>
          <p:nvPr/>
        </p:nvPicPr>
        <p:blipFill>
          <a:blip r:embed="rId7"/>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a16="http://schemas.microsoft.com/office/drawing/2014/main" id="{2C08E92C-E1C1-D4C3-FAEA-9243EACBEC62}"/>
              </a:ext>
            </a:extLst>
          </p:cNvPr>
          <p:cNvPicPr>
            <a:picLocks noChangeAspect="1"/>
          </p:cNvPicPr>
          <p:nvPr/>
        </p:nvPicPr>
        <p:blipFill>
          <a:blip r:embed="rId8"/>
          <a:srcRect/>
          <a:stretch>
            <a:fillRect/>
          </a:stretch>
        </p:blipFill>
        <p:spPr>
          <a:xfrm>
            <a:off x="8258010" y="2998150"/>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42120141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9"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a16="http://schemas.microsoft.com/office/drawing/2014/main"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C479FA9-BF3F-D9DE-27AC-F3F1C1028AB1}"/>
              </a:ext>
            </a:extLst>
          </p:cNvPr>
          <p:cNvGrpSpPr/>
          <p:nvPr/>
        </p:nvGrpSpPr>
        <p:grpSpPr>
          <a:xfrm>
            <a:off x="3607508" y="80658"/>
            <a:ext cx="4976984" cy="1323439"/>
            <a:chOff x="2114281" y="108649"/>
            <a:chExt cx="7265378" cy="1323439"/>
          </a:xfrm>
        </p:grpSpPr>
        <p:sp>
          <p:nvSpPr>
            <p:cNvPr id="9" name="TextBox 8">
              <a:extLst>
                <a:ext uri="{FF2B5EF4-FFF2-40B4-BE49-F238E27FC236}">
                  <a16:creationId xmlns:a16="http://schemas.microsoft.com/office/drawing/2014/main" id="{7A86B11E-41F9-6B9A-BD9A-C04B21FC7397}"/>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10" name="TextBox 9">
              <a:extLst>
                <a:ext uri="{FF2B5EF4-FFF2-40B4-BE49-F238E27FC236}">
                  <a16:creationId xmlns:a16="http://schemas.microsoft.com/office/drawing/2014/main" id="{E942EC13-C7F5-D44A-4119-36D11315BD86}"/>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11" name="Group 10">
            <a:extLst>
              <a:ext uri="{FF2B5EF4-FFF2-40B4-BE49-F238E27FC236}">
                <a16:creationId xmlns:a16="http://schemas.microsoft.com/office/drawing/2014/main" id="{75506DD3-3B56-E5AD-5B17-C7D9DC6AF31A}"/>
              </a:ext>
            </a:extLst>
          </p:cNvPr>
          <p:cNvGrpSpPr/>
          <p:nvPr/>
        </p:nvGrpSpPr>
        <p:grpSpPr>
          <a:xfrm>
            <a:off x="419650" y="1564304"/>
            <a:ext cx="3172408" cy="1636095"/>
            <a:chOff x="139959" y="1387023"/>
            <a:chExt cx="3172408" cy="1636095"/>
          </a:xfrm>
        </p:grpSpPr>
        <p:sp>
          <p:nvSpPr>
            <p:cNvPr id="12" name="Rectangle: Rounded Corners 11">
              <a:extLst>
                <a:ext uri="{FF2B5EF4-FFF2-40B4-BE49-F238E27FC236}">
                  <a16:creationId xmlns:a16="http://schemas.microsoft.com/office/drawing/2014/main" id="{FAA801B3-8CD0-A9D7-BEA3-2BF0900754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cs typeface="Times New Roman" panose="02020603050405020304" pitchFamily="18" charset="0"/>
                </a:rPr>
                <a:t>Mắt</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dõi</a:t>
              </a:r>
              <a:endParaRPr lang="en-US" sz="4800" b="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249ED4CC-8153-A0B3-5546-EBB64098585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606197AE-7526-435B-1BD2-3ABE6F8BAF2C}"/>
              </a:ext>
            </a:extLst>
          </p:cNvPr>
          <p:cNvGrpSpPr/>
          <p:nvPr/>
        </p:nvGrpSpPr>
        <p:grpSpPr>
          <a:xfrm>
            <a:off x="4319691" y="3200399"/>
            <a:ext cx="3397434" cy="1559458"/>
            <a:chOff x="4424729" y="3902060"/>
            <a:chExt cx="3397434" cy="1559458"/>
          </a:xfrm>
        </p:grpSpPr>
        <p:sp>
          <p:nvSpPr>
            <p:cNvPr id="15" name="Rectangle: Rounded Corners 14">
              <a:extLst>
                <a:ext uri="{FF2B5EF4-FFF2-40B4-BE49-F238E27FC236}">
                  <a16:creationId xmlns:a16="http://schemas.microsoft.com/office/drawing/2014/main" id="{622DF8EE-7731-D9C5-6B9E-23F1B349B51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Tai </a:t>
              </a:r>
              <a:r>
                <a:rPr lang="en-US" sz="4800" b="1" dirty="0" err="1">
                  <a:solidFill>
                    <a:srgbClr val="002060"/>
                  </a:solidFill>
                  <a:cs typeface="Times New Roman" panose="02020603050405020304" pitchFamily="18" charset="0"/>
                </a:rPr>
                <a:t>nghe</a:t>
              </a:r>
              <a:endParaRPr lang="en-US" sz="4800" b="1" dirty="0">
                <a:solidFill>
                  <a:srgbClr val="002060"/>
                </a:solidFill>
                <a:cs typeface="Times New Roman" panose="02020603050405020304" pitchFamily="18" charset="0"/>
              </a:endParaRPr>
            </a:p>
          </p:txBody>
        </p:sp>
        <p:pic>
          <p:nvPicPr>
            <p:cNvPr id="16" name="Picture 15">
              <a:extLst>
                <a:ext uri="{FF2B5EF4-FFF2-40B4-BE49-F238E27FC236}">
                  <a16:creationId xmlns:a16="http://schemas.microsoft.com/office/drawing/2014/main" id="{A031AADC-F80F-C4AB-48B5-24D4837D4A63}"/>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16">
            <a:extLst>
              <a:ext uri="{FF2B5EF4-FFF2-40B4-BE49-F238E27FC236}">
                <a16:creationId xmlns:a16="http://schemas.microsoft.com/office/drawing/2014/main" id="{496CDE07-3BE8-4E11-58E1-8A076FEDD293}"/>
              </a:ext>
            </a:extLst>
          </p:cNvPr>
          <p:cNvGrpSpPr/>
          <p:nvPr/>
        </p:nvGrpSpPr>
        <p:grpSpPr>
          <a:xfrm>
            <a:off x="8110962" y="1828720"/>
            <a:ext cx="3329164" cy="1371679"/>
            <a:chOff x="8110962" y="1828720"/>
            <a:chExt cx="3329164" cy="1371679"/>
          </a:xfrm>
        </p:grpSpPr>
        <p:sp>
          <p:nvSpPr>
            <p:cNvPr id="18" name="Rectangle: Rounded Corners 17">
              <a:extLst>
                <a:ext uri="{FF2B5EF4-FFF2-40B4-BE49-F238E27FC236}">
                  <a16:creationId xmlns:a16="http://schemas.microsoft.com/office/drawing/2014/main" id="{1594C57B-B5BA-CF7E-47E0-3A78946CDD1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Tay </a:t>
              </a:r>
              <a:r>
                <a:rPr lang="en-US" sz="4800" b="1" dirty="0" err="1">
                  <a:solidFill>
                    <a:srgbClr val="002060"/>
                  </a:solidFill>
                  <a:cs typeface="Times New Roman" panose="02020603050405020304" pitchFamily="18" charset="0"/>
                </a:rPr>
                <a:t>dò</a:t>
              </a:r>
              <a:endParaRPr lang="en-US" sz="4800" b="1" dirty="0">
                <a:solidFill>
                  <a:srgbClr val="002060"/>
                </a:solidFill>
                <a:cs typeface="Times New Roman" panose="02020603050405020304" pitchFamily="18" charset="0"/>
              </a:endParaRPr>
            </a:p>
          </p:txBody>
        </p:sp>
        <p:pic>
          <p:nvPicPr>
            <p:cNvPr id="19" name="Picture 18">
              <a:extLst>
                <a:ext uri="{FF2B5EF4-FFF2-40B4-BE49-F238E27FC236}">
                  <a16:creationId xmlns:a16="http://schemas.microsoft.com/office/drawing/2014/main" id="{76E6D271-9C2D-A9DA-B4D0-EC6BBDE4489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Picture 19" descr="Shape, circle&#10;&#10;Description automatically generated with medium confidence">
            <a:extLst>
              <a:ext uri="{FF2B5EF4-FFF2-40B4-BE49-F238E27FC236}">
                <a16:creationId xmlns:a16="http://schemas.microsoft.com/office/drawing/2014/main" id="{C4870C82-37B2-BD71-7849-5E8B43631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CEFEA753-4367-54CC-C789-32CCE9974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F2411BDD-4307-7DBA-937B-409AE7448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FCEDCB91-C368-0554-D418-D0B81B59A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0"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6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6000">
                                          <p:cBhvr additive="base">
                                            <p:cTn id="2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algn="ctr"/>
            <a:r>
              <a:rPr lang="vi-V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HAI BÀ TRƯNG</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Thuở xưa, nước ta bị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Hán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đô hộ.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Giặc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ngoại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sâm</a:t>
            </a:r>
            <a:r>
              <a:rPr lang="vi-VN" sz="2000" b="1" dirty="0">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lang="en-US" sz="2000" b="1" dirty="0">
                <a:latin typeface="Arial-Rounded" panose="020B0500000000000000" pitchFamily="34" charset="0"/>
                <a:ea typeface="Arial-Rounded" panose="020B0500000000000000" pitchFamily="34" charset="0"/>
                <a:cs typeface="Arial-Rounded" panose="020B0500000000000000" pitchFamily="34" charset="0"/>
              </a:rPr>
              <a:t>ta </a:t>
            </a:r>
            <a:r>
              <a:rPr lang="vi-VN" sz="2000" b="1" dirty="0">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r>
              <a:rPr lang="vi-VN" sz="2000" b="1" dirty="0">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lang="en-US" sz="2000" b="1" dirty="0">
                <a:latin typeface="Arial-Rounded" panose="020B0500000000000000" pitchFamily="34" charset="0"/>
                <a:ea typeface="Arial-Rounded" panose="020B0500000000000000" pitchFamily="34" charset="0"/>
                <a:cs typeface="Arial-Rounded" panose="020B0500000000000000" pitchFamily="34" charset="0"/>
              </a:rPr>
              <a:t>. G</a:t>
            </a:r>
            <a:r>
              <a:rPr lang="vi-VN" sz="2000" b="1" dirty="0">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Thành trì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lưu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danh</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7" name="Group 6">
            <a:extLst>
              <a:ext uri="{FF2B5EF4-FFF2-40B4-BE49-F238E27FC236}">
                <a16:creationId xmlns:a16="http://schemas.microsoft.com/office/drawing/2014/main"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thuở</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xưa</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id="{CCB4D3E6-5376-783E-009C-713DFEFF1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ngoại</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xâm</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id="{0E07AE4F-C7DA-1FC9-5428-272459AE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ngút</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trời</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võ</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nghệ</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id="{47BE63D7-7B62-EFC4-438B-8C79AF500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trẩy</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quân</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1" name="Group 30">
            <a:extLst>
              <a:ext uri="{FF2B5EF4-FFF2-40B4-BE49-F238E27FC236}">
                <a16:creationId xmlns:a16="http://schemas.microsoft.com/office/drawing/2014/main"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id="{1D2F2FEE-4B43-7EB0-D4F2-FF3AB625D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giáp</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phục</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2611</Words>
  <Application>Microsoft Office PowerPoint</Application>
  <PresentationFormat>Widescreen</PresentationFormat>
  <Paragraphs>111</Paragraphs>
  <Slides>34</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微软雅黑</vt:lpstr>
      <vt:lpstr>宋体</vt:lpstr>
      <vt:lpstr>Arial</vt:lpstr>
      <vt:lpstr>Arial-Rounded</vt:lpstr>
      <vt:lpstr>Calibri</vt:lpstr>
      <vt:lpstr>Cambria</vt:lpstr>
      <vt:lpstr>inpin heiti</vt:lpstr>
      <vt:lpstr>OpenSans</vt:lpstr>
      <vt:lpstr>SVN-Pyes Pa Headline</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 9360</cp:lastModifiedBy>
  <cp:revision>34</cp:revision>
  <dcterms:created xsi:type="dcterms:W3CDTF">2023-01-31T09:31:32Z</dcterms:created>
  <dcterms:modified xsi:type="dcterms:W3CDTF">2024-04-15T02:15:56Z</dcterms:modified>
</cp:coreProperties>
</file>