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5" r:id="rId12"/>
    <p:sldId id="273" r:id="rId13"/>
    <p:sldId id="276" r:id="rId14"/>
    <p:sldId id="277" r:id="rId15"/>
    <p:sldId id="278" r:id="rId16"/>
    <p:sldId id="280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59E0E5-61FA-4501-A9F7-CCA04644F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65B6F7B-D2B4-4863-B0AD-20C6CB5A3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C52BC2-8241-4DB2-9F0E-CAA5A5DDE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BDD3-5C8C-4C75-8742-80403A42DA13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2654B1-551A-490E-999D-B3A38BA2E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609C8F-2E16-45AF-B9F8-8C9C69F36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76C3-65CD-4024-903C-2A45859E94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59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966A25-190D-4F5E-806C-8BDE0BC09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1DFB68-50A1-4068-8E8E-2ACB00879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E13EC3-DF54-4802-BCD1-3E2E99772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BDD3-5C8C-4C75-8742-80403A42DA13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291B0F-382C-4BDE-81E7-F60593C1C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2C409F-6788-4198-AA0E-2C5F911EC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76C3-65CD-4024-903C-2A45859E94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687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6618AAD-1D61-42B1-B4FC-740CB0510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E33C4A2-D7D0-42B2-861D-A22E60F61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13D15E-7579-4D29-A91E-08906EB87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BDD3-5C8C-4C75-8742-80403A42DA13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88AD23-DACA-4996-9003-A651247A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350BC5-6696-43C9-8BB1-FA5AB6127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76C3-65CD-4024-903C-2A45859E94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606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32C247-EDA8-49AE-B8D6-211A1D777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60404E-B058-4399-ABDB-F56396B4D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2989CB-4486-4234-90C1-72F1F7F37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BDD3-5C8C-4C75-8742-80403A42DA13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7F1723-92BB-4A0D-BF78-05A3E5279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33522F-3F8C-4CB5-9036-59EF87E4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76C3-65CD-4024-903C-2A45859E94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472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407D73-5E48-4B3B-8360-CAB531D1B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702B3F-60D9-4CFF-B0B2-1FC1B9F18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866063-C01D-4421-B8EB-91840980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BDD3-5C8C-4C75-8742-80403A42DA13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8A0A34-7ADB-425B-A619-F08440A33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918BC2-DEAE-4BE1-AA84-2CA2F2F21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76C3-65CD-4024-903C-2A45859E94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150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DDBF3-2426-47B1-9234-28CD191AB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151C35-83FF-4E69-8683-4D99E969A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3775C5E-B529-4736-89C8-FC79C5126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D993418-D60F-41A2-9397-3599C936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BDD3-5C8C-4C75-8742-80403A42DA13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F95A5F-380D-43EA-AF1F-C02E74A55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76EA2D-7CAC-4604-AB16-396D5CC82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76C3-65CD-4024-903C-2A45859E94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5849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59B32E-9B74-4E6A-B6B9-90A281EB8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2C0946-FDDF-4447-8521-56AE9979D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AB5BBFC-80E2-49E5-B412-BA95617AB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C110BB-3F5A-47EC-96C4-5B6441FD25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45B0B7B-5917-4FD4-9196-337F6FB42B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745882C-E29F-412A-B23A-EAB157EE6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BDD3-5C8C-4C75-8742-80403A42DA13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5DE8795-BEE4-4081-9393-6BEB24E73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CBF3F74-E608-4D0C-A8F8-A3C770F3D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76C3-65CD-4024-903C-2A45859E94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039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3894C5-3729-48E1-9755-F8B0185DA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A4F7A59-2380-42AA-95D4-A8781DBDA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BDD3-5C8C-4C75-8742-80403A42DA13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BB8C1DD-D2FC-4C1C-8DE1-CCA283FE5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2018346-CC6A-46F6-9EC5-BD1D4901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76C3-65CD-4024-903C-2A45859E94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916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484D003-AA39-4D06-8EBA-915CCCCD8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BDD3-5C8C-4C75-8742-80403A42DA13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27624D-0348-4F8D-A1AE-553C793E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C4903C2-803E-4A33-BB81-2E752D149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76C3-65CD-4024-903C-2A45859E94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170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920F6E-2B76-46C5-99B2-AAC32027C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1C4C4B-49C7-483C-8B4A-CF0E4FF87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F9DDA0-1FB1-4B35-A006-F156A0AFE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8801B9-B008-4299-91B2-6A7FBD30B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BDD3-5C8C-4C75-8742-80403A42DA13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D93DE26-2A19-4B71-976E-16404E007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B84649-F87F-49E7-BE8F-F56B240D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76C3-65CD-4024-903C-2A45859E94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58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4055CA-F188-453E-A632-6679C9C31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CB9852-536A-46B4-BE41-20C6E544AC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35F23D3-84DA-4351-A9C9-F86D74126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BBE5D9-ABE6-4D61-A70C-1A43681D7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BDD3-5C8C-4C75-8742-80403A42DA13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56AA73-4D9A-416A-8BFD-A161E047C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5B05DE-284F-46EC-B84A-1DB0484C9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D76C3-65CD-4024-903C-2A45859E94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366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9CB161A-B286-44ED-9E42-86D1B61E6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03F9BA-1005-482B-9DF7-DC7B36D37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C1C80C-3502-4F67-A6B9-2A644C365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DBDD3-5C8C-4C75-8742-80403A42DA13}" type="datetimeFigureOut">
              <a:rPr lang="en-US" smtClean="0"/>
              <a:pPr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035691-0C3D-4291-A2F1-3D2E5B3B0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F5F98B-EA6B-4214-BEA3-C6773ACBB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D76C3-65CD-4024-903C-2A45859E94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293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151359" y="4026576"/>
            <a:ext cx="5942331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 smtClean="0">
                <a:latin typeface="Times New Roman" pitchFamily="18" charset="0"/>
              </a:rPr>
              <a:t>     </a:t>
            </a:r>
            <a:r>
              <a:rPr lang="en-US" sz="3600" b="1" dirty="0" err="1" smtClean="0">
                <a:latin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</a:rPr>
              <a:t>8: </a:t>
            </a:r>
            <a:r>
              <a:rPr lang="en-US" sz="3600" b="1" dirty="0" err="1">
                <a:latin typeface="Times New Roman" pitchFamily="18" charset="0"/>
              </a:rPr>
              <a:t>Tết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Nguyên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Đán</a:t>
            </a:r>
            <a:r>
              <a:rPr lang="en-US" sz="3600" b="1" dirty="0" smtClean="0">
                <a:latin typeface="Times New Roman" pitchFamily="18" charset="0"/>
              </a:rPr>
              <a:t>              (</a:t>
            </a:r>
            <a:r>
              <a:rPr lang="en-US" sz="3600" b="1" dirty="0" err="1" smtClean="0">
                <a:latin typeface="Times New Roman" pitchFamily="18" charset="0"/>
              </a:rPr>
              <a:t>Tiết</a:t>
            </a:r>
            <a:r>
              <a:rPr lang="en-US" sz="3600" b="1" dirty="0" smtClean="0">
                <a:latin typeface="Times New Roman" pitchFamily="18" charset="0"/>
              </a:rPr>
              <a:t> 2)</a:t>
            </a:r>
            <a:endParaRPr lang="en-US" sz="3600" b="1" dirty="0">
              <a:latin typeface="Times New Roman" pitchFamily="18" charset="0"/>
            </a:endParaRPr>
          </a:p>
          <a:p>
            <a:pPr eaLnBrk="0" hangingPunct="0"/>
            <a:r>
              <a:rPr lang="en-US" sz="3200" b="1" i="1" dirty="0">
                <a:latin typeface="Times New Roman" pitchFamily="18" charset="0"/>
              </a:rPr>
              <a:t> </a:t>
            </a:r>
          </a:p>
        </p:txBody>
      </p:sp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1706880" y="3009900"/>
            <a:ext cx="9052560" cy="6019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chemeClr val="accent1"/>
              </a:extrusionClr>
            </a:sp3d>
          </a:bodyPr>
          <a:lstStyle/>
          <a:p>
            <a:pPr algn="ctr">
              <a:defRPr/>
            </a:pP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.VnCooperH"/>
              </a:rPr>
              <a:t> 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Chào mừng các em đến với giờ học </a:t>
            </a:r>
          </a:p>
          <a:p>
            <a:pPr algn="ctr">
              <a:defRPr/>
            </a:pPr>
            <a:endParaRPr lang="en-US" sz="3600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sun14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192024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1685" y="0"/>
            <a:ext cx="237744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2802038" y="3271957"/>
            <a:ext cx="644695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11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045241-8369-4333-B370-35BCA93A15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50" t="8296" r="20500" b="18815"/>
          <a:stretch/>
        </p:blipFill>
        <p:spPr>
          <a:xfrm>
            <a:off x="1767840" y="307421"/>
            <a:ext cx="8961120" cy="624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992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4901" y="2328863"/>
            <a:ext cx="9020787" cy="22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21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583" y="1384663"/>
            <a:ext cx="10239103" cy="4792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err="1" smtClean="0"/>
              <a:t>Hoạt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động</a:t>
            </a:r>
            <a:r>
              <a:rPr lang="en-US" sz="4800" b="1" dirty="0" smtClean="0"/>
              <a:t> 2: </a:t>
            </a:r>
            <a:r>
              <a:rPr lang="en-US" sz="4800" b="1" dirty="0" err="1" smtClean="0"/>
              <a:t>Trò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chơi</a:t>
            </a:r>
            <a:r>
              <a:rPr lang="en-US" sz="4800" b="1" dirty="0" smtClean="0"/>
              <a:t> “</a:t>
            </a:r>
            <a:r>
              <a:rPr lang="en-US" sz="4800" b="1" dirty="0" err="1" smtClean="0"/>
              <a:t>Đố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vui</a:t>
            </a:r>
            <a:r>
              <a:rPr lang="en-US" sz="4800" b="1" dirty="0" smtClean="0"/>
              <a:t>”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="" val="348568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8674" y="992777"/>
            <a:ext cx="110454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Nam?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8701" y="2053174"/>
            <a:ext cx="37912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8701" y="2875852"/>
            <a:ext cx="36022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khánh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701" y="3709989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đán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giỗ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701" y="3709989"/>
            <a:ext cx="3849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7066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01" y="599427"/>
            <a:ext cx="9067800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6601" y="1645639"/>
            <a:ext cx="102547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6601" y="2507336"/>
            <a:ext cx="101473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6601" y="3522999"/>
            <a:ext cx="100986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701" y="370998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86601" y="4386452"/>
            <a:ext cx="9472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12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8674" y="252413"/>
            <a:ext cx="108103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Mâm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8701" y="2053174"/>
            <a:ext cx="22573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8701" y="2875852"/>
            <a:ext cx="22365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701" y="3709989"/>
            <a:ext cx="891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C. 5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9065" y="3722868"/>
            <a:ext cx="2210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5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587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4610" y="-168500"/>
            <a:ext cx="10009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1048" y="3352800"/>
            <a:ext cx="22461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Hoa hồng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1" y="3352800"/>
            <a:ext cx="20345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Hoa mai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6760" y="6321623"/>
            <a:ext cx="29306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 Hoa lay 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2" y="808477"/>
            <a:ext cx="4094476" cy="2544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876" y="834235"/>
            <a:ext cx="3948917" cy="25185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3941921"/>
            <a:ext cx="4094476" cy="23797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876" y="3941921"/>
            <a:ext cx="3936038" cy="237970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059235" y="6334780"/>
            <a:ext cx="20329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đào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59235" y="6321623"/>
            <a:ext cx="20329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đào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97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inh nen9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1749" y="0"/>
            <a:ext cx="9144000" cy="6858000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tudent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2000" y="4079875"/>
            <a:ext cx="4676775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055100" y="4694238"/>
            <a:ext cx="16129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78875" y="-276225"/>
            <a:ext cx="16129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1611313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07370" y="4920457"/>
            <a:ext cx="1654175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81092" y="714356"/>
            <a:ext cx="9572692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en-US" sz="5400" spc="50" dirty="0" err="1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400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spc="50" dirty="0" err="1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4899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39 0.03329 C 0.00643 0.0319 -0.18854 0.03052 -0.18819 0.02659 C -0.18784 0.02266 0.20417 0.01433 0.20296 0.00994 C 0.20191 0.00555 -0.16093 0.00162 -0.19479 3.00578E-6 C -0.22847 -0.00162 -0.11423 -0.00093 -4.72222E-6 3.00578E-6 " pathEditMode="relative" rAng="0" ptsTypes="aaaaA">
                                      <p:cBhvr>
                                        <p:cTn id="13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-1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249DDA0-5CDC-4235-8CFA-EC17B14FB7B3}"/>
              </a:ext>
            </a:extLst>
          </p:cNvPr>
          <p:cNvSpPr txBox="1"/>
          <p:nvPr/>
        </p:nvSpPr>
        <p:spPr>
          <a:xfrm>
            <a:off x="167425" y="253955"/>
            <a:ext cx="11616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 smtClean="0">
              <a:latin typeface="UTM Avo" panose="02040603050506020204" pitchFamily="18" charset="0"/>
            </a:endParaRPr>
          </a:p>
          <a:p>
            <a:pPr algn="ctr"/>
            <a:endParaRPr lang="en-US" sz="4000" dirty="0" smtClean="0">
              <a:latin typeface="UTM Avo" panose="02040603050506020204" pitchFamily="18" charset="0"/>
            </a:endParaRPr>
          </a:p>
          <a:p>
            <a:pPr algn="ctr"/>
            <a:r>
              <a:rPr lang="en-US" sz="4000" dirty="0" smtClean="0">
                <a:latin typeface="UTM Avo" panose="02040603050506020204" pitchFamily="18" charset="0"/>
              </a:rPr>
              <a:t>KHỞI ĐỘNG</a:t>
            </a:r>
            <a:endParaRPr lang="en-US" sz="5400" dirty="0" smtClean="0">
              <a:latin typeface="UTM Avo" panose="02040603050506020204" pitchFamily="18" charset="0"/>
            </a:endParaRPr>
          </a:p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5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946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C1CC02-FAAA-4190-8BB6-1A5586687505}"/>
              </a:ext>
            </a:extLst>
          </p:cNvPr>
          <p:cNvSpPr txBox="1"/>
          <p:nvPr/>
        </p:nvSpPr>
        <p:spPr>
          <a:xfrm>
            <a:off x="419099" y="1672046"/>
            <a:ext cx="11180717" cy="1380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Hoạt</a:t>
            </a:r>
            <a:r>
              <a:rPr lang="en-US" sz="36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động</a:t>
            </a:r>
            <a:r>
              <a:rPr lang="en-US" sz="36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Giới</a:t>
            </a:r>
            <a:r>
              <a:rPr lang="en-US" sz="3600" b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thiệu</a:t>
            </a:r>
            <a:r>
              <a:rPr lang="en-US" sz="3600" b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lang="en-US" sz="3600" b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tin </a:t>
            </a:r>
            <a:r>
              <a:rPr lang="en-US" sz="3600" b="1" dirty="0" err="1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3600" b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về</a:t>
            </a:r>
            <a:r>
              <a:rPr lang="en-US" sz="3600" b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Tết</a:t>
            </a:r>
            <a:r>
              <a:rPr lang="en-US" sz="3600" b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Nguyên</a:t>
            </a:r>
            <a:r>
              <a:rPr lang="en-US" sz="3600" b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Đán</a:t>
            </a:r>
            <a:r>
              <a:rPr lang="en-US" sz="3600" b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2800" b="1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15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045241-8369-4333-B370-35BCA93A15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50" t="8296" r="20500" b="18815"/>
          <a:stretch/>
        </p:blipFill>
        <p:spPr>
          <a:xfrm>
            <a:off x="1767840" y="307421"/>
            <a:ext cx="8961120" cy="624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954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B2A9E35-23A4-4A61-B8DA-EC0C3DB5F3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03" t="15557" r="26171" b="38333"/>
          <a:stretch/>
        </p:blipFill>
        <p:spPr>
          <a:xfrm>
            <a:off x="1562901" y="590549"/>
            <a:ext cx="9066197" cy="488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58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835809-600B-4BCC-A216-92420C0910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17" t="15557" r="19000" b="26814"/>
          <a:stretch/>
        </p:blipFill>
        <p:spPr>
          <a:xfrm>
            <a:off x="1219200" y="492226"/>
            <a:ext cx="10342880" cy="587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718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8C8055-3E9B-4D68-8617-D0B529DE86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66" t="16593" r="23666" b="23407"/>
          <a:stretch/>
        </p:blipFill>
        <p:spPr>
          <a:xfrm>
            <a:off x="1300480" y="360680"/>
            <a:ext cx="9758016" cy="613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488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F633F74-A839-429B-A1F7-3AC88462EB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33" t="20889" r="25250" b="21777"/>
          <a:stretch/>
        </p:blipFill>
        <p:spPr>
          <a:xfrm>
            <a:off x="741680" y="15240"/>
            <a:ext cx="5470404" cy="37206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4CBC63F-3928-49ED-8420-7DE22AB55E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83" t="18666" r="28584" b="13482"/>
          <a:stretch/>
        </p:blipFill>
        <p:spPr>
          <a:xfrm>
            <a:off x="6512560" y="843280"/>
            <a:ext cx="5161280" cy="4653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7F8029E-9291-4842-8052-E622D9431E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916" t="16444" r="27583" b="30815"/>
          <a:stretch/>
        </p:blipFill>
        <p:spPr>
          <a:xfrm>
            <a:off x="741680" y="3523073"/>
            <a:ext cx="5547360" cy="33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660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295</Words>
  <Application>Microsoft Office PowerPoint</Application>
  <PresentationFormat>Custom</PresentationFormat>
  <Paragraphs>42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NTV Media</dc:creator>
  <cp:lastModifiedBy>acer</cp:lastModifiedBy>
  <cp:revision>23</cp:revision>
  <dcterms:created xsi:type="dcterms:W3CDTF">2020-09-03T13:32:37Z</dcterms:created>
  <dcterms:modified xsi:type="dcterms:W3CDTF">2020-09-11T06:57:14Z</dcterms:modified>
</cp:coreProperties>
</file>