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714" r:id="rId4"/>
    <p:sldMasterId id="2147483726" r:id="rId5"/>
  </p:sldMasterIdLst>
  <p:notesMasterIdLst>
    <p:notesMasterId r:id="rId24"/>
  </p:notesMasterIdLst>
  <p:sldIdLst>
    <p:sldId id="268" r:id="rId6"/>
    <p:sldId id="264" r:id="rId7"/>
    <p:sldId id="287" r:id="rId8"/>
    <p:sldId id="288" r:id="rId9"/>
    <p:sldId id="289" r:id="rId10"/>
    <p:sldId id="290" r:id="rId11"/>
    <p:sldId id="261" r:id="rId12"/>
    <p:sldId id="257" r:id="rId13"/>
    <p:sldId id="278" r:id="rId14"/>
    <p:sldId id="280" r:id="rId15"/>
    <p:sldId id="281" r:id="rId16"/>
    <p:sldId id="282" r:id="rId17"/>
    <p:sldId id="279" r:id="rId18"/>
    <p:sldId id="283" r:id="rId19"/>
    <p:sldId id="284" r:id="rId20"/>
    <p:sldId id="285" r:id="rId21"/>
    <p:sldId id="286" r:id="rId22"/>
    <p:sldId id="267" r:id="rId23"/>
  </p:sldIdLst>
  <p:sldSz cx="11887200" cy="77724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048" y="44"/>
      </p:cViewPr>
      <p:guideLst>
        <p:guide orient="horz" pos="2448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4F3DF-8408-4C1A-AC88-0BC955D07A2F}" type="datetimeFigureOut">
              <a:rPr lang="vi-VN" smtClean="0"/>
              <a:t>10/02/2022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685800"/>
            <a:ext cx="52451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9B58-A1C7-4185-A7CA-DB3DC88A09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36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6450" y="685800"/>
            <a:ext cx="52451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村前村后一幅画。 午饭后，纳凉大树下。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42223-D06F-4E7F-A952-1AC39690E31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42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06450" y="685800"/>
            <a:ext cx="524510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9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1" y="2414490"/>
            <a:ext cx="1010412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1" y="4404360"/>
            <a:ext cx="832104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2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2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1" y="311263"/>
            <a:ext cx="267462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311263"/>
            <a:ext cx="782574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2885" y="-2071921"/>
            <a:ext cx="7801446" cy="118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2885" y="-2071921"/>
            <a:ext cx="7801446" cy="118872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7523" y="-2230378"/>
            <a:ext cx="7671141" cy="124661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5652" y="-1302709"/>
            <a:ext cx="7896730" cy="101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0744" y="-2054058"/>
            <a:ext cx="7765713" cy="118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94361" y="1813567"/>
            <a:ext cx="5274945" cy="5129425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7897" y="1813567"/>
            <a:ext cx="5274945" cy="5129425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367" y="1739795"/>
            <a:ext cx="5251728" cy="725064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4367" y="2464859"/>
            <a:ext cx="5251728" cy="4478126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38025" y="1739795"/>
            <a:ext cx="5254822" cy="725064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38025" y="2464859"/>
            <a:ext cx="5254822" cy="4478126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4367" y="309457"/>
            <a:ext cx="3911322" cy="1316990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48091" y="309467"/>
            <a:ext cx="6644759" cy="663352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4367" y="1626452"/>
            <a:ext cx="3911322" cy="5316538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9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9458" y="5440680"/>
            <a:ext cx="7132320" cy="642303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29458" y="694478"/>
            <a:ext cx="7132320" cy="466344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29458" y="6082983"/>
            <a:ext cx="7132320" cy="912177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8221" y="311263"/>
            <a:ext cx="2674620" cy="663172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4360" y="311263"/>
            <a:ext cx="7875270" cy="663172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5932" y="1272065"/>
            <a:ext cx="8915569" cy="2706036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5932" y="4082456"/>
            <a:ext cx="8915569" cy="18765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413776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4" y="225529"/>
            <a:ext cx="5830565" cy="93753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924" y="1312556"/>
            <a:ext cx="5830565" cy="37126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207754"/>
      </p:ext>
    </p:extLst>
  </p:cSld>
  <p:clrMapOvr>
    <a:masterClrMapping/>
  </p:clrMapOvr>
  <p:transition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076" y="1937773"/>
            <a:ext cx="10252904" cy="3233210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1076" y="5201577"/>
            <a:ext cx="10252904" cy="1700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52145920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4" y="225529"/>
            <a:ext cx="5830565" cy="93753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7262" y="2069110"/>
            <a:ext cx="5052156" cy="4931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8010" y="2069110"/>
            <a:ext cx="5052156" cy="4931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733229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13" y="413822"/>
            <a:ext cx="10252904" cy="150235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7128" y="2015635"/>
            <a:ext cx="4751825" cy="9337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57128" y="3020870"/>
            <a:ext cx="4751825" cy="39943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00629" y="2015635"/>
            <a:ext cx="4775228" cy="9337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00629" y="3020870"/>
            <a:ext cx="4775228" cy="39943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127686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4" y="225529"/>
            <a:ext cx="5830565" cy="93753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10280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46189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8" y="4994493"/>
            <a:ext cx="10104120" cy="15436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8" y="3294283"/>
            <a:ext cx="10104120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39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18" y="518189"/>
            <a:ext cx="3834003" cy="1813620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53707" y="1119125"/>
            <a:ext cx="6018009" cy="5523626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8818" y="2331805"/>
            <a:ext cx="3834003" cy="4319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40946728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16" y="518189"/>
            <a:ext cx="4061292" cy="1813620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53707" y="518190"/>
            <a:ext cx="6018009" cy="6124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8816" y="2331805"/>
            <a:ext cx="4061292" cy="4319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226349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4" y="225529"/>
            <a:ext cx="5830565" cy="93753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3924" y="1312556"/>
            <a:ext cx="5830565" cy="37126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575385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06944" y="413829"/>
            <a:ext cx="2563227" cy="658697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7264" y="413829"/>
            <a:ext cx="7541086" cy="658697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100090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7262" y="2069110"/>
            <a:ext cx="5052156" cy="49316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8010" y="2069110"/>
            <a:ext cx="5052156" cy="23785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18010" y="4620414"/>
            <a:ext cx="5052156" cy="23803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09040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3" y="1272011"/>
            <a:ext cx="10104120" cy="2705947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2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38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14"/>
            <a:ext cx="10252710" cy="3233102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400"/>
            <a:ext cx="10252710" cy="1700212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39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73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3"/>
            <a:ext cx="1025271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9"/>
            <a:ext cx="5028842" cy="41758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8" y="1905318"/>
            <a:ext cx="5053608" cy="933767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8" y="2839089"/>
            <a:ext cx="5053608" cy="41758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4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1" y="1813567"/>
            <a:ext cx="5250180" cy="512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813567"/>
            <a:ext cx="5250180" cy="512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31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42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5" y="518160"/>
            <a:ext cx="3833931" cy="181356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11" y="1119092"/>
            <a:ext cx="6017895" cy="5523442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5" y="2331723"/>
            <a:ext cx="3833931" cy="4319800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46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5" y="518160"/>
            <a:ext cx="3833931" cy="181356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11" y="1119092"/>
            <a:ext cx="6017895" cy="5523442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5" y="2331723"/>
            <a:ext cx="3833931" cy="4319800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20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31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81" y="413808"/>
            <a:ext cx="2563178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53" y="413808"/>
            <a:ext cx="7540943" cy="65867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9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5900" y="1272011"/>
            <a:ext cx="8915400" cy="2705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1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66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054" y="1937714"/>
            <a:ext cx="10252710" cy="323310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11054" y="5201400"/>
            <a:ext cx="10252710" cy="1700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7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2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4" y="1739795"/>
            <a:ext cx="5252244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4" y="2464859"/>
            <a:ext cx="5252244" cy="44781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7" y="1739795"/>
            <a:ext cx="5254308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7" y="2464859"/>
            <a:ext cx="5254308" cy="44781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03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793" y="413813"/>
            <a:ext cx="10252710" cy="15023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18799" y="1905318"/>
            <a:ext cx="5028842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18799" y="2839090"/>
            <a:ext cx="5028842" cy="41758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017898" y="1905318"/>
            <a:ext cx="5053608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017898" y="2839090"/>
            <a:ext cx="5053608" cy="41758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0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87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798" y="518160"/>
            <a:ext cx="3833931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053613" y="1119092"/>
            <a:ext cx="6017895" cy="55234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18798" y="2331724"/>
            <a:ext cx="3833931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16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798" y="518160"/>
            <a:ext cx="3833931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53613" y="1119092"/>
            <a:ext cx="6017895" cy="55234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18798" y="2331724"/>
            <a:ext cx="3833931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67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06779" y="413808"/>
            <a:ext cx="2563178" cy="65867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17253" y="413808"/>
            <a:ext cx="7540943" cy="658675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9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7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4" y="309457"/>
            <a:ext cx="3910807" cy="13169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6" y="309465"/>
            <a:ext cx="6645275" cy="66335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4" y="1626451"/>
            <a:ext cx="3910807" cy="5316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5440680"/>
            <a:ext cx="7132320" cy="6423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94478"/>
            <a:ext cx="7132320" cy="46634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6082983"/>
            <a:ext cx="7132320" cy="9121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3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1" y="311256"/>
            <a:ext cx="1069848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813567"/>
            <a:ext cx="1069848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7203870"/>
            <a:ext cx="2773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678E-0BD9-42A6-A7A8-98A3ACA4397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1" y="7203870"/>
            <a:ext cx="37642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7203870"/>
            <a:ext cx="2773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4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94364" y="311256"/>
            <a:ext cx="1069848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364" y="1813567"/>
            <a:ext cx="1069848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94360" y="7203870"/>
            <a:ext cx="2773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2022/2/10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61464" y="7203870"/>
            <a:ext cx="37642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19160" y="7203870"/>
            <a:ext cx="2773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30" y="1315"/>
            <a:ext cx="11884950" cy="776979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428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3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71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71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71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8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17245" y="413813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7248" y="7203870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7635" y="7203870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395335" y="7203870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Rectangle 5"/>
          <p:cNvSpPr>
            <a:spLocks noChangeArrowheads="1"/>
          </p:cNvSpPr>
          <p:nvPr/>
        </p:nvSpPr>
        <p:spPr bwMode="auto">
          <a:xfrm>
            <a:off x="1555" y="-1"/>
            <a:ext cx="11884105" cy="7772401"/>
          </a:xfrm>
          <a:prstGeom prst="rect">
            <a:avLst/>
          </a:prstGeom>
          <a:solidFill>
            <a:srgbClr val="00AE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06" name="组合 905"/>
          <p:cNvGrpSpPr/>
          <p:nvPr/>
        </p:nvGrpSpPr>
        <p:grpSpPr>
          <a:xfrm>
            <a:off x="5" y="3396839"/>
            <a:ext cx="11885654" cy="4375574"/>
            <a:chOff x="0" y="2997199"/>
            <a:chExt cx="12190414" cy="3860801"/>
          </a:xfrm>
        </p:grpSpPr>
        <p:sp>
          <p:nvSpPr>
            <p:cNvPr id="714" name="Freeform 14"/>
            <p:cNvSpPr/>
            <p:nvPr/>
          </p:nvSpPr>
          <p:spPr bwMode="auto">
            <a:xfrm>
              <a:off x="1588" y="4021137"/>
              <a:ext cx="4159250" cy="2417763"/>
            </a:xfrm>
            <a:custGeom>
              <a:avLst/>
              <a:gdLst>
                <a:gd name="T0" fmla="*/ 347 w 3080"/>
                <a:gd name="T1" fmla="*/ 292 h 1788"/>
                <a:gd name="T2" fmla="*/ 0 w 3080"/>
                <a:gd name="T3" fmla="*/ 445 h 1788"/>
                <a:gd name="T4" fmla="*/ 0 w 3080"/>
                <a:gd name="T5" fmla="*/ 1453 h 1788"/>
                <a:gd name="T6" fmla="*/ 145 w 3080"/>
                <a:gd name="T7" fmla="*/ 1788 h 1788"/>
                <a:gd name="T8" fmla="*/ 2346 w 3080"/>
                <a:gd name="T9" fmla="*/ 1359 h 1788"/>
                <a:gd name="T10" fmla="*/ 3080 w 3080"/>
                <a:gd name="T11" fmla="*/ 752 h 1788"/>
                <a:gd name="T12" fmla="*/ 347 w 3080"/>
                <a:gd name="T13" fmla="*/ 292 h 1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0" h="1788">
                  <a:moveTo>
                    <a:pt x="347" y="292"/>
                  </a:moveTo>
                  <a:cubicBezTo>
                    <a:pt x="220" y="321"/>
                    <a:pt x="102" y="380"/>
                    <a:pt x="0" y="445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145" y="1788"/>
                    <a:pt x="145" y="1788"/>
                    <a:pt x="145" y="1788"/>
                  </a:cubicBezTo>
                  <a:cubicBezTo>
                    <a:pt x="2346" y="1359"/>
                    <a:pt x="2346" y="1359"/>
                    <a:pt x="2346" y="1359"/>
                  </a:cubicBezTo>
                  <a:cubicBezTo>
                    <a:pt x="3080" y="752"/>
                    <a:pt x="3080" y="752"/>
                    <a:pt x="3080" y="752"/>
                  </a:cubicBezTo>
                  <a:cubicBezTo>
                    <a:pt x="3080" y="752"/>
                    <a:pt x="1609" y="0"/>
                    <a:pt x="347" y="292"/>
                  </a:cubicBez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5" name="Freeform 15"/>
            <p:cNvSpPr/>
            <p:nvPr/>
          </p:nvSpPr>
          <p:spPr bwMode="auto">
            <a:xfrm>
              <a:off x="1588" y="4287837"/>
              <a:ext cx="4130675" cy="2151063"/>
            </a:xfrm>
            <a:custGeom>
              <a:avLst/>
              <a:gdLst>
                <a:gd name="T0" fmla="*/ 1990 w 3059"/>
                <a:gd name="T1" fmla="*/ 195 h 1590"/>
                <a:gd name="T2" fmla="*/ 629 w 3059"/>
                <a:gd name="T3" fmla="*/ 96 h 1590"/>
                <a:gd name="T4" fmla="*/ 0 w 3059"/>
                <a:gd name="T5" fmla="*/ 312 h 1590"/>
                <a:gd name="T6" fmla="*/ 0 w 3059"/>
                <a:gd name="T7" fmla="*/ 1255 h 1590"/>
                <a:gd name="T8" fmla="*/ 145 w 3059"/>
                <a:gd name="T9" fmla="*/ 1590 h 1590"/>
                <a:gd name="T10" fmla="*/ 2346 w 3059"/>
                <a:gd name="T11" fmla="*/ 1161 h 1590"/>
                <a:gd name="T12" fmla="*/ 3059 w 3059"/>
                <a:gd name="T13" fmla="*/ 549 h 1590"/>
                <a:gd name="T14" fmla="*/ 1990 w 3059"/>
                <a:gd name="T15" fmla="*/ 19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9" h="1590">
                  <a:moveTo>
                    <a:pt x="1990" y="195"/>
                  </a:moveTo>
                  <a:cubicBezTo>
                    <a:pt x="1760" y="105"/>
                    <a:pt x="1180" y="0"/>
                    <a:pt x="629" y="96"/>
                  </a:cubicBezTo>
                  <a:cubicBezTo>
                    <a:pt x="385" y="138"/>
                    <a:pt x="167" y="227"/>
                    <a:pt x="0" y="312"/>
                  </a:cubicBezTo>
                  <a:cubicBezTo>
                    <a:pt x="0" y="1255"/>
                    <a:pt x="0" y="1255"/>
                    <a:pt x="0" y="1255"/>
                  </a:cubicBezTo>
                  <a:cubicBezTo>
                    <a:pt x="145" y="1590"/>
                    <a:pt x="145" y="1590"/>
                    <a:pt x="145" y="1590"/>
                  </a:cubicBezTo>
                  <a:cubicBezTo>
                    <a:pt x="2346" y="1161"/>
                    <a:pt x="2346" y="1161"/>
                    <a:pt x="2346" y="1161"/>
                  </a:cubicBezTo>
                  <a:cubicBezTo>
                    <a:pt x="3059" y="549"/>
                    <a:pt x="3059" y="549"/>
                    <a:pt x="3059" y="549"/>
                  </a:cubicBezTo>
                  <a:cubicBezTo>
                    <a:pt x="3059" y="549"/>
                    <a:pt x="2297" y="315"/>
                    <a:pt x="1990" y="195"/>
                  </a:cubicBezTo>
                  <a:close/>
                </a:path>
              </a:pathLst>
            </a:custGeom>
            <a:solidFill>
              <a:srgbClr val="B8E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6" name="Freeform 16"/>
            <p:cNvSpPr/>
            <p:nvPr/>
          </p:nvSpPr>
          <p:spPr bwMode="auto">
            <a:xfrm>
              <a:off x="1588" y="4352925"/>
              <a:ext cx="4003675" cy="2085975"/>
            </a:xfrm>
            <a:custGeom>
              <a:avLst/>
              <a:gdLst>
                <a:gd name="T0" fmla="*/ 1810 w 2964"/>
                <a:gd name="T1" fmla="*/ 194 h 1542"/>
                <a:gd name="T2" fmla="*/ 494 w 2964"/>
                <a:gd name="T3" fmla="*/ 96 h 1542"/>
                <a:gd name="T4" fmla="*/ 0 w 2964"/>
                <a:gd name="T5" fmla="*/ 263 h 1542"/>
                <a:gd name="T6" fmla="*/ 0 w 2964"/>
                <a:gd name="T7" fmla="*/ 1207 h 1542"/>
                <a:gd name="T8" fmla="*/ 145 w 2964"/>
                <a:gd name="T9" fmla="*/ 1542 h 1542"/>
                <a:gd name="T10" fmla="*/ 2346 w 2964"/>
                <a:gd name="T11" fmla="*/ 1113 h 1542"/>
                <a:gd name="T12" fmla="*/ 2964 w 2964"/>
                <a:gd name="T13" fmla="*/ 520 h 1542"/>
                <a:gd name="T14" fmla="*/ 1810 w 2964"/>
                <a:gd name="T15" fmla="*/ 194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4" h="1542">
                  <a:moveTo>
                    <a:pt x="1810" y="194"/>
                  </a:moveTo>
                  <a:cubicBezTo>
                    <a:pt x="1573" y="114"/>
                    <a:pt x="1045" y="0"/>
                    <a:pt x="494" y="96"/>
                  </a:cubicBezTo>
                  <a:cubicBezTo>
                    <a:pt x="291" y="131"/>
                    <a:pt x="127" y="196"/>
                    <a:pt x="0" y="263"/>
                  </a:cubicBezTo>
                  <a:cubicBezTo>
                    <a:pt x="0" y="1207"/>
                    <a:pt x="0" y="1207"/>
                    <a:pt x="0" y="1207"/>
                  </a:cubicBezTo>
                  <a:cubicBezTo>
                    <a:pt x="145" y="1542"/>
                    <a:pt x="145" y="1542"/>
                    <a:pt x="145" y="1542"/>
                  </a:cubicBezTo>
                  <a:cubicBezTo>
                    <a:pt x="2346" y="1113"/>
                    <a:pt x="2346" y="1113"/>
                    <a:pt x="2346" y="1113"/>
                  </a:cubicBezTo>
                  <a:cubicBezTo>
                    <a:pt x="2964" y="520"/>
                    <a:pt x="2964" y="520"/>
                    <a:pt x="2964" y="520"/>
                  </a:cubicBezTo>
                  <a:cubicBezTo>
                    <a:pt x="2964" y="520"/>
                    <a:pt x="2121" y="300"/>
                    <a:pt x="1810" y="194"/>
                  </a:cubicBezTo>
                  <a:close/>
                </a:path>
              </a:pathLst>
            </a:custGeom>
            <a:solidFill>
              <a:srgbClr val="86CD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7" name="Freeform 17"/>
            <p:cNvSpPr/>
            <p:nvPr/>
          </p:nvSpPr>
          <p:spPr bwMode="auto">
            <a:xfrm>
              <a:off x="257176" y="4789487"/>
              <a:ext cx="3116263" cy="1150938"/>
            </a:xfrm>
            <a:custGeom>
              <a:avLst/>
              <a:gdLst>
                <a:gd name="T0" fmla="*/ 2308 w 2308"/>
                <a:gd name="T1" fmla="*/ 389 h 851"/>
                <a:gd name="T2" fmla="*/ 1637 w 2308"/>
                <a:gd name="T3" fmla="*/ 94 h 851"/>
                <a:gd name="T4" fmla="*/ 557 w 2308"/>
                <a:gd name="T5" fmla="*/ 196 h 851"/>
                <a:gd name="T6" fmla="*/ 0 w 2308"/>
                <a:gd name="T7" fmla="*/ 851 h 851"/>
                <a:gd name="T8" fmla="*/ 2308 w 2308"/>
                <a:gd name="T9" fmla="*/ 389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8" h="851">
                  <a:moveTo>
                    <a:pt x="2308" y="389"/>
                  </a:moveTo>
                  <a:cubicBezTo>
                    <a:pt x="2308" y="389"/>
                    <a:pt x="1960" y="183"/>
                    <a:pt x="1637" y="94"/>
                  </a:cubicBezTo>
                  <a:cubicBezTo>
                    <a:pt x="1396" y="28"/>
                    <a:pt x="921" y="0"/>
                    <a:pt x="557" y="196"/>
                  </a:cubicBezTo>
                  <a:cubicBezTo>
                    <a:pt x="164" y="408"/>
                    <a:pt x="0" y="851"/>
                    <a:pt x="0" y="851"/>
                  </a:cubicBezTo>
                  <a:lnTo>
                    <a:pt x="2308" y="389"/>
                  </a:lnTo>
                  <a:close/>
                </a:path>
              </a:pathLst>
            </a:custGeom>
            <a:solidFill>
              <a:srgbClr val="79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8" name="Freeform 18"/>
            <p:cNvSpPr/>
            <p:nvPr/>
          </p:nvSpPr>
          <p:spPr bwMode="auto">
            <a:xfrm>
              <a:off x="6324601" y="4427537"/>
              <a:ext cx="5864225" cy="2143125"/>
            </a:xfrm>
            <a:custGeom>
              <a:avLst/>
              <a:gdLst>
                <a:gd name="T0" fmla="*/ 0 w 4342"/>
                <a:gd name="T1" fmla="*/ 386 h 1585"/>
                <a:gd name="T2" fmla="*/ 2079 w 4342"/>
                <a:gd name="T3" fmla="*/ 121 h 1585"/>
                <a:gd name="T4" fmla="*/ 4342 w 4342"/>
                <a:gd name="T5" fmla="*/ 1140 h 1585"/>
                <a:gd name="T6" fmla="*/ 4342 w 4342"/>
                <a:gd name="T7" fmla="*/ 1585 h 1585"/>
                <a:gd name="T8" fmla="*/ 115 w 4342"/>
                <a:gd name="T9" fmla="*/ 1550 h 1585"/>
                <a:gd name="T10" fmla="*/ 0 w 4342"/>
                <a:gd name="T11" fmla="*/ 386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2" h="1585">
                  <a:moveTo>
                    <a:pt x="0" y="386"/>
                  </a:moveTo>
                  <a:cubicBezTo>
                    <a:pt x="0" y="386"/>
                    <a:pt x="1072" y="0"/>
                    <a:pt x="2079" y="121"/>
                  </a:cubicBezTo>
                  <a:cubicBezTo>
                    <a:pt x="3176" y="253"/>
                    <a:pt x="4342" y="1140"/>
                    <a:pt x="4342" y="1140"/>
                  </a:cubicBezTo>
                  <a:cubicBezTo>
                    <a:pt x="4342" y="1585"/>
                    <a:pt x="4342" y="1585"/>
                    <a:pt x="4342" y="1585"/>
                  </a:cubicBezTo>
                  <a:cubicBezTo>
                    <a:pt x="115" y="1550"/>
                    <a:pt x="115" y="1550"/>
                    <a:pt x="115" y="1550"/>
                  </a:cubicBezTo>
                  <a:lnTo>
                    <a:pt x="0" y="386"/>
                  </a:ln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9" name="Freeform 19"/>
            <p:cNvSpPr/>
            <p:nvPr/>
          </p:nvSpPr>
          <p:spPr bwMode="auto">
            <a:xfrm>
              <a:off x="6324601" y="4483100"/>
              <a:ext cx="5865813" cy="2047875"/>
            </a:xfrm>
            <a:custGeom>
              <a:avLst/>
              <a:gdLst>
                <a:gd name="T0" fmla="*/ 0 w 4343"/>
                <a:gd name="T1" fmla="*/ 345 h 1514"/>
                <a:gd name="T2" fmla="*/ 2136 w 4343"/>
                <a:gd name="T3" fmla="*/ 143 h 1514"/>
                <a:gd name="T4" fmla="*/ 4343 w 4343"/>
                <a:gd name="T5" fmla="*/ 1137 h 1514"/>
                <a:gd name="T6" fmla="*/ 4343 w 4343"/>
                <a:gd name="T7" fmla="*/ 1514 h 1514"/>
                <a:gd name="T8" fmla="*/ 113 w 4343"/>
                <a:gd name="T9" fmla="*/ 1486 h 1514"/>
                <a:gd name="T10" fmla="*/ 0 w 4343"/>
                <a:gd name="T11" fmla="*/ 345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3" h="1514">
                  <a:moveTo>
                    <a:pt x="0" y="345"/>
                  </a:moveTo>
                  <a:cubicBezTo>
                    <a:pt x="0" y="345"/>
                    <a:pt x="1083" y="0"/>
                    <a:pt x="2136" y="143"/>
                  </a:cubicBezTo>
                  <a:cubicBezTo>
                    <a:pt x="3230" y="292"/>
                    <a:pt x="4343" y="1137"/>
                    <a:pt x="4343" y="1137"/>
                  </a:cubicBezTo>
                  <a:cubicBezTo>
                    <a:pt x="4343" y="1514"/>
                    <a:pt x="4343" y="1514"/>
                    <a:pt x="4343" y="1514"/>
                  </a:cubicBezTo>
                  <a:cubicBezTo>
                    <a:pt x="113" y="1486"/>
                    <a:pt x="113" y="1486"/>
                    <a:pt x="113" y="1486"/>
                  </a:cubicBezTo>
                  <a:lnTo>
                    <a:pt x="0" y="345"/>
                  </a:lnTo>
                  <a:close/>
                </a:path>
              </a:pathLst>
            </a:custGeom>
            <a:solidFill>
              <a:srgbClr val="B3D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0" name="Freeform 20"/>
            <p:cNvSpPr/>
            <p:nvPr/>
          </p:nvSpPr>
          <p:spPr bwMode="auto">
            <a:xfrm>
              <a:off x="6348413" y="4549775"/>
              <a:ext cx="5842000" cy="2046288"/>
            </a:xfrm>
            <a:custGeom>
              <a:avLst/>
              <a:gdLst>
                <a:gd name="T0" fmla="*/ 0 w 4326"/>
                <a:gd name="T1" fmla="*/ 416 h 1513"/>
                <a:gd name="T2" fmla="*/ 2009 w 4326"/>
                <a:gd name="T3" fmla="*/ 142 h 1513"/>
                <a:gd name="T4" fmla="*/ 3145 w 4326"/>
                <a:gd name="T5" fmla="*/ 470 h 1513"/>
                <a:gd name="T6" fmla="*/ 4326 w 4326"/>
                <a:gd name="T7" fmla="*/ 1110 h 1513"/>
                <a:gd name="T8" fmla="*/ 4326 w 4326"/>
                <a:gd name="T9" fmla="*/ 1495 h 1513"/>
                <a:gd name="T10" fmla="*/ 106 w 4326"/>
                <a:gd name="T11" fmla="*/ 1513 h 1513"/>
                <a:gd name="T12" fmla="*/ 0 w 4326"/>
                <a:gd name="T13" fmla="*/ 416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6" h="1513">
                  <a:moveTo>
                    <a:pt x="0" y="416"/>
                  </a:moveTo>
                  <a:cubicBezTo>
                    <a:pt x="0" y="416"/>
                    <a:pt x="956" y="0"/>
                    <a:pt x="2009" y="142"/>
                  </a:cubicBezTo>
                  <a:cubicBezTo>
                    <a:pt x="2471" y="205"/>
                    <a:pt x="2847" y="342"/>
                    <a:pt x="3145" y="470"/>
                  </a:cubicBezTo>
                  <a:cubicBezTo>
                    <a:pt x="3632" y="679"/>
                    <a:pt x="4326" y="1110"/>
                    <a:pt x="4326" y="1110"/>
                  </a:cubicBezTo>
                  <a:cubicBezTo>
                    <a:pt x="4326" y="1495"/>
                    <a:pt x="4326" y="1495"/>
                    <a:pt x="4326" y="1495"/>
                  </a:cubicBezTo>
                  <a:cubicBezTo>
                    <a:pt x="106" y="1513"/>
                    <a:pt x="106" y="1513"/>
                    <a:pt x="106" y="1513"/>
                  </a:cubicBezTo>
                  <a:lnTo>
                    <a:pt x="0" y="416"/>
                  </a:lnTo>
                  <a:close/>
                </a:path>
              </a:pathLst>
            </a:custGeom>
            <a:solidFill>
              <a:srgbClr val="79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1" name="Freeform 21"/>
            <p:cNvSpPr/>
            <p:nvPr/>
          </p:nvSpPr>
          <p:spPr bwMode="auto">
            <a:xfrm>
              <a:off x="9345613" y="4479925"/>
              <a:ext cx="112713" cy="271463"/>
            </a:xfrm>
            <a:custGeom>
              <a:avLst/>
              <a:gdLst>
                <a:gd name="T0" fmla="*/ 44 w 84"/>
                <a:gd name="T1" fmla="*/ 15 h 200"/>
                <a:gd name="T2" fmla="*/ 1 w 84"/>
                <a:gd name="T3" fmla="*/ 175 h 200"/>
                <a:gd name="T4" fmla="*/ 27 w 84"/>
                <a:gd name="T5" fmla="*/ 198 h 200"/>
                <a:gd name="T6" fmla="*/ 60 w 84"/>
                <a:gd name="T7" fmla="*/ 191 h 200"/>
                <a:gd name="T8" fmla="*/ 84 w 84"/>
                <a:gd name="T9" fmla="*/ 20 h 200"/>
                <a:gd name="T10" fmla="*/ 44 w 84"/>
                <a:gd name="T11" fmla="*/ 1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00">
                  <a:moveTo>
                    <a:pt x="44" y="15"/>
                  </a:moveTo>
                  <a:cubicBezTo>
                    <a:pt x="43" y="30"/>
                    <a:pt x="4" y="155"/>
                    <a:pt x="1" y="175"/>
                  </a:cubicBezTo>
                  <a:cubicBezTo>
                    <a:pt x="0" y="180"/>
                    <a:pt x="6" y="196"/>
                    <a:pt x="27" y="198"/>
                  </a:cubicBezTo>
                  <a:cubicBezTo>
                    <a:pt x="40" y="200"/>
                    <a:pt x="53" y="198"/>
                    <a:pt x="60" y="191"/>
                  </a:cubicBezTo>
                  <a:cubicBezTo>
                    <a:pt x="67" y="183"/>
                    <a:pt x="78" y="59"/>
                    <a:pt x="84" y="20"/>
                  </a:cubicBezTo>
                  <a:cubicBezTo>
                    <a:pt x="66" y="0"/>
                    <a:pt x="53" y="9"/>
                    <a:pt x="44" y="15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2" name="Freeform 22"/>
            <p:cNvSpPr/>
            <p:nvPr/>
          </p:nvSpPr>
          <p:spPr bwMode="auto">
            <a:xfrm>
              <a:off x="9398001" y="4510087"/>
              <a:ext cx="33338" cy="234950"/>
            </a:xfrm>
            <a:custGeom>
              <a:avLst/>
              <a:gdLst>
                <a:gd name="T0" fmla="*/ 13 w 25"/>
                <a:gd name="T1" fmla="*/ 1 h 174"/>
                <a:gd name="T2" fmla="*/ 8 w 25"/>
                <a:gd name="T3" fmla="*/ 11 h 174"/>
                <a:gd name="T4" fmla="*/ 6 w 25"/>
                <a:gd name="T5" fmla="*/ 21 h 174"/>
                <a:gd name="T6" fmla="*/ 9 w 25"/>
                <a:gd name="T7" fmla="*/ 42 h 174"/>
                <a:gd name="T8" fmla="*/ 17 w 25"/>
                <a:gd name="T9" fmla="*/ 63 h 174"/>
                <a:gd name="T10" fmla="*/ 21 w 25"/>
                <a:gd name="T11" fmla="*/ 74 h 174"/>
                <a:gd name="T12" fmla="*/ 24 w 25"/>
                <a:gd name="T13" fmla="*/ 85 h 174"/>
                <a:gd name="T14" fmla="*/ 23 w 25"/>
                <a:gd name="T15" fmla="*/ 108 h 174"/>
                <a:gd name="T16" fmla="*/ 15 w 25"/>
                <a:gd name="T17" fmla="*/ 130 h 174"/>
                <a:gd name="T18" fmla="*/ 10 w 25"/>
                <a:gd name="T19" fmla="*/ 151 h 174"/>
                <a:gd name="T20" fmla="*/ 15 w 25"/>
                <a:gd name="T21" fmla="*/ 172 h 174"/>
                <a:gd name="T22" fmla="*/ 15 w 25"/>
                <a:gd name="T23" fmla="*/ 174 h 174"/>
                <a:gd name="T24" fmla="*/ 14 w 25"/>
                <a:gd name="T25" fmla="*/ 173 h 174"/>
                <a:gd name="T26" fmla="*/ 8 w 25"/>
                <a:gd name="T27" fmla="*/ 151 h 174"/>
                <a:gd name="T28" fmla="*/ 12 w 25"/>
                <a:gd name="T29" fmla="*/ 129 h 174"/>
                <a:gd name="T30" fmla="*/ 20 w 25"/>
                <a:gd name="T31" fmla="*/ 108 h 174"/>
                <a:gd name="T32" fmla="*/ 20 w 25"/>
                <a:gd name="T33" fmla="*/ 86 h 174"/>
                <a:gd name="T34" fmla="*/ 5 w 25"/>
                <a:gd name="T35" fmla="*/ 44 h 174"/>
                <a:gd name="T36" fmla="*/ 1 w 25"/>
                <a:gd name="T37" fmla="*/ 20 h 174"/>
                <a:gd name="T38" fmla="*/ 4 w 25"/>
                <a:gd name="T39" fmla="*/ 9 h 174"/>
                <a:gd name="T40" fmla="*/ 12 w 25"/>
                <a:gd name="T41" fmla="*/ 0 h 174"/>
                <a:gd name="T42" fmla="*/ 12 w 25"/>
                <a:gd name="T43" fmla="*/ 0 h 174"/>
                <a:gd name="T44" fmla="*/ 13 w 25"/>
                <a:gd name="T45" fmla="*/ 0 h 174"/>
                <a:gd name="T46" fmla="*/ 13 w 25"/>
                <a:gd name="T47" fmla="*/ 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174">
                  <a:moveTo>
                    <a:pt x="13" y="1"/>
                  </a:moveTo>
                  <a:cubicBezTo>
                    <a:pt x="11" y="4"/>
                    <a:pt x="9" y="7"/>
                    <a:pt x="8" y="11"/>
                  </a:cubicBezTo>
                  <a:cubicBezTo>
                    <a:pt x="7" y="14"/>
                    <a:pt x="6" y="17"/>
                    <a:pt x="6" y="21"/>
                  </a:cubicBezTo>
                  <a:cubicBezTo>
                    <a:pt x="6" y="28"/>
                    <a:pt x="7" y="35"/>
                    <a:pt x="9" y="42"/>
                  </a:cubicBezTo>
                  <a:cubicBezTo>
                    <a:pt x="12" y="49"/>
                    <a:pt x="15" y="56"/>
                    <a:pt x="17" y="63"/>
                  </a:cubicBezTo>
                  <a:cubicBezTo>
                    <a:pt x="19" y="67"/>
                    <a:pt x="20" y="70"/>
                    <a:pt x="21" y="74"/>
                  </a:cubicBezTo>
                  <a:cubicBezTo>
                    <a:pt x="22" y="78"/>
                    <a:pt x="23" y="81"/>
                    <a:pt x="24" y="85"/>
                  </a:cubicBezTo>
                  <a:cubicBezTo>
                    <a:pt x="25" y="93"/>
                    <a:pt x="25" y="101"/>
                    <a:pt x="23" y="108"/>
                  </a:cubicBezTo>
                  <a:cubicBezTo>
                    <a:pt x="21" y="116"/>
                    <a:pt x="18" y="123"/>
                    <a:pt x="15" y="130"/>
                  </a:cubicBezTo>
                  <a:cubicBezTo>
                    <a:pt x="12" y="136"/>
                    <a:pt x="10" y="143"/>
                    <a:pt x="10" y="151"/>
                  </a:cubicBezTo>
                  <a:cubicBezTo>
                    <a:pt x="10" y="158"/>
                    <a:pt x="13" y="165"/>
                    <a:pt x="15" y="172"/>
                  </a:cubicBezTo>
                  <a:cubicBezTo>
                    <a:pt x="16" y="173"/>
                    <a:pt x="15" y="173"/>
                    <a:pt x="15" y="174"/>
                  </a:cubicBezTo>
                  <a:cubicBezTo>
                    <a:pt x="14" y="174"/>
                    <a:pt x="14" y="173"/>
                    <a:pt x="14" y="173"/>
                  </a:cubicBezTo>
                  <a:cubicBezTo>
                    <a:pt x="11" y="166"/>
                    <a:pt x="8" y="159"/>
                    <a:pt x="8" y="151"/>
                  </a:cubicBezTo>
                  <a:cubicBezTo>
                    <a:pt x="7" y="143"/>
                    <a:pt x="10" y="135"/>
                    <a:pt x="12" y="129"/>
                  </a:cubicBezTo>
                  <a:cubicBezTo>
                    <a:pt x="15" y="121"/>
                    <a:pt x="19" y="115"/>
                    <a:pt x="20" y="108"/>
                  </a:cubicBezTo>
                  <a:cubicBezTo>
                    <a:pt x="22" y="100"/>
                    <a:pt x="22" y="93"/>
                    <a:pt x="20" y="86"/>
                  </a:cubicBezTo>
                  <a:cubicBezTo>
                    <a:pt x="18" y="71"/>
                    <a:pt x="10" y="58"/>
                    <a:pt x="5" y="44"/>
                  </a:cubicBezTo>
                  <a:cubicBezTo>
                    <a:pt x="2" y="36"/>
                    <a:pt x="0" y="29"/>
                    <a:pt x="1" y="20"/>
                  </a:cubicBezTo>
                  <a:cubicBezTo>
                    <a:pt x="1" y="16"/>
                    <a:pt x="2" y="12"/>
                    <a:pt x="4" y="9"/>
                  </a:cubicBezTo>
                  <a:cubicBezTo>
                    <a:pt x="5" y="5"/>
                    <a:pt x="8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3" name="Freeform 23"/>
            <p:cNvSpPr/>
            <p:nvPr/>
          </p:nvSpPr>
          <p:spPr bwMode="auto">
            <a:xfrm>
              <a:off x="9409113" y="4511675"/>
              <a:ext cx="31750" cy="214313"/>
            </a:xfrm>
            <a:custGeom>
              <a:avLst/>
              <a:gdLst>
                <a:gd name="T0" fmla="*/ 15 w 23"/>
                <a:gd name="T1" fmla="*/ 1 h 158"/>
                <a:gd name="T2" fmla="*/ 9 w 23"/>
                <a:gd name="T3" fmla="*/ 9 h 158"/>
                <a:gd name="T4" fmla="*/ 5 w 23"/>
                <a:gd name="T5" fmla="*/ 18 h 158"/>
                <a:gd name="T6" fmla="*/ 8 w 23"/>
                <a:gd name="T7" fmla="*/ 37 h 158"/>
                <a:gd name="T8" fmla="*/ 15 w 23"/>
                <a:gd name="T9" fmla="*/ 56 h 158"/>
                <a:gd name="T10" fmla="*/ 19 w 23"/>
                <a:gd name="T11" fmla="*/ 66 h 158"/>
                <a:gd name="T12" fmla="*/ 22 w 23"/>
                <a:gd name="T13" fmla="*/ 76 h 158"/>
                <a:gd name="T14" fmla="*/ 23 w 23"/>
                <a:gd name="T15" fmla="*/ 97 h 158"/>
                <a:gd name="T16" fmla="*/ 19 w 23"/>
                <a:gd name="T17" fmla="*/ 118 h 158"/>
                <a:gd name="T18" fmla="*/ 15 w 23"/>
                <a:gd name="T19" fmla="*/ 128 h 158"/>
                <a:gd name="T20" fmla="*/ 13 w 23"/>
                <a:gd name="T21" fmla="*/ 138 h 158"/>
                <a:gd name="T22" fmla="*/ 15 w 23"/>
                <a:gd name="T23" fmla="*/ 157 h 158"/>
                <a:gd name="T24" fmla="*/ 14 w 23"/>
                <a:gd name="T25" fmla="*/ 158 h 158"/>
                <a:gd name="T26" fmla="*/ 13 w 23"/>
                <a:gd name="T27" fmla="*/ 158 h 158"/>
                <a:gd name="T28" fmla="*/ 10 w 23"/>
                <a:gd name="T29" fmla="*/ 148 h 158"/>
                <a:gd name="T30" fmla="*/ 10 w 23"/>
                <a:gd name="T31" fmla="*/ 137 h 158"/>
                <a:gd name="T32" fmla="*/ 12 w 23"/>
                <a:gd name="T33" fmla="*/ 127 h 158"/>
                <a:gd name="T34" fmla="*/ 15 w 23"/>
                <a:gd name="T35" fmla="*/ 117 h 158"/>
                <a:gd name="T36" fmla="*/ 18 w 23"/>
                <a:gd name="T37" fmla="*/ 77 h 158"/>
                <a:gd name="T38" fmla="*/ 15 w 23"/>
                <a:gd name="T39" fmla="*/ 67 h 158"/>
                <a:gd name="T40" fmla="*/ 11 w 23"/>
                <a:gd name="T41" fmla="*/ 58 h 158"/>
                <a:gd name="T42" fmla="*/ 4 w 23"/>
                <a:gd name="T43" fmla="*/ 38 h 158"/>
                <a:gd name="T44" fmla="*/ 2 w 23"/>
                <a:gd name="T45" fmla="*/ 17 h 158"/>
                <a:gd name="T46" fmla="*/ 6 w 23"/>
                <a:gd name="T47" fmla="*/ 7 h 158"/>
                <a:gd name="T48" fmla="*/ 14 w 23"/>
                <a:gd name="T49" fmla="*/ 0 h 158"/>
                <a:gd name="T50" fmla="*/ 14 w 23"/>
                <a:gd name="T51" fmla="*/ 0 h 158"/>
                <a:gd name="T52" fmla="*/ 16 w 23"/>
                <a:gd name="T53" fmla="*/ 1 h 158"/>
                <a:gd name="T54" fmla="*/ 15 w 23"/>
                <a:gd name="T55" fmla="*/ 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" h="158">
                  <a:moveTo>
                    <a:pt x="15" y="1"/>
                  </a:moveTo>
                  <a:cubicBezTo>
                    <a:pt x="13" y="4"/>
                    <a:pt x="11" y="6"/>
                    <a:pt x="9" y="9"/>
                  </a:cubicBezTo>
                  <a:cubicBezTo>
                    <a:pt x="7" y="12"/>
                    <a:pt x="6" y="15"/>
                    <a:pt x="5" y="18"/>
                  </a:cubicBezTo>
                  <a:cubicBezTo>
                    <a:pt x="4" y="24"/>
                    <a:pt x="6" y="31"/>
                    <a:pt x="8" y="37"/>
                  </a:cubicBezTo>
                  <a:cubicBezTo>
                    <a:pt x="10" y="44"/>
                    <a:pt x="12" y="50"/>
                    <a:pt x="15" y="56"/>
                  </a:cubicBezTo>
                  <a:cubicBezTo>
                    <a:pt x="16" y="59"/>
                    <a:pt x="18" y="62"/>
                    <a:pt x="19" y="66"/>
                  </a:cubicBezTo>
                  <a:cubicBezTo>
                    <a:pt x="20" y="69"/>
                    <a:pt x="21" y="73"/>
                    <a:pt x="22" y="76"/>
                  </a:cubicBezTo>
                  <a:cubicBezTo>
                    <a:pt x="23" y="83"/>
                    <a:pt x="23" y="90"/>
                    <a:pt x="23" y="97"/>
                  </a:cubicBezTo>
                  <a:cubicBezTo>
                    <a:pt x="22" y="104"/>
                    <a:pt x="20" y="111"/>
                    <a:pt x="19" y="118"/>
                  </a:cubicBezTo>
                  <a:cubicBezTo>
                    <a:pt x="18" y="121"/>
                    <a:pt x="16" y="125"/>
                    <a:pt x="15" y="128"/>
                  </a:cubicBezTo>
                  <a:cubicBezTo>
                    <a:pt x="14" y="131"/>
                    <a:pt x="13" y="134"/>
                    <a:pt x="13" y="138"/>
                  </a:cubicBezTo>
                  <a:cubicBezTo>
                    <a:pt x="12" y="144"/>
                    <a:pt x="12" y="151"/>
                    <a:pt x="15" y="157"/>
                  </a:cubicBezTo>
                  <a:cubicBezTo>
                    <a:pt x="15" y="158"/>
                    <a:pt x="15" y="158"/>
                    <a:pt x="14" y="158"/>
                  </a:cubicBezTo>
                  <a:cubicBezTo>
                    <a:pt x="14" y="158"/>
                    <a:pt x="13" y="158"/>
                    <a:pt x="13" y="158"/>
                  </a:cubicBezTo>
                  <a:cubicBezTo>
                    <a:pt x="11" y="155"/>
                    <a:pt x="10" y="151"/>
                    <a:pt x="10" y="148"/>
                  </a:cubicBezTo>
                  <a:cubicBezTo>
                    <a:pt x="9" y="144"/>
                    <a:pt x="9" y="141"/>
                    <a:pt x="10" y="137"/>
                  </a:cubicBezTo>
                  <a:cubicBezTo>
                    <a:pt x="10" y="134"/>
                    <a:pt x="11" y="130"/>
                    <a:pt x="12" y="127"/>
                  </a:cubicBezTo>
                  <a:cubicBezTo>
                    <a:pt x="13" y="123"/>
                    <a:pt x="14" y="120"/>
                    <a:pt x="15" y="117"/>
                  </a:cubicBezTo>
                  <a:cubicBezTo>
                    <a:pt x="19" y="104"/>
                    <a:pt x="20" y="90"/>
                    <a:pt x="18" y="77"/>
                  </a:cubicBezTo>
                  <a:cubicBezTo>
                    <a:pt x="17" y="74"/>
                    <a:pt x="16" y="70"/>
                    <a:pt x="15" y="67"/>
                  </a:cubicBezTo>
                  <a:cubicBezTo>
                    <a:pt x="14" y="64"/>
                    <a:pt x="13" y="61"/>
                    <a:pt x="11" y="58"/>
                  </a:cubicBezTo>
                  <a:cubicBezTo>
                    <a:pt x="9" y="51"/>
                    <a:pt x="6" y="45"/>
                    <a:pt x="4" y="38"/>
                  </a:cubicBezTo>
                  <a:cubicBezTo>
                    <a:pt x="2" y="32"/>
                    <a:pt x="0" y="24"/>
                    <a:pt x="2" y="17"/>
                  </a:cubicBezTo>
                  <a:cubicBezTo>
                    <a:pt x="2" y="13"/>
                    <a:pt x="4" y="10"/>
                    <a:pt x="6" y="7"/>
                  </a:cubicBezTo>
                  <a:cubicBezTo>
                    <a:pt x="8" y="4"/>
                    <a:pt x="11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6" y="1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4" name="Freeform 24"/>
            <p:cNvSpPr/>
            <p:nvPr/>
          </p:nvSpPr>
          <p:spPr bwMode="auto">
            <a:xfrm>
              <a:off x="9434513" y="4514850"/>
              <a:ext cx="17463" cy="52388"/>
            </a:xfrm>
            <a:custGeom>
              <a:avLst/>
              <a:gdLst>
                <a:gd name="T0" fmla="*/ 12 w 13"/>
                <a:gd name="T1" fmla="*/ 2 h 38"/>
                <a:gd name="T2" fmla="*/ 6 w 13"/>
                <a:gd name="T3" fmla="*/ 10 h 38"/>
                <a:gd name="T4" fmla="*/ 4 w 13"/>
                <a:gd name="T5" fmla="*/ 20 h 38"/>
                <a:gd name="T6" fmla="*/ 6 w 13"/>
                <a:gd name="T7" fmla="*/ 29 h 38"/>
                <a:gd name="T8" fmla="*/ 13 w 13"/>
                <a:gd name="T9" fmla="*/ 36 h 38"/>
                <a:gd name="T10" fmla="*/ 13 w 13"/>
                <a:gd name="T11" fmla="*/ 37 h 38"/>
                <a:gd name="T12" fmla="*/ 12 w 13"/>
                <a:gd name="T13" fmla="*/ 38 h 38"/>
                <a:gd name="T14" fmla="*/ 3 w 13"/>
                <a:gd name="T15" fmla="*/ 31 h 38"/>
                <a:gd name="T16" fmla="*/ 0 w 13"/>
                <a:gd name="T17" fmla="*/ 20 h 38"/>
                <a:gd name="T18" fmla="*/ 2 w 13"/>
                <a:gd name="T19" fmla="*/ 8 h 38"/>
                <a:gd name="T20" fmla="*/ 11 w 13"/>
                <a:gd name="T21" fmla="*/ 1 h 38"/>
                <a:gd name="T22" fmla="*/ 11 w 13"/>
                <a:gd name="T23" fmla="*/ 0 h 38"/>
                <a:gd name="T24" fmla="*/ 12 w 13"/>
                <a:gd name="T25" fmla="*/ 1 h 38"/>
                <a:gd name="T26" fmla="*/ 12 w 13"/>
                <a:gd name="T2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38">
                  <a:moveTo>
                    <a:pt x="12" y="2"/>
                  </a:moveTo>
                  <a:cubicBezTo>
                    <a:pt x="9" y="4"/>
                    <a:pt x="7" y="7"/>
                    <a:pt x="6" y="10"/>
                  </a:cubicBezTo>
                  <a:cubicBezTo>
                    <a:pt x="4" y="13"/>
                    <a:pt x="4" y="16"/>
                    <a:pt x="4" y="20"/>
                  </a:cubicBezTo>
                  <a:cubicBezTo>
                    <a:pt x="4" y="23"/>
                    <a:pt x="4" y="26"/>
                    <a:pt x="6" y="29"/>
                  </a:cubicBezTo>
                  <a:cubicBezTo>
                    <a:pt x="7" y="32"/>
                    <a:pt x="10" y="35"/>
                    <a:pt x="13" y="36"/>
                  </a:cubicBezTo>
                  <a:cubicBezTo>
                    <a:pt x="13" y="36"/>
                    <a:pt x="13" y="37"/>
                    <a:pt x="13" y="37"/>
                  </a:cubicBezTo>
                  <a:cubicBezTo>
                    <a:pt x="13" y="38"/>
                    <a:pt x="13" y="38"/>
                    <a:pt x="12" y="38"/>
                  </a:cubicBezTo>
                  <a:cubicBezTo>
                    <a:pt x="8" y="37"/>
                    <a:pt x="5" y="34"/>
                    <a:pt x="3" y="31"/>
                  </a:cubicBezTo>
                  <a:cubicBezTo>
                    <a:pt x="1" y="27"/>
                    <a:pt x="0" y="23"/>
                    <a:pt x="0" y="20"/>
                  </a:cubicBezTo>
                  <a:cubicBezTo>
                    <a:pt x="0" y="16"/>
                    <a:pt x="1" y="12"/>
                    <a:pt x="2" y="8"/>
                  </a:cubicBezTo>
                  <a:cubicBezTo>
                    <a:pt x="4" y="5"/>
                    <a:pt x="7" y="2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1"/>
                    <a:pt x="12" y="1"/>
                  </a:cubicBezTo>
                  <a:cubicBezTo>
                    <a:pt x="12" y="1"/>
                    <a:pt x="12" y="2"/>
                    <a:pt x="1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5" name="Freeform 25"/>
            <p:cNvSpPr/>
            <p:nvPr/>
          </p:nvSpPr>
          <p:spPr bwMode="auto">
            <a:xfrm>
              <a:off x="9359901" y="4592637"/>
              <a:ext cx="38100" cy="150813"/>
            </a:xfrm>
            <a:custGeom>
              <a:avLst/>
              <a:gdLst>
                <a:gd name="T0" fmla="*/ 17 w 28"/>
                <a:gd name="T1" fmla="*/ 2 h 112"/>
                <a:gd name="T2" fmla="*/ 17 w 28"/>
                <a:gd name="T3" fmla="*/ 15 h 112"/>
                <a:gd name="T4" fmla="*/ 22 w 28"/>
                <a:gd name="T5" fmla="*/ 29 h 112"/>
                <a:gd name="T6" fmla="*/ 27 w 28"/>
                <a:gd name="T7" fmla="*/ 44 h 112"/>
                <a:gd name="T8" fmla="*/ 28 w 28"/>
                <a:gd name="T9" fmla="*/ 52 h 112"/>
                <a:gd name="T10" fmla="*/ 25 w 28"/>
                <a:gd name="T11" fmla="*/ 60 h 112"/>
                <a:gd name="T12" fmla="*/ 16 w 28"/>
                <a:gd name="T13" fmla="*/ 72 h 112"/>
                <a:gd name="T14" fmla="*/ 6 w 28"/>
                <a:gd name="T15" fmla="*/ 83 h 112"/>
                <a:gd name="T16" fmla="*/ 4 w 28"/>
                <a:gd name="T17" fmla="*/ 90 h 112"/>
                <a:gd name="T18" fmla="*/ 3 w 28"/>
                <a:gd name="T19" fmla="*/ 93 h 112"/>
                <a:gd name="T20" fmla="*/ 4 w 28"/>
                <a:gd name="T21" fmla="*/ 96 h 112"/>
                <a:gd name="T22" fmla="*/ 5 w 28"/>
                <a:gd name="T23" fmla="*/ 103 h 112"/>
                <a:gd name="T24" fmla="*/ 6 w 28"/>
                <a:gd name="T25" fmla="*/ 111 h 112"/>
                <a:gd name="T26" fmla="*/ 5 w 28"/>
                <a:gd name="T27" fmla="*/ 112 h 112"/>
                <a:gd name="T28" fmla="*/ 4 w 28"/>
                <a:gd name="T29" fmla="*/ 111 h 112"/>
                <a:gd name="T30" fmla="*/ 4 w 28"/>
                <a:gd name="T31" fmla="*/ 111 h 112"/>
                <a:gd name="T32" fmla="*/ 3 w 28"/>
                <a:gd name="T33" fmla="*/ 104 h 112"/>
                <a:gd name="T34" fmla="*/ 1 w 28"/>
                <a:gd name="T35" fmla="*/ 97 h 112"/>
                <a:gd name="T36" fmla="*/ 0 w 28"/>
                <a:gd name="T37" fmla="*/ 93 h 112"/>
                <a:gd name="T38" fmla="*/ 0 w 28"/>
                <a:gd name="T39" fmla="*/ 89 h 112"/>
                <a:gd name="T40" fmla="*/ 3 w 28"/>
                <a:gd name="T41" fmla="*/ 81 h 112"/>
                <a:gd name="T42" fmla="*/ 12 w 28"/>
                <a:gd name="T43" fmla="*/ 69 h 112"/>
                <a:gd name="T44" fmla="*/ 21 w 28"/>
                <a:gd name="T45" fmla="*/ 58 h 112"/>
                <a:gd name="T46" fmla="*/ 22 w 28"/>
                <a:gd name="T47" fmla="*/ 45 h 112"/>
                <a:gd name="T48" fmla="*/ 18 w 28"/>
                <a:gd name="T49" fmla="*/ 31 h 112"/>
                <a:gd name="T50" fmla="*/ 14 w 28"/>
                <a:gd name="T51" fmla="*/ 16 h 112"/>
                <a:gd name="T52" fmla="*/ 13 w 28"/>
                <a:gd name="T53" fmla="*/ 8 h 112"/>
                <a:gd name="T54" fmla="*/ 15 w 28"/>
                <a:gd name="T55" fmla="*/ 1 h 112"/>
                <a:gd name="T56" fmla="*/ 15 w 28"/>
                <a:gd name="T57" fmla="*/ 1 h 112"/>
                <a:gd name="T58" fmla="*/ 16 w 28"/>
                <a:gd name="T59" fmla="*/ 1 h 112"/>
                <a:gd name="T60" fmla="*/ 17 w 28"/>
                <a:gd name="T6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12">
                  <a:moveTo>
                    <a:pt x="17" y="2"/>
                  </a:moveTo>
                  <a:cubicBezTo>
                    <a:pt x="15" y="6"/>
                    <a:pt x="16" y="11"/>
                    <a:pt x="17" y="15"/>
                  </a:cubicBezTo>
                  <a:cubicBezTo>
                    <a:pt x="18" y="20"/>
                    <a:pt x="20" y="25"/>
                    <a:pt x="22" y="29"/>
                  </a:cubicBezTo>
                  <a:cubicBezTo>
                    <a:pt x="24" y="34"/>
                    <a:pt x="26" y="39"/>
                    <a:pt x="27" y="44"/>
                  </a:cubicBezTo>
                  <a:cubicBezTo>
                    <a:pt x="28" y="46"/>
                    <a:pt x="28" y="49"/>
                    <a:pt x="28" y="52"/>
                  </a:cubicBezTo>
                  <a:cubicBezTo>
                    <a:pt x="27" y="55"/>
                    <a:pt x="26" y="57"/>
                    <a:pt x="25" y="60"/>
                  </a:cubicBezTo>
                  <a:cubicBezTo>
                    <a:pt x="23" y="65"/>
                    <a:pt x="19" y="69"/>
                    <a:pt x="16" y="72"/>
                  </a:cubicBezTo>
                  <a:cubicBezTo>
                    <a:pt x="12" y="76"/>
                    <a:pt x="9" y="79"/>
                    <a:pt x="6" y="83"/>
                  </a:cubicBezTo>
                  <a:cubicBezTo>
                    <a:pt x="5" y="85"/>
                    <a:pt x="4" y="87"/>
                    <a:pt x="4" y="90"/>
                  </a:cubicBezTo>
                  <a:cubicBezTo>
                    <a:pt x="4" y="91"/>
                    <a:pt x="3" y="92"/>
                    <a:pt x="3" y="93"/>
                  </a:cubicBezTo>
                  <a:cubicBezTo>
                    <a:pt x="3" y="94"/>
                    <a:pt x="4" y="95"/>
                    <a:pt x="4" y="96"/>
                  </a:cubicBezTo>
                  <a:cubicBezTo>
                    <a:pt x="4" y="99"/>
                    <a:pt x="5" y="101"/>
                    <a:pt x="5" y="103"/>
                  </a:cubicBezTo>
                  <a:cubicBezTo>
                    <a:pt x="6" y="106"/>
                    <a:pt x="7" y="109"/>
                    <a:pt x="6" y="111"/>
                  </a:cubicBezTo>
                  <a:cubicBezTo>
                    <a:pt x="6" y="112"/>
                    <a:pt x="5" y="112"/>
                    <a:pt x="5" y="112"/>
                  </a:cubicBezTo>
                  <a:cubicBezTo>
                    <a:pt x="4" y="112"/>
                    <a:pt x="4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5" y="109"/>
                    <a:pt x="4" y="106"/>
                    <a:pt x="3" y="104"/>
                  </a:cubicBezTo>
                  <a:cubicBezTo>
                    <a:pt x="2" y="102"/>
                    <a:pt x="1" y="100"/>
                    <a:pt x="1" y="97"/>
                  </a:cubicBezTo>
                  <a:cubicBezTo>
                    <a:pt x="0" y="96"/>
                    <a:pt x="0" y="94"/>
                    <a:pt x="0" y="93"/>
                  </a:cubicBezTo>
                  <a:cubicBezTo>
                    <a:pt x="0" y="92"/>
                    <a:pt x="0" y="90"/>
                    <a:pt x="0" y="89"/>
                  </a:cubicBezTo>
                  <a:cubicBezTo>
                    <a:pt x="0" y="86"/>
                    <a:pt x="1" y="84"/>
                    <a:pt x="3" y="81"/>
                  </a:cubicBezTo>
                  <a:cubicBezTo>
                    <a:pt x="5" y="76"/>
                    <a:pt x="9" y="73"/>
                    <a:pt x="12" y="69"/>
                  </a:cubicBezTo>
                  <a:cubicBezTo>
                    <a:pt x="16" y="65"/>
                    <a:pt x="19" y="62"/>
                    <a:pt x="21" y="58"/>
                  </a:cubicBezTo>
                  <a:cubicBezTo>
                    <a:pt x="22" y="54"/>
                    <a:pt x="23" y="49"/>
                    <a:pt x="22" y="45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6" y="26"/>
                    <a:pt x="15" y="21"/>
                    <a:pt x="14" y="16"/>
                  </a:cubicBezTo>
                  <a:cubicBezTo>
                    <a:pt x="13" y="14"/>
                    <a:pt x="13" y="11"/>
                    <a:pt x="13" y="8"/>
                  </a:cubicBezTo>
                  <a:cubicBezTo>
                    <a:pt x="13" y="6"/>
                    <a:pt x="14" y="3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6" name="Freeform 26"/>
            <p:cNvSpPr/>
            <p:nvPr/>
          </p:nvSpPr>
          <p:spPr bwMode="auto">
            <a:xfrm>
              <a:off x="9345613" y="4621212"/>
              <a:ext cx="33338" cy="107950"/>
            </a:xfrm>
            <a:custGeom>
              <a:avLst/>
              <a:gdLst>
                <a:gd name="T0" fmla="*/ 21 w 25"/>
                <a:gd name="T1" fmla="*/ 1 h 80"/>
                <a:gd name="T2" fmla="*/ 24 w 25"/>
                <a:gd name="T3" fmla="*/ 22 h 80"/>
                <a:gd name="T4" fmla="*/ 25 w 25"/>
                <a:gd name="T5" fmla="*/ 33 h 80"/>
                <a:gd name="T6" fmla="*/ 21 w 25"/>
                <a:gd name="T7" fmla="*/ 43 h 80"/>
                <a:gd name="T8" fmla="*/ 8 w 25"/>
                <a:gd name="T9" fmla="*/ 60 h 80"/>
                <a:gd name="T10" fmla="*/ 3 w 25"/>
                <a:gd name="T11" fmla="*/ 69 h 80"/>
                <a:gd name="T12" fmla="*/ 4 w 25"/>
                <a:gd name="T13" fmla="*/ 79 h 80"/>
                <a:gd name="T14" fmla="*/ 3 w 25"/>
                <a:gd name="T15" fmla="*/ 80 h 80"/>
                <a:gd name="T16" fmla="*/ 2 w 25"/>
                <a:gd name="T17" fmla="*/ 79 h 80"/>
                <a:gd name="T18" fmla="*/ 1 w 25"/>
                <a:gd name="T19" fmla="*/ 68 h 80"/>
                <a:gd name="T20" fmla="*/ 5 w 25"/>
                <a:gd name="T21" fmla="*/ 58 h 80"/>
                <a:gd name="T22" fmla="*/ 19 w 25"/>
                <a:gd name="T23" fmla="*/ 42 h 80"/>
                <a:gd name="T24" fmla="*/ 22 w 25"/>
                <a:gd name="T25" fmla="*/ 32 h 80"/>
                <a:gd name="T26" fmla="*/ 21 w 25"/>
                <a:gd name="T27" fmla="*/ 22 h 80"/>
                <a:gd name="T28" fmla="*/ 19 w 25"/>
                <a:gd name="T29" fmla="*/ 12 h 80"/>
                <a:gd name="T30" fmla="*/ 19 w 25"/>
                <a:gd name="T31" fmla="*/ 1 h 80"/>
                <a:gd name="T32" fmla="*/ 19 w 25"/>
                <a:gd name="T33" fmla="*/ 1 h 80"/>
                <a:gd name="T34" fmla="*/ 20 w 25"/>
                <a:gd name="T35" fmla="*/ 0 h 80"/>
                <a:gd name="T36" fmla="*/ 21 w 25"/>
                <a:gd name="T37" fmla="*/ 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80">
                  <a:moveTo>
                    <a:pt x="21" y="1"/>
                  </a:moveTo>
                  <a:cubicBezTo>
                    <a:pt x="20" y="8"/>
                    <a:pt x="23" y="15"/>
                    <a:pt x="24" y="22"/>
                  </a:cubicBezTo>
                  <a:cubicBezTo>
                    <a:pt x="25" y="25"/>
                    <a:pt x="25" y="29"/>
                    <a:pt x="25" y="33"/>
                  </a:cubicBezTo>
                  <a:cubicBezTo>
                    <a:pt x="25" y="37"/>
                    <a:pt x="23" y="40"/>
                    <a:pt x="21" y="43"/>
                  </a:cubicBezTo>
                  <a:cubicBezTo>
                    <a:pt x="17" y="50"/>
                    <a:pt x="12" y="54"/>
                    <a:pt x="8" y="60"/>
                  </a:cubicBezTo>
                  <a:cubicBezTo>
                    <a:pt x="6" y="62"/>
                    <a:pt x="4" y="65"/>
                    <a:pt x="3" y="69"/>
                  </a:cubicBezTo>
                  <a:cubicBezTo>
                    <a:pt x="3" y="72"/>
                    <a:pt x="3" y="75"/>
                    <a:pt x="4" y="79"/>
                  </a:cubicBezTo>
                  <a:cubicBezTo>
                    <a:pt x="4" y="79"/>
                    <a:pt x="3" y="80"/>
                    <a:pt x="3" y="80"/>
                  </a:cubicBezTo>
                  <a:cubicBezTo>
                    <a:pt x="2" y="80"/>
                    <a:pt x="2" y="80"/>
                    <a:pt x="2" y="79"/>
                  </a:cubicBezTo>
                  <a:cubicBezTo>
                    <a:pt x="1" y="76"/>
                    <a:pt x="0" y="72"/>
                    <a:pt x="1" y="68"/>
                  </a:cubicBezTo>
                  <a:cubicBezTo>
                    <a:pt x="2" y="64"/>
                    <a:pt x="3" y="61"/>
                    <a:pt x="5" y="58"/>
                  </a:cubicBezTo>
                  <a:cubicBezTo>
                    <a:pt x="9" y="52"/>
                    <a:pt x="15" y="48"/>
                    <a:pt x="19" y="42"/>
                  </a:cubicBezTo>
                  <a:cubicBezTo>
                    <a:pt x="20" y="39"/>
                    <a:pt x="21" y="36"/>
                    <a:pt x="22" y="32"/>
                  </a:cubicBezTo>
                  <a:cubicBezTo>
                    <a:pt x="22" y="29"/>
                    <a:pt x="22" y="26"/>
                    <a:pt x="21" y="22"/>
                  </a:cubicBezTo>
                  <a:cubicBezTo>
                    <a:pt x="21" y="19"/>
                    <a:pt x="20" y="16"/>
                    <a:pt x="19" y="12"/>
                  </a:cubicBezTo>
                  <a:cubicBezTo>
                    <a:pt x="19" y="8"/>
                    <a:pt x="19" y="5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20" y="0"/>
                    <a:pt x="20" y="0"/>
                  </a:cubicBezTo>
                  <a:cubicBezTo>
                    <a:pt x="21" y="0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7" name="Freeform 27"/>
            <p:cNvSpPr/>
            <p:nvPr/>
          </p:nvSpPr>
          <p:spPr bwMode="auto">
            <a:xfrm>
              <a:off x="9355138" y="4654550"/>
              <a:ext cx="11113" cy="28575"/>
            </a:xfrm>
            <a:custGeom>
              <a:avLst/>
              <a:gdLst>
                <a:gd name="T0" fmla="*/ 7 w 9"/>
                <a:gd name="T1" fmla="*/ 0 h 21"/>
                <a:gd name="T2" fmla="*/ 9 w 9"/>
                <a:gd name="T3" fmla="*/ 6 h 21"/>
                <a:gd name="T4" fmla="*/ 8 w 9"/>
                <a:gd name="T5" fmla="*/ 11 h 21"/>
                <a:gd name="T6" fmla="*/ 6 w 9"/>
                <a:gd name="T7" fmla="*/ 17 h 21"/>
                <a:gd name="T8" fmla="*/ 2 w 9"/>
                <a:gd name="T9" fmla="*/ 20 h 21"/>
                <a:gd name="T10" fmla="*/ 1 w 9"/>
                <a:gd name="T11" fmla="*/ 20 h 21"/>
                <a:gd name="T12" fmla="*/ 1 w 9"/>
                <a:gd name="T13" fmla="*/ 19 h 21"/>
                <a:gd name="T14" fmla="*/ 1 w 9"/>
                <a:gd name="T15" fmla="*/ 19 h 21"/>
                <a:gd name="T16" fmla="*/ 4 w 9"/>
                <a:gd name="T17" fmla="*/ 15 h 21"/>
                <a:gd name="T18" fmla="*/ 6 w 9"/>
                <a:gd name="T19" fmla="*/ 11 h 21"/>
                <a:gd name="T20" fmla="*/ 7 w 9"/>
                <a:gd name="T21" fmla="*/ 6 h 21"/>
                <a:gd name="T22" fmla="*/ 5 w 9"/>
                <a:gd name="T23" fmla="*/ 1 h 21"/>
                <a:gd name="T24" fmla="*/ 6 w 9"/>
                <a:gd name="T25" fmla="*/ 0 h 21"/>
                <a:gd name="T26" fmla="*/ 7 w 9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21">
                  <a:moveTo>
                    <a:pt x="7" y="0"/>
                  </a:moveTo>
                  <a:cubicBezTo>
                    <a:pt x="8" y="2"/>
                    <a:pt x="8" y="4"/>
                    <a:pt x="9" y="6"/>
                  </a:cubicBezTo>
                  <a:cubicBezTo>
                    <a:pt x="9" y="8"/>
                    <a:pt x="9" y="9"/>
                    <a:pt x="8" y="11"/>
                  </a:cubicBezTo>
                  <a:cubicBezTo>
                    <a:pt x="8" y="13"/>
                    <a:pt x="7" y="15"/>
                    <a:pt x="6" y="17"/>
                  </a:cubicBezTo>
                  <a:cubicBezTo>
                    <a:pt x="5" y="18"/>
                    <a:pt x="4" y="20"/>
                    <a:pt x="2" y="20"/>
                  </a:cubicBezTo>
                  <a:cubicBezTo>
                    <a:pt x="1" y="21"/>
                    <a:pt x="1" y="20"/>
                    <a:pt x="1" y="20"/>
                  </a:cubicBezTo>
                  <a:cubicBezTo>
                    <a:pt x="0" y="20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8"/>
                    <a:pt x="3" y="17"/>
                    <a:pt x="4" y="15"/>
                  </a:cubicBezTo>
                  <a:cubicBezTo>
                    <a:pt x="5" y="14"/>
                    <a:pt x="6" y="12"/>
                    <a:pt x="6" y="11"/>
                  </a:cubicBezTo>
                  <a:cubicBezTo>
                    <a:pt x="7" y="9"/>
                    <a:pt x="7" y="7"/>
                    <a:pt x="7" y="6"/>
                  </a:cubicBezTo>
                  <a:cubicBezTo>
                    <a:pt x="6" y="4"/>
                    <a:pt x="6" y="2"/>
                    <a:pt x="5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6" y="0"/>
                    <a:pt x="6" y="0"/>
                    <a:pt x="7" y="0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8" name="Freeform 28"/>
            <p:cNvSpPr/>
            <p:nvPr/>
          </p:nvSpPr>
          <p:spPr bwMode="auto">
            <a:xfrm>
              <a:off x="9223376" y="4051300"/>
              <a:ext cx="498475" cy="511175"/>
            </a:xfrm>
            <a:custGeom>
              <a:avLst/>
              <a:gdLst>
                <a:gd name="T0" fmla="*/ 356 w 369"/>
                <a:gd name="T1" fmla="*/ 211 h 378"/>
                <a:gd name="T2" fmla="*/ 209 w 369"/>
                <a:gd name="T3" fmla="*/ 13 h 378"/>
                <a:gd name="T4" fmla="*/ 13 w 369"/>
                <a:gd name="T5" fmla="*/ 164 h 378"/>
                <a:gd name="T6" fmla="*/ 160 w 369"/>
                <a:gd name="T7" fmla="*/ 365 h 378"/>
                <a:gd name="T8" fmla="*/ 356 w 369"/>
                <a:gd name="T9" fmla="*/ 211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378">
                  <a:moveTo>
                    <a:pt x="356" y="211"/>
                  </a:moveTo>
                  <a:cubicBezTo>
                    <a:pt x="369" y="116"/>
                    <a:pt x="304" y="26"/>
                    <a:pt x="209" y="13"/>
                  </a:cubicBezTo>
                  <a:cubicBezTo>
                    <a:pt x="114" y="0"/>
                    <a:pt x="26" y="69"/>
                    <a:pt x="13" y="164"/>
                  </a:cubicBezTo>
                  <a:cubicBezTo>
                    <a:pt x="0" y="259"/>
                    <a:pt x="66" y="353"/>
                    <a:pt x="160" y="365"/>
                  </a:cubicBezTo>
                  <a:cubicBezTo>
                    <a:pt x="255" y="378"/>
                    <a:pt x="343" y="306"/>
                    <a:pt x="356" y="211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9" name="Freeform 29"/>
            <p:cNvSpPr/>
            <p:nvPr/>
          </p:nvSpPr>
          <p:spPr bwMode="auto">
            <a:xfrm>
              <a:off x="9345613" y="4070350"/>
              <a:ext cx="301625" cy="96838"/>
            </a:xfrm>
            <a:custGeom>
              <a:avLst/>
              <a:gdLst>
                <a:gd name="T0" fmla="*/ 88 w 223"/>
                <a:gd name="T1" fmla="*/ 23 h 71"/>
                <a:gd name="T2" fmla="*/ 110 w 223"/>
                <a:gd name="T3" fmla="*/ 0 h 71"/>
                <a:gd name="T4" fmla="*/ 126 w 223"/>
                <a:gd name="T5" fmla="*/ 26 h 71"/>
                <a:gd name="T6" fmla="*/ 154 w 223"/>
                <a:gd name="T7" fmla="*/ 12 h 71"/>
                <a:gd name="T8" fmla="*/ 174 w 223"/>
                <a:gd name="T9" fmla="*/ 36 h 71"/>
                <a:gd name="T10" fmla="*/ 185 w 223"/>
                <a:gd name="T11" fmla="*/ 23 h 71"/>
                <a:gd name="T12" fmla="*/ 223 w 223"/>
                <a:gd name="T13" fmla="*/ 56 h 71"/>
                <a:gd name="T14" fmla="*/ 216 w 223"/>
                <a:gd name="T15" fmla="*/ 71 h 71"/>
                <a:gd name="T16" fmla="*/ 191 w 223"/>
                <a:gd name="T17" fmla="*/ 42 h 71"/>
                <a:gd name="T18" fmla="*/ 174 w 223"/>
                <a:gd name="T19" fmla="*/ 71 h 71"/>
                <a:gd name="T20" fmla="*/ 171 w 223"/>
                <a:gd name="T21" fmla="*/ 68 h 71"/>
                <a:gd name="T22" fmla="*/ 153 w 223"/>
                <a:gd name="T23" fmla="*/ 24 h 71"/>
                <a:gd name="T24" fmla="*/ 133 w 223"/>
                <a:gd name="T25" fmla="*/ 49 h 71"/>
                <a:gd name="T26" fmla="*/ 107 w 223"/>
                <a:gd name="T27" fmla="*/ 27 h 71"/>
                <a:gd name="T28" fmla="*/ 97 w 223"/>
                <a:gd name="T29" fmla="*/ 50 h 71"/>
                <a:gd name="T30" fmla="*/ 61 w 223"/>
                <a:gd name="T31" fmla="*/ 25 h 71"/>
                <a:gd name="T32" fmla="*/ 58 w 223"/>
                <a:gd name="T33" fmla="*/ 50 h 71"/>
                <a:gd name="T34" fmla="*/ 39 w 223"/>
                <a:gd name="T35" fmla="*/ 35 h 71"/>
                <a:gd name="T36" fmla="*/ 20 w 223"/>
                <a:gd name="T37" fmla="*/ 24 h 71"/>
                <a:gd name="T38" fmla="*/ 15 w 223"/>
                <a:gd name="T39" fmla="*/ 43 h 71"/>
                <a:gd name="T40" fmla="*/ 0 w 223"/>
                <a:gd name="T41" fmla="*/ 26 h 71"/>
                <a:gd name="T42" fmla="*/ 38 w 223"/>
                <a:gd name="T43" fmla="*/ 7 h 71"/>
                <a:gd name="T44" fmla="*/ 39 w 223"/>
                <a:gd name="T45" fmla="*/ 8 h 71"/>
                <a:gd name="T46" fmla="*/ 52 w 223"/>
                <a:gd name="T47" fmla="*/ 22 h 71"/>
                <a:gd name="T48" fmla="*/ 63 w 223"/>
                <a:gd name="T49" fmla="*/ 0 h 71"/>
                <a:gd name="T50" fmla="*/ 66 w 223"/>
                <a:gd name="T51" fmla="*/ 0 h 71"/>
                <a:gd name="T52" fmla="*/ 78 w 223"/>
                <a:gd name="T53" fmla="*/ 9 h 71"/>
                <a:gd name="T54" fmla="*/ 88 w 223"/>
                <a:gd name="T55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3" h="71">
                  <a:moveTo>
                    <a:pt x="88" y="23"/>
                  </a:moveTo>
                  <a:cubicBezTo>
                    <a:pt x="91" y="16"/>
                    <a:pt x="102" y="0"/>
                    <a:pt x="110" y="0"/>
                  </a:cubicBezTo>
                  <a:cubicBezTo>
                    <a:pt x="118" y="0"/>
                    <a:pt x="124" y="20"/>
                    <a:pt x="126" y="26"/>
                  </a:cubicBezTo>
                  <a:cubicBezTo>
                    <a:pt x="131" y="20"/>
                    <a:pt x="145" y="12"/>
                    <a:pt x="154" y="12"/>
                  </a:cubicBezTo>
                  <a:cubicBezTo>
                    <a:pt x="164" y="13"/>
                    <a:pt x="169" y="29"/>
                    <a:pt x="174" y="36"/>
                  </a:cubicBezTo>
                  <a:cubicBezTo>
                    <a:pt x="173" y="34"/>
                    <a:pt x="181" y="26"/>
                    <a:pt x="185" y="23"/>
                  </a:cubicBezTo>
                  <a:cubicBezTo>
                    <a:pt x="199" y="32"/>
                    <a:pt x="212" y="43"/>
                    <a:pt x="223" y="56"/>
                  </a:cubicBezTo>
                  <a:cubicBezTo>
                    <a:pt x="219" y="60"/>
                    <a:pt x="214" y="68"/>
                    <a:pt x="216" y="71"/>
                  </a:cubicBezTo>
                  <a:cubicBezTo>
                    <a:pt x="212" y="64"/>
                    <a:pt x="199" y="41"/>
                    <a:pt x="191" y="42"/>
                  </a:cubicBezTo>
                  <a:cubicBezTo>
                    <a:pt x="182" y="42"/>
                    <a:pt x="176" y="61"/>
                    <a:pt x="174" y="71"/>
                  </a:cubicBezTo>
                  <a:cubicBezTo>
                    <a:pt x="173" y="70"/>
                    <a:pt x="172" y="69"/>
                    <a:pt x="171" y="68"/>
                  </a:cubicBezTo>
                  <a:cubicBezTo>
                    <a:pt x="166" y="53"/>
                    <a:pt x="162" y="38"/>
                    <a:pt x="153" y="24"/>
                  </a:cubicBezTo>
                  <a:cubicBezTo>
                    <a:pt x="143" y="26"/>
                    <a:pt x="135" y="41"/>
                    <a:pt x="133" y="49"/>
                  </a:cubicBezTo>
                  <a:cubicBezTo>
                    <a:pt x="125" y="42"/>
                    <a:pt x="117" y="29"/>
                    <a:pt x="107" y="27"/>
                  </a:cubicBezTo>
                  <a:cubicBezTo>
                    <a:pt x="103" y="34"/>
                    <a:pt x="101" y="42"/>
                    <a:pt x="97" y="50"/>
                  </a:cubicBezTo>
                  <a:cubicBezTo>
                    <a:pt x="90" y="38"/>
                    <a:pt x="73" y="30"/>
                    <a:pt x="61" y="25"/>
                  </a:cubicBezTo>
                  <a:cubicBezTo>
                    <a:pt x="60" y="33"/>
                    <a:pt x="56" y="42"/>
                    <a:pt x="58" y="50"/>
                  </a:cubicBezTo>
                  <a:cubicBezTo>
                    <a:pt x="54" y="44"/>
                    <a:pt x="46" y="40"/>
                    <a:pt x="39" y="35"/>
                  </a:cubicBezTo>
                  <a:cubicBezTo>
                    <a:pt x="33" y="31"/>
                    <a:pt x="28" y="25"/>
                    <a:pt x="20" y="24"/>
                  </a:cubicBezTo>
                  <a:cubicBezTo>
                    <a:pt x="18" y="28"/>
                    <a:pt x="15" y="37"/>
                    <a:pt x="15" y="43"/>
                  </a:cubicBezTo>
                  <a:cubicBezTo>
                    <a:pt x="13" y="36"/>
                    <a:pt x="6" y="31"/>
                    <a:pt x="0" y="26"/>
                  </a:cubicBezTo>
                  <a:cubicBezTo>
                    <a:pt x="12" y="19"/>
                    <a:pt x="24" y="12"/>
                    <a:pt x="38" y="7"/>
                  </a:cubicBezTo>
                  <a:cubicBezTo>
                    <a:pt x="38" y="7"/>
                    <a:pt x="39" y="8"/>
                    <a:pt x="39" y="8"/>
                  </a:cubicBezTo>
                  <a:cubicBezTo>
                    <a:pt x="43" y="12"/>
                    <a:pt x="47" y="20"/>
                    <a:pt x="52" y="22"/>
                  </a:cubicBezTo>
                  <a:cubicBezTo>
                    <a:pt x="54" y="14"/>
                    <a:pt x="59" y="8"/>
                    <a:pt x="63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70" y="2"/>
                    <a:pt x="74" y="6"/>
                    <a:pt x="78" y="9"/>
                  </a:cubicBezTo>
                  <a:cubicBezTo>
                    <a:pt x="82" y="13"/>
                    <a:pt x="84" y="19"/>
                    <a:pt x="88" y="23"/>
                  </a:cubicBezTo>
                  <a:close/>
                </a:path>
              </a:pathLst>
            </a:custGeom>
            <a:solidFill>
              <a:srgbClr val="188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0" name="Freeform 30"/>
            <p:cNvSpPr/>
            <p:nvPr/>
          </p:nvSpPr>
          <p:spPr bwMode="auto">
            <a:xfrm>
              <a:off x="9580563" y="4125912"/>
              <a:ext cx="90488" cy="76200"/>
            </a:xfrm>
            <a:custGeom>
              <a:avLst/>
              <a:gdLst>
                <a:gd name="T0" fmla="*/ 32 w 67"/>
                <a:gd name="T1" fmla="*/ 24 h 56"/>
                <a:gd name="T2" fmla="*/ 15 w 67"/>
                <a:gd name="T3" fmla="*/ 53 h 56"/>
                <a:gd name="T4" fmla="*/ 0 w 67"/>
                <a:gd name="T5" fmla="*/ 30 h 56"/>
                <a:gd name="T6" fmla="*/ 17 w 67"/>
                <a:gd name="T7" fmla="*/ 1 h 56"/>
                <a:gd name="T8" fmla="*/ 42 w 67"/>
                <a:gd name="T9" fmla="*/ 30 h 56"/>
                <a:gd name="T10" fmla="*/ 49 w 67"/>
                <a:gd name="T11" fmla="*/ 15 h 56"/>
                <a:gd name="T12" fmla="*/ 67 w 67"/>
                <a:gd name="T13" fmla="*/ 40 h 56"/>
                <a:gd name="T14" fmla="*/ 57 w 67"/>
                <a:gd name="T15" fmla="*/ 56 h 56"/>
                <a:gd name="T16" fmla="*/ 32 w 67"/>
                <a:gd name="T17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6">
                  <a:moveTo>
                    <a:pt x="32" y="24"/>
                  </a:moveTo>
                  <a:cubicBezTo>
                    <a:pt x="22" y="29"/>
                    <a:pt x="20" y="44"/>
                    <a:pt x="15" y="53"/>
                  </a:cubicBezTo>
                  <a:cubicBezTo>
                    <a:pt x="12" y="43"/>
                    <a:pt x="7" y="36"/>
                    <a:pt x="0" y="30"/>
                  </a:cubicBezTo>
                  <a:cubicBezTo>
                    <a:pt x="2" y="20"/>
                    <a:pt x="8" y="1"/>
                    <a:pt x="17" y="1"/>
                  </a:cubicBezTo>
                  <a:cubicBezTo>
                    <a:pt x="25" y="0"/>
                    <a:pt x="38" y="23"/>
                    <a:pt x="42" y="30"/>
                  </a:cubicBezTo>
                  <a:cubicBezTo>
                    <a:pt x="40" y="27"/>
                    <a:pt x="45" y="19"/>
                    <a:pt x="49" y="15"/>
                  </a:cubicBezTo>
                  <a:cubicBezTo>
                    <a:pt x="56" y="23"/>
                    <a:pt x="62" y="31"/>
                    <a:pt x="67" y="40"/>
                  </a:cubicBezTo>
                  <a:cubicBezTo>
                    <a:pt x="63" y="45"/>
                    <a:pt x="61" y="52"/>
                    <a:pt x="57" y="56"/>
                  </a:cubicBezTo>
                  <a:cubicBezTo>
                    <a:pt x="55" y="43"/>
                    <a:pt x="42" y="31"/>
                    <a:pt x="32" y="2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1" name="Freeform 31"/>
            <p:cNvSpPr/>
            <p:nvPr/>
          </p:nvSpPr>
          <p:spPr bwMode="auto">
            <a:xfrm>
              <a:off x="9309101" y="4103687"/>
              <a:ext cx="268288" cy="87313"/>
            </a:xfrm>
            <a:custGeom>
              <a:avLst/>
              <a:gdLst>
                <a:gd name="T0" fmla="*/ 42 w 198"/>
                <a:gd name="T1" fmla="*/ 19 h 65"/>
                <a:gd name="T2" fmla="*/ 47 w 198"/>
                <a:gd name="T3" fmla="*/ 0 h 65"/>
                <a:gd name="T4" fmla="*/ 66 w 198"/>
                <a:gd name="T5" fmla="*/ 11 h 65"/>
                <a:gd name="T6" fmla="*/ 85 w 198"/>
                <a:gd name="T7" fmla="*/ 26 h 65"/>
                <a:gd name="T8" fmla="*/ 88 w 198"/>
                <a:gd name="T9" fmla="*/ 1 h 65"/>
                <a:gd name="T10" fmla="*/ 124 w 198"/>
                <a:gd name="T11" fmla="*/ 26 h 65"/>
                <a:gd name="T12" fmla="*/ 134 w 198"/>
                <a:gd name="T13" fmla="*/ 3 h 65"/>
                <a:gd name="T14" fmla="*/ 160 w 198"/>
                <a:gd name="T15" fmla="*/ 25 h 65"/>
                <a:gd name="T16" fmla="*/ 180 w 198"/>
                <a:gd name="T17" fmla="*/ 0 h 65"/>
                <a:gd name="T18" fmla="*/ 198 w 198"/>
                <a:gd name="T19" fmla="*/ 44 h 65"/>
                <a:gd name="T20" fmla="*/ 193 w 198"/>
                <a:gd name="T21" fmla="*/ 41 h 65"/>
                <a:gd name="T22" fmla="*/ 182 w 198"/>
                <a:gd name="T23" fmla="*/ 65 h 65"/>
                <a:gd name="T24" fmla="*/ 151 w 198"/>
                <a:gd name="T25" fmla="*/ 28 h 65"/>
                <a:gd name="T26" fmla="*/ 143 w 198"/>
                <a:gd name="T27" fmla="*/ 61 h 65"/>
                <a:gd name="T28" fmla="*/ 113 w 198"/>
                <a:gd name="T29" fmla="*/ 28 h 65"/>
                <a:gd name="T30" fmla="*/ 101 w 198"/>
                <a:gd name="T31" fmla="*/ 54 h 65"/>
                <a:gd name="T32" fmla="*/ 61 w 198"/>
                <a:gd name="T33" fmla="*/ 25 h 65"/>
                <a:gd name="T34" fmla="*/ 53 w 198"/>
                <a:gd name="T35" fmla="*/ 48 h 65"/>
                <a:gd name="T36" fmla="*/ 27 w 198"/>
                <a:gd name="T37" fmla="*/ 17 h 65"/>
                <a:gd name="T38" fmla="*/ 9 w 198"/>
                <a:gd name="T39" fmla="*/ 42 h 65"/>
                <a:gd name="T40" fmla="*/ 0 w 198"/>
                <a:gd name="T41" fmla="*/ 24 h 65"/>
                <a:gd name="T42" fmla="*/ 27 w 198"/>
                <a:gd name="T43" fmla="*/ 2 h 65"/>
                <a:gd name="T44" fmla="*/ 42 w 198"/>
                <a:gd name="T45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8" h="65">
                  <a:moveTo>
                    <a:pt x="42" y="19"/>
                  </a:moveTo>
                  <a:cubicBezTo>
                    <a:pt x="42" y="13"/>
                    <a:pt x="45" y="4"/>
                    <a:pt x="47" y="0"/>
                  </a:cubicBezTo>
                  <a:cubicBezTo>
                    <a:pt x="55" y="1"/>
                    <a:pt x="60" y="7"/>
                    <a:pt x="66" y="11"/>
                  </a:cubicBezTo>
                  <a:cubicBezTo>
                    <a:pt x="73" y="16"/>
                    <a:pt x="81" y="20"/>
                    <a:pt x="85" y="26"/>
                  </a:cubicBezTo>
                  <a:cubicBezTo>
                    <a:pt x="83" y="18"/>
                    <a:pt x="87" y="9"/>
                    <a:pt x="88" y="1"/>
                  </a:cubicBezTo>
                  <a:cubicBezTo>
                    <a:pt x="100" y="6"/>
                    <a:pt x="117" y="14"/>
                    <a:pt x="124" y="26"/>
                  </a:cubicBezTo>
                  <a:cubicBezTo>
                    <a:pt x="128" y="18"/>
                    <a:pt x="130" y="10"/>
                    <a:pt x="134" y="3"/>
                  </a:cubicBezTo>
                  <a:cubicBezTo>
                    <a:pt x="144" y="5"/>
                    <a:pt x="152" y="18"/>
                    <a:pt x="160" y="25"/>
                  </a:cubicBezTo>
                  <a:cubicBezTo>
                    <a:pt x="162" y="17"/>
                    <a:pt x="170" y="2"/>
                    <a:pt x="180" y="0"/>
                  </a:cubicBezTo>
                  <a:cubicBezTo>
                    <a:pt x="189" y="14"/>
                    <a:pt x="193" y="29"/>
                    <a:pt x="198" y="44"/>
                  </a:cubicBezTo>
                  <a:cubicBezTo>
                    <a:pt x="196" y="43"/>
                    <a:pt x="195" y="42"/>
                    <a:pt x="193" y="41"/>
                  </a:cubicBezTo>
                  <a:cubicBezTo>
                    <a:pt x="186" y="48"/>
                    <a:pt x="184" y="57"/>
                    <a:pt x="182" y="65"/>
                  </a:cubicBezTo>
                  <a:cubicBezTo>
                    <a:pt x="175" y="49"/>
                    <a:pt x="164" y="40"/>
                    <a:pt x="151" y="28"/>
                  </a:cubicBezTo>
                  <a:cubicBezTo>
                    <a:pt x="143" y="36"/>
                    <a:pt x="145" y="50"/>
                    <a:pt x="143" y="61"/>
                  </a:cubicBezTo>
                  <a:cubicBezTo>
                    <a:pt x="136" y="48"/>
                    <a:pt x="126" y="35"/>
                    <a:pt x="113" y="28"/>
                  </a:cubicBezTo>
                  <a:cubicBezTo>
                    <a:pt x="109" y="37"/>
                    <a:pt x="104" y="45"/>
                    <a:pt x="101" y="54"/>
                  </a:cubicBezTo>
                  <a:cubicBezTo>
                    <a:pt x="93" y="44"/>
                    <a:pt x="75" y="26"/>
                    <a:pt x="61" y="25"/>
                  </a:cubicBezTo>
                  <a:cubicBezTo>
                    <a:pt x="59" y="32"/>
                    <a:pt x="54" y="40"/>
                    <a:pt x="53" y="48"/>
                  </a:cubicBezTo>
                  <a:cubicBezTo>
                    <a:pt x="47" y="37"/>
                    <a:pt x="39" y="20"/>
                    <a:pt x="27" y="17"/>
                  </a:cubicBezTo>
                  <a:cubicBezTo>
                    <a:pt x="20" y="26"/>
                    <a:pt x="13" y="31"/>
                    <a:pt x="9" y="42"/>
                  </a:cubicBezTo>
                  <a:cubicBezTo>
                    <a:pt x="7" y="37"/>
                    <a:pt x="4" y="29"/>
                    <a:pt x="0" y="24"/>
                  </a:cubicBezTo>
                  <a:cubicBezTo>
                    <a:pt x="8" y="16"/>
                    <a:pt x="17" y="9"/>
                    <a:pt x="27" y="2"/>
                  </a:cubicBezTo>
                  <a:cubicBezTo>
                    <a:pt x="33" y="7"/>
                    <a:pt x="40" y="12"/>
                    <a:pt x="42" y="19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2" name="Freeform 32"/>
            <p:cNvSpPr/>
            <p:nvPr/>
          </p:nvSpPr>
          <p:spPr bwMode="auto">
            <a:xfrm>
              <a:off x="9272588" y="4125912"/>
              <a:ext cx="423863" cy="133350"/>
            </a:xfrm>
            <a:custGeom>
              <a:avLst/>
              <a:gdLst>
                <a:gd name="T0" fmla="*/ 37 w 314"/>
                <a:gd name="T1" fmla="*/ 25 h 99"/>
                <a:gd name="T2" fmla="*/ 55 w 314"/>
                <a:gd name="T3" fmla="*/ 0 h 99"/>
                <a:gd name="T4" fmla="*/ 81 w 314"/>
                <a:gd name="T5" fmla="*/ 31 h 99"/>
                <a:gd name="T6" fmla="*/ 89 w 314"/>
                <a:gd name="T7" fmla="*/ 8 h 99"/>
                <a:gd name="T8" fmla="*/ 129 w 314"/>
                <a:gd name="T9" fmla="*/ 37 h 99"/>
                <a:gd name="T10" fmla="*/ 141 w 314"/>
                <a:gd name="T11" fmla="*/ 11 h 99"/>
                <a:gd name="T12" fmla="*/ 171 w 314"/>
                <a:gd name="T13" fmla="*/ 44 h 99"/>
                <a:gd name="T14" fmla="*/ 179 w 314"/>
                <a:gd name="T15" fmla="*/ 11 h 99"/>
                <a:gd name="T16" fmla="*/ 210 w 314"/>
                <a:gd name="T17" fmla="*/ 48 h 99"/>
                <a:gd name="T18" fmla="*/ 221 w 314"/>
                <a:gd name="T19" fmla="*/ 24 h 99"/>
                <a:gd name="T20" fmla="*/ 226 w 314"/>
                <a:gd name="T21" fmla="*/ 27 h 99"/>
                <a:gd name="T22" fmla="*/ 229 w 314"/>
                <a:gd name="T23" fmla="*/ 30 h 99"/>
                <a:gd name="T24" fmla="*/ 244 w 314"/>
                <a:gd name="T25" fmla="*/ 53 h 99"/>
                <a:gd name="T26" fmla="*/ 261 w 314"/>
                <a:gd name="T27" fmla="*/ 24 h 99"/>
                <a:gd name="T28" fmla="*/ 286 w 314"/>
                <a:gd name="T29" fmla="*/ 56 h 99"/>
                <a:gd name="T30" fmla="*/ 296 w 314"/>
                <a:gd name="T31" fmla="*/ 40 h 99"/>
                <a:gd name="T32" fmla="*/ 314 w 314"/>
                <a:gd name="T33" fmla="*/ 78 h 99"/>
                <a:gd name="T34" fmla="*/ 303 w 314"/>
                <a:gd name="T35" fmla="*/ 84 h 99"/>
                <a:gd name="T36" fmla="*/ 295 w 314"/>
                <a:gd name="T37" fmla="*/ 99 h 99"/>
                <a:gd name="T38" fmla="*/ 272 w 314"/>
                <a:gd name="T39" fmla="*/ 58 h 99"/>
                <a:gd name="T40" fmla="*/ 254 w 314"/>
                <a:gd name="T41" fmla="*/ 94 h 99"/>
                <a:gd name="T42" fmla="*/ 240 w 314"/>
                <a:gd name="T43" fmla="*/ 65 h 99"/>
                <a:gd name="T44" fmla="*/ 222 w 314"/>
                <a:gd name="T45" fmla="*/ 75 h 99"/>
                <a:gd name="T46" fmla="*/ 215 w 314"/>
                <a:gd name="T47" fmla="*/ 89 h 99"/>
                <a:gd name="T48" fmla="*/ 203 w 314"/>
                <a:gd name="T49" fmla="*/ 61 h 99"/>
                <a:gd name="T50" fmla="*/ 186 w 314"/>
                <a:gd name="T51" fmla="*/ 70 h 99"/>
                <a:gd name="T52" fmla="*/ 179 w 314"/>
                <a:gd name="T53" fmla="*/ 85 h 99"/>
                <a:gd name="T54" fmla="*/ 154 w 314"/>
                <a:gd name="T55" fmla="*/ 47 h 99"/>
                <a:gd name="T56" fmla="*/ 137 w 314"/>
                <a:gd name="T57" fmla="*/ 77 h 99"/>
                <a:gd name="T58" fmla="*/ 106 w 314"/>
                <a:gd name="T59" fmla="*/ 47 h 99"/>
                <a:gd name="T60" fmla="*/ 91 w 314"/>
                <a:gd name="T61" fmla="*/ 75 h 99"/>
                <a:gd name="T62" fmla="*/ 75 w 314"/>
                <a:gd name="T63" fmla="*/ 43 h 99"/>
                <a:gd name="T64" fmla="*/ 65 w 314"/>
                <a:gd name="T65" fmla="*/ 36 h 99"/>
                <a:gd name="T66" fmla="*/ 55 w 314"/>
                <a:gd name="T67" fmla="*/ 50 h 99"/>
                <a:gd name="T68" fmla="*/ 47 w 314"/>
                <a:gd name="T69" fmla="*/ 67 h 99"/>
                <a:gd name="T70" fmla="*/ 38 w 314"/>
                <a:gd name="T71" fmla="*/ 49 h 99"/>
                <a:gd name="T72" fmla="*/ 29 w 314"/>
                <a:gd name="T73" fmla="*/ 35 h 99"/>
                <a:gd name="T74" fmla="*/ 16 w 314"/>
                <a:gd name="T75" fmla="*/ 67 h 99"/>
                <a:gd name="T76" fmla="*/ 0 w 314"/>
                <a:gd name="T77" fmla="*/ 42 h 99"/>
                <a:gd name="T78" fmla="*/ 28 w 314"/>
                <a:gd name="T79" fmla="*/ 7 h 99"/>
                <a:gd name="T80" fmla="*/ 37 w 314"/>
                <a:gd name="T81" fmla="*/ 2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4" h="99">
                  <a:moveTo>
                    <a:pt x="37" y="25"/>
                  </a:moveTo>
                  <a:cubicBezTo>
                    <a:pt x="41" y="14"/>
                    <a:pt x="48" y="9"/>
                    <a:pt x="55" y="0"/>
                  </a:cubicBezTo>
                  <a:cubicBezTo>
                    <a:pt x="67" y="3"/>
                    <a:pt x="75" y="20"/>
                    <a:pt x="81" y="31"/>
                  </a:cubicBezTo>
                  <a:cubicBezTo>
                    <a:pt x="82" y="23"/>
                    <a:pt x="87" y="15"/>
                    <a:pt x="89" y="8"/>
                  </a:cubicBezTo>
                  <a:cubicBezTo>
                    <a:pt x="103" y="9"/>
                    <a:pt x="121" y="27"/>
                    <a:pt x="129" y="37"/>
                  </a:cubicBezTo>
                  <a:cubicBezTo>
                    <a:pt x="132" y="28"/>
                    <a:pt x="137" y="20"/>
                    <a:pt x="141" y="11"/>
                  </a:cubicBezTo>
                  <a:cubicBezTo>
                    <a:pt x="154" y="18"/>
                    <a:pt x="164" y="31"/>
                    <a:pt x="171" y="44"/>
                  </a:cubicBezTo>
                  <a:cubicBezTo>
                    <a:pt x="173" y="33"/>
                    <a:pt x="171" y="19"/>
                    <a:pt x="179" y="11"/>
                  </a:cubicBezTo>
                  <a:cubicBezTo>
                    <a:pt x="192" y="23"/>
                    <a:pt x="203" y="32"/>
                    <a:pt x="210" y="48"/>
                  </a:cubicBezTo>
                  <a:cubicBezTo>
                    <a:pt x="212" y="40"/>
                    <a:pt x="214" y="31"/>
                    <a:pt x="221" y="24"/>
                  </a:cubicBezTo>
                  <a:cubicBezTo>
                    <a:pt x="223" y="25"/>
                    <a:pt x="224" y="26"/>
                    <a:pt x="226" y="27"/>
                  </a:cubicBezTo>
                  <a:cubicBezTo>
                    <a:pt x="227" y="28"/>
                    <a:pt x="228" y="29"/>
                    <a:pt x="229" y="30"/>
                  </a:cubicBezTo>
                  <a:cubicBezTo>
                    <a:pt x="236" y="36"/>
                    <a:pt x="241" y="43"/>
                    <a:pt x="244" y="53"/>
                  </a:cubicBezTo>
                  <a:cubicBezTo>
                    <a:pt x="249" y="44"/>
                    <a:pt x="251" y="29"/>
                    <a:pt x="261" y="24"/>
                  </a:cubicBezTo>
                  <a:cubicBezTo>
                    <a:pt x="271" y="31"/>
                    <a:pt x="284" y="43"/>
                    <a:pt x="286" y="56"/>
                  </a:cubicBezTo>
                  <a:cubicBezTo>
                    <a:pt x="290" y="52"/>
                    <a:pt x="292" y="45"/>
                    <a:pt x="296" y="40"/>
                  </a:cubicBezTo>
                  <a:cubicBezTo>
                    <a:pt x="304" y="52"/>
                    <a:pt x="309" y="65"/>
                    <a:pt x="314" y="78"/>
                  </a:cubicBezTo>
                  <a:cubicBezTo>
                    <a:pt x="310" y="79"/>
                    <a:pt x="306" y="79"/>
                    <a:pt x="303" y="84"/>
                  </a:cubicBezTo>
                  <a:cubicBezTo>
                    <a:pt x="300" y="87"/>
                    <a:pt x="295" y="94"/>
                    <a:pt x="295" y="99"/>
                  </a:cubicBezTo>
                  <a:cubicBezTo>
                    <a:pt x="295" y="82"/>
                    <a:pt x="281" y="69"/>
                    <a:pt x="272" y="58"/>
                  </a:cubicBezTo>
                  <a:cubicBezTo>
                    <a:pt x="262" y="62"/>
                    <a:pt x="255" y="84"/>
                    <a:pt x="254" y="94"/>
                  </a:cubicBezTo>
                  <a:cubicBezTo>
                    <a:pt x="253" y="83"/>
                    <a:pt x="247" y="73"/>
                    <a:pt x="240" y="65"/>
                  </a:cubicBezTo>
                  <a:cubicBezTo>
                    <a:pt x="231" y="55"/>
                    <a:pt x="226" y="67"/>
                    <a:pt x="222" y="75"/>
                  </a:cubicBezTo>
                  <a:cubicBezTo>
                    <a:pt x="219" y="80"/>
                    <a:pt x="217" y="84"/>
                    <a:pt x="215" y="89"/>
                  </a:cubicBezTo>
                  <a:cubicBezTo>
                    <a:pt x="213" y="79"/>
                    <a:pt x="209" y="69"/>
                    <a:pt x="203" y="61"/>
                  </a:cubicBezTo>
                  <a:cubicBezTo>
                    <a:pt x="195" y="51"/>
                    <a:pt x="190" y="64"/>
                    <a:pt x="186" y="70"/>
                  </a:cubicBezTo>
                  <a:cubicBezTo>
                    <a:pt x="184" y="75"/>
                    <a:pt x="181" y="80"/>
                    <a:pt x="179" y="85"/>
                  </a:cubicBezTo>
                  <a:cubicBezTo>
                    <a:pt x="174" y="71"/>
                    <a:pt x="167" y="54"/>
                    <a:pt x="154" y="47"/>
                  </a:cubicBezTo>
                  <a:cubicBezTo>
                    <a:pt x="146" y="55"/>
                    <a:pt x="140" y="66"/>
                    <a:pt x="137" y="77"/>
                  </a:cubicBezTo>
                  <a:cubicBezTo>
                    <a:pt x="132" y="64"/>
                    <a:pt x="118" y="52"/>
                    <a:pt x="106" y="47"/>
                  </a:cubicBezTo>
                  <a:cubicBezTo>
                    <a:pt x="99" y="56"/>
                    <a:pt x="94" y="65"/>
                    <a:pt x="91" y="75"/>
                  </a:cubicBezTo>
                  <a:cubicBezTo>
                    <a:pt x="87" y="64"/>
                    <a:pt x="82" y="53"/>
                    <a:pt x="75" y="43"/>
                  </a:cubicBezTo>
                  <a:cubicBezTo>
                    <a:pt x="73" y="40"/>
                    <a:pt x="70" y="34"/>
                    <a:pt x="65" y="36"/>
                  </a:cubicBezTo>
                  <a:cubicBezTo>
                    <a:pt x="60" y="38"/>
                    <a:pt x="57" y="46"/>
                    <a:pt x="55" y="50"/>
                  </a:cubicBezTo>
                  <a:cubicBezTo>
                    <a:pt x="51" y="56"/>
                    <a:pt x="49" y="61"/>
                    <a:pt x="47" y="67"/>
                  </a:cubicBezTo>
                  <a:cubicBezTo>
                    <a:pt x="45" y="60"/>
                    <a:pt x="41" y="55"/>
                    <a:pt x="38" y="49"/>
                  </a:cubicBezTo>
                  <a:cubicBezTo>
                    <a:pt x="36" y="44"/>
                    <a:pt x="34" y="37"/>
                    <a:pt x="29" y="35"/>
                  </a:cubicBezTo>
                  <a:cubicBezTo>
                    <a:pt x="24" y="45"/>
                    <a:pt x="17" y="55"/>
                    <a:pt x="16" y="67"/>
                  </a:cubicBezTo>
                  <a:cubicBezTo>
                    <a:pt x="13" y="61"/>
                    <a:pt x="7" y="48"/>
                    <a:pt x="0" y="42"/>
                  </a:cubicBezTo>
                  <a:cubicBezTo>
                    <a:pt x="8" y="29"/>
                    <a:pt x="17" y="17"/>
                    <a:pt x="28" y="7"/>
                  </a:cubicBezTo>
                  <a:cubicBezTo>
                    <a:pt x="32" y="12"/>
                    <a:pt x="35" y="20"/>
                    <a:pt x="37" y="25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3" name="Freeform 33"/>
            <p:cNvSpPr/>
            <p:nvPr/>
          </p:nvSpPr>
          <p:spPr bwMode="auto">
            <a:xfrm>
              <a:off x="9240838" y="4171950"/>
              <a:ext cx="465138" cy="150813"/>
            </a:xfrm>
            <a:custGeom>
              <a:avLst/>
              <a:gdLst>
                <a:gd name="T0" fmla="*/ 39 w 344"/>
                <a:gd name="T1" fmla="*/ 33 h 112"/>
                <a:gd name="T2" fmla="*/ 52 w 344"/>
                <a:gd name="T3" fmla="*/ 1 h 112"/>
                <a:gd name="T4" fmla="*/ 61 w 344"/>
                <a:gd name="T5" fmla="*/ 15 h 112"/>
                <a:gd name="T6" fmla="*/ 70 w 344"/>
                <a:gd name="T7" fmla="*/ 33 h 112"/>
                <a:gd name="T8" fmla="*/ 78 w 344"/>
                <a:gd name="T9" fmla="*/ 16 h 112"/>
                <a:gd name="T10" fmla="*/ 88 w 344"/>
                <a:gd name="T11" fmla="*/ 2 h 112"/>
                <a:gd name="T12" fmla="*/ 98 w 344"/>
                <a:gd name="T13" fmla="*/ 9 h 112"/>
                <a:gd name="T14" fmla="*/ 114 w 344"/>
                <a:gd name="T15" fmla="*/ 41 h 112"/>
                <a:gd name="T16" fmla="*/ 129 w 344"/>
                <a:gd name="T17" fmla="*/ 13 h 112"/>
                <a:gd name="T18" fmla="*/ 160 w 344"/>
                <a:gd name="T19" fmla="*/ 43 h 112"/>
                <a:gd name="T20" fmla="*/ 177 w 344"/>
                <a:gd name="T21" fmla="*/ 13 h 112"/>
                <a:gd name="T22" fmla="*/ 202 w 344"/>
                <a:gd name="T23" fmla="*/ 51 h 112"/>
                <a:gd name="T24" fmla="*/ 209 w 344"/>
                <a:gd name="T25" fmla="*/ 36 h 112"/>
                <a:gd name="T26" fmla="*/ 226 w 344"/>
                <a:gd name="T27" fmla="*/ 27 h 112"/>
                <a:gd name="T28" fmla="*/ 238 w 344"/>
                <a:gd name="T29" fmla="*/ 55 h 112"/>
                <a:gd name="T30" fmla="*/ 245 w 344"/>
                <a:gd name="T31" fmla="*/ 41 h 112"/>
                <a:gd name="T32" fmla="*/ 263 w 344"/>
                <a:gd name="T33" fmla="*/ 31 h 112"/>
                <a:gd name="T34" fmla="*/ 277 w 344"/>
                <a:gd name="T35" fmla="*/ 60 h 112"/>
                <a:gd name="T36" fmla="*/ 295 w 344"/>
                <a:gd name="T37" fmla="*/ 24 h 112"/>
                <a:gd name="T38" fmla="*/ 318 w 344"/>
                <a:gd name="T39" fmla="*/ 65 h 112"/>
                <a:gd name="T40" fmla="*/ 326 w 344"/>
                <a:gd name="T41" fmla="*/ 50 h 112"/>
                <a:gd name="T42" fmla="*/ 337 w 344"/>
                <a:gd name="T43" fmla="*/ 44 h 112"/>
                <a:gd name="T44" fmla="*/ 344 w 344"/>
                <a:gd name="T45" fmla="*/ 83 h 112"/>
                <a:gd name="T46" fmla="*/ 338 w 344"/>
                <a:gd name="T47" fmla="*/ 85 h 112"/>
                <a:gd name="T48" fmla="*/ 329 w 344"/>
                <a:gd name="T49" fmla="*/ 93 h 112"/>
                <a:gd name="T50" fmla="*/ 317 w 344"/>
                <a:gd name="T51" fmla="*/ 112 h 112"/>
                <a:gd name="T52" fmla="*/ 304 w 344"/>
                <a:gd name="T53" fmla="*/ 74 h 112"/>
                <a:gd name="T54" fmla="*/ 283 w 344"/>
                <a:gd name="T55" fmla="*/ 88 h 112"/>
                <a:gd name="T56" fmla="*/ 277 w 344"/>
                <a:gd name="T57" fmla="*/ 102 h 112"/>
                <a:gd name="T58" fmla="*/ 265 w 344"/>
                <a:gd name="T59" fmla="*/ 73 h 112"/>
                <a:gd name="T60" fmla="*/ 245 w 344"/>
                <a:gd name="T61" fmla="*/ 79 h 112"/>
                <a:gd name="T62" fmla="*/ 237 w 344"/>
                <a:gd name="T63" fmla="*/ 94 h 112"/>
                <a:gd name="T64" fmla="*/ 233 w 344"/>
                <a:gd name="T65" fmla="*/ 72 h 112"/>
                <a:gd name="T66" fmla="*/ 222 w 344"/>
                <a:gd name="T67" fmla="*/ 56 h 112"/>
                <a:gd name="T68" fmla="*/ 204 w 344"/>
                <a:gd name="T69" fmla="*/ 86 h 112"/>
                <a:gd name="T70" fmla="*/ 185 w 344"/>
                <a:gd name="T71" fmla="*/ 54 h 112"/>
                <a:gd name="T72" fmla="*/ 174 w 344"/>
                <a:gd name="T73" fmla="*/ 80 h 112"/>
                <a:gd name="T74" fmla="*/ 145 w 344"/>
                <a:gd name="T75" fmla="*/ 50 h 112"/>
                <a:gd name="T76" fmla="*/ 134 w 344"/>
                <a:gd name="T77" fmla="*/ 81 h 112"/>
                <a:gd name="T78" fmla="*/ 111 w 344"/>
                <a:gd name="T79" fmla="*/ 59 h 112"/>
                <a:gd name="T80" fmla="*/ 95 w 344"/>
                <a:gd name="T81" fmla="*/ 61 h 112"/>
                <a:gd name="T82" fmla="*/ 91 w 344"/>
                <a:gd name="T83" fmla="*/ 77 h 112"/>
                <a:gd name="T84" fmla="*/ 64 w 344"/>
                <a:gd name="T85" fmla="*/ 51 h 112"/>
                <a:gd name="T86" fmla="*/ 52 w 344"/>
                <a:gd name="T87" fmla="*/ 48 h 112"/>
                <a:gd name="T88" fmla="*/ 47 w 344"/>
                <a:gd name="T89" fmla="*/ 63 h 112"/>
                <a:gd name="T90" fmla="*/ 46 w 344"/>
                <a:gd name="T91" fmla="*/ 79 h 112"/>
                <a:gd name="T92" fmla="*/ 19 w 344"/>
                <a:gd name="T93" fmla="*/ 53 h 112"/>
                <a:gd name="T94" fmla="*/ 14 w 344"/>
                <a:gd name="T95" fmla="*/ 81 h 112"/>
                <a:gd name="T96" fmla="*/ 7 w 344"/>
                <a:gd name="T97" fmla="*/ 76 h 112"/>
                <a:gd name="T98" fmla="*/ 0 w 344"/>
                <a:gd name="T99" fmla="*/ 72 h 112"/>
                <a:gd name="T100" fmla="*/ 23 w 344"/>
                <a:gd name="T101" fmla="*/ 8 h 112"/>
                <a:gd name="T102" fmla="*/ 39 w 344"/>
                <a:gd name="T103" fmla="*/ 3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4" h="112">
                  <a:moveTo>
                    <a:pt x="39" y="33"/>
                  </a:moveTo>
                  <a:cubicBezTo>
                    <a:pt x="40" y="21"/>
                    <a:pt x="47" y="11"/>
                    <a:pt x="52" y="1"/>
                  </a:cubicBezTo>
                  <a:cubicBezTo>
                    <a:pt x="57" y="3"/>
                    <a:pt x="59" y="10"/>
                    <a:pt x="61" y="15"/>
                  </a:cubicBezTo>
                  <a:cubicBezTo>
                    <a:pt x="64" y="21"/>
                    <a:pt x="68" y="26"/>
                    <a:pt x="70" y="33"/>
                  </a:cubicBezTo>
                  <a:cubicBezTo>
                    <a:pt x="72" y="27"/>
                    <a:pt x="74" y="22"/>
                    <a:pt x="78" y="16"/>
                  </a:cubicBezTo>
                  <a:cubicBezTo>
                    <a:pt x="80" y="12"/>
                    <a:pt x="83" y="4"/>
                    <a:pt x="88" y="2"/>
                  </a:cubicBezTo>
                  <a:cubicBezTo>
                    <a:pt x="93" y="0"/>
                    <a:pt x="96" y="6"/>
                    <a:pt x="98" y="9"/>
                  </a:cubicBezTo>
                  <a:cubicBezTo>
                    <a:pt x="105" y="19"/>
                    <a:pt x="110" y="30"/>
                    <a:pt x="114" y="41"/>
                  </a:cubicBezTo>
                  <a:cubicBezTo>
                    <a:pt x="117" y="31"/>
                    <a:pt x="122" y="22"/>
                    <a:pt x="129" y="13"/>
                  </a:cubicBezTo>
                  <a:cubicBezTo>
                    <a:pt x="141" y="18"/>
                    <a:pt x="155" y="30"/>
                    <a:pt x="160" y="43"/>
                  </a:cubicBezTo>
                  <a:cubicBezTo>
                    <a:pt x="163" y="32"/>
                    <a:pt x="169" y="21"/>
                    <a:pt x="177" y="13"/>
                  </a:cubicBezTo>
                  <a:cubicBezTo>
                    <a:pt x="190" y="20"/>
                    <a:pt x="197" y="37"/>
                    <a:pt x="202" y="51"/>
                  </a:cubicBezTo>
                  <a:cubicBezTo>
                    <a:pt x="204" y="46"/>
                    <a:pt x="207" y="41"/>
                    <a:pt x="209" y="36"/>
                  </a:cubicBezTo>
                  <a:cubicBezTo>
                    <a:pt x="213" y="30"/>
                    <a:pt x="218" y="17"/>
                    <a:pt x="226" y="27"/>
                  </a:cubicBezTo>
                  <a:cubicBezTo>
                    <a:pt x="232" y="35"/>
                    <a:pt x="236" y="45"/>
                    <a:pt x="238" y="55"/>
                  </a:cubicBezTo>
                  <a:cubicBezTo>
                    <a:pt x="240" y="50"/>
                    <a:pt x="242" y="46"/>
                    <a:pt x="245" y="41"/>
                  </a:cubicBezTo>
                  <a:cubicBezTo>
                    <a:pt x="249" y="33"/>
                    <a:pt x="254" y="21"/>
                    <a:pt x="263" y="31"/>
                  </a:cubicBezTo>
                  <a:cubicBezTo>
                    <a:pt x="270" y="39"/>
                    <a:pt x="276" y="49"/>
                    <a:pt x="277" y="60"/>
                  </a:cubicBezTo>
                  <a:cubicBezTo>
                    <a:pt x="278" y="50"/>
                    <a:pt x="285" y="28"/>
                    <a:pt x="295" y="24"/>
                  </a:cubicBezTo>
                  <a:cubicBezTo>
                    <a:pt x="304" y="35"/>
                    <a:pt x="318" y="48"/>
                    <a:pt x="318" y="65"/>
                  </a:cubicBezTo>
                  <a:cubicBezTo>
                    <a:pt x="318" y="60"/>
                    <a:pt x="323" y="53"/>
                    <a:pt x="326" y="50"/>
                  </a:cubicBezTo>
                  <a:cubicBezTo>
                    <a:pt x="329" y="45"/>
                    <a:pt x="333" y="45"/>
                    <a:pt x="337" y="44"/>
                  </a:cubicBezTo>
                  <a:cubicBezTo>
                    <a:pt x="341" y="57"/>
                    <a:pt x="343" y="70"/>
                    <a:pt x="344" y="83"/>
                  </a:cubicBezTo>
                  <a:cubicBezTo>
                    <a:pt x="343" y="83"/>
                    <a:pt x="341" y="84"/>
                    <a:pt x="338" y="85"/>
                  </a:cubicBezTo>
                  <a:cubicBezTo>
                    <a:pt x="335" y="87"/>
                    <a:pt x="331" y="90"/>
                    <a:pt x="329" y="93"/>
                  </a:cubicBezTo>
                  <a:cubicBezTo>
                    <a:pt x="324" y="99"/>
                    <a:pt x="320" y="106"/>
                    <a:pt x="317" y="112"/>
                  </a:cubicBezTo>
                  <a:cubicBezTo>
                    <a:pt x="316" y="100"/>
                    <a:pt x="313" y="83"/>
                    <a:pt x="304" y="74"/>
                  </a:cubicBezTo>
                  <a:cubicBezTo>
                    <a:pt x="294" y="65"/>
                    <a:pt x="287" y="82"/>
                    <a:pt x="283" y="88"/>
                  </a:cubicBezTo>
                  <a:cubicBezTo>
                    <a:pt x="280" y="93"/>
                    <a:pt x="278" y="98"/>
                    <a:pt x="277" y="102"/>
                  </a:cubicBezTo>
                  <a:cubicBezTo>
                    <a:pt x="275" y="91"/>
                    <a:pt x="271" y="83"/>
                    <a:pt x="265" y="73"/>
                  </a:cubicBezTo>
                  <a:cubicBezTo>
                    <a:pt x="259" y="63"/>
                    <a:pt x="251" y="73"/>
                    <a:pt x="245" y="79"/>
                  </a:cubicBezTo>
                  <a:cubicBezTo>
                    <a:pt x="241" y="84"/>
                    <a:pt x="238" y="88"/>
                    <a:pt x="237" y="94"/>
                  </a:cubicBezTo>
                  <a:cubicBezTo>
                    <a:pt x="236" y="87"/>
                    <a:pt x="236" y="79"/>
                    <a:pt x="233" y="72"/>
                  </a:cubicBezTo>
                  <a:cubicBezTo>
                    <a:pt x="230" y="66"/>
                    <a:pt x="226" y="61"/>
                    <a:pt x="222" y="56"/>
                  </a:cubicBezTo>
                  <a:cubicBezTo>
                    <a:pt x="210" y="64"/>
                    <a:pt x="209" y="74"/>
                    <a:pt x="204" y="86"/>
                  </a:cubicBezTo>
                  <a:cubicBezTo>
                    <a:pt x="201" y="73"/>
                    <a:pt x="196" y="63"/>
                    <a:pt x="185" y="54"/>
                  </a:cubicBezTo>
                  <a:cubicBezTo>
                    <a:pt x="179" y="61"/>
                    <a:pt x="176" y="71"/>
                    <a:pt x="174" y="80"/>
                  </a:cubicBezTo>
                  <a:cubicBezTo>
                    <a:pt x="173" y="66"/>
                    <a:pt x="156" y="55"/>
                    <a:pt x="145" y="50"/>
                  </a:cubicBezTo>
                  <a:cubicBezTo>
                    <a:pt x="139" y="59"/>
                    <a:pt x="136" y="70"/>
                    <a:pt x="134" y="81"/>
                  </a:cubicBezTo>
                  <a:cubicBezTo>
                    <a:pt x="129" y="71"/>
                    <a:pt x="120" y="65"/>
                    <a:pt x="111" y="59"/>
                  </a:cubicBezTo>
                  <a:cubicBezTo>
                    <a:pt x="104" y="53"/>
                    <a:pt x="98" y="50"/>
                    <a:pt x="95" y="61"/>
                  </a:cubicBezTo>
                  <a:cubicBezTo>
                    <a:pt x="93" y="66"/>
                    <a:pt x="92" y="72"/>
                    <a:pt x="91" y="77"/>
                  </a:cubicBezTo>
                  <a:cubicBezTo>
                    <a:pt x="83" y="66"/>
                    <a:pt x="76" y="58"/>
                    <a:pt x="64" y="51"/>
                  </a:cubicBezTo>
                  <a:cubicBezTo>
                    <a:pt x="61" y="49"/>
                    <a:pt x="55" y="45"/>
                    <a:pt x="52" y="48"/>
                  </a:cubicBezTo>
                  <a:cubicBezTo>
                    <a:pt x="48" y="51"/>
                    <a:pt x="47" y="59"/>
                    <a:pt x="47" y="63"/>
                  </a:cubicBezTo>
                  <a:cubicBezTo>
                    <a:pt x="46" y="68"/>
                    <a:pt x="46" y="74"/>
                    <a:pt x="46" y="79"/>
                  </a:cubicBezTo>
                  <a:cubicBezTo>
                    <a:pt x="39" y="69"/>
                    <a:pt x="31" y="57"/>
                    <a:pt x="19" y="53"/>
                  </a:cubicBezTo>
                  <a:cubicBezTo>
                    <a:pt x="19" y="62"/>
                    <a:pt x="16" y="72"/>
                    <a:pt x="14" y="81"/>
                  </a:cubicBezTo>
                  <a:cubicBezTo>
                    <a:pt x="11" y="80"/>
                    <a:pt x="9" y="77"/>
                    <a:pt x="7" y="76"/>
                  </a:cubicBezTo>
                  <a:cubicBezTo>
                    <a:pt x="5" y="74"/>
                    <a:pt x="2" y="73"/>
                    <a:pt x="0" y="72"/>
                  </a:cubicBezTo>
                  <a:cubicBezTo>
                    <a:pt x="4" y="49"/>
                    <a:pt x="12" y="27"/>
                    <a:pt x="23" y="8"/>
                  </a:cubicBezTo>
                  <a:cubicBezTo>
                    <a:pt x="30" y="14"/>
                    <a:pt x="36" y="27"/>
                    <a:pt x="39" y="33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4" name="Freeform 34"/>
            <p:cNvSpPr/>
            <p:nvPr/>
          </p:nvSpPr>
          <p:spPr bwMode="auto">
            <a:xfrm>
              <a:off x="9237663" y="4232275"/>
              <a:ext cx="469900" cy="144463"/>
            </a:xfrm>
            <a:custGeom>
              <a:avLst/>
              <a:gdLst>
                <a:gd name="T0" fmla="*/ 16 w 347"/>
                <a:gd name="T1" fmla="*/ 36 h 106"/>
                <a:gd name="T2" fmla="*/ 21 w 347"/>
                <a:gd name="T3" fmla="*/ 8 h 106"/>
                <a:gd name="T4" fmla="*/ 48 w 347"/>
                <a:gd name="T5" fmla="*/ 34 h 106"/>
                <a:gd name="T6" fmla="*/ 49 w 347"/>
                <a:gd name="T7" fmla="*/ 18 h 106"/>
                <a:gd name="T8" fmla="*/ 54 w 347"/>
                <a:gd name="T9" fmla="*/ 3 h 106"/>
                <a:gd name="T10" fmla="*/ 66 w 347"/>
                <a:gd name="T11" fmla="*/ 6 h 106"/>
                <a:gd name="T12" fmla="*/ 93 w 347"/>
                <a:gd name="T13" fmla="*/ 32 h 106"/>
                <a:gd name="T14" fmla="*/ 97 w 347"/>
                <a:gd name="T15" fmla="*/ 16 h 106"/>
                <a:gd name="T16" fmla="*/ 113 w 347"/>
                <a:gd name="T17" fmla="*/ 14 h 106"/>
                <a:gd name="T18" fmla="*/ 136 w 347"/>
                <a:gd name="T19" fmla="*/ 36 h 106"/>
                <a:gd name="T20" fmla="*/ 147 w 347"/>
                <a:gd name="T21" fmla="*/ 5 h 106"/>
                <a:gd name="T22" fmla="*/ 176 w 347"/>
                <a:gd name="T23" fmla="*/ 35 h 106"/>
                <a:gd name="T24" fmla="*/ 187 w 347"/>
                <a:gd name="T25" fmla="*/ 9 h 106"/>
                <a:gd name="T26" fmla="*/ 206 w 347"/>
                <a:gd name="T27" fmla="*/ 41 h 106"/>
                <a:gd name="T28" fmla="*/ 224 w 347"/>
                <a:gd name="T29" fmla="*/ 11 h 106"/>
                <a:gd name="T30" fmla="*/ 235 w 347"/>
                <a:gd name="T31" fmla="*/ 27 h 106"/>
                <a:gd name="T32" fmla="*/ 239 w 347"/>
                <a:gd name="T33" fmla="*/ 49 h 106"/>
                <a:gd name="T34" fmla="*/ 247 w 347"/>
                <a:gd name="T35" fmla="*/ 34 h 106"/>
                <a:gd name="T36" fmla="*/ 267 w 347"/>
                <a:gd name="T37" fmla="*/ 28 h 106"/>
                <a:gd name="T38" fmla="*/ 279 w 347"/>
                <a:gd name="T39" fmla="*/ 57 h 106"/>
                <a:gd name="T40" fmla="*/ 285 w 347"/>
                <a:gd name="T41" fmla="*/ 43 h 106"/>
                <a:gd name="T42" fmla="*/ 306 w 347"/>
                <a:gd name="T43" fmla="*/ 29 h 106"/>
                <a:gd name="T44" fmla="*/ 319 w 347"/>
                <a:gd name="T45" fmla="*/ 67 h 106"/>
                <a:gd name="T46" fmla="*/ 331 w 347"/>
                <a:gd name="T47" fmla="*/ 48 h 106"/>
                <a:gd name="T48" fmla="*/ 340 w 347"/>
                <a:gd name="T49" fmla="*/ 40 h 106"/>
                <a:gd name="T50" fmla="*/ 346 w 347"/>
                <a:gd name="T51" fmla="*/ 38 h 106"/>
                <a:gd name="T52" fmla="*/ 345 w 347"/>
                <a:gd name="T53" fmla="*/ 77 h 106"/>
                <a:gd name="T54" fmla="*/ 343 w 347"/>
                <a:gd name="T55" fmla="*/ 91 h 106"/>
                <a:gd name="T56" fmla="*/ 339 w 347"/>
                <a:gd name="T57" fmla="*/ 90 h 106"/>
                <a:gd name="T58" fmla="*/ 327 w 347"/>
                <a:gd name="T59" fmla="*/ 92 h 106"/>
                <a:gd name="T60" fmla="*/ 309 w 347"/>
                <a:gd name="T61" fmla="*/ 106 h 106"/>
                <a:gd name="T62" fmla="*/ 311 w 347"/>
                <a:gd name="T63" fmla="*/ 81 h 106"/>
                <a:gd name="T64" fmla="*/ 307 w 347"/>
                <a:gd name="T65" fmla="*/ 64 h 106"/>
                <a:gd name="T66" fmla="*/ 287 w 347"/>
                <a:gd name="T67" fmla="*/ 75 h 106"/>
                <a:gd name="T68" fmla="*/ 275 w 347"/>
                <a:gd name="T69" fmla="*/ 94 h 106"/>
                <a:gd name="T70" fmla="*/ 271 w 347"/>
                <a:gd name="T71" fmla="*/ 71 h 106"/>
                <a:gd name="T72" fmla="*/ 259 w 347"/>
                <a:gd name="T73" fmla="*/ 52 h 106"/>
                <a:gd name="T74" fmla="*/ 236 w 347"/>
                <a:gd name="T75" fmla="*/ 85 h 106"/>
                <a:gd name="T76" fmla="*/ 231 w 347"/>
                <a:gd name="T77" fmla="*/ 63 h 106"/>
                <a:gd name="T78" fmla="*/ 219 w 347"/>
                <a:gd name="T79" fmla="*/ 43 h 106"/>
                <a:gd name="T80" fmla="*/ 194 w 347"/>
                <a:gd name="T81" fmla="*/ 75 h 106"/>
                <a:gd name="T82" fmla="*/ 180 w 347"/>
                <a:gd name="T83" fmla="*/ 53 h 106"/>
                <a:gd name="T84" fmla="*/ 166 w 347"/>
                <a:gd name="T85" fmla="*/ 40 h 106"/>
                <a:gd name="T86" fmla="*/ 149 w 347"/>
                <a:gd name="T87" fmla="*/ 65 h 106"/>
                <a:gd name="T88" fmla="*/ 131 w 347"/>
                <a:gd name="T89" fmla="*/ 39 h 106"/>
                <a:gd name="T90" fmla="*/ 114 w 347"/>
                <a:gd name="T91" fmla="*/ 52 h 106"/>
                <a:gd name="T92" fmla="*/ 112 w 347"/>
                <a:gd name="T93" fmla="*/ 69 h 106"/>
                <a:gd name="T94" fmla="*/ 88 w 347"/>
                <a:gd name="T95" fmla="*/ 45 h 106"/>
                <a:gd name="T96" fmla="*/ 68 w 347"/>
                <a:gd name="T97" fmla="*/ 51 h 106"/>
                <a:gd name="T98" fmla="*/ 63 w 347"/>
                <a:gd name="T99" fmla="*/ 70 h 106"/>
                <a:gd name="T100" fmla="*/ 46 w 347"/>
                <a:gd name="T101" fmla="*/ 46 h 106"/>
                <a:gd name="T102" fmla="*/ 32 w 347"/>
                <a:gd name="T103" fmla="*/ 58 h 106"/>
                <a:gd name="T104" fmla="*/ 27 w 347"/>
                <a:gd name="T105" fmla="*/ 72 h 106"/>
                <a:gd name="T106" fmla="*/ 0 w 347"/>
                <a:gd name="T107" fmla="*/ 55 h 106"/>
                <a:gd name="T108" fmla="*/ 2 w 347"/>
                <a:gd name="T109" fmla="*/ 30 h 106"/>
                <a:gd name="T110" fmla="*/ 2 w 347"/>
                <a:gd name="T111" fmla="*/ 27 h 106"/>
                <a:gd name="T112" fmla="*/ 9 w 347"/>
                <a:gd name="T113" fmla="*/ 31 h 106"/>
                <a:gd name="T114" fmla="*/ 16 w 347"/>
                <a:gd name="T115" fmla="*/ 3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7" h="106">
                  <a:moveTo>
                    <a:pt x="16" y="36"/>
                  </a:moveTo>
                  <a:cubicBezTo>
                    <a:pt x="18" y="27"/>
                    <a:pt x="21" y="17"/>
                    <a:pt x="21" y="8"/>
                  </a:cubicBezTo>
                  <a:cubicBezTo>
                    <a:pt x="33" y="12"/>
                    <a:pt x="41" y="24"/>
                    <a:pt x="48" y="34"/>
                  </a:cubicBezTo>
                  <a:cubicBezTo>
                    <a:pt x="48" y="29"/>
                    <a:pt x="48" y="23"/>
                    <a:pt x="49" y="18"/>
                  </a:cubicBezTo>
                  <a:cubicBezTo>
                    <a:pt x="49" y="14"/>
                    <a:pt x="50" y="6"/>
                    <a:pt x="54" y="3"/>
                  </a:cubicBezTo>
                  <a:cubicBezTo>
                    <a:pt x="57" y="0"/>
                    <a:pt x="63" y="4"/>
                    <a:pt x="66" y="6"/>
                  </a:cubicBezTo>
                  <a:cubicBezTo>
                    <a:pt x="78" y="13"/>
                    <a:pt x="85" y="21"/>
                    <a:pt x="93" y="32"/>
                  </a:cubicBezTo>
                  <a:cubicBezTo>
                    <a:pt x="94" y="27"/>
                    <a:pt x="95" y="21"/>
                    <a:pt x="97" y="16"/>
                  </a:cubicBezTo>
                  <a:cubicBezTo>
                    <a:pt x="100" y="5"/>
                    <a:pt x="106" y="8"/>
                    <a:pt x="113" y="14"/>
                  </a:cubicBezTo>
                  <a:cubicBezTo>
                    <a:pt x="122" y="20"/>
                    <a:pt x="131" y="26"/>
                    <a:pt x="136" y="36"/>
                  </a:cubicBezTo>
                  <a:cubicBezTo>
                    <a:pt x="138" y="25"/>
                    <a:pt x="141" y="14"/>
                    <a:pt x="147" y="5"/>
                  </a:cubicBezTo>
                  <a:cubicBezTo>
                    <a:pt x="158" y="10"/>
                    <a:pt x="175" y="21"/>
                    <a:pt x="176" y="35"/>
                  </a:cubicBezTo>
                  <a:cubicBezTo>
                    <a:pt x="178" y="26"/>
                    <a:pt x="181" y="16"/>
                    <a:pt x="187" y="9"/>
                  </a:cubicBezTo>
                  <a:cubicBezTo>
                    <a:pt x="198" y="18"/>
                    <a:pt x="203" y="28"/>
                    <a:pt x="206" y="41"/>
                  </a:cubicBezTo>
                  <a:cubicBezTo>
                    <a:pt x="211" y="29"/>
                    <a:pt x="212" y="19"/>
                    <a:pt x="224" y="11"/>
                  </a:cubicBezTo>
                  <a:cubicBezTo>
                    <a:pt x="228" y="16"/>
                    <a:pt x="232" y="21"/>
                    <a:pt x="235" y="27"/>
                  </a:cubicBezTo>
                  <a:cubicBezTo>
                    <a:pt x="238" y="34"/>
                    <a:pt x="238" y="42"/>
                    <a:pt x="239" y="49"/>
                  </a:cubicBezTo>
                  <a:cubicBezTo>
                    <a:pt x="240" y="43"/>
                    <a:pt x="243" y="39"/>
                    <a:pt x="247" y="34"/>
                  </a:cubicBezTo>
                  <a:cubicBezTo>
                    <a:pt x="253" y="28"/>
                    <a:pt x="261" y="18"/>
                    <a:pt x="267" y="28"/>
                  </a:cubicBezTo>
                  <a:cubicBezTo>
                    <a:pt x="273" y="38"/>
                    <a:pt x="277" y="46"/>
                    <a:pt x="279" y="57"/>
                  </a:cubicBezTo>
                  <a:cubicBezTo>
                    <a:pt x="280" y="53"/>
                    <a:pt x="282" y="48"/>
                    <a:pt x="285" y="43"/>
                  </a:cubicBezTo>
                  <a:cubicBezTo>
                    <a:pt x="289" y="37"/>
                    <a:pt x="296" y="20"/>
                    <a:pt x="306" y="29"/>
                  </a:cubicBezTo>
                  <a:cubicBezTo>
                    <a:pt x="315" y="38"/>
                    <a:pt x="318" y="55"/>
                    <a:pt x="319" y="67"/>
                  </a:cubicBezTo>
                  <a:cubicBezTo>
                    <a:pt x="322" y="61"/>
                    <a:pt x="326" y="54"/>
                    <a:pt x="331" y="48"/>
                  </a:cubicBezTo>
                  <a:cubicBezTo>
                    <a:pt x="333" y="45"/>
                    <a:pt x="337" y="42"/>
                    <a:pt x="340" y="40"/>
                  </a:cubicBezTo>
                  <a:cubicBezTo>
                    <a:pt x="343" y="39"/>
                    <a:pt x="345" y="38"/>
                    <a:pt x="346" y="38"/>
                  </a:cubicBezTo>
                  <a:cubicBezTo>
                    <a:pt x="347" y="51"/>
                    <a:pt x="347" y="64"/>
                    <a:pt x="345" y="77"/>
                  </a:cubicBezTo>
                  <a:cubicBezTo>
                    <a:pt x="345" y="82"/>
                    <a:pt x="344" y="86"/>
                    <a:pt x="343" y="91"/>
                  </a:cubicBezTo>
                  <a:cubicBezTo>
                    <a:pt x="342" y="90"/>
                    <a:pt x="341" y="90"/>
                    <a:pt x="339" y="90"/>
                  </a:cubicBezTo>
                  <a:cubicBezTo>
                    <a:pt x="335" y="90"/>
                    <a:pt x="331" y="90"/>
                    <a:pt x="327" y="92"/>
                  </a:cubicBezTo>
                  <a:cubicBezTo>
                    <a:pt x="323" y="93"/>
                    <a:pt x="309" y="100"/>
                    <a:pt x="309" y="106"/>
                  </a:cubicBezTo>
                  <a:cubicBezTo>
                    <a:pt x="309" y="97"/>
                    <a:pt x="311" y="89"/>
                    <a:pt x="311" y="81"/>
                  </a:cubicBezTo>
                  <a:cubicBezTo>
                    <a:pt x="311" y="75"/>
                    <a:pt x="308" y="70"/>
                    <a:pt x="307" y="64"/>
                  </a:cubicBezTo>
                  <a:cubicBezTo>
                    <a:pt x="300" y="64"/>
                    <a:pt x="291" y="70"/>
                    <a:pt x="287" y="75"/>
                  </a:cubicBezTo>
                  <a:cubicBezTo>
                    <a:pt x="282" y="80"/>
                    <a:pt x="280" y="88"/>
                    <a:pt x="275" y="94"/>
                  </a:cubicBezTo>
                  <a:cubicBezTo>
                    <a:pt x="275" y="86"/>
                    <a:pt x="274" y="78"/>
                    <a:pt x="271" y="71"/>
                  </a:cubicBezTo>
                  <a:cubicBezTo>
                    <a:pt x="268" y="65"/>
                    <a:pt x="264" y="56"/>
                    <a:pt x="259" y="52"/>
                  </a:cubicBezTo>
                  <a:cubicBezTo>
                    <a:pt x="248" y="58"/>
                    <a:pt x="237" y="72"/>
                    <a:pt x="236" y="85"/>
                  </a:cubicBezTo>
                  <a:cubicBezTo>
                    <a:pt x="235" y="77"/>
                    <a:pt x="235" y="71"/>
                    <a:pt x="231" y="63"/>
                  </a:cubicBezTo>
                  <a:cubicBezTo>
                    <a:pt x="228" y="56"/>
                    <a:pt x="223" y="50"/>
                    <a:pt x="219" y="43"/>
                  </a:cubicBezTo>
                  <a:cubicBezTo>
                    <a:pt x="206" y="49"/>
                    <a:pt x="200" y="64"/>
                    <a:pt x="194" y="75"/>
                  </a:cubicBezTo>
                  <a:cubicBezTo>
                    <a:pt x="188" y="69"/>
                    <a:pt x="186" y="60"/>
                    <a:pt x="180" y="53"/>
                  </a:cubicBezTo>
                  <a:cubicBezTo>
                    <a:pt x="175" y="49"/>
                    <a:pt x="171" y="45"/>
                    <a:pt x="166" y="40"/>
                  </a:cubicBezTo>
                  <a:cubicBezTo>
                    <a:pt x="157" y="47"/>
                    <a:pt x="152" y="54"/>
                    <a:pt x="149" y="65"/>
                  </a:cubicBezTo>
                  <a:cubicBezTo>
                    <a:pt x="147" y="54"/>
                    <a:pt x="140" y="45"/>
                    <a:pt x="131" y="39"/>
                  </a:cubicBezTo>
                  <a:cubicBezTo>
                    <a:pt x="121" y="32"/>
                    <a:pt x="116" y="43"/>
                    <a:pt x="114" y="52"/>
                  </a:cubicBezTo>
                  <a:cubicBezTo>
                    <a:pt x="113" y="57"/>
                    <a:pt x="112" y="63"/>
                    <a:pt x="112" y="69"/>
                  </a:cubicBezTo>
                  <a:cubicBezTo>
                    <a:pt x="105" y="59"/>
                    <a:pt x="98" y="51"/>
                    <a:pt x="88" y="45"/>
                  </a:cubicBezTo>
                  <a:cubicBezTo>
                    <a:pt x="78" y="39"/>
                    <a:pt x="73" y="39"/>
                    <a:pt x="68" y="51"/>
                  </a:cubicBezTo>
                  <a:cubicBezTo>
                    <a:pt x="66" y="57"/>
                    <a:pt x="64" y="63"/>
                    <a:pt x="63" y="70"/>
                  </a:cubicBezTo>
                  <a:cubicBezTo>
                    <a:pt x="58" y="61"/>
                    <a:pt x="53" y="53"/>
                    <a:pt x="46" y="46"/>
                  </a:cubicBezTo>
                  <a:cubicBezTo>
                    <a:pt x="39" y="37"/>
                    <a:pt x="34" y="51"/>
                    <a:pt x="32" y="58"/>
                  </a:cubicBezTo>
                  <a:cubicBezTo>
                    <a:pt x="30" y="62"/>
                    <a:pt x="28" y="67"/>
                    <a:pt x="27" y="72"/>
                  </a:cubicBezTo>
                  <a:cubicBezTo>
                    <a:pt x="20" y="66"/>
                    <a:pt x="10" y="57"/>
                    <a:pt x="0" y="55"/>
                  </a:cubicBezTo>
                  <a:cubicBezTo>
                    <a:pt x="0" y="46"/>
                    <a:pt x="1" y="38"/>
                    <a:pt x="2" y="30"/>
                  </a:cubicBezTo>
                  <a:cubicBezTo>
                    <a:pt x="2" y="29"/>
                    <a:pt x="2" y="28"/>
                    <a:pt x="2" y="27"/>
                  </a:cubicBezTo>
                  <a:cubicBezTo>
                    <a:pt x="4" y="28"/>
                    <a:pt x="7" y="29"/>
                    <a:pt x="9" y="31"/>
                  </a:cubicBezTo>
                  <a:cubicBezTo>
                    <a:pt x="11" y="32"/>
                    <a:pt x="13" y="35"/>
                    <a:pt x="16" y="36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5" name="Freeform 35"/>
            <p:cNvSpPr/>
            <p:nvPr/>
          </p:nvSpPr>
          <p:spPr bwMode="auto">
            <a:xfrm>
              <a:off x="9237663" y="4276725"/>
              <a:ext cx="463550" cy="155575"/>
            </a:xfrm>
            <a:custGeom>
              <a:avLst/>
              <a:gdLst>
                <a:gd name="T0" fmla="*/ 32 w 343"/>
                <a:gd name="T1" fmla="*/ 26 h 116"/>
                <a:gd name="T2" fmla="*/ 46 w 343"/>
                <a:gd name="T3" fmla="*/ 14 h 116"/>
                <a:gd name="T4" fmla="*/ 63 w 343"/>
                <a:gd name="T5" fmla="*/ 38 h 116"/>
                <a:gd name="T6" fmla="*/ 68 w 343"/>
                <a:gd name="T7" fmla="*/ 19 h 116"/>
                <a:gd name="T8" fmla="*/ 88 w 343"/>
                <a:gd name="T9" fmla="*/ 13 h 116"/>
                <a:gd name="T10" fmla="*/ 112 w 343"/>
                <a:gd name="T11" fmla="*/ 37 h 116"/>
                <a:gd name="T12" fmla="*/ 114 w 343"/>
                <a:gd name="T13" fmla="*/ 20 h 116"/>
                <a:gd name="T14" fmla="*/ 131 w 343"/>
                <a:gd name="T15" fmla="*/ 7 h 116"/>
                <a:gd name="T16" fmla="*/ 149 w 343"/>
                <a:gd name="T17" fmla="*/ 33 h 116"/>
                <a:gd name="T18" fmla="*/ 166 w 343"/>
                <a:gd name="T19" fmla="*/ 8 h 116"/>
                <a:gd name="T20" fmla="*/ 180 w 343"/>
                <a:gd name="T21" fmla="*/ 21 h 116"/>
                <a:gd name="T22" fmla="*/ 194 w 343"/>
                <a:gd name="T23" fmla="*/ 43 h 116"/>
                <a:gd name="T24" fmla="*/ 219 w 343"/>
                <a:gd name="T25" fmla="*/ 11 h 116"/>
                <a:gd name="T26" fmla="*/ 231 w 343"/>
                <a:gd name="T27" fmla="*/ 31 h 116"/>
                <a:gd name="T28" fmla="*/ 236 w 343"/>
                <a:gd name="T29" fmla="*/ 53 h 116"/>
                <a:gd name="T30" fmla="*/ 259 w 343"/>
                <a:gd name="T31" fmla="*/ 20 h 116"/>
                <a:gd name="T32" fmla="*/ 271 w 343"/>
                <a:gd name="T33" fmla="*/ 39 h 116"/>
                <a:gd name="T34" fmla="*/ 275 w 343"/>
                <a:gd name="T35" fmla="*/ 62 h 116"/>
                <a:gd name="T36" fmla="*/ 287 w 343"/>
                <a:gd name="T37" fmla="*/ 43 h 116"/>
                <a:gd name="T38" fmla="*/ 307 w 343"/>
                <a:gd name="T39" fmla="*/ 32 h 116"/>
                <a:gd name="T40" fmla="*/ 311 w 343"/>
                <a:gd name="T41" fmla="*/ 49 h 116"/>
                <a:gd name="T42" fmla="*/ 309 w 343"/>
                <a:gd name="T43" fmla="*/ 74 h 116"/>
                <a:gd name="T44" fmla="*/ 327 w 343"/>
                <a:gd name="T45" fmla="*/ 60 h 116"/>
                <a:gd name="T46" fmla="*/ 339 w 343"/>
                <a:gd name="T47" fmla="*/ 58 h 116"/>
                <a:gd name="T48" fmla="*/ 343 w 343"/>
                <a:gd name="T49" fmla="*/ 59 h 116"/>
                <a:gd name="T50" fmla="*/ 325 w 343"/>
                <a:gd name="T51" fmla="*/ 107 h 116"/>
                <a:gd name="T52" fmla="*/ 292 w 343"/>
                <a:gd name="T53" fmla="*/ 116 h 116"/>
                <a:gd name="T54" fmla="*/ 290 w 343"/>
                <a:gd name="T55" fmla="*/ 115 h 116"/>
                <a:gd name="T56" fmla="*/ 283 w 343"/>
                <a:gd name="T57" fmla="*/ 69 h 116"/>
                <a:gd name="T58" fmla="*/ 260 w 343"/>
                <a:gd name="T59" fmla="*/ 100 h 116"/>
                <a:gd name="T60" fmla="*/ 255 w 343"/>
                <a:gd name="T61" fmla="*/ 62 h 116"/>
                <a:gd name="T62" fmla="*/ 232 w 343"/>
                <a:gd name="T63" fmla="*/ 90 h 116"/>
                <a:gd name="T64" fmla="*/ 226 w 343"/>
                <a:gd name="T65" fmla="*/ 56 h 116"/>
                <a:gd name="T66" fmla="*/ 203 w 343"/>
                <a:gd name="T67" fmla="*/ 68 h 116"/>
                <a:gd name="T68" fmla="*/ 197 w 343"/>
                <a:gd name="T69" fmla="*/ 81 h 116"/>
                <a:gd name="T70" fmla="*/ 176 w 343"/>
                <a:gd name="T71" fmla="*/ 47 h 116"/>
                <a:gd name="T72" fmla="*/ 167 w 343"/>
                <a:gd name="T73" fmla="*/ 40 h 116"/>
                <a:gd name="T74" fmla="*/ 160 w 343"/>
                <a:gd name="T75" fmla="*/ 55 h 116"/>
                <a:gd name="T76" fmla="*/ 157 w 343"/>
                <a:gd name="T77" fmla="*/ 74 h 116"/>
                <a:gd name="T78" fmla="*/ 144 w 343"/>
                <a:gd name="T79" fmla="*/ 57 h 116"/>
                <a:gd name="T80" fmla="*/ 128 w 343"/>
                <a:gd name="T81" fmla="*/ 45 h 116"/>
                <a:gd name="T82" fmla="*/ 118 w 343"/>
                <a:gd name="T83" fmla="*/ 71 h 116"/>
                <a:gd name="T84" fmla="*/ 99 w 343"/>
                <a:gd name="T85" fmla="*/ 57 h 116"/>
                <a:gd name="T86" fmla="*/ 81 w 343"/>
                <a:gd name="T87" fmla="*/ 48 h 116"/>
                <a:gd name="T88" fmla="*/ 79 w 343"/>
                <a:gd name="T89" fmla="*/ 76 h 116"/>
                <a:gd name="T90" fmla="*/ 61 w 343"/>
                <a:gd name="T91" fmla="*/ 58 h 116"/>
                <a:gd name="T92" fmla="*/ 43 w 343"/>
                <a:gd name="T93" fmla="*/ 49 h 116"/>
                <a:gd name="T94" fmla="*/ 40 w 343"/>
                <a:gd name="T95" fmla="*/ 67 h 116"/>
                <a:gd name="T96" fmla="*/ 40 w 343"/>
                <a:gd name="T97" fmla="*/ 84 h 116"/>
                <a:gd name="T98" fmla="*/ 7 w 343"/>
                <a:gd name="T99" fmla="*/ 71 h 116"/>
                <a:gd name="T100" fmla="*/ 0 w 343"/>
                <a:gd name="T101" fmla="*/ 23 h 116"/>
                <a:gd name="T102" fmla="*/ 27 w 343"/>
                <a:gd name="T103" fmla="*/ 40 h 116"/>
                <a:gd name="T104" fmla="*/ 32 w 343"/>
                <a:gd name="T105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3" h="116">
                  <a:moveTo>
                    <a:pt x="32" y="26"/>
                  </a:moveTo>
                  <a:cubicBezTo>
                    <a:pt x="34" y="19"/>
                    <a:pt x="39" y="5"/>
                    <a:pt x="46" y="14"/>
                  </a:cubicBezTo>
                  <a:cubicBezTo>
                    <a:pt x="53" y="21"/>
                    <a:pt x="58" y="29"/>
                    <a:pt x="63" y="38"/>
                  </a:cubicBezTo>
                  <a:cubicBezTo>
                    <a:pt x="64" y="31"/>
                    <a:pt x="66" y="25"/>
                    <a:pt x="68" y="19"/>
                  </a:cubicBezTo>
                  <a:cubicBezTo>
                    <a:pt x="73" y="7"/>
                    <a:pt x="78" y="7"/>
                    <a:pt x="88" y="13"/>
                  </a:cubicBezTo>
                  <a:cubicBezTo>
                    <a:pt x="98" y="19"/>
                    <a:pt x="105" y="27"/>
                    <a:pt x="112" y="37"/>
                  </a:cubicBezTo>
                  <a:cubicBezTo>
                    <a:pt x="112" y="31"/>
                    <a:pt x="113" y="25"/>
                    <a:pt x="114" y="20"/>
                  </a:cubicBezTo>
                  <a:cubicBezTo>
                    <a:pt x="116" y="11"/>
                    <a:pt x="121" y="0"/>
                    <a:pt x="131" y="7"/>
                  </a:cubicBezTo>
                  <a:cubicBezTo>
                    <a:pt x="140" y="13"/>
                    <a:pt x="147" y="22"/>
                    <a:pt x="149" y="33"/>
                  </a:cubicBezTo>
                  <a:cubicBezTo>
                    <a:pt x="152" y="22"/>
                    <a:pt x="157" y="15"/>
                    <a:pt x="166" y="8"/>
                  </a:cubicBezTo>
                  <a:cubicBezTo>
                    <a:pt x="171" y="13"/>
                    <a:pt x="175" y="17"/>
                    <a:pt x="180" y="21"/>
                  </a:cubicBezTo>
                  <a:cubicBezTo>
                    <a:pt x="186" y="28"/>
                    <a:pt x="188" y="37"/>
                    <a:pt x="194" y="43"/>
                  </a:cubicBezTo>
                  <a:cubicBezTo>
                    <a:pt x="200" y="32"/>
                    <a:pt x="206" y="17"/>
                    <a:pt x="219" y="11"/>
                  </a:cubicBezTo>
                  <a:cubicBezTo>
                    <a:pt x="223" y="18"/>
                    <a:pt x="228" y="24"/>
                    <a:pt x="231" y="31"/>
                  </a:cubicBezTo>
                  <a:cubicBezTo>
                    <a:pt x="235" y="39"/>
                    <a:pt x="235" y="45"/>
                    <a:pt x="236" y="53"/>
                  </a:cubicBezTo>
                  <a:cubicBezTo>
                    <a:pt x="237" y="40"/>
                    <a:pt x="248" y="26"/>
                    <a:pt x="259" y="20"/>
                  </a:cubicBezTo>
                  <a:cubicBezTo>
                    <a:pt x="264" y="24"/>
                    <a:pt x="268" y="33"/>
                    <a:pt x="271" y="39"/>
                  </a:cubicBezTo>
                  <a:cubicBezTo>
                    <a:pt x="274" y="46"/>
                    <a:pt x="275" y="54"/>
                    <a:pt x="275" y="62"/>
                  </a:cubicBezTo>
                  <a:cubicBezTo>
                    <a:pt x="280" y="56"/>
                    <a:pt x="282" y="48"/>
                    <a:pt x="287" y="43"/>
                  </a:cubicBezTo>
                  <a:cubicBezTo>
                    <a:pt x="291" y="38"/>
                    <a:pt x="300" y="32"/>
                    <a:pt x="307" y="32"/>
                  </a:cubicBezTo>
                  <a:cubicBezTo>
                    <a:pt x="308" y="38"/>
                    <a:pt x="311" y="43"/>
                    <a:pt x="311" y="49"/>
                  </a:cubicBezTo>
                  <a:cubicBezTo>
                    <a:pt x="311" y="57"/>
                    <a:pt x="309" y="65"/>
                    <a:pt x="309" y="74"/>
                  </a:cubicBezTo>
                  <a:cubicBezTo>
                    <a:pt x="309" y="68"/>
                    <a:pt x="323" y="61"/>
                    <a:pt x="327" y="60"/>
                  </a:cubicBezTo>
                  <a:cubicBezTo>
                    <a:pt x="331" y="58"/>
                    <a:pt x="335" y="58"/>
                    <a:pt x="339" y="58"/>
                  </a:cubicBezTo>
                  <a:cubicBezTo>
                    <a:pt x="341" y="58"/>
                    <a:pt x="342" y="58"/>
                    <a:pt x="343" y="59"/>
                  </a:cubicBezTo>
                  <a:cubicBezTo>
                    <a:pt x="339" y="76"/>
                    <a:pt x="333" y="92"/>
                    <a:pt x="325" y="107"/>
                  </a:cubicBezTo>
                  <a:cubicBezTo>
                    <a:pt x="313" y="104"/>
                    <a:pt x="300" y="107"/>
                    <a:pt x="292" y="116"/>
                  </a:cubicBezTo>
                  <a:cubicBezTo>
                    <a:pt x="291" y="116"/>
                    <a:pt x="291" y="115"/>
                    <a:pt x="290" y="115"/>
                  </a:cubicBezTo>
                  <a:cubicBezTo>
                    <a:pt x="294" y="99"/>
                    <a:pt x="291" y="84"/>
                    <a:pt x="283" y="69"/>
                  </a:cubicBezTo>
                  <a:cubicBezTo>
                    <a:pt x="270" y="72"/>
                    <a:pt x="265" y="89"/>
                    <a:pt x="260" y="100"/>
                  </a:cubicBezTo>
                  <a:cubicBezTo>
                    <a:pt x="261" y="89"/>
                    <a:pt x="261" y="72"/>
                    <a:pt x="255" y="62"/>
                  </a:cubicBezTo>
                  <a:cubicBezTo>
                    <a:pt x="244" y="68"/>
                    <a:pt x="236" y="77"/>
                    <a:pt x="232" y="90"/>
                  </a:cubicBezTo>
                  <a:cubicBezTo>
                    <a:pt x="232" y="80"/>
                    <a:pt x="231" y="64"/>
                    <a:pt x="226" y="56"/>
                  </a:cubicBezTo>
                  <a:cubicBezTo>
                    <a:pt x="220" y="46"/>
                    <a:pt x="207" y="63"/>
                    <a:pt x="203" y="68"/>
                  </a:cubicBezTo>
                  <a:cubicBezTo>
                    <a:pt x="201" y="72"/>
                    <a:pt x="198" y="77"/>
                    <a:pt x="197" y="81"/>
                  </a:cubicBezTo>
                  <a:cubicBezTo>
                    <a:pt x="192" y="68"/>
                    <a:pt x="185" y="58"/>
                    <a:pt x="176" y="47"/>
                  </a:cubicBezTo>
                  <a:cubicBezTo>
                    <a:pt x="174" y="45"/>
                    <a:pt x="170" y="39"/>
                    <a:pt x="167" y="40"/>
                  </a:cubicBezTo>
                  <a:cubicBezTo>
                    <a:pt x="162" y="41"/>
                    <a:pt x="161" y="52"/>
                    <a:pt x="160" y="55"/>
                  </a:cubicBezTo>
                  <a:cubicBezTo>
                    <a:pt x="159" y="61"/>
                    <a:pt x="157" y="68"/>
                    <a:pt x="157" y="74"/>
                  </a:cubicBezTo>
                  <a:cubicBezTo>
                    <a:pt x="154" y="67"/>
                    <a:pt x="150" y="62"/>
                    <a:pt x="144" y="57"/>
                  </a:cubicBezTo>
                  <a:cubicBezTo>
                    <a:pt x="140" y="54"/>
                    <a:pt x="133" y="46"/>
                    <a:pt x="128" y="45"/>
                  </a:cubicBezTo>
                  <a:cubicBezTo>
                    <a:pt x="120" y="44"/>
                    <a:pt x="118" y="65"/>
                    <a:pt x="118" y="71"/>
                  </a:cubicBezTo>
                  <a:cubicBezTo>
                    <a:pt x="112" y="65"/>
                    <a:pt x="106" y="61"/>
                    <a:pt x="99" y="57"/>
                  </a:cubicBezTo>
                  <a:cubicBezTo>
                    <a:pt x="93" y="54"/>
                    <a:pt x="87" y="50"/>
                    <a:pt x="81" y="48"/>
                  </a:cubicBezTo>
                  <a:cubicBezTo>
                    <a:pt x="79" y="57"/>
                    <a:pt x="79" y="67"/>
                    <a:pt x="79" y="76"/>
                  </a:cubicBezTo>
                  <a:cubicBezTo>
                    <a:pt x="73" y="70"/>
                    <a:pt x="68" y="63"/>
                    <a:pt x="61" y="58"/>
                  </a:cubicBezTo>
                  <a:cubicBezTo>
                    <a:pt x="56" y="56"/>
                    <a:pt x="49" y="50"/>
                    <a:pt x="43" y="49"/>
                  </a:cubicBezTo>
                  <a:cubicBezTo>
                    <a:pt x="43" y="55"/>
                    <a:pt x="41" y="61"/>
                    <a:pt x="40" y="67"/>
                  </a:cubicBezTo>
                  <a:cubicBezTo>
                    <a:pt x="39" y="73"/>
                    <a:pt x="40" y="78"/>
                    <a:pt x="40" y="84"/>
                  </a:cubicBezTo>
                  <a:cubicBezTo>
                    <a:pt x="32" y="76"/>
                    <a:pt x="18" y="74"/>
                    <a:pt x="7" y="71"/>
                  </a:cubicBezTo>
                  <a:cubicBezTo>
                    <a:pt x="3" y="56"/>
                    <a:pt x="0" y="39"/>
                    <a:pt x="0" y="23"/>
                  </a:cubicBezTo>
                  <a:cubicBezTo>
                    <a:pt x="10" y="25"/>
                    <a:pt x="20" y="34"/>
                    <a:pt x="27" y="40"/>
                  </a:cubicBezTo>
                  <a:cubicBezTo>
                    <a:pt x="28" y="35"/>
                    <a:pt x="30" y="30"/>
                    <a:pt x="32" y="26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6" name="Freeform 36"/>
            <p:cNvSpPr/>
            <p:nvPr/>
          </p:nvSpPr>
          <p:spPr bwMode="auto">
            <a:xfrm>
              <a:off x="9247188" y="4329112"/>
              <a:ext cx="430213" cy="152400"/>
            </a:xfrm>
            <a:custGeom>
              <a:avLst/>
              <a:gdLst>
                <a:gd name="T0" fmla="*/ 33 w 318"/>
                <a:gd name="T1" fmla="*/ 28 h 113"/>
                <a:gd name="T2" fmla="*/ 36 w 318"/>
                <a:gd name="T3" fmla="*/ 10 h 113"/>
                <a:gd name="T4" fmla="*/ 54 w 318"/>
                <a:gd name="T5" fmla="*/ 19 h 113"/>
                <a:gd name="T6" fmla="*/ 72 w 318"/>
                <a:gd name="T7" fmla="*/ 37 h 113"/>
                <a:gd name="T8" fmla="*/ 74 w 318"/>
                <a:gd name="T9" fmla="*/ 9 h 113"/>
                <a:gd name="T10" fmla="*/ 92 w 318"/>
                <a:gd name="T11" fmla="*/ 18 h 113"/>
                <a:gd name="T12" fmla="*/ 111 w 318"/>
                <a:gd name="T13" fmla="*/ 32 h 113"/>
                <a:gd name="T14" fmla="*/ 121 w 318"/>
                <a:gd name="T15" fmla="*/ 6 h 113"/>
                <a:gd name="T16" fmla="*/ 137 w 318"/>
                <a:gd name="T17" fmla="*/ 18 h 113"/>
                <a:gd name="T18" fmla="*/ 150 w 318"/>
                <a:gd name="T19" fmla="*/ 35 h 113"/>
                <a:gd name="T20" fmla="*/ 153 w 318"/>
                <a:gd name="T21" fmla="*/ 16 h 113"/>
                <a:gd name="T22" fmla="*/ 160 w 318"/>
                <a:gd name="T23" fmla="*/ 1 h 113"/>
                <a:gd name="T24" fmla="*/ 169 w 318"/>
                <a:gd name="T25" fmla="*/ 8 h 113"/>
                <a:gd name="T26" fmla="*/ 190 w 318"/>
                <a:gd name="T27" fmla="*/ 42 h 113"/>
                <a:gd name="T28" fmla="*/ 196 w 318"/>
                <a:gd name="T29" fmla="*/ 29 h 113"/>
                <a:gd name="T30" fmla="*/ 219 w 318"/>
                <a:gd name="T31" fmla="*/ 17 h 113"/>
                <a:gd name="T32" fmla="*/ 225 w 318"/>
                <a:gd name="T33" fmla="*/ 51 h 113"/>
                <a:gd name="T34" fmla="*/ 248 w 318"/>
                <a:gd name="T35" fmla="*/ 23 h 113"/>
                <a:gd name="T36" fmla="*/ 253 w 318"/>
                <a:gd name="T37" fmla="*/ 61 h 113"/>
                <a:gd name="T38" fmla="*/ 276 w 318"/>
                <a:gd name="T39" fmla="*/ 30 h 113"/>
                <a:gd name="T40" fmla="*/ 283 w 318"/>
                <a:gd name="T41" fmla="*/ 76 h 113"/>
                <a:gd name="T42" fmla="*/ 282 w 318"/>
                <a:gd name="T43" fmla="*/ 79 h 113"/>
                <a:gd name="T44" fmla="*/ 285 w 318"/>
                <a:gd name="T45" fmla="*/ 77 h 113"/>
                <a:gd name="T46" fmla="*/ 318 w 318"/>
                <a:gd name="T47" fmla="*/ 68 h 113"/>
                <a:gd name="T48" fmla="*/ 285 w 318"/>
                <a:gd name="T49" fmla="*/ 112 h 113"/>
                <a:gd name="T50" fmla="*/ 274 w 318"/>
                <a:gd name="T51" fmla="*/ 110 h 113"/>
                <a:gd name="T52" fmla="*/ 259 w 318"/>
                <a:gd name="T53" fmla="*/ 113 h 113"/>
                <a:gd name="T54" fmla="*/ 263 w 318"/>
                <a:gd name="T55" fmla="*/ 71 h 113"/>
                <a:gd name="T56" fmla="*/ 227 w 318"/>
                <a:gd name="T57" fmla="*/ 90 h 113"/>
                <a:gd name="T58" fmla="*/ 218 w 318"/>
                <a:gd name="T59" fmla="*/ 55 h 113"/>
                <a:gd name="T60" fmla="*/ 209 w 318"/>
                <a:gd name="T61" fmla="*/ 48 h 113"/>
                <a:gd name="T62" fmla="*/ 198 w 318"/>
                <a:gd name="T63" fmla="*/ 62 h 113"/>
                <a:gd name="T64" fmla="*/ 191 w 318"/>
                <a:gd name="T65" fmla="*/ 76 h 113"/>
                <a:gd name="T66" fmla="*/ 177 w 318"/>
                <a:gd name="T67" fmla="*/ 40 h 113"/>
                <a:gd name="T68" fmla="*/ 155 w 318"/>
                <a:gd name="T69" fmla="*/ 70 h 113"/>
                <a:gd name="T70" fmla="*/ 124 w 318"/>
                <a:gd name="T71" fmla="*/ 40 h 113"/>
                <a:gd name="T72" fmla="*/ 116 w 318"/>
                <a:gd name="T73" fmla="*/ 67 h 113"/>
                <a:gd name="T74" fmla="*/ 84 w 318"/>
                <a:gd name="T75" fmla="*/ 38 h 113"/>
                <a:gd name="T76" fmla="*/ 80 w 318"/>
                <a:gd name="T77" fmla="*/ 73 h 113"/>
                <a:gd name="T78" fmla="*/ 62 w 318"/>
                <a:gd name="T79" fmla="*/ 60 h 113"/>
                <a:gd name="T80" fmla="*/ 44 w 318"/>
                <a:gd name="T81" fmla="*/ 52 h 113"/>
                <a:gd name="T82" fmla="*/ 47 w 318"/>
                <a:gd name="T83" fmla="*/ 84 h 113"/>
                <a:gd name="T84" fmla="*/ 29 w 318"/>
                <a:gd name="T85" fmla="*/ 77 h 113"/>
                <a:gd name="T86" fmla="*/ 18 w 318"/>
                <a:gd name="T87" fmla="*/ 75 h 113"/>
                <a:gd name="T88" fmla="*/ 0 w 318"/>
                <a:gd name="T89" fmla="*/ 32 h 113"/>
                <a:gd name="T90" fmla="*/ 33 w 318"/>
                <a:gd name="T91" fmla="*/ 45 h 113"/>
                <a:gd name="T92" fmla="*/ 33 w 318"/>
                <a:gd name="T93" fmla="*/ 2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8" h="113">
                  <a:moveTo>
                    <a:pt x="33" y="28"/>
                  </a:moveTo>
                  <a:cubicBezTo>
                    <a:pt x="34" y="22"/>
                    <a:pt x="36" y="16"/>
                    <a:pt x="36" y="10"/>
                  </a:cubicBezTo>
                  <a:cubicBezTo>
                    <a:pt x="42" y="11"/>
                    <a:pt x="49" y="17"/>
                    <a:pt x="54" y="19"/>
                  </a:cubicBezTo>
                  <a:cubicBezTo>
                    <a:pt x="61" y="24"/>
                    <a:pt x="66" y="31"/>
                    <a:pt x="72" y="37"/>
                  </a:cubicBezTo>
                  <a:cubicBezTo>
                    <a:pt x="72" y="28"/>
                    <a:pt x="72" y="18"/>
                    <a:pt x="74" y="9"/>
                  </a:cubicBezTo>
                  <a:cubicBezTo>
                    <a:pt x="80" y="11"/>
                    <a:pt x="86" y="15"/>
                    <a:pt x="92" y="18"/>
                  </a:cubicBezTo>
                  <a:cubicBezTo>
                    <a:pt x="99" y="22"/>
                    <a:pt x="105" y="26"/>
                    <a:pt x="111" y="32"/>
                  </a:cubicBezTo>
                  <a:cubicBezTo>
                    <a:pt x="111" y="26"/>
                    <a:pt x="113" y="5"/>
                    <a:pt x="121" y="6"/>
                  </a:cubicBezTo>
                  <a:cubicBezTo>
                    <a:pt x="126" y="7"/>
                    <a:pt x="133" y="15"/>
                    <a:pt x="137" y="18"/>
                  </a:cubicBezTo>
                  <a:cubicBezTo>
                    <a:pt x="143" y="23"/>
                    <a:pt x="147" y="28"/>
                    <a:pt x="150" y="35"/>
                  </a:cubicBezTo>
                  <a:cubicBezTo>
                    <a:pt x="150" y="29"/>
                    <a:pt x="152" y="22"/>
                    <a:pt x="153" y="16"/>
                  </a:cubicBezTo>
                  <a:cubicBezTo>
                    <a:pt x="154" y="13"/>
                    <a:pt x="155" y="2"/>
                    <a:pt x="160" y="1"/>
                  </a:cubicBezTo>
                  <a:cubicBezTo>
                    <a:pt x="163" y="0"/>
                    <a:pt x="167" y="6"/>
                    <a:pt x="169" y="8"/>
                  </a:cubicBezTo>
                  <a:cubicBezTo>
                    <a:pt x="178" y="19"/>
                    <a:pt x="185" y="29"/>
                    <a:pt x="190" y="42"/>
                  </a:cubicBezTo>
                  <a:cubicBezTo>
                    <a:pt x="191" y="38"/>
                    <a:pt x="194" y="33"/>
                    <a:pt x="196" y="29"/>
                  </a:cubicBezTo>
                  <a:cubicBezTo>
                    <a:pt x="200" y="24"/>
                    <a:pt x="213" y="7"/>
                    <a:pt x="219" y="17"/>
                  </a:cubicBezTo>
                  <a:cubicBezTo>
                    <a:pt x="224" y="25"/>
                    <a:pt x="225" y="41"/>
                    <a:pt x="225" y="51"/>
                  </a:cubicBezTo>
                  <a:cubicBezTo>
                    <a:pt x="229" y="38"/>
                    <a:pt x="237" y="29"/>
                    <a:pt x="248" y="23"/>
                  </a:cubicBezTo>
                  <a:cubicBezTo>
                    <a:pt x="254" y="33"/>
                    <a:pt x="254" y="50"/>
                    <a:pt x="253" y="61"/>
                  </a:cubicBezTo>
                  <a:cubicBezTo>
                    <a:pt x="258" y="50"/>
                    <a:pt x="263" y="33"/>
                    <a:pt x="276" y="30"/>
                  </a:cubicBezTo>
                  <a:cubicBezTo>
                    <a:pt x="284" y="45"/>
                    <a:pt x="287" y="60"/>
                    <a:pt x="283" y="76"/>
                  </a:cubicBezTo>
                  <a:cubicBezTo>
                    <a:pt x="283" y="77"/>
                    <a:pt x="283" y="78"/>
                    <a:pt x="282" y="79"/>
                  </a:cubicBezTo>
                  <a:cubicBezTo>
                    <a:pt x="283" y="78"/>
                    <a:pt x="284" y="78"/>
                    <a:pt x="285" y="77"/>
                  </a:cubicBezTo>
                  <a:cubicBezTo>
                    <a:pt x="293" y="68"/>
                    <a:pt x="306" y="65"/>
                    <a:pt x="318" y="68"/>
                  </a:cubicBezTo>
                  <a:cubicBezTo>
                    <a:pt x="309" y="84"/>
                    <a:pt x="298" y="99"/>
                    <a:pt x="285" y="112"/>
                  </a:cubicBezTo>
                  <a:cubicBezTo>
                    <a:pt x="281" y="111"/>
                    <a:pt x="276" y="111"/>
                    <a:pt x="274" y="110"/>
                  </a:cubicBezTo>
                  <a:cubicBezTo>
                    <a:pt x="269" y="110"/>
                    <a:pt x="264" y="113"/>
                    <a:pt x="259" y="113"/>
                  </a:cubicBezTo>
                  <a:cubicBezTo>
                    <a:pt x="260" y="98"/>
                    <a:pt x="267" y="86"/>
                    <a:pt x="263" y="71"/>
                  </a:cubicBezTo>
                  <a:cubicBezTo>
                    <a:pt x="250" y="67"/>
                    <a:pt x="235" y="82"/>
                    <a:pt x="227" y="90"/>
                  </a:cubicBezTo>
                  <a:cubicBezTo>
                    <a:pt x="225" y="78"/>
                    <a:pt x="223" y="66"/>
                    <a:pt x="218" y="55"/>
                  </a:cubicBezTo>
                  <a:cubicBezTo>
                    <a:pt x="216" y="51"/>
                    <a:pt x="214" y="47"/>
                    <a:pt x="209" y="48"/>
                  </a:cubicBezTo>
                  <a:cubicBezTo>
                    <a:pt x="205" y="49"/>
                    <a:pt x="200" y="58"/>
                    <a:pt x="198" y="62"/>
                  </a:cubicBezTo>
                  <a:cubicBezTo>
                    <a:pt x="195" y="66"/>
                    <a:pt x="193" y="71"/>
                    <a:pt x="191" y="76"/>
                  </a:cubicBezTo>
                  <a:cubicBezTo>
                    <a:pt x="188" y="64"/>
                    <a:pt x="186" y="49"/>
                    <a:pt x="177" y="40"/>
                  </a:cubicBezTo>
                  <a:cubicBezTo>
                    <a:pt x="166" y="47"/>
                    <a:pt x="160" y="59"/>
                    <a:pt x="155" y="70"/>
                  </a:cubicBezTo>
                  <a:cubicBezTo>
                    <a:pt x="150" y="56"/>
                    <a:pt x="137" y="45"/>
                    <a:pt x="124" y="40"/>
                  </a:cubicBezTo>
                  <a:cubicBezTo>
                    <a:pt x="120" y="48"/>
                    <a:pt x="117" y="57"/>
                    <a:pt x="116" y="67"/>
                  </a:cubicBezTo>
                  <a:cubicBezTo>
                    <a:pt x="110" y="53"/>
                    <a:pt x="96" y="46"/>
                    <a:pt x="84" y="38"/>
                  </a:cubicBezTo>
                  <a:cubicBezTo>
                    <a:pt x="82" y="50"/>
                    <a:pt x="79" y="61"/>
                    <a:pt x="80" y="73"/>
                  </a:cubicBezTo>
                  <a:cubicBezTo>
                    <a:pt x="76" y="68"/>
                    <a:pt x="68" y="63"/>
                    <a:pt x="62" y="60"/>
                  </a:cubicBezTo>
                  <a:cubicBezTo>
                    <a:pt x="57" y="57"/>
                    <a:pt x="50" y="52"/>
                    <a:pt x="44" y="52"/>
                  </a:cubicBezTo>
                  <a:cubicBezTo>
                    <a:pt x="41" y="63"/>
                    <a:pt x="46" y="73"/>
                    <a:pt x="47" y="84"/>
                  </a:cubicBezTo>
                  <a:cubicBezTo>
                    <a:pt x="42" y="80"/>
                    <a:pt x="35" y="79"/>
                    <a:pt x="29" y="77"/>
                  </a:cubicBezTo>
                  <a:cubicBezTo>
                    <a:pt x="25" y="76"/>
                    <a:pt x="22" y="75"/>
                    <a:pt x="18" y="75"/>
                  </a:cubicBezTo>
                  <a:cubicBezTo>
                    <a:pt x="10" y="61"/>
                    <a:pt x="4" y="47"/>
                    <a:pt x="0" y="32"/>
                  </a:cubicBezTo>
                  <a:cubicBezTo>
                    <a:pt x="11" y="35"/>
                    <a:pt x="25" y="37"/>
                    <a:pt x="33" y="45"/>
                  </a:cubicBezTo>
                  <a:cubicBezTo>
                    <a:pt x="33" y="39"/>
                    <a:pt x="32" y="34"/>
                    <a:pt x="33" y="28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7" name="Freeform 37"/>
            <p:cNvSpPr/>
            <p:nvPr/>
          </p:nvSpPr>
          <p:spPr bwMode="auto">
            <a:xfrm>
              <a:off x="9272588" y="4379912"/>
              <a:ext cx="360363" cy="144463"/>
            </a:xfrm>
            <a:custGeom>
              <a:avLst/>
              <a:gdLst>
                <a:gd name="T0" fmla="*/ 29 w 267"/>
                <a:gd name="T1" fmla="*/ 46 h 107"/>
                <a:gd name="T2" fmla="*/ 26 w 267"/>
                <a:gd name="T3" fmla="*/ 14 h 107"/>
                <a:gd name="T4" fmla="*/ 44 w 267"/>
                <a:gd name="T5" fmla="*/ 22 h 107"/>
                <a:gd name="T6" fmla="*/ 62 w 267"/>
                <a:gd name="T7" fmla="*/ 35 h 107"/>
                <a:gd name="T8" fmla="*/ 66 w 267"/>
                <a:gd name="T9" fmla="*/ 0 h 107"/>
                <a:gd name="T10" fmla="*/ 98 w 267"/>
                <a:gd name="T11" fmla="*/ 29 h 107"/>
                <a:gd name="T12" fmla="*/ 106 w 267"/>
                <a:gd name="T13" fmla="*/ 2 h 107"/>
                <a:gd name="T14" fmla="*/ 137 w 267"/>
                <a:gd name="T15" fmla="*/ 32 h 107"/>
                <a:gd name="T16" fmla="*/ 159 w 267"/>
                <a:gd name="T17" fmla="*/ 2 h 107"/>
                <a:gd name="T18" fmla="*/ 173 w 267"/>
                <a:gd name="T19" fmla="*/ 38 h 107"/>
                <a:gd name="T20" fmla="*/ 180 w 267"/>
                <a:gd name="T21" fmla="*/ 24 h 107"/>
                <a:gd name="T22" fmla="*/ 191 w 267"/>
                <a:gd name="T23" fmla="*/ 10 h 107"/>
                <a:gd name="T24" fmla="*/ 200 w 267"/>
                <a:gd name="T25" fmla="*/ 17 h 107"/>
                <a:gd name="T26" fmla="*/ 209 w 267"/>
                <a:gd name="T27" fmla="*/ 52 h 107"/>
                <a:gd name="T28" fmla="*/ 245 w 267"/>
                <a:gd name="T29" fmla="*/ 33 h 107"/>
                <a:gd name="T30" fmla="*/ 241 w 267"/>
                <a:gd name="T31" fmla="*/ 75 h 107"/>
                <a:gd name="T32" fmla="*/ 256 w 267"/>
                <a:gd name="T33" fmla="*/ 72 h 107"/>
                <a:gd name="T34" fmla="*/ 267 w 267"/>
                <a:gd name="T35" fmla="*/ 74 h 107"/>
                <a:gd name="T36" fmla="*/ 220 w 267"/>
                <a:gd name="T37" fmla="*/ 107 h 107"/>
                <a:gd name="T38" fmla="*/ 229 w 267"/>
                <a:gd name="T39" fmla="*/ 84 h 107"/>
                <a:gd name="T40" fmla="*/ 201 w 267"/>
                <a:gd name="T41" fmla="*/ 91 h 107"/>
                <a:gd name="T42" fmla="*/ 203 w 267"/>
                <a:gd name="T43" fmla="*/ 58 h 107"/>
                <a:gd name="T44" fmla="*/ 172 w 267"/>
                <a:gd name="T45" fmla="*/ 78 h 107"/>
                <a:gd name="T46" fmla="*/ 163 w 267"/>
                <a:gd name="T47" fmla="*/ 42 h 107"/>
                <a:gd name="T48" fmla="*/ 140 w 267"/>
                <a:gd name="T49" fmla="*/ 69 h 107"/>
                <a:gd name="T50" fmla="*/ 122 w 267"/>
                <a:gd name="T51" fmla="*/ 32 h 107"/>
                <a:gd name="T52" fmla="*/ 105 w 267"/>
                <a:gd name="T53" fmla="*/ 59 h 107"/>
                <a:gd name="T54" fmla="*/ 90 w 267"/>
                <a:gd name="T55" fmla="*/ 34 h 107"/>
                <a:gd name="T56" fmla="*/ 83 w 267"/>
                <a:gd name="T57" fmla="*/ 65 h 107"/>
                <a:gd name="T58" fmla="*/ 52 w 267"/>
                <a:gd name="T59" fmla="*/ 43 h 107"/>
                <a:gd name="T60" fmla="*/ 52 w 267"/>
                <a:gd name="T61" fmla="*/ 71 h 107"/>
                <a:gd name="T62" fmla="*/ 39 w 267"/>
                <a:gd name="T63" fmla="*/ 64 h 107"/>
                <a:gd name="T64" fmla="*/ 27 w 267"/>
                <a:gd name="T65" fmla="*/ 60 h 107"/>
                <a:gd name="T66" fmla="*/ 25 w 267"/>
                <a:gd name="T67" fmla="*/ 70 h 107"/>
                <a:gd name="T68" fmla="*/ 0 w 267"/>
                <a:gd name="T69" fmla="*/ 37 h 107"/>
                <a:gd name="T70" fmla="*/ 11 w 267"/>
                <a:gd name="T71" fmla="*/ 39 h 107"/>
                <a:gd name="T72" fmla="*/ 29 w 267"/>
                <a:gd name="T73" fmla="*/ 4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07">
                  <a:moveTo>
                    <a:pt x="29" y="46"/>
                  </a:moveTo>
                  <a:cubicBezTo>
                    <a:pt x="28" y="35"/>
                    <a:pt x="23" y="25"/>
                    <a:pt x="26" y="14"/>
                  </a:cubicBezTo>
                  <a:cubicBezTo>
                    <a:pt x="32" y="14"/>
                    <a:pt x="39" y="19"/>
                    <a:pt x="44" y="22"/>
                  </a:cubicBezTo>
                  <a:cubicBezTo>
                    <a:pt x="50" y="25"/>
                    <a:pt x="58" y="30"/>
                    <a:pt x="62" y="35"/>
                  </a:cubicBezTo>
                  <a:cubicBezTo>
                    <a:pt x="61" y="23"/>
                    <a:pt x="64" y="12"/>
                    <a:pt x="66" y="0"/>
                  </a:cubicBezTo>
                  <a:cubicBezTo>
                    <a:pt x="78" y="8"/>
                    <a:pt x="92" y="15"/>
                    <a:pt x="98" y="29"/>
                  </a:cubicBezTo>
                  <a:cubicBezTo>
                    <a:pt x="99" y="19"/>
                    <a:pt x="102" y="10"/>
                    <a:pt x="106" y="2"/>
                  </a:cubicBezTo>
                  <a:cubicBezTo>
                    <a:pt x="119" y="7"/>
                    <a:pt x="132" y="18"/>
                    <a:pt x="137" y="32"/>
                  </a:cubicBezTo>
                  <a:cubicBezTo>
                    <a:pt x="142" y="21"/>
                    <a:pt x="148" y="9"/>
                    <a:pt x="159" y="2"/>
                  </a:cubicBezTo>
                  <a:cubicBezTo>
                    <a:pt x="168" y="11"/>
                    <a:pt x="170" y="26"/>
                    <a:pt x="173" y="38"/>
                  </a:cubicBezTo>
                  <a:cubicBezTo>
                    <a:pt x="175" y="33"/>
                    <a:pt x="177" y="28"/>
                    <a:pt x="180" y="24"/>
                  </a:cubicBezTo>
                  <a:cubicBezTo>
                    <a:pt x="182" y="20"/>
                    <a:pt x="187" y="11"/>
                    <a:pt x="191" y="10"/>
                  </a:cubicBezTo>
                  <a:cubicBezTo>
                    <a:pt x="196" y="9"/>
                    <a:pt x="198" y="13"/>
                    <a:pt x="200" y="17"/>
                  </a:cubicBezTo>
                  <a:cubicBezTo>
                    <a:pt x="205" y="28"/>
                    <a:pt x="207" y="40"/>
                    <a:pt x="209" y="52"/>
                  </a:cubicBezTo>
                  <a:cubicBezTo>
                    <a:pt x="217" y="44"/>
                    <a:pt x="232" y="29"/>
                    <a:pt x="245" y="33"/>
                  </a:cubicBezTo>
                  <a:cubicBezTo>
                    <a:pt x="249" y="48"/>
                    <a:pt x="242" y="60"/>
                    <a:pt x="241" y="75"/>
                  </a:cubicBezTo>
                  <a:cubicBezTo>
                    <a:pt x="246" y="75"/>
                    <a:pt x="251" y="72"/>
                    <a:pt x="256" y="72"/>
                  </a:cubicBezTo>
                  <a:cubicBezTo>
                    <a:pt x="258" y="73"/>
                    <a:pt x="263" y="73"/>
                    <a:pt x="267" y="74"/>
                  </a:cubicBezTo>
                  <a:cubicBezTo>
                    <a:pt x="253" y="87"/>
                    <a:pt x="237" y="98"/>
                    <a:pt x="220" y="107"/>
                  </a:cubicBezTo>
                  <a:cubicBezTo>
                    <a:pt x="225" y="97"/>
                    <a:pt x="232" y="85"/>
                    <a:pt x="229" y="84"/>
                  </a:cubicBezTo>
                  <a:cubicBezTo>
                    <a:pt x="219" y="82"/>
                    <a:pt x="211" y="87"/>
                    <a:pt x="201" y="91"/>
                  </a:cubicBezTo>
                  <a:cubicBezTo>
                    <a:pt x="201" y="80"/>
                    <a:pt x="206" y="69"/>
                    <a:pt x="203" y="58"/>
                  </a:cubicBezTo>
                  <a:cubicBezTo>
                    <a:pt x="191" y="58"/>
                    <a:pt x="178" y="67"/>
                    <a:pt x="172" y="78"/>
                  </a:cubicBezTo>
                  <a:cubicBezTo>
                    <a:pt x="169" y="66"/>
                    <a:pt x="172" y="53"/>
                    <a:pt x="163" y="42"/>
                  </a:cubicBezTo>
                  <a:cubicBezTo>
                    <a:pt x="152" y="43"/>
                    <a:pt x="144" y="60"/>
                    <a:pt x="140" y="69"/>
                  </a:cubicBezTo>
                  <a:cubicBezTo>
                    <a:pt x="138" y="55"/>
                    <a:pt x="132" y="43"/>
                    <a:pt x="122" y="32"/>
                  </a:cubicBezTo>
                  <a:cubicBezTo>
                    <a:pt x="114" y="36"/>
                    <a:pt x="106" y="50"/>
                    <a:pt x="105" y="59"/>
                  </a:cubicBezTo>
                  <a:cubicBezTo>
                    <a:pt x="103" y="50"/>
                    <a:pt x="97" y="39"/>
                    <a:pt x="90" y="34"/>
                  </a:cubicBezTo>
                  <a:cubicBezTo>
                    <a:pt x="85" y="42"/>
                    <a:pt x="82" y="56"/>
                    <a:pt x="83" y="65"/>
                  </a:cubicBezTo>
                  <a:cubicBezTo>
                    <a:pt x="75" y="56"/>
                    <a:pt x="64" y="47"/>
                    <a:pt x="52" y="43"/>
                  </a:cubicBezTo>
                  <a:cubicBezTo>
                    <a:pt x="50" y="52"/>
                    <a:pt x="49" y="62"/>
                    <a:pt x="52" y="71"/>
                  </a:cubicBezTo>
                  <a:cubicBezTo>
                    <a:pt x="48" y="69"/>
                    <a:pt x="44" y="66"/>
                    <a:pt x="39" y="64"/>
                  </a:cubicBezTo>
                  <a:cubicBezTo>
                    <a:pt x="35" y="63"/>
                    <a:pt x="31" y="62"/>
                    <a:pt x="27" y="60"/>
                  </a:cubicBezTo>
                  <a:cubicBezTo>
                    <a:pt x="27" y="63"/>
                    <a:pt x="26" y="67"/>
                    <a:pt x="25" y="70"/>
                  </a:cubicBezTo>
                  <a:cubicBezTo>
                    <a:pt x="16" y="60"/>
                    <a:pt x="7" y="49"/>
                    <a:pt x="0" y="37"/>
                  </a:cubicBezTo>
                  <a:cubicBezTo>
                    <a:pt x="4" y="37"/>
                    <a:pt x="7" y="38"/>
                    <a:pt x="11" y="39"/>
                  </a:cubicBezTo>
                  <a:cubicBezTo>
                    <a:pt x="17" y="41"/>
                    <a:pt x="24" y="42"/>
                    <a:pt x="29" y="46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8" name="Freeform 38"/>
            <p:cNvSpPr/>
            <p:nvPr/>
          </p:nvSpPr>
          <p:spPr bwMode="auto">
            <a:xfrm>
              <a:off x="9305926" y="4424362"/>
              <a:ext cx="279400" cy="120650"/>
            </a:xfrm>
            <a:custGeom>
              <a:avLst/>
              <a:gdLst>
                <a:gd name="T0" fmla="*/ 2 w 207"/>
                <a:gd name="T1" fmla="*/ 28 h 90"/>
                <a:gd name="T2" fmla="*/ 14 w 207"/>
                <a:gd name="T3" fmla="*/ 32 h 90"/>
                <a:gd name="T4" fmla="*/ 27 w 207"/>
                <a:gd name="T5" fmla="*/ 39 h 90"/>
                <a:gd name="T6" fmla="*/ 27 w 207"/>
                <a:gd name="T7" fmla="*/ 11 h 90"/>
                <a:gd name="T8" fmla="*/ 58 w 207"/>
                <a:gd name="T9" fmla="*/ 33 h 90"/>
                <a:gd name="T10" fmla="*/ 65 w 207"/>
                <a:gd name="T11" fmla="*/ 2 h 90"/>
                <a:gd name="T12" fmla="*/ 80 w 207"/>
                <a:gd name="T13" fmla="*/ 27 h 90"/>
                <a:gd name="T14" fmla="*/ 97 w 207"/>
                <a:gd name="T15" fmla="*/ 0 h 90"/>
                <a:gd name="T16" fmla="*/ 115 w 207"/>
                <a:gd name="T17" fmla="*/ 37 h 90"/>
                <a:gd name="T18" fmla="*/ 138 w 207"/>
                <a:gd name="T19" fmla="*/ 10 h 90"/>
                <a:gd name="T20" fmla="*/ 147 w 207"/>
                <a:gd name="T21" fmla="*/ 46 h 90"/>
                <a:gd name="T22" fmla="*/ 178 w 207"/>
                <a:gd name="T23" fmla="*/ 26 h 90"/>
                <a:gd name="T24" fmla="*/ 176 w 207"/>
                <a:gd name="T25" fmla="*/ 59 h 90"/>
                <a:gd name="T26" fmla="*/ 204 w 207"/>
                <a:gd name="T27" fmla="*/ 52 h 90"/>
                <a:gd name="T28" fmla="*/ 195 w 207"/>
                <a:gd name="T29" fmla="*/ 75 h 90"/>
                <a:gd name="T30" fmla="*/ 144 w 207"/>
                <a:gd name="T31" fmla="*/ 90 h 90"/>
                <a:gd name="T32" fmla="*/ 145 w 207"/>
                <a:gd name="T33" fmla="*/ 89 h 90"/>
                <a:gd name="T34" fmla="*/ 156 w 207"/>
                <a:gd name="T35" fmla="*/ 77 h 90"/>
                <a:gd name="T36" fmla="*/ 123 w 207"/>
                <a:gd name="T37" fmla="*/ 78 h 90"/>
                <a:gd name="T38" fmla="*/ 123 w 207"/>
                <a:gd name="T39" fmla="*/ 78 h 90"/>
                <a:gd name="T40" fmla="*/ 124 w 207"/>
                <a:gd name="T41" fmla="*/ 49 h 90"/>
                <a:gd name="T42" fmla="*/ 103 w 207"/>
                <a:gd name="T43" fmla="*/ 70 h 90"/>
                <a:gd name="T44" fmla="*/ 91 w 207"/>
                <a:gd name="T45" fmla="*/ 36 h 90"/>
                <a:gd name="T46" fmla="*/ 73 w 207"/>
                <a:gd name="T47" fmla="*/ 69 h 90"/>
                <a:gd name="T48" fmla="*/ 44 w 207"/>
                <a:gd name="T49" fmla="*/ 45 h 90"/>
                <a:gd name="T50" fmla="*/ 48 w 207"/>
                <a:gd name="T51" fmla="*/ 67 h 90"/>
                <a:gd name="T52" fmla="*/ 28 w 207"/>
                <a:gd name="T53" fmla="*/ 60 h 90"/>
                <a:gd name="T54" fmla="*/ 27 w 207"/>
                <a:gd name="T55" fmla="*/ 62 h 90"/>
                <a:gd name="T56" fmla="*/ 0 w 207"/>
                <a:gd name="T57" fmla="*/ 38 h 90"/>
                <a:gd name="T58" fmla="*/ 2 w 207"/>
                <a:gd name="T59" fmla="*/ 2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7" h="90">
                  <a:moveTo>
                    <a:pt x="2" y="28"/>
                  </a:moveTo>
                  <a:cubicBezTo>
                    <a:pt x="6" y="30"/>
                    <a:pt x="10" y="31"/>
                    <a:pt x="14" y="32"/>
                  </a:cubicBezTo>
                  <a:cubicBezTo>
                    <a:pt x="19" y="34"/>
                    <a:pt x="23" y="37"/>
                    <a:pt x="27" y="39"/>
                  </a:cubicBezTo>
                  <a:cubicBezTo>
                    <a:pt x="24" y="30"/>
                    <a:pt x="25" y="20"/>
                    <a:pt x="27" y="11"/>
                  </a:cubicBezTo>
                  <a:cubicBezTo>
                    <a:pt x="39" y="15"/>
                    <a:pt x="50" y="24"/>
                    <a:pt x="58" y="33"/>
                  </a:cubicBezTo>
                  <a:cubicBezTo>
                    <a:pt x="57" y="24"/>
                    <a:pt x="60" y="10"/>
                    <a:pt x="65" y="2"/>
                  </a:cubicBezTo>
                  <a:cubicBezTo>
                    <a:pt x="72" y="7"/>
                    <a:pt x="78" y="18"/>
                    <a:pt x="80" y="27"/>
                  </a:cubicBezTo>
                  <a:cubicBezTo>
                    <a:pt x="81" y="18"/>
                    <a:pt x="89" y="4"/>
                    <a:pt x="97" y="0"/>
                  </a:cubicBezTo>
                  <a:cubicBezTo>
                    <a:pt x="107" y="11"/>
                    <a:pt x="113" y="23"/>
                    <a:pt x="115" y="37"/>
                  </a:cubicBezTo>
                  <a:cubicBezTo>
                    <a:pt x="119" y="28"/>
                    <a:pt x="127" y="11"/>
                    <a:pt x="138" y="10"/>
                  </a:cubicBezTo>
                  <a:cubicBezTo>
                    <a:pt x="147" y="21"/>
                    <a:pt x="144" y="34"/>
                    <a:pt x="147" y="46"/>
                  </a:cubicBezTo>
                  <a:cubicBezTo>
                    <a:pt x="153" y="35"/>
                    <a:pt x="166" y="26"/>
                    <a:pt x="178" y="26"/>
                  </a:cubicBezTo>
                  <a:cubicBezTo>
                    <a:pt x="181" y="37"/>
                    <a:pt x="176" y="48"/>
                    <a:pt x="176" y="59"/>
                  </a:cubicBezTo>
                  <a:cubicBezTo>
                    <a:pt x="186" y="55"/>
                    <a:pt x="194" y="50"/>
                    <a:pt x="204" y="52"/>
                  </a:cubicBezTo>
                  <a:cubicBezTo>
                    <a:pt x="207" y="53"/>
                    <a:pt x="200" y="65"/>
                    <a:pt x="195" y="75"/>
                  </a:cubicBezTo>
                  <a:cubicBezTo>
                    <a:pt x="179" y="82"/>
                    <a:pt x="162" y="88"/>
                    <a:pt x="144" y="90"/>
                  </a:cubicBezTo>
                  <a:cubicBezTo>
                    <a:pt x="144" y="90"/>
                    <a:pt x="145" y="89"/>
                    <a:pt x="145" y="89"/>
                  </a:cubicBezTo>
                  <a:cubicBezTo>
                    <a:pt x="149" y="85"/>
                    <a:pt x="152" y="81"/>
                    <a:pt x="156" y="77"/>
                  </a:cubicBezTo>
                  <a:cubicBezTo>
                    <a:pt x="145" y="76"/>
                    <a:pt x="133" y="73"/>
                    <a:pt x="123" y="78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68"/>
                    <a:pt x="126" y="58"/>
                    <a:pt x="124" y="49"/>
                  </a:cubicBezTo>
                  <a:cubicBezTo>
                    <a:pt x="112" y="49"/>
                    <a:pt x="107" y="60"/>
                    <a:pt x="103" y="70"/>
                  </a:cubicBezTo>
                  <a:cubicBezTo>
                    <a:pt x="104" y="59"/>
                    <a:pt x="101" y="42"/>
                    <a:pt x="91" y="36"/>
                  </a:cubicBezTo>
                  <a:cubicBezTo>
                    <a:pt x="82" y="47"/>
                    <a:pt x="76" y="56"/>
                    <a:pt x="73" y="69"/>
                  </a:cubicBezTo>
                  <a:cubicBezTo>
                    <a:pt x="70" y="58"/>
                    <a:pt x="55" y="49"/>
                    <a:pt x="44" y="45"/>
                  </a:cubicBezTo>
                  <a:cubicBezTo>
                    <a:pt x="43" y="53"/>
                    <a:pt x="46" y="60"/>
                    <a:pt x="48" y="67"/>
                  </a:cubicBezTo>
                  <a:cubicBezTo>
                    <a:pt x="45" y="63"/>
                    <a:pt x="30" y="52"/>
                    <a:pt x="28" y="60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17" y="55"/>
                    <a:pt x="8" y="47"/>
                    <a:pt x="0" y="38"/>
                  </a:cubicBezTo>
                  <a:cubicBezTo>
                    <a:pt x="1" y="35"/>
                    <a:pt x="2" y="31"/>
                    <a:pt x="2" y="28"/>
                  </a:cubicBezTo>
                  <a:close/>
                </a:path>
              </a:pathLst>
            </a:custGeom>
            <a:solidFill>
              <a:srgbClr val="048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9" name="Freeform 39"/>
            <p:cNvSpPr/>
            <p:nvPr/>
          </p:nvSpPr>
          <p:spPr bwMode="auto">
            <a:xfrm>
              <a:off x="9342438" y="4471987"/>
              <a:ext cx="174625" cy="77788"/>
            </a:xfrm>
            <a:custGeom>
              <a:avLst/>
              <a:gdLst>
                <a:gd name="T0" fmla="*/ 1 w 129"/>
                <a:gd name="T1" fmla="*/ 24 h 57"/>
                <a:gd name="T2" fmla="*/ 21 w 129"/>
                <a:gd name="T3" fmla="*/ 31 h 57"/>
                <a:gd name="T4" fmla="*/ 17 w 129"/>
                <a:gd name="T5" fmla="*/ 9 h 57"/>
                <a:gd name="T6" fmla="*/ 46 w 129"/>
                <a:gd name="T7" fmla="*/ 33 h 57"/>
                <a:gd name="T8" fmla="*/ 64 w 129"/>
                <a:gd name="T9" fmla="*/ 0 h 57"/>
                <a:gd name="T10" fmla="*/ 76 w 129"/>
                <a:gd name="T11" fmla="*/ 34 h 57"/>
                <a:gd name="T12" fmla="*/ 97 w 129"/>
                <a:gd name="T13" fmla="*/ 13 h 57"/>
                <a:gd name="T14" fmla="*/ 96 w 129"/>
                <a:gd name="T15" fmla="*/ 42 h 57"/>
                <a:gd name="T16" fmla="*/ 96 w 129"/>
                <a:gd name="T17" fmla="*/ 42 h 57"/>
                <a:gd name="T18" fmla="*/ 96 w 129"/>
                <a:gd name="T19" fmla="*/ 42 h 57"/>
                <a:gd name="T20" fmla="*/ 129 w 129"/>
                <a:gd name="T21" fmla="*/ 41 h 57"/>
                <a:gd name="T22" fmla="*/ 118 w 129"/>
                <a:gd name="T23" fmla="*/ 53 h 57"/>
                <a:gd name="T24" fmla="*/ 117 w 129"/>
                <a:gd name="T25" fmla="*/ 54 h 57"/>
                <a:gd name="T26" fmla="*/ 72 w 129"/>
                <a:gd name="T27" fmla="*/ 54 h 57"/>
                <a:gd name="T28" fmla="*/ 0 w 129"/>
                <a:gd name="T29" fmla="*/ 26 h 57"/>
                <a:gd name="T30" fmla="*/ 1 w 129"/>
                <a:gd name="T31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57">
                  <a:moveTo>
                    <a:pt x="1" y="24"/>
                  </a:moveTo>
                  <a:cubicBezTo>
                    <a:pt x="3" y="16"/>
                    <a:pt x="18" y="27"/>
                    <a:pt x="21" y="31"/>
                  </a:cubicBezTo>
                  <a:cubicBezTo>
                    <a:pt x="19" y="24"/>
                    <a:pt x="16" y="17"/>
                    <a:pt x="17" y="9"/>
                  </a:cubicBezTo>
                  <a:cubicBezTo>
                    <a:pt x="28" y="13"/>
                    <a:pt x="43" y="22"/>
                    <a:pt x="46" y="33"/>
                  </a:cubicBezTo>
                  <a:cubicBezTo>
                    <a:pt x="49" y="20"/>
                    <a:pt x="55" y="11"/>
                    <a:pt x="64" y="0"/>
                  </a:cubicBezTo>
                  <a:cubicBezTo>
                    <a:pt x="74" y="6"/>
                    <a:pt x="77" y="23"/>
                    <a:pt x="76" y="34"/>
                  </a:cubicBezTo>
                  <a:cubicBezTo>
                    <a:pt x="80" y="24"/>
                    <a:pt x="85" y="13"/>
                    <a:pt x="97" y="13"/>
                  </a:cubicBezTo>
                  <a:cubicBezTo>
                    <a:pt x="99" y="22"/>
                    <a:pt x="96" y="3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6" y="37"/>
                    <a:pt x="118" y="40"/>
                    <a:pt x="129" y="41"/>
                  </a:cubicBezTo>
                  <a:cubicBezTo>
                    <a:pt x="125" y="45"/>
                    <a:pt x="122" y="49"/>
                    <a:pt x="118" y="53"/>
                  </a:cubicBezTo>
                  <a:cubicBezTo>
                    <a:pt x="118" y="53"/>
                    <a:pt x="117" y="54"/>
                    <a:pt x="117" y="54"/>
                  </a:cubicBezTo>
                  <a:cubicBezTo>
                    <a:pt x="102" y="56"/>
                    <a:pt x="88" y="57"/>
                    <a:pt x="72" y="54"/>
                  </a:cubicBezTo>
                  <a:cubicBezTo>
                    <a:pt x="46" y="51"/>
                    <a:pt x="21" y="41"/>
                    <a:pt x="0" y="26"/>
                  </a:cubicBezTo>
                  <a:cubicBezTo>
                    <a:pt x="0" y="25"/>
                    <a:pt x="0" y="25"/>
                    <a:pt x="1" y="24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0" name="Freeform 40"/>
            <p:cNvSpPr/>
            <p:nvPr/>
          </p:nvSpPr>
          <p:spPr bwMode="auto">
            <a:xfrm>
              <a:off x="8820151" y="4348162"/>
              <a:ext cx="150813" cy="366713"/>
            </a:xfrm>
            <a:custGeom>
              <a:avLst/>
              <a:gdLst>
                <a:gd name="T0" fmla="*/ 22 w 112"/>
                <a:gd name="T1" fmla="*/ 27 h 271"/>
                <a:gd name="T2" fmla="*/ 1 w 112"/>
                <a:gd name="T3" fmla="*/ 246 h 271"/>
                <a:gd name="T4" fmla="*/ 56 w 112"/>
                <a:gd name="T5" fmla="*/ 270 h 271"/>
                <a:gd name="T6" fmla="*/ 106 w 112"/>
                <a:gd name="T7" fmla="*/ 240 h 271"/>
                <a:gd name="T8" fmla="*/ 69 w 112"/>
                <a:gd name="T9" fmla="*/ 18 h 271"/>
                <a:gd name="T10" fmla="*/ 22 w 112"/>
                <a:gd name="T11" fmla="*/ 27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271">
                  <a:moveTo>
                    <a:pt x="22" y="27"/>
                  </a:moveTo>
                  <a:cubicBezTo>
                    <a:pt x="26" y="45"/>
                    <a:pt x="0" y="220"/>
                    <a:pt x="1" y="246"/>
                  </a:cubicBezTo>
                  <a:cubicBezTo>
                    <a:pt x="2" y="253"/>
                    <a:pt x="27" y="271"/>
                    <a:pt x="56" y="270"/>
                  </a:cubicBezTo>
                  <a:cubicBezTo>
                    <a:pt x="88" y="268"/>
                    <a:pt x="100" y="251"/>
                    <a:pt x="106" y="240"/>
                  </a:cubicBezTo>
                  <a:cubicBezTo>
                    <a:pt x="112" y="229"/>
                    <a:pt x="73" y="67"/>
                    <a:pt x="69" y="18"/>
                  </a:cubicBezTo>
                  <a:cubicBezTo>
                    <a:pt x="42" y="0"/>
                    <a:pt x="31" y="17"/>
                    <a:pt x="22" y="27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1" name="Freeform 41"/>
            <p:cNvSpPr/>
            <p:nvPr/>
          </p:nvSpPr>
          <p:spPr bwMode="auto">
            <a:xfrm>
              <a:off x="8832851" y="4376737"/>
              <a:ext cx="96838" cy="320675"/>
            </a:xfrm>
            <a:custGeom>
              <a:avLst/>
              <a:gdLst>
                <a:gd name="T0" fmla="*/ 62 w 71"/>
                <a:gd name="T1" fmla="*/ 2 h 238"/>
                <a:gd name="T2" fmla="*/ 53 w 71"/>
                <a:gd name="T3" fmla="*/ 15 h 238"/>
                <a:gd name="T4" fmla="*/ 50 w 71"/>
                <a:gd name="T5" fmla="*/ 30 h 238"/>
                <a:gd name="T6" fmla="*/ 58 w 71"/>
                <a:gd name="T7" fmla="*/ 60 h 238"/>
                <a:gd name="T8" fmla="*/ 69 w 71"/>
                <a:gd name="T9" fmla="*/ 92 h 238"/>
                <a:gd name="T10" fmla="*/ 71 w 71"/>
                <a:gd name="T11" fmla="*/ 100 h 238"/>
                <a:gd name="T12" fmla="*/ 71 w 71"/>
                <a:gd name="T13" fmla="*/ 104 h 238"/>
                <a:gd name="T14" fmla="*/ 71 w 71"/>
                <a:gd name="T15" fmla="*/ 109 h 238"/>
                <a:gd name="T16" fmla="*/ 68 w 71"/>
                <a:gd name="T17" fmla="*/ 126 h 238"/>
                <a:gd name="T18" fmla="*/ 52 w 71"/>
                <a:gd name="T19" fmla="*/ 156 h 238"/>
                <a:gd name="T20" fmla="*/ 30 w 71"/>
                <a:gd name="T21" fmla="*/ 180 h 238"/>
                <a:gd name="T22" fmla="*/ 11 w 71"/>
                <a:gd name="T23" fmla="*/ 206 h 238"/>
                <a:gd name="T24" fmla="*/ 5 w 71"/>
                <a:gd name="T25" fmla="*/ 221 h 238"/>
                <a:gd name="T26" fmla="*/ 5 w 71"/>
                <a:gd name="T27" fmla="*/ 236 h 238"/>
                <a:gd name="T28" fmla="*/ 4 w 71"/>
                <a:gd name="T29" fmla="*/ 238 h 238"/>
                <a:gd name="T30" fmla="*/ 2 w 71"/>
                <a:gd name="T31" fmla="*/ 237 h 238"/>
                <a:gd name="T32" fmla="*/ 1 w 71"/>
                <a:gd name="T33" fmla="*/ 220 h 238"/>
                <a:gd name="T34" fmla="*/ 7 w 71"/>
                <a:gd name="T35" fmla="*/ 204 h 238"/>
                <a:gd name="T36" fmla="*/ 25 w 71"/>
                <a:gd name="T37" fmla="*/ 176 h 238"/>
                <a:gd name="T38" fmla="*/ 46 w 71"/>
                <a:gd name="T39" fmla="*/ 151 h 238"/>
                <a:gd name="T40" fmla="*/ 61 w 71"/>
                <a:gd name="T41" fmla="*/ 124 h 238"/>
                <a:gd name="T42" fmla="*/ 64 w 71"/>
                <a:gd name="T43" fmla="*/ 109 h 238"/>
                <a:gd name="T44" fmla="*/ 64 w 71"/>
                <a:gd name="T45" fmla="*/ 105 h 238"/>
                <a:gd name="T46" fmla="*/ 63 w 71"/>
                <a:gd name="T47" fmla="*/ 101 h 238"/>
                <a:gd name="T48" fmla="*/ 62 w 71"/>
                <a:gd name="T49" fmla="*/ 93 h 238"/>
                <a:gd name="T50" fmla="*/ 52 w 71"/>
                <a:gd name="T51" fmla="*/ 63 h 238"/>
                <a:gd name="T52" fmla="*/ 45 w 71"/>
                <a:gd name="T53" fmla="*/ 30 h 238"/>
                <a:gd name="T54" fmla="*/ 49 w 71"/>
                <a:gd name="T55" fmla="*/ 13 h 238"/>
                <a:gd name="T56" fmla="*/ 60 w 71"/>
                <a:gd name="T57" fmla="*/ 0 h 238"/>
                <a:gd name="T58" fmla="*/ 60 w 71"/>
                <a:gd name="T59" fmla="*/ 0 h 238"/>
                <a:gd name="T60" fmla="*/ 62 w 71"/>
                <a:gd name="T61" fmla="*/ 0 h 238"/>
                <a:gd name="T62" fmla="*/ 62 w 71"/>
                <a:gd name="T63" fmla="*/ 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238">
                  <a:moveTo>
                    <a:pt x="62" y="2"/>
                  </a:moveTo>
                  <a:cubicBezTo>
                    <a:pt x="58" y="6"/>
                    <a:pt x="55" y="10"/>
                    <a:pt x="53" y="15"/>
                  </a:cubicBezTo>
                  <a:cubicBezTo>
                    <a:pt x="51" y="19"/>
                    <a:pt x="50" y="25"/>
                    <a:pt x="50" y="30"/>
                  </a:cubicBezTo>
                  <a:cubicBezTo>
                    <a:pt x="50" y="40"/>
                    <a:pt x="54" y="50"/>
                    <a:pt x="58" y="60"/>
                  </a:cubicBezTo>
                  <a:cubicBezTo>
                    <a:pt x="62" y="70"/>
                    <a:pt x="66" y="80"/>
                    <a:pt x="69" y="92"/>
                  </a:cubicBezTo>
                  <a:cubicBezTo>
                    <a:pt x="70" y="94"/>
                    <a:pt x="70" y="97"/>
                    <a:pt x="71" y="100"/>
                  </a:cubicBezTo>
                  <a:cubicBezTo>
                    <a:pt x="71" y="102"/>
                    <a:pt x="71" y="103"/>
                    <a:pt x="71" y="104"/>
                  </a:cubicBezTo>
                  <a:cubicBezTo>
                    <a:pt x="71" y="106"/>
                    <a:pt x="71" y="107"/>
                    <a:pt x="71" y="109"/>
                  </a:cubicBezTo>
                  <a:cubicBezTo>
                    <a:pt x="71" y="115"/>
                    <a:pt x="70" y="120"/>
                    <a:pt x="68" y="126"/>
                  </a:cubicBezTo>
                  <a:cubicBezTo>
                    <a:pt x="65" y="137"/>
                    <a:pt x="59" y="147"/>
                    <a:pt x="52" y="156"/>
                  </a:cubicBezTo>
                  <a:cubicBezTo>
                    <a:pt x="45" y="164"/>
                    <a:pt x="37" y="172"/>
                    <a:pt x="30" y="180"/>
                  </a:cubicBezTo>
                  <a:cubicBezTo>
                    <a:pt x="22" y="188"/>
                    <a:pt x="16" y="197"/>
                    <a:pt x="11" y="206"/>
                  </a:cubicBezTo>
                  <a:cubicBezTo>
                    <a:pt x="9" y="211"/>
                    <a:pt x="6" y="216"/>
                    <a:pt x="5" y="221"/>
                  </a:cubicBezTo>
                  <a:cubicBezTo>
                    <a:pt x="3" y="226"/>
                    <a:pt x="3" y="231"/>
                    <a:pt x="5" y="236"/>
                  </a:cubicBezTo>
                  <a:cubicBezTo>
                    <a:pt x="5" y="237"/>
                    <a:pt x="4" y="238"/>
                    <a:pt x="4" y="238"/>
                  </a:cubicBezTo>
                  <a:cubicBezTo>
                    <a:pt x="3" y="238"/>
                    <a:pt x="2" y="238"/>
                    <a:pt x="2" y="237"/>
                  </a:cubicBezTo>
                  <a:cubicBezTo>
                    <a:pt x="0" y="232"/>
                    <a:pt x="0" y="226"/>
                    <a:pt x="1" y="220"/>
                  </a:cubicBezTo>
                  <a:cubicBezTo>
                    <a:pt x="3" y="214"/>
                    <a:pt x="5" y="209"/>
                    <a:pt x="7" y="204"/>
                  </a:cubicBezTo>
                  <a:cubicBezTo>
                    <a:pt x="11" y="194"/>
                    <a:pt x="18" y="185"/>
                    <a:pt x="25" y="176"/>
                  </a:cubicBezTo>
                  <a:cubicBezTo>
                    <a:pt x="32" y="168"/>
                    <a:pt x="40" y="160"/>
                    <a:pt x="46" y="151"/>
                  </a:cubicBezTo>
                  <a:cubicBezTo>
                    <a:pt x="53" y="143"/>
                    <a:pt x="59" y="134"/>
                    <a:pt x="61" y="124"/>
                  </a:cubicBezTo>
                  <a:cubicBezTo>
                    <a:pt x="63" y="119"/>
                    <a:pt x="63" y="114"/>
                    <a:pt x="64" y="109"/>
                  </a:cubicBezTo>
                  <a:cubicBezTo>
                    <a:pt x="64" y="107"/>
                    <a:pt x="64" y="106"/>
                    <a:pt x="64" y="105"/>
                  </a:cubicBezTo>
                  <a:cubicBezTo>
                    <a:pt x="64" y="103"/>
                    <a:pt x="64" y="102"/>
                    <a:pt x="63" y="101"/>
                  </a:cubicBezTo>
                  <a:cubicBezTo>
                    <a:pt x="63" y="98"/>
                    <a:pt x="63" y="96"/>
                    <a:pt x="62" y="93"/>
                  </a:cubicBezTo>
                  <a:cubicBezTo>
                    <a:pt x="60" y="83"/>
                    <a:pt x="56" y="73"/>
                    <a:pt x="52" y="63"/>
                  </a:cubicBezTo>
                  <a:cubicBezTo>
                    <a:pt x="48" y="52"/>
                    <a:pt x="45" y="41"/>
                    <a:pt x="45" y="30"/>
                  </a:cubicBezTo>
                  <a:cubicBezTo>
                    <a:pt x="45" y="24"/>
                    <a:pt x="47" y="18"/>
                    <a:pt x="49" y="13"/>
                  </a:cubicBezTo>
                  <a:cubicBezTo>
                    <a:pt x="52" y="8"/>
                    <a:pt x="56" y="4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1" y="0"/>
                    <a:pt x="62" y="0"/>
                  </a:cubicBezTo>
                  <a:cubicBezTo>
                    <a:pt x="62" y="1"/>
                    <a:pt x="62" y="1"/>
                    <a:pt x="6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2" name="Freeform 42"/>
            <p:cNvSpPr/>
            <p:nvPr/>
          </p:nvSpPr>
          <p:spPr bwMode="auto">
            <a:xfrm>
              <a:off x="8824913" y="4379912"/>
              <a:ext cx="79375" cy="249238"/>
            </a:xfrm>
            <a:custGeom>
              <a:avLst/>
              <a:gdLst>
                <a:gd name="T0" fmla="*/ 54 w 59"/>
                <a:gd name="T1" fmla="*/ 2 h 184"/>
                <a:gd name="T2" fmla="*/ 47 w 59"/>
                <a:gd name="T3" fmla="*/ 12 h 184"/>
                <a:gd name="T4" fmla="*/ 44 w 59"/>
                <a:gd name="T5" fmla="*/ 24 h 184"/>
                <a:gd name="T6" fmla="*/ 48 w 59"/>
                <a:gd name="T7" fmla="*/ 48 h 184"/>
                <a:gd name="T8" fmla="*/ 55 w 59"/>
                <a:gd name="T9" fmla="*/ 72 h 184"/>
                <a:gd name="T10" fmla="*/ 59 w 59"/>
                <a:gd name="T11" fmla="*/ 85 h 184"/>
                <a:gd name="T12" fmla="*/ 59 w 59"/>
                <a:gd name="T13" fmla="*/ 99 h 184"/>
                <a:gd name="T14" fmla="*/ 53 w 59"/>
                <a:gd name="T15" fmla="*/ 125 h 184"/>
                <a:gd name="T16" fmla="*/ 38 w 59"/>
                <a:gd name="T17" fmla="*/ 147 h 184"/>
                <a:gd name="T18" fmla="*/ 19 w 59"/>
                <a:gd name="T19" fmla="*/ 165 h 184"/>
                <a:gd name="T20" fmla="*/ 2 w 59"/>
                <a:gd name="T21" fmla="*/ 183 h 184"/>
                <a:gd name="T22" fmla="*/ 1 w 59"/>
                <a:gd name="T23" fmla="*/ 184 h 184"/>
                <a:gd name="T24" fmla="*/ 0 w 59"/>
                <a:gd name="T25" fmla="*/ 182 h 184"/>
                <a:gd name="T26" fmla="*/ 7 w 59"/>
                <a:gd name="T27" fmla="*/ 171 h 184"/>
                <a:gd name="T28" fmla="*/ 17 w 59"/>
                <a:gd name="T29" fmla="*/ 162 h 184"/>
                <a:gd name="T30" fmla="*/ 35 w 59"/>
                <a:gd name="T31" fmla="*/ 144 h 184"/>
                <a:gd name="T32" fmla="*/ 49 w 59"/>
                <a:gd name="T33" fmla="*/ 123 h 184"/>
                <a:gd name="T34" fmla="*/ 54 w 59"/>
                <a:gd name="T35" fmla="*/ 99 h 184"/>
                <a:gd name="T36" fmla="*/ 53 w 59"/>
                <a:gd name="T37" fmla="*/ 86 h 184"/>
                <a:gd name="T38" fmla="*/ 50 w 59"/>
                <a:gd name="T39" fmla="*/ 74 h 184"/>
                <a:gd name="T40" fmla="*/ 42 w 59"/>
                <a:gd name="T41" fmla="*/ 50 h 184"/>
                <a:gd name="T42" fmla="*/ 38 w 59"/>
                <a:gd name="T43" fmla="*/ 23 h 184"/>
                <a:gd name="T44" fmla="*/ 42 w 59"/>
                <a:gd name="T45" fmla="*/ 10 h 184"/>
                <a:gd name="T46" fmla="*/ 52 w 59"/>
                <a:gd name="T47" fmla="*/ 0 h 184"/>
                <a:gd name="T48" fmla="*/ 52 w 59"/>
                <a:gd name="T49" fmla="*/ 0 h 184"/>
                <a:gd name="T50" fmla="*/ 54 w 59"/>
                <a:gd name="T51" fmla="*/ 1 h 184"/>
                <a:gd name="T52" fmla="*/ 54 w 59"/>
                <a:gd name="T53" fmla="*/ 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184">
                  <a:moveTo>
                    <a:pt x="54" y="2"/>
                  </a:moveTo>
                  <a:cubicBezTo>
                    <a:pt x="51" y="6"/>
                    <a:pt x="49" y="9"/>
                    <a:pt x="47" y="12"/>
                  </a:cubicBezTo>
                  <a:cubicBezTo>
                    <a:pt x="45" y="16"/>
                    <a:pt x="44" y="20"/>
                    <a:pt x="44" y="24"/>
                  </a:cubicBezTo>
                  <a:cubicBezTo>
                    <a:pt x="43" y="32"/>
                    <a:pt x="45" y="40"/>
                    <a:pt x="48" y="48"/>
                  </a:cubicBezTo>
                  <a:cubicBezTo>
                    <a:pt x="50" y="56"/>
                    <a:pt x="53" y="64"/>
                    <a:pt x="55" y="72"/>
                  </a:cubicBezTo>
                  <a:cubicBezTo>
                    <a:pt x="57" y="77"/>
                    <a:pt x="58" y="81"/>
                    <a:pt x="59" y="85"/>
                  </a:cubicBezTo>
                  <a:cubicBezTo>
                    <a:pt x="59" y="90"/>
                    <a:pt x="59" y="94"/>
                    <a:pt x="59" y="99"/>
                  </a:cubicBezTo>
                  <a:cubicBezTo>
                    <a:pt x="59" y="108"/>
                    <a:pt x="56" y="117"/>
                    <a:pt x="53" y="125"/>
                  </a:cubicBezTo>
                  <a:cubicBezTo>
                    <a:pt x="49" y="133"/>
                    <a:pt x="44" y="140"/>
                    <a:pt x="38" y="147"/>
                  </a:cubicBezTo>
                  <a:cubicBezTo>
                    <a:pt x="32" y="153"/>
                    <a:pt x="26" y="159"/>
                    <a:pt x="19" y="165"/>
                  </a:cubicBezTo>
                  <a:cubicBezTo>
                    <a:pt x="12" y="170"/>
                    <a:pt x="5" y="175"/>
                    <a:pt x="2" y="183"/>
                  </a:cubicBezTo>
                  <a:cubicBezTo>
                    <a:pt x="2" y="184"/>
                    <a:pt x="1" y="184"/>
                    <a:pt x="1" y="184"/>
                  </a:cubicBezTo>
                  <a:cubicBezTo>
                    <a:pt x="0" y="183"/>
                    <a:pt x="0" y="183"/>
                    <a:pt x="0" y="182"/>
                  </a:cubicBezTo>
                  <a:cubicBezTo>
                    <a:pt x="1" y="178"/>
                    <a:pt x="4" y="174"/>
                    <a:pt x="7" y="171"/>
                  </a:cubicBezTo>
                  <a:cubicBezTo>
                    <a:pt x="10" y="168"/>
                    <a:pt x="14" y="165"/>
                    <a:pt x="17" y="162"/>
                  </a:cubicBezTo>
                  <a:cubicBezTo>
                    <a:pt x="24" y="157"/>
                    <a:pt x="30" y="151"/>
                    <a:pt x="35" y="144"/>
                  </a:cubicBezTo>
                  <a:cubicBezTo>
                    <a:pt x="41" y="138"/>
                    <a:pt x="45" y="131"/>
                    <a:pt x="49" y="123"/>
                  </a:cubicBezTo>
                  <a:cubicBezTo>
                    <a:pt x="52" y="115"/>
                    <a:pt x="54" y="107"/>
                    <a:pt x="54" y="99"/>
                  </a:cubicBezTo>
                  <a:cubicBezTo>
                    <a:pt x="54" y="95"/>
                    <a:pt x="54" y="90"/>
                    <a:pt x="53" y="86"/>
                  </a:cubicBezTo>
                  <a:cubicBezTo>
                    <a:pt x="53" y="82"/>
                    <a:pt x="51" y="78"/>
                    <a:pt x="50" y="74"/>
                  </a:cubicBezTo>
                  <a:cubicBezTo>
                    <a:pt x="47" y="66"/>
                    <a:pt x="44" y="58"/>
                    <a:pt x="42" y="50"/>
                  </a:cubicBezTo>
                  <a:cubicBezTo>
                    <a:pt x="39" y="41"/>
                    <a:pt x="37" y="32"/>
                    <a:pt x="38" y="23"/>
                  </a:cubicBezTo>
                  <a:cubicBezTo>
                    <a:pt x="38" y="18"/>
                    <a:pt x="39" y="14"/>
                    <a:pt x="42" y="10"/>
                  </a:cubicBezTo>
                  <a:cubicBezTo>
                    <a:pt x="44" y="5"/>
                    <a:pt x="48" y="2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1"/>
                  </a:cubicBezTo>
                  <a:cubicBezTo>
                    <a:pt x="54" y="1"/>
                    <a:pt x="54" y="2"/>
                    <a:pt x="54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3" name="Freeform 43"/>
            <p:cNvSpPr/>
            <p:nvPr/>
          </p:nvSpPr>
          <p:spPr bwMode="auto">
            <a:xfrm>
              <a:off x="8829676" y="4430712"/>
              <a:ext cx="47625" cy="141288"/>
            </a:xfrm>
            <a:custGeom>
              <a:avLst/>
              <a:gdLst>
                <a:gd name="T0" fmla="*/ 15 w 35"/>
                <a:gd name="T1" fmla="*/ 1 h 105"/>
                <a:gd name="T2" fmla="*/ 23 w 35"/>
                <a:gd name="T3" fmla="*/ 30 h 105"/>
                <a:gd name="T4" fmla="*/ 29 w 35"/>
                <a:gd name="T5" fmla="*/ 44 h 105"/>
                <a:gd name="T6" fmla="*/ 34 w 35"/>
                <a:gd name="T7" fmla="*/ 59 h 105"/>
                <a:gd name="T8" fmla="*/ 34 w 35"/>
                <a:gd name="T9" fmla="*/ 75 h 105"/>
                <a:gd name="T10" fmla="*/ 29 w 35"/>
                <a:gd name="T11" fmla="*/ 90 h 105"/>
                <a:gd name="T12" fmla="*/ 24 w 35"/>
                <a:gd name="T13" fmla="*/ 97 h 105"/>
                <a:gd name="T14" fmla="*/ 17 w 35"/>
                <a:gd name="T15" fmla="*/ 102 h 105"/>
                <a:gd name="T16" fmla="*/ 1 w 35"/>
                <a:gd name="T17" fmla="*/ 105 h 105"/>
                <a:gd name="T18" fmla="*/ 0 w 35"/>
                <a:gd name="T19" fmla="*/ 103 h 105"/>
                <a:gd name="T20" fmla="*/ 1 w 35"/>
                <a:gd name="T21" fmla="*/ 102 h 105"/>
                <a:gd name="T22" fmla="*/ 15 w 35"/>
                <a:gd name="T23" fmla="*/ 98 h 105"/>
                <a:gd name="T24" fmla="*/ 21 w 35"/>
                <a:gd name="T25" fmla="*/ 94 h 105"/>
                <a:gd name="T26" fmla="*/ 24 w 35"/>
                <a:gd name="T27" fmla="*/ 88 h 105"/>
                <a:gd name="T28" fmla="*/ 29 w 35"/>
                <a:gd name="T29" fmla="*/ 74 h 105"/>
                <a:gd name="T30" fmla="*/ 28 w 35"/>
                <a:gd name="T31" fmla="*/ 60 h 105"/>
                <a:gd name="T32" fmla="*/ 18 w 35"/>
                <a:gd name="T33" fmla="*/ 31 h 105"/>
                <a:gd name="T34" fmla="*/ 14 w 35"/>
                <a:gd name="T35" fmla="*/ 17 h 105"/>
                <a:gd name="T36" fmla="*/ 12 w 35"/>
                <a:gd name="T37" fmla="*/ 1 h 105"/>
                <a:gd name="T38" fmla="*/ 12 w 35"/>
                <a:gd name="T39" fmla="*/ 1 h 105"/>
                <a:gd name="T40" fmla="*/ 14 w 35"/>
                <a:gd name="T41" fmla="*/ 0 h 105"/>
                <a:gd name="T42" fmla="*/ 15 w 35"/>
                <a:gd name="T43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105">
                  <a:moveTo>
                    <a:pt x="15" y="1"/>
                  </a:moveTo>
                  <a:cubicBezTo>
                    <a:pt x="15" y="11"/>
                    <a:pt x="19" y="20"/>
                    <a:pt x="23" y="30"/>
                  </a:cubicBezTo>
                  <a:cubicBezTo>
                    <a:pt x="25" y="34"/>
                    <a:pt x="27" y="39"/>
                    <a:pt x="29" y="44"/>
                  </a:cubicBezTo>
                  <a:cubicBezTo>
                    <a:pt x="31" y="49"/>
                    <a:pt x="33" y="54"/>
                    <a:pt x="34" y="59"/>
                  </a:cubicBezTo>
                  <a:cubicBezTo>
                    <a:pt x="35" y="64"/>
                    <a:pt x="35" y="70"/>
                    <a:pt x="34" y="75"/>
                  </a:cubicBezTo>
                  <a:cubicBezTo>
                    <a:pt x="33" y="80"/>
                    <a:pt x="31" y="86"/>
                    <a:pt x="29" y="90"/>
                  </a:cubicBezTo>
                  <a:cubicBezTo>
                    <a:pt x="27" y="93"/>
                    <a:pt x="26" y="95"/>
                    <a:pt x="24" y="97"/>
                  </a:cubicBezTo>
                  <a:cubicBezTo>
                    <a:pt x="22" y="99"/>
                    <a:pt x="20" y="101"/>
                    <a:pt x="17" y="102"/>
                  </a:cubicBezTo>
                  <a:cubicBezTo>
                    <a:pt x="12" y="104"/>
                    <a:pt x="7" y="105"/>
                    <a:pt x="1" y="105"/>
                  </a:cubicBezTo>
                  <a:cubicBezTo>
                    <a:pt x="1" y="105"/>
                    <a:pt x="0" y="104"/>
                    <a:pt x="0" y="103"/>
                  </a:cubicBezTo>
                  <a:cubicBezTo>
                    <a:pt x="0" y="103"/>
                    <a:pt x="1" y="102"/>
                    <a:pt x="1" y="102"/>
                  </a:cubicBezTo>
                  <a:cubicBezTo>
                    <a:pt x="6" y="102"/>
                    <a:pt x="11" y="101"/>
                    <a:pt x="15" y="98"/>
                  </a:cubicBezTo>
                  <a:cubicBezTo>
                    <a:pt x="17" y="97"/>
                    <a:pt x="19" y="96"/>
                    <a:pt x="21" y="94"/>
                  </a:cubicBezTo>
                  <a:cubicBezTo>
                    <a:pt x="22" y="92"/>
                    <a:pt x="23" y="90"/>
                    <a:pt x="24" y="88"/>
                  </a:cubicBezTo>
                  <a:cubicBezTo>
                    <a:pt x="27" y="83"/>
                    <a:pt x="28" y="79"/>
                    <a:pt x="29" y="74"/>
                  </a:cubicBezTo>
                  <a:cubicBezTo>
                    <a:pt x="30" y="69"/>
                    <a:pt x="29" y="65"/>
                    <a:pt x="28" y="60"/>
                  </a:cubicBezTo>
                  <a:cubicBezTo>
                    <a:pt x="27" y="50"/>
                    <a:pt x="22" y="41"/>
                    <a:pt x="18" y="31"/>
                  </a:cubicBezTo>
                  <a:cubicBezTo>
                    <a:pt x="17" y="27"/>
                    <a:pt x="15" y="22"/>
                    <a:pt x="14" y="17"/>
                  </a:cubicBezTo>
                  <a:cubicBezTo>
                    <a:pt x="13" y="11"/>
                    <a:pt x="12" y="6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4" name="Freeform 44"/>
            <p:cNvSpPr/>
            <p:nvPr/>
          </p:nvSpPr>
          <p:spPr bwMode="auto">
            <a:xfrm>
              <a:off x="8913813" y="4576762"/>
              <a:ext cx="38100" cy="128588"/>
            </a:xfrm>
            <a:custGeom>
              <a:avLst/>
              <a:gdLst>
                <a:gd name="T0" fmla="*/ 27 w 28"/>
                <a:gd name="T1" fmla="*/ 2 h 95"/>
                <a:gd name="T2" fmla="*/ 14 w 28"/>
                <a:gd name="T3" fmla="*/ 22 h 95"/>
                <a:gd name="T4" fmla="*/ 8 w 28"/>
                <a:gd name="T5" fmla="*/ 46 h 95"/>
                <a:gd name="T6" fmla="*/ 8 w 28"/>
                <a:gd name="T7" fmla="*/ 70 h 95"/>
                <a:gd name="T8" fmla="*/ 17 w 28"/>
                <a:gd name="T9" fmla="*/ 93 h 95"/>
                <a:gd name="T10" fmla="*/ 16 w 28"/>
                <a:gd name="T11" fmla="*/ 95 h 95"/>
                <a:gd name="T12" fmla="*/ 15 w 28"/>
                <a:gd name="T13" fmla="*/ 94 h 95"/>
                <a:gd name="T14" fmla="*/ 3 w 28"/>
                <a:gd name="T15" fmla="*/ 71 h 95"/>
                <a:gd name="T16" fmla="*/ 1 w 28"/>
                <a:gd name="T17" fmla="*/ 45 h 95"/>
                <a:gd name="T18" fmla="*/ 9 w 28"/>
                <a:gd name="T19" fmla="*/ 20 h 95"/>
                <a:gd name="T20" fmla="*/ 25 w 28"/>
                <a:gd name="T21" fmla="*/ 0 h 95"/>
                <a:gd name="T22" fmla="*/ 25 w 28"/>
                <a:gd name="T23" fmla="*/ 0 h 95"/>
                <a:gd name="T24" fmla="*/ 27 w 28"/>
                <a:gd name="T25" fmla="*/ 0 h 95"/>
                <a:gd name="T26" fmla="*/ 27 w 28"/>
                <a:gd name="T27" fmla="*/ 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95">
                  <a:moveTo>
                    <a:pt x="27" y="2"/>
                  </a:moveTo>
                  <a:cubicBezTo>
                    <a:pt x="21" y="8"/>
                    <a:pt x="17" y="15"/>
                    <a:pt x="14" y="22"/>
                  </a:cubicBezTo>
                  <a:cubicBezTo>
                    <a:pt x="11" y="30"/>
                    <a:pt x="9" y="38"/>
                    <a:pt x="8" y="46"/>
                  </a:cubicBezTo>
                  <a:cubicBezTo>
                    <a:pt x="7" y="54"/>
                    <a:pt x="7" y="62"/>
                    <a:pt x="8" y="70"/>
                  </a:cubicBezTo>
                  <a:cubicBezTo>
                    <a:pt x="10" y="78"/>
                    <a:pt x="13" y="86"/>
                    <a:pt x="17" y="93"/>
                  </a:cubicBezTo>
                  <a:cubicBezTo>
                    <a:pt x="17" y="93"/>
                    <a:pt x="17" y="94"/>
                    <a:pt x="16" y="95"/>
                  </a:cubicBezTo>
                  <a:cubicBezTo>
                    <a:pt x="16" y="95"/>
                    <a:pt x="15" y="95"/>
                    <a:pt x="15" y="94"/>
                  </a:cubicBezTo>
                  <a:cubicBezTo>
                    <a:pt x="9" y="88"/>
                    <a:pt x="5" y="80"/>
                    <a:pt x="3" y="71"/>
                  </a:cubicBezTo>
                  <a:cubicBezTo>
                    <a:pt x="1" y="63"/>
                    <a:pt x="0" y="54"/>
                    <a:pt x="1" y="45"/>
                  </a:cubicBezTo>
                  <a:cubicBezTo>
                    <a:pt x="2" y="36"/>
                    <a:pt x="5" y="28"/>
                    <a:pt x="9" y="20"/>
                  </a:cubicBezTo>
                  <a:cubicBezTo>
                    <a:pt x="13" y="12"/>
                    <a:pt x="19" y="5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1"/>
                    <a:pt x="27" y="1"/>
                    <a:pt x="2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5" name="Freeform 45"/>
            <p:cNvSpPr/>
            <p:nvPr/>
          </p:nvSpPr>
          <p:spPr bwMode="auto">
            <a:xfrm>
              <a:off x="8932863" y="4611687"/>
              <a:ext cx="25400" cy="82550"/>
            </a:xfrm>
            <a:custGeom>
              <a:avLst/>
              <a:gdLst>
                <a:gd name="T0" fmla="*/ 18 w 19"/>
                <a:gd name="T1" fmla="*/ 3 h 61"/>
                <a:gd name="T2" fmla="*/ 9 w 19"/>
                <a:gd name="T3" fmla="*/ 15 h 61"/>
                <a:gd name="T4" fmla="*/ 5 w 19"/>
                <a:gd name="T5" fmla="*/ 30 h 61"/>
                <a:gd name="T6" fmla="*/ 6 w 19"/>
                <a:gd name="T7" fmla="*/ 45 h 61"/>
                <a:gd name="T8" fmla="*/ 12 w 19"/>
                <a:gd name="T9" fmla="*/ 59 h 61"/>
                <a:gd name="T10" fmla="*/ 12 w 19"/>
                <a:gd name="T11" fmla="*/ 61 h 61"/>
                <a:gd name="T12" fmla="*/ 10 w 19"/>
                <a:gd name="T13" fmla="*/ 61 h 61"/>
                <a:gd name="T14" fmla="*/ 2 w 19"/>
                <a:gd name="T15" fmla="*/ 46 h 61"/>
                <a:gd name="T16" fmla="*/ 1 w 19"/>
                <a:gd name="T17" fmla="*/ 29 h 61"/>
                <a:gd name="T18" fmla="*/ 5 w 19"/>
                <a:gd name="T19" fmla="*/ 13 h 61"/>
                <a:gd name="T20" fmla="*/ 17 w 19"/>
                <a:gd name="T21" fmla="*/ 1 h 61"/>
                <a:gd name="T22" fmla="*/ 17 w 19"/>
                <a:gd name="T23" fmla="*/ 1 h 61"/>
                <a:gd name="T24" fmla="*/ 19 w 19"/>
                <a:gd name="T25" fmla="*/ 1 h 61"/>
                <a:gd name="T26" fmla="*/ 18 w 19"/>
                <a:gd name="T27" fmla="*/ 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61">
                  <a:moveTo>
                    <a:pt x="18" y="3"/>
                  </a:moveTo>
                  <a:cubicBezTo>
                    <a:pt x="14" y="6"/>
                    <a:pt x="11" y="11"/>
                    <a:pt x="9" y="15"/>
                  </a:cubicBezTo>
                  <a:cubicBezTo>
                    <a:pt x="7" y="20"/>
                    <a:pt x="6" y="25"/>
                    <a:pt x="5" y="30"/>
                  </a:cubicBezTo>
                  <a:cubicBezTo>
                    <a:pt x="5" y="35"/>
                    <a:pt x="5" y="40"/>
                    <a:pt x="6" y="45"/>
                  </a:cubicBezTo>
                  <a:cubicBezTo>
                    <a:pt x="7" y="50"/>
                    <a:pt x="9" y="55"/>
                    <a:pt x="12" y="59"/>
                  </a:cubicBezTo>
                  <a:cubicBezTo>
                    <a:pt x="12" y="60"/>
                    <a:pt x="12" y="61"/>
                    <a:pt x="12" y="61"/>
                  </a:cubicBezTo>
                  <a:cubicBezTo>
                    <a:pt x="11" y="61"/>
                    <a:pt x="11" y="61"/>
                    <a:pt x="10" y="61"/>
                  </a:cubicBezTo>
                  <a:cubicBezTo>
                    <a:pt x="6" y="57"/>
                    <a:pt x="3" y="52"/>
                    <a:pt x="2" y="46"/>
                  </a:cubicBezTo>
                  <a:cubicBezTo>
                    <a:pt x="0" y="41"/>
                    <a:pt x="0" y="35"/>
                    <a:pt x="1" y="29"/>
                  </a:cubicBezTo>
                  <a:cubicBezTo>
                    <a:pt x="1" y="24"/>
                    <a:pt x="3" y="18"/>
                    <a:pt x="5" y="13"/>
                  </a:cubicBezTo>
                  <a:cubicBezTo>
                    <a:pt x="8" y="8"/>
                    <a:pt x="12" y="4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8" y="1"/>
                    <a:pt x="19" y="1"/>
                  </a:cubicBezTo>
                  <a:cubicBezTo>
                    <a:pt x="19" y="2"/>
                    <a:pt x="19" y="3"/>
                    <a:pt x="18" y="3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6" name="Freeform 46"/>
            <p:cNvSpPr/>
            <p:nvPr/>
          </p:nvSpPr>
          <p:spPr bwMode="auto">
            <a:xfrm>
              <a:off x="8472488" y="3738562"/>
              <a:ext cx="785813" cy="738188"/>
            </a:xfrm>
            <a:custGeom>
              <a:avLst/>
              <a:gdLst>
                <a:gd name="T0" fmla="*/ 544 w 582"/>
                <a:gd name="T1" fmla="*/ 197 h 545"/>
                <a:gd name="T2" fmla="*/ 360 w 582"/>
                <a:gd name="T3" fmla="*/ 503 h 545"/>
                <a:gd name="T4" fmla="*/ 38 w 582"/>
                <a:gd name="T5" fmla="*/ 348 h 545"/>
                <a:gd name="T6" fmla="*/ 222 w 582"/>
                <a:gd name="T7" fmla="*/ 42 h 545"/>
                <a:gd name="T8" fmla="*/ 544 w 582"/>
                <a:gd name="T9" fmla="*/ 197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545">
                  <a:moveTo>
                    <a:pt x="544" y="197"/>
                  </a:moveTo>
                  <a:cubicBezTo>
                    <a:pt x="582" y="324"/>
                    <a:pt x="499" y="461"/>
                    <a:pt x="360" y="503"/>
                  </a:cubicBezTo>
                  <a:cubicBezTo>
                    <a:pt x="220" y="545"/>
                    <a:pt x="76" y="476"/>
                    <a:pt x="38" y="348"/>
                  </a:cubicBezTo>
                  <a:cubicBezTo>
                    <a:pt x="0" y="221"/>
                    <a:pt x="82" y="84"/>
                    <a:pt x="222" y="42"/>
                  </a:cubicBezTo>
                  <a:cubicBezTo>
                    <a:pt x="361" y="0"/>
                    <a:pt x="506" y="70"/>
                    <a:pt x="544" y="197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7" name="Freeform 47"/>
            <p:cNvSpPr/>
            <p:nvPr/>
          </p:nvSpPr>
          <p:spPr bwMode="auto">
            <a:xfrm>
              <a:off x="8539163" y="3784600"/>
              <a:ext cx="642938" cy="606425"/>
            </a:xfrm>
            <a:custGeom>
              <a:avLst/>
              <a:gdLst>
                <a:gd name="T0" fmla="*/ 106 w 476"/>
                <a:gd name="T1" fmla="*/ 82 h 448"/>
                <a:gd name="T2" fmla="*/ 120 w 476"/>
                <a:gd name="T3" fmla="*/ 35 h 448"/>
                <a:gd name="T4" fmla="*/ 159 w 476"/>
                <a:gd name="T5" fmla="*/ 50 h 448"/>
                <a:gd name="T6" fmla="*/ 193 w 476"/>
                <a:gd name="T7" fmla="*/ 6 h 448"/>
                <a:gd name="T8" fmla="*/ 227 w 476"/>
                <a:gd name="T9" fmla="*/ 33 h 448"/>
                <a:gd name="T10" fmla="*/ 286 w 476"/>
                <a:gd name="T11" fmla="*/ 13 h 448"/>
                <a:gd name="T12" fmla="*/ 308 w 476"/>
                <a:gd name="T13" fmla="*/ 56 h 448"/>
                <a:gd name="T14" fmla="*/ 358 w 476"/>
                <a:gd name="T15" fmla="*/ 36 h 448"/>
                <a:gd name="T16" fmla="*/ 366 w 476"/>
                <a:gd name="T17" fmla="*/ 71 h 448"/>
                <a:gd name="T18" fmla="*/ 418 w 476"/>
                <a:gd name="T19" fmla="*/ 90 h 448"/>
                <a:gd name="T20" fmla="*/ 420 w 476"/>
                <a:gd name="T21" fmla="*/ 146 h 448"/>
                <a:gd name="T22" fmla="*/ 468 w 476"/>
                <a:gd name="T23" fmla="*/ 162 h 448"/>
                <a:gd name="T24" fmla="*/ 446 w 476"/>
                <a:gd name="T25" fmla="*/ 197 h 448"/>
                <a:gd name="T26" fmla="*/ 459 w 476"/>
                <a:gd name="T27" fmla="*/ 267 h 448"/>
                <a:gd name="T28" fmla="*/ 415 w 476"/>
                <a:gd name="T29" fmla="*/ 295 h 448"/>
                <a:gd name="T30" fmla="*/ 423 w 476"/>
                <a:gd name="T31" fmla="*/ 352 h 448"/>
                <a:gd name="T32" fmla="*/ 353 w 476"/>
                <a:gd name="T33" fmla="*/ 360 h 448"/>
                <a:gd name="T34" fmla="*/ 344 w 476"/>
                <a:gd name="T35" fmla="*/ 415 h 448"/>
                <a:gd name="T36" fmla="*/ 299 w 476"/>
                <a:gd name="T37" fmla="*/ 398 h 448"/>
                <a:gd name="T38" fmla="*/ 237 w 476"/>
                <a:gd name="T39" fmla="*/ 446 h 448"/>
                <a:gd name="T40" fmla="*/ 188 w 476"/>
                <a:gd name="T41" fmla="*/ 394 h 448"/>
                <a:gd name="T42" fmla="*/ 143 w 476"/>
                <a:gd name="T43" fmla="*/ 422 h 448"/>
                <a:gd name="T44" fmla="*/ 126 w 476"/>
                <a:gd name="T45" fmla="*/ 366 h 448"/>
                <a:gd name="T46" fmla="*/ 69 w 476"/>
                <a:gd name="T47" fmla="*/ 368 h 448"/>
                <a:gd name="T48" fmla="*/ 58 w 476"/>
                <a:gd name="T49" fmla="*/ 290 h 448"/>
                <a:gd name="T50" fmla="*/ 0 w 476"/>
                <a:gd name="T51" fmla="*/ 252 h 448"/>
                <a:gd name="T52" fmla="*/ 43 w 476"/>
                <a:gd name="T53" fmla="*/ 222 h 448"/>
                <a:gd name="T54" fmla="*/ 18 w 476"/>
                <a:gd name="T55" fmla="*/ 164 h 448"/>
                <a:gd name="T56" fmla="*/ 53 w 476"/>
                <a:gd name="T57" fmla="*/ 156 h 448"/>
                <a:gd name="T58" fmla="*/ 55 w 476"/>
                <a:gd name="T59" fmla="*/ 92 h 448"/>
                <a:gd name="T60" fmla="*/ 106 w 476"/>
                <a:gd name="T61" fmla="*/ 8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6" h="448">
                  <a:moveTo>
                    <a:pt x="106" y="82"/>
                  </a:moveTo>
                  <a:cubicBezTo>
                    <a:pt x="118" y="70"/>
                    <a:pt x="101" y="44"/>
                    <a:pt x="120" y="35"/>
                  </a:cubicBezTo>
                  <a:cubicBezTo>
                    <a:pt x="137" y="28"/>
                    <a:pt x="144" y="53"/>
                    <a:pt x="159" y="50"/>
                  </a:cubicBezTo>
                  <a:cubicBezTo>
                    <a:pt x="179" y="47"/>
                    <a:pt x="177" y="8"/>
                    <a:pt x="193" y="6"/>
                  </a:cubicBezTo>
                  <a:cubicBezTo>
                    <a:pt x="206" y="4"/>
                    <a:pt x="212" y="28"/>
                    <a:pt x="227" y="33"/>
                  </a:cubicBezTo>
                  <a:cubicBezTo>
                    <a:pt x="251" y="42"/>
                    <a:pt x="267" y="0"/>
                    <a:pt x="286" y="13"/>
                  </a:cubicBezTo>
                  <a:cubicBezTo>
                    <a:pt x="299" y="22"/>
                    <a:pt x="284" y="50"/>
                    <a:pt x="308" y="56"/>
                  </a:cubicBezTo>
                  <a:cubicBezTo>
                    <a:pt x="324" y="60"/>
                    <a:pt x="346" y="31"/>
                    <a:pt x="358" y="36"/>
                  </a:cubicBezTo>
                  <a:cubicBezTo>
                    <a:pt x="372" y="41"/>
                    <a:pt x="359" y="59"/>
                    <a:pt x="366" y="71"/>
                  </a:cubicBezTo>
                  <a:cubicBezTo>
                    <a:pt x="379" y="94"/>
                    <a:pt x="410" y="69"/>
                    <a:pt x="418" y="90"/>
                  </a:cubicBezTo>
                  <a:cubicBezTo>
                    <a:pt x="423" y="105"/>
                    <a:pt x="405" y="128"/>
                    <a:pt x="420" y="146"/>
                  </a:cubicBezTo>
                  <a:cubicBezTo>
                    <a:pt x="429" y="157"/>
                    <a:pt x="462" y="149"/>
                    <a:pt x="468" y="162"/>
                  </a:cubicBezTo>
                  <a:cubicBezTo>
                    <a:pt x="476" y="179"/>
                    <a:pt x="452" y="185"/>
                    <a:pt x="446" y="197"/>
                  </a:cubicBezTo>
                  <a:cubicBezTo>
                    <a:pt x="427" y="234"/>
                    <a:pt x="472" y="235"/>
                    <a:pt x="459" y="267"/>
                  </a:cubicBezTo>
                  <a:cubicBezTo>
                    <a:pt x="452" y="282"/>
                    <a:pt x="423" y="281"/>
                    <a:pt x="415" y="295"/>
                  </a:cubicBezTo>
                  <a:cubicBezTo>
                    <a:pt x="405" y="313"/>
                    <a:pt x="435" y="338"/>
                    <a:pt x="423" y="352"/>
                  </a:cubicBezTo>
                  <a:cubicBezTo>
                    <a:pt x="405" y="372"/>
                    <a:pt x="375" y="335"/>
                    <a:pt x="353" y="360"/>
                  </a:cubicBezTo>
                  <a:cubicBezTo>
                    <a:pt x="343" y="372"/>
                    <a:pt x="360" y="403"/>
                    <a:pt x="344" y="415"/>
                  </a:cubicBezTo>
                  <a:cubicBezTo>
                    <a:pt x="325" y="429"/>
                    <a:pt x="315" y="404"/>
                    <a:pt x="299" y="398"/>
                  </a:cubicBezTo>
                  <a:cubicBezTo>
                    <a:pt x="247" y="379"/>
                    <a:pt x="281" y="448"/>
                    <a:pt x="237" y="446"/>
                  </a:cubicBezTo>
                  <a:cubicBezTo>
                    <a:pt x="194" y="444"/>
                    <a:pt x="213" y="385"/>
                    <a:pt x="188" y="394"/>
                  </a:cubicBezTo>
                  <a:cubicBezTo>
                    <a:pt x="175" y="399"/>
                    <a:pt x="161" y="429"/>
                    <a:pt x="143" y="422"/>
                  </a:cubicBezTo>
                  <a:cubicBezTo>
                    <a:pt x="127" y="415"/>
                    <a:pt x="140" y="374"/>
                    <a:pt x="126" y="366"/>
                  </a:cubicBezTo>
                  <a:cubicBezTo>
                    <a:pt x="105" y="354"/>
                    <a:pt x="109" y="370"/>
                    <a:pt x="69" y="368"/>
                  </a:cubicBezTo>
                  <a:cubicBezTo>
                    <a:pt x="20" y="366"/>
                    <a:pt x="71" y="312"/>
                    <a:pt x="58" y="290"/>
                  </a:cubicBezTo>
                  <a:cubicBezTo>
                    <a:pt x="46" y="272"/>
                    <a:pt x="1" y="277"/>
                    <a:pt x="0" y="252"/>
                  </a:cubicBezTo>
                  <a:cubicBezTo>
                    <a:pt x="0" y="232"/>
                    <a:pt x="38" y="235"/>
                    <a:pt x="43" y="222"/>
                  </a:cubicBezTo>
                  <a:cubicBezTo>
                    <a:pt x="51" y="201"/>
                    <a:pt x="8" y="180"/>
                    <a:pt x="18" y="164"/>
                  </a:cubicBezTo>
                  <a:cubicBezTo>
                    <a:pt x="24" y="154"/>
                    <a:pt x="47" y="164"/>
                    <a:pt x="53" y="156"/>
                  </a:cubicBezTo>
                  <a:cubicBezTo>
                    <a:pt x="66" y="137"/>
                    <a:pt x="31" y="107"/>
                    <a:pt x="55" y="92"/>
                  </a:cubicBezTo>
                  <a:cubicBezTo>
                    <a:pt x="62" y="87"/>
                    <a:pt x="82" y="106"/>
                    <a:pt x="106" y="82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8" name="Freeform 48"/>
            <p:cNvSpPr/>
            <p:nvPr/>
          </p:nvSpPr>
          <p:spPr bwMode="auto">
            <a:xfrm>
              <a:off x="8623301" y="3835400"/>
              <a:ext cx="473075" cy="430213"/>
            </a:xfrm>
            <a:custGeom>
              <a:avLst/>
              <a:gdLst>
                <a:gd name="T0" fmla="*/ 51 w 350"/>
                <a:gd name="T1" fmla="*/ 102 h 318"/>
                <a:gd name="T2" fmla="*/ 9 w 350"/>
                <a:gd name="T3" fmla="*/ 120 h 318"/>
                <a:gd name="T4" fmla="*/ 36 w 350"/>
                <a:gd name="T5" fmla="*/ 165 h 318"/>
                <a:gd name="T6" fmla="*/ 2 w 350"/>
                <a:gd name="T7" fmla="*/ 197 h 318"/>
                <a:gd name="T8" fmla="*/ 49 w 350"/>
                <a:gd name="T9" fmla="*/ 218 h 318"/>
                <a:gd name="T10" fmla="*/ 55 w 350"/>
                <a:gd name="T11" fmla="*/ 269 h 318"/>
                <a:gd name="T12" fmla="*/ 104 w 350"/>
                <a:gd name="T13" fmla="*/ 263 h 318"/>
                <a:gd name="T14" fmla="*/ 134 w 350"/>
                <a:gd name="T15" fmla="*/ 316 h 318"/>
                <a:gd name="T16" fmla="*/ 171 w 350"/>
                <a:gd name="T17" fmla="*/ 278 h 318"/>
                <a:gd name="T18" fmla="*/ 214 w 350"/>
                <a:gd name="T19" fmla="*/ 315 h 318"/>
                <a:gd name="T20" fmla="*/ 235 w 350"/>
                <a:gd name="T21" fmla="*/ 265 h 318"/>
                <a:gd name="T22" fmla="*/ 299 w 350"/>
                <a:gd name="T23" fmla="*/ 258 h 318"/>
                <a:gd name="T24" fmla="*/ 298 w 350"/>
                <a:gd name="T25" fmla="*/ 192 h 318"/>
                <a:gd name="T26" fmla="*/ 345 w 350"/>
                <a:gd name="T27" fmla="*/ 153 h 318"/>
                <a:gd name="T28" fmla="*/ 301 w 350"/>
                <a:gd name="T29" fmla="*/ 118 h 318"/>
                <a:gd name="T30" fmla="*/ 317 w 350"/>
                <a:gd name="T31" fmla="*/ 72 h 318"/>
                <a:gd name="T32" fmla="*/ 269 w 350"/>
                <a:gd name="T33" fmla="*/ 72 h 318"/>
                <a:gd name="T34" fmla="*/ 252 w 350"/>
                <a:gd name="T35" fmla="*/ 30 h 318"/>
                <a:gd name="T36" fmla="*/ 198 w 350"/>
                <a:gd name="T37" fmla="*/ 47 h 318"/>
                <a:gd name="T38" fmla="*/ 166 w 350"/>
                <a:gd name="T39" fmla="*/ 10 h 318"/>
                <a:gd name="T40" fmla="*/ 140 w 350"/>
                <a:gd name="T41" fmla="*/ 59 h 318"/>
                <a:gd name="T42" fmla="*/ 103 w 350"/>
                <a:gd name="T43" fmla="*/ 29 h 318"/>
                <a:gd name="T44" fmla="*/ 95 w 350"/>
                <a:gd name="T45" fmla="*/ 78 h 318"/>
                <a:gd name="T46" fmla="*/ 49 w 350"/>
                <a:gd name="T47" fmla="*/ 60 h 318"/>
                <a:gd name="T48" fmla="*/ 51 w 350"/>
                <a:gd name="T49" fmla="*/ 10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0" h="318">
                  <a:moveTo>
                    <a:pt x="51" y="102"/>
                  </a:moveTo>
                  <a:cubicBezTo>
                    <a:pt x="49" y="108"/>
                    <a:pt x="15" y="106"/>
                    <a:pt x="9" y="120"/>
                  </a:cubicBezTo>
                  <a:cubicBezTo>
                    <a:pt x="2" y="139"/>
                    <a:pt x="37" y="157"/>
                    <a:pt x="36" y="165"/>
                  </a:cubicBezTo>
                  <a:cubicBezTo>
                    <a:pt x="35" y="175"/>
                    <a:pt x="0" y="176"/>
                    <a:pt x="2" y="197"/>
                  </a:cubicBezTo>
                  <a:cubicBezTo>
                    <a:pt x="5" y="221"/>
                    <a:pt x="41" y="205"/>
                    <a:pt x="49" y="218"/>
                  </a:cubicBezTo>
                  <a:cubicBezTo>
                    <a:pt x="62" y="239"/>
                    <a:pt x="35" y="258"/>
                    <a:pt x="55" y="269"/>
                  </a:cubicBezTo>
                  <a:cubicBezTo>
                    <a:pt x="65" y="274"/>
                    <a:pt x="89" y="253"/>
                    <a:pt x="104" y="263"/>
                  </a:cubicBezTo>
                  <a:cubicBezTo>
                    <a:pt x="125" y="278"/>
                    <a:pt x="112" y="312"/>
                    <a:pt x="134" y="316"/>
                  </a:cubicBezTo>
                  <a:cubicBezTo>
                    <a:pt x="147" y="318"/>
                    <a:pt x="149" y="281"/>
                    <a:pt x="171" y="278"/>
                  </a:cubicBezTo>
                  <a:cubicBezTo>
                    <a:pt x="190" y="275"/>
                    <a:pt x="201" y="317"/>
                    <a:pt x="214" y="315"/>
                  </a:cubicBezTo>
                  <a:cubicBezTo>
                    <a:pt x="228" y="312"/>
                    <a:pt x="217" y="283"/>
                    <a:pt x="235" y="265"/>
                  </a:cubicBezTo>
                  <a:cubicBezTo>
                    <a:pt x="252" y="249"/>
                    <a:pt x="285" y="280"/>
                    <a:pt x="299" y="258"/>
                  </a:cubicBezTo>
                  <a:cubicBezTo>
                    <a:pt x="313" y="238"/>
                    <a:pt x="289" y="208"/>
                    <a:pt x="298" y="192"/>
                  </a:cubicBezTo>
                  <a:cubicBezTo>
                    <a:pt x="307" y="176"/>
                    <a:pt x="350" y="179"/>
                    <a:pt x="345" y="153"/>
                  </a:cubicBezTo>
                  <a:cubicBezTo>
                    <a:pt x="342" y="139"/>
                    <a:pt x="302" y="133"/>
                    <a:pt x="301" y="118"/>
                  </a:cubicBezTo>
                  <a:cubicBezTo>
                    <a:pt x="300" y="105"/>
                    <a:pt x="331" y="87"/>
                    <a:pt x="317" y="72"/>
                  </a:cubicBezTo>
                  <a:cubicBezTo>
                    <a:pt x="307" y="61"/>
                    <a:pt x="289" y="81"/>
                    <a:pt x="269" y="72"/>
                  </a:cubicBezTo>
                  <a:cubicBezTo>
                    <a:pt x="251" y="64"/>
                    <a:pt x="267" y="42"/>
                    <a:pt x="252" y="30"/>
                  </a:cubicBezTo>
                  <a:cubicBezTo>
                    <a:pt x="234" y="16"/>
                    <a:pt x="227" y="46"/>
                    <a:pt x="198" y="47"/>
                  </a:cubicBezTo>
                  <a:cubicBezTo>
                    <a:pt x="173" y="48"/>
                    <a:pt x="189" y="17"/>
                    <a:pt x="166" y="10"/>
                  </a:cubicBezTo>
                  <a:cubicBezTo>
                    <a:pt x="133" y="0"/>
                    <a:pt x="155" y="50"/>
                    <a:pt x="140" y="59"/>
                  </a:cubicBezTo>
                  <a:cubicBezTo>
                    <a:pt x="121" y="71"/>
                    <a:pt x="120" y="21"/>
                    <a:pt x="103" y="29"/>
                  </a:cubicBezTo>
                  <a:cubicBezTo>
                    <a:pt x="86" y="37"/>
                    <a:pt x="110" y="72"/>
                    <a:pt x="95" y="78"/>
                  </a:cubicBezTo>
                  <a:cubicBezTo>
                    <a:pt x="83" y="84"/>
                    <a:pt x="63" y="48"/>
                    <a:pt x="49" y="60"/>
                  </a:cubicBezTo>
                  <a:cubicBezTo>
                    <a:pt x="44" y="64"/>
                    <a:pt x="56" y="89"/>
                    <a:pt x="51" y="102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9" name="Freeform 49"/>
            <p:cNvSpPr/>
            <p:nvPr/>
          </p:nvSpPr>
          <p:spPr bwMode="auto">
            <a:xfrm>
              <a:off x="8693151" y="3919537"/>
              <a:ext cx="244475" cy="223838"/>
            </a:xfrm>
            <a:custGeom>
              <a:avLst/>
              <a:gdLst>
                <a:gd name="T0" fmla="*/ 9 w 180"/>
                <a:gd name="T1" fmla="*/ 44 h 166"/>
                <a:gd name="T2" fmla="*/ 28 w 180"/>
                <a:gd name="T3" fmla="*/ 79 h 166"/>
                <a:gd name="T4" fmla="*/ 1 w 180"/>
                <a:gd name="T5" fmla="*/ 107 h 166"/>
                <a:gd name="T6" fmla="*/ 45 w 180"/>
                <a:gd name="T7" fmla="*/ 117 h 166"/>
                <a:gd name="T8" fmla="*/ 47 w 180"/>
                <a:gd name="T9" fmla="*/ 161 h 166"/>
                <a:gd name="T10" fmla="*/ 83 w 180"/>
                <a:gd name="T11" fmla="*/ 134 h 166"/>
                <a:gd name="T12" fmla="*/ 125 w 180"/>
                <a:gd name="T13" fmla="*/ 151 h 166"/>
                <a:gd name="T14" fmla="*/ 141 w 180"/>
                <a:gd name="T15" fmla="*/ 105 h 166"/>
                <a:gd name="T16" fmla="*/ 180 w 180"/>
                <a:gd name="T17" fmla="*/ 90 h 166"/>
                <a:gd name="T18" fmla="*/ 136 w 180"/>
                <a:gd name="T19" fmla="*/ 58 h 166"/>
                <a:gd name="T20" fmla="*/ 143 w 180"/>
                <a:gd name="T21" fmla="*/ 19 h 166"/>
                <a:gd name="T22" fmla="*/ 97 w 180"/>
                <a:gd name="T23" fmla="*/ 44 h 166"/>
                <a:gd name="T24" fmla="*/ 71 w 180"/>
                <a:gd name="T25" fmla="*/ 4 h 166"/>
                <a:gd name="T26" fmla="*/ 50 w 180"/>
                <a:gd name="T27" fmla="*/ 46 h 166"/>
                <a:gd name="T28" fmla="*/ 9 w 180"/>
                <a:gd name="T29" fmla="*/ 4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0" h="166">
                  <a:moveTo>
                    <a:pt x="9" y="44"/>
                  </a:moveTo>
                  <a:cubicBezTo>
                    <a:pt x="0" y="59"/>
                    <a:pt x="29" y="68"/>
                    <a:pt x="28" y="79"/>
                  </a:cubicBezTo>
                  <a:cubicBezTo>
                    <a:pt x="27" y="86"/>
                    <a:pt x="0" y="94"/>
                    <a:pt x="1" y="107"/>
                  </a:cubicBezTo>
                  <a:cubicBezTo>
                    <a:pt x="3" y="131"/>
                    <a:pt x="35" y="97"/>
                    <a:pt x="45" y="117"/>
                  </a:cubicBezTo>
                  <a:cubicBezTo>
                    <a:pt x="50" y="128"/>
                    <a:pt x="25" y="155"/>
                    <a:pt x="47" y="161"/>
                  </a:cubicBezTo>
                  <a:cubicBezTo>
                    <a:pt x="61" y="166"/>
                    <a:pt x="70" y="135"/>
                    <a:pt x="83" y="134"/>
                  </a:cubicBezTo>
                  <a:cubicBezTo>
                    <a:pt x="106" y="132"/>
                    <a:pt x="108" y="156"/>
                    <a:pt x="125" y="151"/>
                  </a:cubicBezTo>
                  <a:cubicBezTo>
                    <a:pt x="137" y="147"/>
                    <a:pt x="131" y="120"/>
                    <a:pt x="141" y="105"/>
                  </a:cubicBezTo>
                  <a:cubicBezTo>
                    <a:pt x="148" y="96"/>
                    <a:pt x="180" y="111"/>
                    <a:pt x="180" y="90"/>
                  </a:cubicBezTo>
                  <a:cubicBezTo>
                    <a:pt x="180" y="75"/>
                    <a:pt x="141" y="79"/>
                    <a:pt x="136" y="58"/>
                  </a:cubicBezTo>
                  <a:cubicBezTo>
                    <a:pt x="134" y="46"/>
                    <a:pt x="150" y="28"/>
                    <a:pt x="143" y="19"/>
                  </a:cubicBezTo>
                  <a:cubicBezTo>
                    <a:pt x="128" y="0"/>
                    <a:pt x="115" y="48"/>
                    <a:pt x="97" y="44"/>
                  </a:cubicBezTo>
                  <a:cubicBezTo>
                    <a:pt x="84" y="41"/>
                    <a:pt x="88" y="4"/>
                    <a:pt x="71" y="4"/>
                  </a:cubicBezTo>
                  <a:cubicBezTo>
                    <a:pt x="52" y="4"/>
                    <a:pt x="63" y="34"/>
                    <a:pt x="50" y="46"/>
                  </a:cubicBezTo>
                  <a:cubicBezTo>
                    <a:pt x="42" y="54"/>
                    <a:pt x="18" y="29"/>
                    <a:pt x="9" y="44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0" name="Freeform 50"/>
            <p:cNvSpPr/>
            <p:nvPr/>
          </p:nvSpPr>
          <p:spPr bwMode="auto">
            <a:xfrm>
              <a:off x="468313" y="4394200"/>
              <a:ext cx="1682750" cy="873125"/>
            </a:xfrm>
            <a:custGeom>
              <a:avLst/>
              <a:gdLst>
                <a:gd name="T0" fmla="*/ 1 w 1246"/>
                <a:gd name="T1" fmla="*/ 16 h 646"/>
                <a:gd name="T2" fmla="*/ 610 w 1246"/>
                <a:gd name="T3" fmla="*/ 201 h 646"/>
                <a:gd name="T4" fmla="*/ 1049 w 1246"/>
                <a:gd name="T5" fmla="*/ 646 h 646"/>
                <a:gd name="T6" fmla="*/ 1246 w 1246"/>
                <a:gd name="T7" fmla="*/ 617 h 646"/>
                <a:gd name="T8" fmla="*/ 653 w 1246"/>
                <a:gd name="T9" fmla="*/ 157 h 646"/>
                <a:gd name="T10" fmla="*/ 72 w 1246"/>
                <a:gd name="T11" fmla="*/ 0 h 646"/>
                <a:gd name="T12" fmla="*/ 1 w 1246"/>
                <a:gd name="T13" fmla="*/ 1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6" h="646">
                  <a:moveTo>
                    <a:pt x="1" y="16"/>
                  </a:moveTo>
                  <a:cubicBezTo>
                    <a:pt x="0" y="19"/>
                    <a:pt x="331" y="41"/>
                    <a:pt x="610" y="201"/>
                  </a:cubicBezTo>
                  <a:cubicBezTo>
                    <a:pt x="899" y="366"/>
                    <a:pt x="1002" y="580"/>
                    <a:pt x="1049" y="646"/>
                  </a:cubicBezTo>
                  <a:cubicBezTo>
                    <a:pt x="1246" y="617"/>
                    <a:pt x="1246" y="617"/>
                    <a:pt x="1246" y="617"/>
                  </a:cubicBezTo>
                  <a:cubicBezTo>
                    <a:pt x="1246" y="617"/>
                    <a:pt x="1073" y="359"/>
                    <a:pt x="653" y="157"/>
                  </a:cubicBezTo>
                  <a:cubicBezTo>
                    <a:pt x="328" y="1"/>
                    <a:pt x="76" y="0"/>
                    <a:pt x="72" y="0"/>
                  </a:cubicBezTo>
                  <a:cubicBezTo>
                    <a:pt x="68" y="0"/>
                    <a:pt x="13" y="13"/>
                    <a:pt x="1" y="16"/>
                  </a:cubicBezTo>
                  <a:close/>
                </a:path>
              </a:pathLst>
            </a:custGeom>
            <a:solidFill>
              <a:srgbClr val="9B8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1" name="Freeform 51"/>
            <p:cNvSpPr/>
            <p:nvPr/>
          </p:nvSpPr>
          <p:spPr bwMode="auto">
            <a:xfrm>
              <a:off x="1571626" y="4803775"/>
              <a:ext cx="579438" cy="463550"/>
            </a:xfrm>
            <a:custGeom>
              <a:avLst/>
              <a:gdLst>
                <a:gd name="T0" fmla="*/ 0 w 430"/>
                <a:gd name="T1" fmla="*/ 48 h 343"/>
                <a:gd name="T2" fmla="*/ 233 w 430"/>
                <a:gd name="T3" fmla="*/ 343 h 343"/>
                <a:gd name="T4" fmla="*/ 430 w 430"/>
                <a:gd name="T5" fmla="*/ 314 h 343"/>
                <a:gd name="T6" fmla="*/ 133 w 430"/>
                <a:gd name="T7" fmla="*/ 29 h 343"/>
                <a:gd name="T8" fmla="*/ 0 w 430"/>
                <a:gd name="T9" fmla="*/ 4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343">
                  <a:moveTo>
                    <a:pt x="0" y="48"/>
                  </a:moveTo>
                  <a:cubicBezTo>
                    <a:pt x="138" y="174"/>
                    <a:pt x="199" y="296"/>
                    <a:pt x="233" y="343"/>
                  </a:cubicBezTo>
                  <a:cubicBezTo>
                    <a:pt x="430" y="314"/>
                    <a:pt x="430" y="314"/>
                    <a:pt x="430" y="314"/>
                  </a:cubicBezTo>
                  <a:cubicBezTo>
                    <a:pt x="430" y="314"/>
                    <a:pt x="340" y="180"/>
                    <a:pt x="133" y="29"/>
                  </a:cubicBezTo>
                  <a:cubicBezTo>
                    <a:pt x="60" y="0"/>
                    <a:pt x="15" y="27"/>
                    <a:pt x="0" y="48"/>
                  </a:cubicBezTo>
                  <a:close/>
                </a:path>
              </a:pathLst>
            </a:custGeom>
            <a:solidFill>
              <a:srgbClr val="7A6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2" name="Freeform 52"/>
            <p:cNvSpPr/>
            <p:nvPr/>
          </p:nvSpPr>
          <p:spPr bwMode="auto">
            <a:xfrm>
              <a:off x="2370138" y="4516437"/>
              <a:ext cx="131763" cy="304800"/>
            </a:xfrm>
            <a:custGeom>
              <a:avLst/>
              <a:gdLst>
                <a:gd name="T0" fmla="*/ 97 w 97"/>
                <a:gd name="T1" fmla="*/ 25 h 225"/>
                <a:gd name="T2" fmla="*/ 90 w 97"/>
                <a:gd name="T3" fmla="*/ 208 h 225"/>
                <a:gd name="T4" fmla="*/ 42 w 97"/>
                <a:gd name="T5" fmla="*/ 221 h 225"/>
                <a:gd name="T6" fmla="*/ 4 w 97"/>
                <a:gd name="T7" fmla="*/ 191 h 225"/>
                <a:gd name="T8" fmla="*/ 60 w 97"/>
                <a:gd name="T9" fmla="*/ 12 h 225"/>
                <a:gd name="T10" fmla="*/ 97 w 97"/>
                <a:gd name="T11" fmla="*/ 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225">
                  <a:moveTo>
                    <a:pt x="97" y="25"/>
                  </a:moveTo>
                  <a:cubicBezTo>
                    <a:pt x="92" y="39"/>
                    <a:pt x="94" y="187"/>
                    <a:pt x="90" y="208"/>
                  </a:cubicBezTo>
                  <a:cubicBezTo>
                    <a:pt x="89" y="213"/>
                    <a:pt x="66" y="225"/>
                    <a:pt x="42" y="221"/>
                  </a:cubicBezTo>
                  <a:cubicBezTo>
                    <a:pt x="16" y="216"/>
                    <a:pt x="8" y="200"/>
                    <a:pt x="4" y="191"/>
                  </a:cubicBezTo>
                  <a:cubicBezTo>
                    <a:pt x="0" y="181"/>
                    <a:pt x="51" y="52"/>
                    <a:pt x="60" y="12"/>
                  </a:cubicBezTo>
                  <a:cubicBezTo>
                    <a:pt x="84" y="0"/>
                    <a:pt x="91" y="16"/>
                    <a:pt x="97" y="25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3" name="Freeform 53"/>
            <p:cNvSpPr/>
            <p:nvPr/>
          </p:nvSpPr>
          <p:spPr bwMode="auto">
            <a:xfrm>
              <a:off x="2420938" y="4535487"/>
              <a:ext cx="61913" cy="274638"/>
            </a:xfrm>
            <a:custGeom>
              <a:avLst/>
              <a:gdLst>
                <a:gd name="T0" fmla="*/ 20 w 46"/>
                <a:gd name="T1" fmla="*/ 2 h 203"/>
                <a:gd name="T2" fmla="*/ 26 w 46"/>
                <a:gd name="T3" fmla="*/ 13 h 203"/>
                <a:gd name="T4" fmla="*/ 27 w 46"/>
                <a:gd name="T5" fmla="*/ 26 h 203"/>
                <a:gd name="T6" fmla="*/ 17 w 46"/>
                <a:gd name="T7" fmla="*/ 50 h 203"/>
                <a:gd name="T8" fmla="*/ 4 w 46"/>
                <a:gd name="T9" fmla="*/ 75 h 203"/>
                <a:gd name="T10" fmla="*/ 2 w 46"/>
                <a:gd name="T11" fmla="*/ 82 h 203"/>
                <a:gd name="T12" fmla="*/ 1 w 46"/>
                <a:gd name="T13" fmla="*/ 85 h 203"/>
                <a:gd name="T14" fmla="*/ 1 w 46"/>
                <a:gd name="T15" fmla="*/ 89 h 203"/>
                <a:gd name="T16" fmla="*/ 1 w 46"/>
                <a:gd name="T17" fmla="*/ 103 h 203"/>
                <a:gd name="T18" fmla="*/ 11 w 46"/>
                <a:gd name="T19" fmla="*/ 129 h 203"/>
                <a:gd name="T20" fmla="*/ 26 w 46"/>
                <a:gd name="T21" fmla="*/ 152 h 203"/>
                <a:gd name="T22" fmla="*/ 39 w 46"/>
                <a:gd name="T23" fmla="*/ 176 h 203"/>
                <a:gd name="T24" fmla="*/ 42 w 46"/>
                <a:gd name="T25" fmla="*/ 189 h 203"/>
                <a:gd name="T26" fmla="*/ 41 w 46"/>
                <a:gd name="T27" fmla="*/ 201 h 203"/>
                <a:gd name="T28" fmla="*/ 41 w 46"/>
                <a:gd name="T29" fmla="*/ 203 h 203"/>
                <a:gd name="T30" fmla="*/ 43 w 46"/>
                <a:gd name="T31" fmla="*/ 202 h 203"/>
                <a:gd name="T32" fmla="*/ 45 w 46"/>
                <a:gd name="T33" fmla="*/ 188 h 203"/>
                <a:gd name="T34" fmla="*/ 42 w 46"/>
                <a:gd name="T35" fmla="*/ 175 h 203"/>
                <a:gd name="T36" fmla="*/ 31 w 46"/>
                <a:gd name="T37" fmla="*/ 149 h 203"/>
                <a:gd name="T38" fmla="*/ 16 w 46"/>
                <a:gd name="T39" fmla="*/ 127 h 203"/>
                <a:gd name="T40" fmla="*/ 7 w 46"/>
                <a:gd name="T41" fmla="*/ 102 h 203"/>
                <a:gd name="T42" fmla="*/ 6 w 46"/>
                <a:gd name="T43" fmla="*/ 89 h 203"/>
                <a:gd name="T44" fmla="*/ 7 w 46"/>
                <a:gd name="T45" fmla="*/ 86 h 203"/>
                <a:gd name="T46" fmla="*/ 7 w 46"/>
                <a:gd name="T47" fmla="*/ 83 h 203"/>
                <a:gd name="T48" fmla="*/ 9 w 46"/>
                <a:gd name="T49" fmla="*/ 77 h 203"/>
                <a:gd name="T50" fmla="*/ 21 w 46"/>
                <a:gd name="T51" fmla="*/ 53 h 203"/>
                <a:gd name="T52" fmla="*/ 31 w 46"/>
                <a:gd name="T53" fmla="*/ 26 h 203"/>
                <a:gd name="T54" fmla="*/ 29 w 46"/>
                <a:gd name="T55" fmla="*/ 12 h 203"/>
                <a:gd name="T56" fmla="*/ 22 w 46"/>
                <a:gd name="T57" fmla="*/ 0 h 203"/>
                <a:gd name="T58" fmla="*/ 22 w 46"/>
                <a:gd name="T59" fmla="*/ 0 h 203"/>
                <a:gd name="T60" fmla="*/ 20 w 46"/>
                <a:gd name="T61" fmla="*/ 0 h 203"/>
                <a:gd name="T62" fmla="*/ 20 w 46"/>
                <a:gd name="T63" fmla="*/ 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203">
                  <a:moveTo>
                    <a:pt x="20" y="2"/>
                  </a:moveTo>
                  <a:cubicBezTo>
                    <a:pt x="23" y="5"/>
                    <a:pt x="25" y="9"/>
                    <a:pt x="26" y="13"/>
                  </a:cubicBezTo>
                  <a:cubicBezTo>
                    <a:pt x="27" y="17"/>
                    <a:pt x="27" y="22"/>
                    <a:pt x="27" y="26"/>
                  </a:cubicBezTo>
                  <a:cubicBezTo>
                    <a:pt x="26" y="34"/>
                    <a:pt x="21" y="42"/>
                    <a:pt x="17" y="50"/>
                  </a:cubicBezTo>
                  <a:cubicBezTo>
                    <a:pt x="12" y="58"/>
                    <a:pt x="7" y="66"/>
                    <a:pt x="4" y="75"/>
                  </a:cubicBezTo>
                  <a:cubicBezTo>
                    <a:pt x="3" y="77"/>
                    <a:pt x="2" y="79"/>
                    <a:pt x="2" y="82"/>
                  </a:cubicBezTo>
                  <a:cubicBezTo>
                    <a:pt x="1" y="83"/>
                    <a:pt x="1" y="84"/>
                    <a:pt x="1" y="85"/>
                  </a:cubicBezTo>
                  <a:cubicBezTo>
                    <a:pt x="1" y="86"/>
                    <a:pt x="1" y="88"/>
                    <a:pt x="1" y="89"/>
                  </a:cubicBezTo>
                  <a:cubicBezTo>
                    <a:pt x="0" y="93"/>
                    <a:pt x="0" y="98"/>
                    <a:pt x="1" y="103"/>
                  </a:cubicBezTo>
                  <a:cubicBezTo>
                    <a:pt x="2" y="113"/>
                    <a:pt x="6" y="122"/>
                    <a:pt x="11" y="129"/>
                  </a:cubicBezTo>
                  <a:cubicBezTo>
                    <a:pt x="16" y="137"/>
                    <a:pt x="21" y="145"/>
                    <a:pt x="26" y="152"/>
                  </a:cubicBezTo>
                  <a:cubicBezTo>
                    <a:pt x="31" y="160"/>
                    <a:pt x="36" y="167"/>
                    <a:pt x="39" y="176"/>
                  </a:cubicBezTo>
                  <a:cubicBezTo>
                    <a:pt x="40" y="180"/>
                    <a:pt x="42" y="184"/>
                    <a:pt x="42" y="189"/>
                  </a:cubicBezTo>
                  <a:cubicBezTo>
                    <a:pt x="43" y="193"/>
                    <a:pt x="43" y="197"/>
                    <a:pt x="41" y="201"/>
                  </a:cubicBezTo>
                  <a:cubicBezTo>
                    <a:pt x="40" y="202"/>
                    <a:pt x="41" y="202"/>
                    <a:pt x="41" y="203"/>
                  </a:cubicBezTo>
                  <a:cubicBezTo>
                    <a:pt x="42" y="203"/>
                    <a:pt x="42" y="203"/>
                    <a:pt x="43" y="202"/>
                  </a:cubicBezTo>
                  <a:cubicBezTo>
                    <a:pt x="45" y="198"/>
                    <a:pt x="46" y="193"/>
                    <a:pt x="45" y="188"/>
                  </a:cubicBezTo>
                  <a:cubicBezTo>
                    <a:pt x="45" y="184"/>
                    <a:pt x="44" y="179"/>
                    <a:pt x="42" y="175"/>
                  </a:cubicBezTo>
                  <a:cubicBezTo>
                    <a:pt x="40" y="166"/>
                    <a:pt x="35" y="157"/>
                    <a:pt x="31" y="149"/>
                  </a:cubicBezTo>
                  <a:cubicBezTo>
                    <a:pt x="26" y="142"/>
                    <a:pt x="20" y="134"/>
                    <a:pt x="16" y="127"/>
                  </a:cubicBezTo>
                  <a:cubicBezTo>
                    <a:pt x="11" y="119"/>
                    <a:pt x="8" y="111"/>
                    <a:pt x="7" y="102"/>
                  </a:cubicBezTo>
                  <a:cubicBezTo>
                    <a:pt x="6" y="98"/>
                    <a:pt x="6" y="94"/>
                    <a:pt x="6" y="89"/>
                  </a:cubicBezTo>
                  <a:cubicBezTo>
                    <a:pt x="7" y="88"/>
                    <a:pt x="7" y="87"/>
                    <a:pt x="7" y="86"/>
                  </a:cubicBezTo>
                  <a:cubicBezTo>
                    <a:pt x="7" y="85"/>
                    <a:pt x="7" y="84"/>
                    <a:pt x="7" y="83"/>
                  </a:cubicBezTo>
                  <a:cubicBezTo>
                    <a:pt x="8" y="81"/>
                    <a:pt x="9" y="79"/>
                    <a:pt x="9" y="77"/>
                  </a:cubicBezTo>
                  <a:cubicBezTo>
                    <a:pt x="12" y="69"/>
                    <a:pt x="17" y="61"/>
                    <a:pt x="21" y="53"/>
                  </a:cubicBezTo>
                  <a:cubicBezTo>
                    <a:pt x="26" y="45"/>
                    <a:pt x="30" y="36"/>
                    <a:pt x="31" y="26"/>
                  </a:cubicBezTo>
                  <a:cubicBezTo>
                    <a:pt x="31" y="22"/>
                    <a:pt x="31" y="17"/>
                    <a:pt x="29" y="12"/>
                  </a:cubicBezTo>
                  <a:cubicBezTo>
                    <a:pt x="28" y="8"/>
                    <a:pt x="25" y="4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ubicBezTo>
                    <a:pt x="20" y="1"/>
                    <a:pt x="20" y="1"/>
                    <a:pt x="20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4" name="Freeform 54"/>
            <p:cNvSpPr/>
            <p:nvPr/>
          </p:nvSpPr>
          <p:spPr bwMode="auto">
            <a:xfrm>
              <a:off x="2439988" y="4541837"/>
              <a:ext cx="53975" cy="212725"/>
            </a:xfrm>
            <a:custGeom>
              <a:avLst/>
              <a:gdLst>
                <a:gd name="T0" fmla="*/ 16 w 40"/>
                <a:gd name="T1" fmla="*/ 2 h 158"/>
                <a:gd name="T2" fmla="*/ 21 w 40"/>
                <a:gd name="T3" fmla="*/ 11 h 158"/>
                <a:gd name="T4" fmla="*/ 22 w 40"/>
                <a:gd name="T5" fmla="*/ 21 h 158"/>
                <a:gd name="T6" fmla="*/ 16 w 40"/>
                <a:gd name="T7" fmla="*/ 40 h 158"/>
                <a:gd name="T8" fmla="*/ 7 w 40"/>
                <a:gd name="T9" fmla="*/ 60 h 158"/>
                <a:gd name="T10" fmla="*/ 3 w 40"/>
                <a:gd name="T11" fmla="*/ 70 h 158"/>
                <a:gd name="T12" fmla="*/ 1 w 40"/>
                <a:gd name="T13" fmla="*/ 81 h 158"/>
                <a:gd name="T14" fmla="*/ 3 w 40"/>
                <a:gd name="T15" fmla="*/ 103 h 158"/>
                <a:gd name="T16" fmla="*/ 13 w 40"/>
                <a:gd name="T17" fmla="*/ 123 h 158"/>
                <a:gd name="T18" fmla="*/ 26 w 40"/>
                <a:gd name="T19" fmla="*/ 140 h 158"/>
                <a:gd name="T20" fmla="*/ 38 w 40"/>
                <a:gd name="T21" fmla="*/ 157 h 158"/>
                <a:gd name="T22" fmla="*/ 40 w 40"/>
                <a:gd name="T23" fmla="*/ 158 h 158"/>
                <a:gd name="T24" fmla="*/ 40 w 40"/>
                <a:gd name="T25" fmla="*/ 156 h 158"/>
                <a:gd name="T26" fmla="*/ 35 w 40"/>
                <a:gd name="T27" fmla="*/ 146 h 158"/>
                <a:gd name="T28" fmla="*/ 28 w 40"/>
                <a:gd name="T29" fmla="*/ 138 h 158"/>
                <a:gd name="T30" fmla="*/ 15 w 40"/>
                <a:gd name="T31" fmla="*/ 121 h 158"/>
                <a:gd name="T32" fmla="*/ 7 w 40"/>
                <a:gd name="T33" fmla="*/ 102 h 158"/>
                <a:gd name="T34" fmla="*/ 5 w 40"/>
                <a:gd name="T35" fmla="*/ 81 h 158"/>
                <a:gd name="T36" fmla="*/ 7 w 40"/>
                <a:gd name="T37" fmla="*/ 71 h 158"/>
                <a:gd name="T38" fmla="*/ 11 w 40"/>
                <a:gd name="T39" fmla="*/ 62 h 158"/>
                <a:gd name="T40" fmla="*/ 21 w 40"/>
                <a:gd name="T41" fmla="*/ 42 h 158"/>
                <a:gd name="T42" fmla="*/ 27 w 40"/>
                <a:gd name="T43" fmla="*/ 21 h 158"/>
                <a:gd name="T44" fmla="*/ 25 w 40"/>
                <a:gd name="T45" fmla="*/ 9 h 158"/>
                <a:gd name="T46" fmla="*/ 18 w 40"/>
                <a:gd name="T47" fmla="*/ 1 h 158"/>
                <a:gd name="T48" fmla="*/ 18 w 40"/>
                <a:gd name="T49" fmla="*/ 1 h 158"/>
                <a:gd name="T50" fmla="*/ 16 w 40"/>
                <a:gd name="T51" fmla="*/ 1 h 158"/>
                <a:gd name="T52" fmla="*/ 16 w 40"/>
                <a:gd name="T53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158">
                  <a:moveTo>
                    <a:pt x="16" y="2"/>
                  </a:moveTo>
                  <a:cubicBezTo>
                    <a:pt x="18" y="5"/>
                    <a:pt x="20" y="8"/>
                    <a:pt x="21" y="11"/>
                  </a:cubicBezTo>
                  <a:cubicBezTo>
                    <a:pt x="22" y="14"/>
                    <a:pt x="22" y="17"/>
                    <a:pt x="22" y="21"/>
                  </a:cubicBezTo>
                  <a:cubicBezTo>
                    <a:pt x="22" y="27"/>
                    <a:pt x="19" y="34"/>
                    <a:pt x="16" y="40"/>
                  </a:cubicBezTo>
                  <a:cubicBezTo>
                    <a:pt x="13" y="47"/>
                    <a:pt x="10" y="53"/>
                    <a:pt x="7" y="60"/>
                  </a:cubicBezTo>
                  <a:cubicBezTo>
                    <a:pt x="5" y="63"/>
                    <a:pt x="4" y="66"/>
                    <a:pt x="3" y="70"/>
                  </a:cubicBezTo>
                  <a:cubicBezTo>
                    <a:pt x="2" y="74"/>
                    <a:pt x="1" y="77"/>
                    <a:pt x="1" y="81"/>
                  </a:cubicBezTo>
                  <a:cubicBezTo>
                    <a:pt x="0" y="88"/>
                    <a:pt x="1" y="96"/>
                    <a:pt x="3" y="103"/>
                  </a:cubicBezTo>
                  <a:cubicBezTo>
                    <a:pt x="5" y="110"/>
                    <a:pt x="9" y="117"/>
                    <a:pt x="13" y="123"/>
                  </a:cubicBezTo>
                  <a:cubicBezTo>
                    <a:pt x="17" y="129"/>
                    <a:pt x="21" y="135"/>
                    <a:pt x="26" y="140"/>
                  </a:cubicBezTo>
                  <a:cubicBezTo>
                    <a:pt x="31" y="145"/>
                    <a:pt x="37" y="150"/>
                    <a:pt x="38" y="157"/>
                  </a:cubicBezTo>
                  <a:cubicBezTo>
                    <a:pt x="38" y="157"/>
                    <a:pt x="39" y="158"/>
                    <a:pt x="40" y="158"/>
                  </a:cubicBezTo>
                  <a:cubicBezTo>
                    <a:pt x="40" y="157"/>
                    <a:pt x="40" y="157"/>
                    <a:pt x="40" y="156"/>
                  </a:cubicBezTo>
                  <a:cubicBezTo>
                    <a:pt x="39" y="153"/>
                    <a:pt x="38" y="149"/>
                    <a:pt x="35" y="146"/>
                  </a:cubicBezTo>
                  <a:cubicBezTo>
                    <a:pt x="33" y="143"/>
                    <a:pt x="31" y="141"/>
                    <a:pt x="28" y="138"/>
                  </a:cubicBezTo>
                  <a:cubicBezTo>
                    <a:pt x="24" y="133"/>
                    <a:pt x="19" y="127"/>
                    <a:pt x="15" y="121"/>
                  </a:cubicBezTo>
                  <a:cubicBezTo>
                    <a:pt x="12" y="115"/>
                    <a:pt x="9" y="109"/>
                    <a:pt x="7" y="102"/>
                  </a:cubicBezTo>
                  <a:cubicBezTo>
                    <a:pt x="5" y="95"/>
                    <a:pt x="4" y="88"/>
                    <a:pt x="5" y="81"/>
                  </a:cubicBezTo>
                  <a:cubicBezTo>
                    <a:pt x="6" y="78"/>
                    <a:pt x="6" y="75"/>
                    <a:pt x="7" y="71"/>
                  </a:cubicBezTo>
                  <a:cubicBezTo>
                    <a:pt x="8" y="68"/>
                    <a:pt x="10" y="65"/>
                    <a:pt x="11" y="62"/>
                  </a:cubicBezTo>
                  <a:cubicBezTo>
                    <a:pt x="14" y="55"/>
                    <a:pt x="18" y="49"/>
                    <a:pt x="21" y="42"/>
                  </a:cubicBezTo>
                  <a:cubicBezTo>
                    <a:pt x="24" y="36"/>
                    <a:pt x="27" y="29"/>
                    <a:pt x="27" y="21"/>
                  </a:cubicBezTo>
                  <a:cubicBezTo>
                    <a:pt x="27" y="17"/>
                    <a:pt x="27" y="13"/>
                    <a:pt x="25" y="9"/>
                  </a:cubicBezTo>
                  <a:cubicBezTo>
                    <a:pt x="24" y="6"/>
                    <a:pt x="21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6" y="1"/>
                  </a:cubicBezTo>
                  <a:cubicBezTo>
                    <a:pt x="16" y="1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5" name="Freeform 55"/>
            <p:cNvSpPr/>
            <p:nvPr/>
          </p:nvSpPr>
          <p:spPr bwMode="auto">
            <a:xfrm>
              <a:off x="2462213" y="4587875"/>
              <a:ext cx="36513" cy="119063"/>
            </a:xfrm>
            <a:custGeom>
              <a:avLst/>
              <a:gdLst>
                <a:gd name="T0" fmla="*/ 25 w 27"/>
                <a:gd name="T1" fmla="*/ 1 h 88"/>
                <a:gd name="T2" fmla="*/ 15 w 27"/>
                <a:gd name="T3" fmla="*/ 24 h 88"/>
                <a:gd name="T4" fmla="*/ 9 w 27"/>
                <a:gd name="T5" fmla="*/ 35 h 88"/>
                <a:gd name="T6" fmla="*/ 3 w 27"/>
                <a:gd name="T7" fmla="*/ 47 h 88"/>
                <a:gd name="T8" fmla="*/ 1 w 27"/>
                <a:gd name="T9" fmla="*/ 60 h 88"/>
                <a:gd name="T10" fmla="*/ 3 w 27"/>
                <a:gd name="T11" fmla="*/ 73 h 88"/>
                <a:gd name="T12" fmla="*/ 7 w 27"/>
                <a:gd name="T13" fmla="*/ 79 h 88"/>
                <a:gd name="T14" fmla="*/ 12 w 27"/>
                <a:gd name="T15" fmla="*/ 84 h 88"/>
                <a:gd name="T16" fmla="*/ 24 w 27"/>
                <a:gd name="T17" fmla="*/ 88 h 88"/>
                <a:gd name="T18" fmla="*/ 25 w 27"/>
                <a:gd name="T19" fmla="*/ 87 h 88"/>
                <a:gd name="T20" fmla="*/ 25 w 27"/>
                <a:gd name="T21" fmla="*/ 86 h 88"/>
                <a:gd name="T22" fmla="*/ 14 w 27"/>
                <a:gd name="T23" fmla="*/ 82 h 88"/>
                <a:gd name="T24" fmla="*/ 10 w 27"/>
                <a:gd name="T25" fmla="*/ 77 h 88"/>
                <a:gd name="T26" fmla="*/ 7 w 27"/>
                <a:gd name="T27" fmla="*/ 72 h 88"/>
                <a:gd name="T28" fmla="*/ 5 w 27"/>
                <a:gd name="T29" fmla="*/ 60 h 88"/>
                <a:gd name="T30" fmla="*/ 7 w 27"/>
                <a:gd name="T31" fmla="*/ 48 h 88"/>
                <a:gd name="T32" fmla="*/ 19 w 27"/>
                <a:gd name="T33" fmla="*/ 26 h 88"/>
                <a:gd name="T34" fmla="*/ 24 w 27"/>
                <a:gd name="T35" fmla="*/ 14 h 88"/>
                <a:gd name="T36" fmla="*/ 27 w 27"/>
                <a:gd name="T37" fmla="*/ 2 h 88"/>
                <a:gd name="T38" fmla="*/ 27 w 27"/>
                <a:gd name="T39" fmla="*/ 1 h 88"/>
                <a:gd name="T40" fmla="*/ 26 w 27"/>
                <a:gd name="T41" fmla="*/ 0 h 88"/>
                <a:gd name="T42" fmla="*/ 25 w 27"/>
                <a:gd name="T43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88">
                  <a:moveTo>
                    <a:pt x="25" y="1"/>
                  </a:moveTo>
                  <a:cubicBezTo>
                    <a:pt x="23" y="10"/>
                    <a:pt x="20" y="17"/>
                    <a:pt x="15" y="24"/>
                  </a:cubicBezTo>
                  <a:cubicBezTo>
                    <a:pt x="13" y="28"/>
                    <a:pt x="11" y="31"/>
                    <a:pt x="9" y="35"/>
                  </a:cubicBezTo>
                  <a:cubicBezTo>
                    <a:pt x="6" y="39"/>
                    <a:pt x="4" y="43"/>
                    <a:pt x="3" y="47"/>
                  </a:cubicBezTo>
                  <a:cubicBezTo>
                    <a:pt x="1" y="51"/>
                    <a:pt x="0" y="56"/>
                    <a:pt x="1" y="60"/>
                  </a:cubicBezTo>
                  <a:cubicBezTo>
                    <a:pt x="1" y="65"/>
                    <a:pt x="2" y="69"/>
                    <a:pt x="3" y="73"/>
                  </a:cubicBezTo>
                  <a:cubicBezTo>
                    <a:pt x="4" y="75"/>
                    <a:pt x="5" y="77"/>
                    <a:pt x="7" y="79"/>
                  </a:cubicBezTo>
                  <a:cubicBezTo>
                    <a:pt x="8" y="81"/>
                    <a:pt x="10" y="83"/>
                    <a:pt x="12" y="84"/>
                  </a:cubicBezTo>
                  <a:cubicBezTo>
                    <a:pt x="15" y="87"/>
                    <a:pt x="20" y="88"/>
                    <a:pt x="24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5" y="86"/>
                    <a:pt x="25" y="86"/>
                  </a:cubicBezTo>
                  <a:cubicBezTo>
                    <a:pt x="21" y="86"/>
                    <a:pt x="17" y="84"/>
                    <a:pt x="14" y="82"/>
                  </a:cubicBezTo>
                  <a:cubicBezTo>
                    <a:pt x="12" y="80"/>
                    <a:pt x="11" y="79"/>
                    <a:pt x="10" y="77"/>
                  </a:cubicBezTo>
                  <a:cubicBezTo>
                    <a:pt x="9" y="76"/>
                    <a:pt x="8" y="74"/>
                    <a:pt x="7" y="72"/>
                  </a:cubicBezTo>
                  <a:cubicBezTo>
                    <a:pt x="6" y="68"/>
                    <a:pt x="5" y="64"/>
                    <a:pt x="5" y="60"/>
                  </a:cubicBezTo>
                  <a:cubicBezTo>
                    <a:pt x="5" y="56"/>
                    <a:pt x="6" y="52"/>
                    <a:pt x="7" y="48"/>
                  </a:cubicBezTo>
                  <a:cubicBezTo>
                    <a:pt x="10" y="41"/>
                    <a:pt x="15" y="34"/>
                    <a:pt x="19" y="26"/>
                  </a:cubicBezTo>
                  <a:cubicBezTo>
                    <a:pt x="21" y="22"/>
                    <a:pt x="23" y="18"/>
                    <a:pt x="24" y="14"/>
                  </a:cubicBezTo>
                  <a:cubicBezTo>
                    <a:pt x="26" y="10"/>
                    <a:pt x="27" y="6"/>
                    <a:pt x="27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0"/>
                    <a:pt x="26" y="0"/>
                  </a:cubicBezTo>
                  <a:cubicBezTo>
                    <a:pt x="25" y="0"/>
                    <a:pt x="25" y="1"/>
                    <a:pt x="2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6" name="Freeform 56"/>
            <p:cNvSpPr/>
            <p:nvPr/>
          </p:nvSpPr>
          <p:spPr bwMode="auto">
            <a:xfrm>
              <a:off x="2393951" y="4697412"/>
              <a:ext cx="25400" cy="107950"/>
            </a:xfrm>
            <a:custGeom>
              <a:avLst/>
              <a:gdLst>
                <a:gd name="T0" fmla="*/ 2 w 19"/>
                <a:gd name="T1" fmla="*/ 2 h 80"/>
                <a:gd name="T2" fmla="*/ 11 w 19"/>
                <a:gd name="T3" fmla="*/ 20 h 80"/>
                <a:gd name="T4" fmla="*/ 13 w 19"/>
                <a:gd name="T5" fmla="*/ 40 h 80"/>
                <a:gd name="T6" fmla="*/ 10 w 19"/>
                <a:gd name="T7" fmla="*/ 60 h 80"/>
                <a:gd name="T8" fmla="*/ 1 w 19"/>
                <a:gd name="T9" fmla="*/ 78 h 80"/>
                <a:gd name="T10" fmla="*/ 1 w 19"/>
                <a:gd name="T11" fmla="*/ 79 h 80"/>
                <a:gd name="T12" fmla="*/ 2 w 19"/>
                <a:gd name="T13" fmla="*/ 79 h 80"/>
                <a:gd name="T14" fmla="*/ 15 w 19"/>
                <a:gd name="T15" fmla="*/ 62 h 80"/>
                <a:gd name="T16" fmla="*/ 19 w 19"/>
                <a:gd name="T17" fmla="*/ 40 h 80"/>
                <a:gd name="T18" fmla="*/ 15 w 19"/>
                <a:gd name="T19" fmla="*/ 19 h 80"/>
                <a:gd name="T20" fmla="*/ 4 w 19"/>
                <a:gd name="T21" fmla="*/ 0 h 80"/>
                <a:gd name="T22" fmla="*/ 4 w 19"/>
                <a:gd name="T23" fmla="*/ 0 h 80"/>
                <a:gd name="T24" fmla="*/ 3 w 19"/>
                <a:gd name="T25" fmla="*/ 0 h 80"/>
                <a:gd name="T26" fmla="*/ 2 w 19"/>
                <a:gd name="T27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80">
                  <a:moveTo>
                    <a:pt x="2" y="2"/>
                  </a:moveTo>
                  <a:cubicBezTo>
                    <a:pt x="6" y="7"/>
                    <a:pt x="9" y="14"/>
                    <a:pt x="11" y="20"/>
                  </a:cubicBezTo>
                  <a:cubicBezTo>
                    <a:pt x="13" y="27"/>
                    <a:pt x="14" y="33"/>
                    <a:pt x="13" y="40"/>
                  </a:cubicBezTo>
                  <a:cubicBezTo>
                    <a:pt x="13" y="47"/>
                    <a:pt x="12" y="54"/>
                    <a:pt x="10" y="60"/>
                  </a:cubicBezTo>
                  <a:cubicBezTo>
                    <a:pt x="8" y="66"/>
                    <a:pt x="5" y="72"/>
                    <a:pt x="1" y="78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" y="80"/>
                    <a:pt x="2" y="80"/>
                    <a:pt x="2" y="79"/>
                  </a:cubicBezTo>
                  <a:cubicBezTo>
                    <a:pt x="8" y="75"/>
                    <a:pt x="12" y="68"/>
                    <a:pt x="15" y="62"/>
                  </a:cubicBezTo>
                  <a:cubicBezTo>
                    <a:pt x="17" y="55"/>
                    <a:pt x="19" y="48"/>
                    <a:pt x="19" y="40"/>
                  </a:cubicBezTo>
                  <a:cubicBezTo>
                    <a:pt x="19" y="33"/>
                    <a:pt x="18" y="26"/>
                    <a:pt x="15" y="19"/>
                  </a:cubicBezTo>
                  <a:cubicBezTo>
                    <a:pt x="13" y="12"/>
                    <a:pt x="9" y="6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7" name="Freeform 57"/>
            <p:cNvSpPr/>
            <p:nvPr/>
          </p:nvSpPr>
          <p:spPr bwMode="auto">
            <a:xfrm>
              <a:off x="2384426" y="4725987"/>
              <a:ext cx="19050" cy="68263"/>
            </a:xfrm>
            <a:custGeom>
              <a:avLst/>
              <a:gdLst>
                <a:gd name="T0" fmla="*/ 2 w 14"/>
                <a:gd name="T1" fmla="*/ 1 h 50"/>
                <a:gd name="T2" fmla="*/ 8 w 14"/>
                <a:gd name="T3" fmla="*/ 13 h 50"/>
                <a:gd name="T4" fmla="*/ 10 w 14"/>
                <a:gd name="T5" fmla="*/ 25 h 50"/>
                <a:gd name="T6" fmla="*/ 7 w 14"/>
                <a:gd name="T7" fmla="*/ 38 h 50"/>
                <a:gd name="T8" fmla="*/ 1 w 14"/>
                <a:gd name="T9" fmla="*/ 49 h 50"/>
                <a:gd name="T10" fmla="*/ 1 w 14"/>
                <a:gd name="T11" fmla="*/ 50 h 50"/>
                <a:gd name="T12" fmla="*/ 2 w 14"/>
                <a:gd name="T13" fmla="*/ 50 h 50"/>
                <a:gd name="T14" fmla="*/ 11 w 14"/>
                <a:gd name="T15" fmla="*/ 39 h 50"/>
                <a:gd name="T16" fmla="*/ 14 w 14"/>
                <a:gd name="T17" fmla="*/ 25 h 50"/>
                <a:gd name="T18" fmla="*/ 11 w 14"/>
                <a:gd name="T19" fmla="*/ 11 h 50"/>
                <a:gd name="T20" fmla="*/ 4 w 14"/>
                <a:gd name="T21" fmla="*/ 0 h 50"/>
                <a:gd name="T22" fmla="*/ 4 w 14"/>
                <a:gd name="T23" fmla="*/ 0 h 50"/>
                <a:gd name="T24" fmla="*/ 2 w 14"/>
                <a:gd name="T25" fmla="*/ 0 h 50"/>
                <a:gd name="T26" fmla="*/ 2 w 14"/>
                <a:gd name="T27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50">
                  <a:moveTo>
                    <a:pt x="2" y="1"/>
                  </a:moveTo>
                  <a:cubicBezTo>
                    <a:pt x="5" y="5"/>
                    <a:pt x="7" y="9"/>
                    <a:pt x="8" y="13"/>
                  </a:cubicBezTo>
                  <a:cubicBezTo>
                    <a:pt x="9" y="17"/>
                    <a:pt x="10" y="21"/>
                    <a:pt x="10" y="25"/>
                  </a:cubicBezTo>
                  <a:cubicBezTo>
                    <a:pt x="10" y="29"/>
                    <a:pt x="9" y="34"/>
                    <a:pt x="7" y="38"/>
                  </a:cubicBezTo>
                  <a:cubicBezTo>
                    <a:pt x="6" y="42"/>
                    <a:pt x="4" y="46"/>
                    <a:pt x="1" y="49"/>
                  </a:cubicBezTo>
                  <a:cubicBezTo>
                    <a:pt x="0" y="49"/>
                    <a:pt x="0" y="50"/>
                    <a:pt x="1" y="50"/>
                  </a:cubicBezTo>
                  <a:cubicBezTo>
                    <a:pt x="1" y="50"/>
                    <a:pt x="2" y="50"/>
                    <a:pt x="2" y="50"/>
                  </a:cubicBezTo>
                  <a:cubicBezTo>
                    <a:pt x="6" y="47"/>
                    <a:pt x="9" y="43"/>
                    <a:pt x="11" y="39"/>
                  </a:cubicBezTo>
                  <a:cubicBezTo>
                    <a:pt x="13" y="35"/>
                    <a:pt x="13" y="30"/>
                    <a:pt x="14" y="25"/>
                  </a:cubicBezTo>
                  <a:cubicBezTo>
                    <a:pt x="14" y="21"/>
                    <a:pt x="13" y="16"/>
                    <a:pt x="11" y="11"/>
                  </a:cubicBezTo>
                  <a:cubicBezTo>
                    <a:pt x="10" y="7"/>
                    <a:pt x="7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8" name="Freeform 58"/>
            <p:cNvSpPr/>
            <p:nvPr/>
          </p:nvSpPr>
          <p:spPr bwMode="auto">
            <a:xfrm>
              <a:off x="2239963" y="4051300"/>
              <a:ext cx="579438" cy="542925"/>
            </a:xfrm>
            <a:custGeom>
              <a:avLst/>
              <a:gdLst>
                <a:gd name="T0" fmla="*/ 28 w 428"/>
                <a:gd name="T1" fmla="*/ 145 h 401"/>
                <a:gd name="T2" fmla="*/ 163 w 428"/>
                <a:gd name="T3" fmla="*/ 370 h 401"/>
                <a:gd name="T4" fmla="*/ 400 w 428"/>
                <a:gd name="T5" fmla="*/ 256 h 401"/>
                <a:gd name="T6" fmla="*/ 265 w 428"/>
                <a:gd name="T7" fmla="*/ 31 h 401"/>
                <a:gd name="T8" fmla="*/ 28 w 428"/>
                <a:gd name="T9" fmla="*/ 145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401">
                  <a:moveTo>
                    <a:pt x="28" y="145"/>
                  </a:moveTo>
                  <a:cubicBezTo>
                    <a:pt x="0" y="238"/>
                    <a:pt x="60" y="339"/>
                    <a:pt x="163" y="370"/>
                  </a:cubicBezTo>
                  <a:cubicBezTo>
                    <a:pt x="266" y="401"/>
                    <a:pt x="372" y="350"/>
                    <a:pt x="400" y="256"/>
                  </a:cubicBezTo>
                  <a:cubicBezTo>
                    <a:pt x="428" y="162"/>
                    <a:pt x="368" y="61"/>
                    <a:pt x="265" y="31"/>
                  </a:cubicBezTo>
                  <a:cubicBezTo>
                    <a:pt x="162" y="0"/>
                    <a:pt x="56" y="51"/>
                    <a:pt x="28" y="145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9" name="Freeform 59"/>
            <p:cNvSpPr/>
            <p:nvPr/>
          </p:nvSpPr>
          <p:spPr bwMode="auto">
            <a:xfrm>
              <a:off x="2295526" y="4086225"/>
              <a:ext cx="474663" cy="446088"/>
            </a:xfrm>
            <a:custGeom>
              <a:avLst/>
              <a:gdLst>
                <a:gd name="T0" fmla="*/ 273 w 351"/>
                <a:gd name="T1" fmla="*/ 60 h 330"/>
                <a:gd name="T2" fmla="*/ 262 w 351"/>
                <a:gd name="T3" fmla="*/ 26 h 330"/>
                <a:gd name="T4" fmla="*/ 234 w 351"/>
                <a:gd name="T5" fmla="*/ 37 h 330"/>
                <a:gd name="T6" fmla="*/ 209 w 351"/>
                <a:gd name="T7" fmla="*/ 4 h 330"/>
                <a:gd name="T8" fmla="*/ 184 w 351"/>
                <a:gd name="T9" fmla="*/ 24 h 330"/>
                <a:gd name="T10" fmla="*/ 140 w 351"/>
                <a:gd name="T11" fmla="*/ 9 h 330"/>
                <a:gd name="T12" fmla="*/ 124 w 351"/>
                <a:gd name="T13" fmla="*/ 41 h 330"/>
                <a:gd name="T14" fmla="*/ 87 w 351"/>
                <a:gd name="T15" fmla="*/ 26 h 330"/>
                <a:gd name="T16" fmla="*/ 81 w 351"/>
                <a:gd name="T17" fmla="*/ 52 h 330"/>
                <a:gd name="T18" fmla="*/ 43 w 351"/>
                <a:gd name="T19" fmla="*/ 66 h 330"/>
                <a:gd name="T20" fmla="*/ 42 w 351"/>
                <a:gd name="T21" fmla="*/ 107 h 330"/>
                <a:gd name="T22" fmla="*/ 6 w 351"/>
                <a:gd name="T23" fmla="*/ 119 h 330"/>
                <a:gd name="T24" fmla="*/ 23 w 351"/>
                <a:gd name="T25" fmla="*/ 145 h 330"/>
                <a:gd name="T26" fmla="*/ 13 w 351"/>
                <a:gd name="T27" fmla="*/ 196 h 330"/>
                <a:gd name="T28" fmla="*/ 45 w 351"/>
                <a:gd name="T29" fmla="*/ 217 h 330"/>
                <a:gd name="T30" fmla="*/ 40 w 351"/>
                <a:gd name="T31" fmla="*/ 259 h 330"/>
                <a:gd name="T32" fmla="*/ 91 w 351"/>
                <a:gd name="T33" fmla="*/ 265 h 330"/>
                <a:gd name="T34" fmla="*/ 97 w 351"/>
                <a:gd name="T35" fmla="*/ 305 h 330"/>
                <a:gd name="T36" fmla="*/ 131 w 351"/>
                <a:gd name="T37" fmla="*/ 292 h 330"/>
                <a:gd name="T38" fmla="*/ 177 w 351"/>
                <a:gd name="T39" fmla="*/ 328 h 330"/>
                <a:gd name="T40" fmla="*/ 212 w 351"/>
                <a:gd name="T41" fmla="*/ 290 h 330"/>
                <a:gd name="T42" fmla="*/ 246 w 351"/>
                <a:gd name="T43" fmla="*/ 310 h 330"/>
                <a:gd name="T44" fmla="*/ 258 w 351"/>
                <a:gd name="T45" fmla="*/ 269 h 330"/>
                <a:gd name="T46" fmla="*/ 300 w 351"/>
                <a:gd name="T47" fmla="*/ 271 h 330"/>
                <a:gd name="T48" fmla="*/ 308 w 351"/>
                <a:gd name="T49" fmla="*/ 213 h 330"/>
                <a:gd name="T50" fmla="*/ 351 w 351"/>
                <a:gd name="T51" fmla="*/ 185 h 330"/>
                <a:gd name="T52" fmla="*/ 319 w 351"/>
                <a:gd name="T53" fmla="*/ 163 h 330"/>
                <a:gd name="T54" fmla="*/ 337 w 351"/>
                <a:gd name="T55" fmla="*/ 120 h 330"/>
                <a:gd name="T56" fmla="*/ 312 w 351"/>
                <a:gd name="T57" fmla="*/ 114 h 330"/>
                <a:gd name="T58" fmla="*/ 311 w 351"/>
                <a:gd name="T59" fmla="*/ 68 h 330"/>
                <a:gd name="T60" fmla="*/ 273 w 351"/>
                <a:gd name="T61" fmla="*/ 6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1" h="330">
                  <a:moveTo>
                    <a:pt x="273" y="60"/>
                  </a:moveTo>
                  <a:cubicBezTo>
                    <a:pt x="264" y="51"/>
                    <a:pt x="276" y="32"/>
                    <a:pt x="262" y="26"/>
                  </a:cubicBezTo>
                  <a:cubicBezTo>
                    <a:pt x="250" y="20"/>
                    <a:pt x="245" y="38"/>
                    <a:pt x="234" y="37"/>
                  </a:cubicBezTo>
                  <a:cubicBezTo>
                    <a:pt x="219" y="34"/>
                    <a:pt x="220" y="6"/>
                    <a:pt x="209" y="4"/>
                  </a:cubicBezTo>
                  <a:cubicBezTo>
                    <a:pt x="199" y="3"/>
                    <a:pt x="195" y="20"/>
                    <a:pt x="184" y="24"/>
                  </a:cubicBezTo>
                  <a:cubicBezTo>
                    <a:pt x="166" y="31"/>
                    <a:pt x="154" y="0"/>
                    <a:pt x="140" y="9"/>
                  </a:cubicBezTo>
                  <a:cubicBezTo>
                    <a:pt x="131" y="16"/>
                    <a:pt x="142" y="37"/>
                    <a:pt x="124" y="41"/>
                  </a:cubicBezTo>
                  <a:cubicBezTo>
                    <a:pt x="112" y="44"/>
                    <a:pt x="96" y="22"/>
                    <a:pt x="87" y="26"/>
                  </a:cubicBezTo>
                  <a:cubicBezTo>
                    <a:pt x="77" y="30"/>
                    <a:pt x="86" y="43"/>
                    <a:pt x="81" y="52"/>
                  </a:cubicBezTo>
                  <a:cubicBezTo>
                    <a:pt x="72" y="69"/>
                    <a:pt x="49" y="51"/>
                    <a:pt x="43" y="66"/>
                  </a:cubicBezTo>
                  <a:cubicBezTo>
                    <a:pt x="39" y="77"/>
                    <a:pt x="53" y="94"/>
                    <a:pt x="42" y="107"/>
                  </a:cubicBezTo>
                  <a:cubicBezTo>
                    <a:pt x="35" y="115"/>
                    <a:pt x="11" y="110"/>
                    <a:pt x="6" y="119"/>
                  </a:cubicBezTo>
                  <a:cubicBezTo>
                    <a:pt x="0" y="132"/>
                    <a:pt x="18" y="136"/>
                    <a:pt x="23" y="145"/>
                  </a:cubicBezTo>
                  <a:cubicBezTo>
                    <a:pt x="36" y="172"/>
                    <a:pt x="4" y="173"/>
                    <a:pt x="13" y="196"/>
                  </a:cubicBezTo>
                  <a:cubicBezTo>
                    <a:pt x="18" y="208"/>
                    <a:pt x="39" y="206"/>
                    <a:pt x="45" y="217"/>
                  </a:cubicBezTo>
                  <a:cubicBezTo>
                    <a:pt x="52" y="230"/>
                    <a:pt x="30" y="249"/>
                    <a:pt x="40" y="259"/>
                  </a:cubicBezTo>
                  <a:cubicBezTo>
                    <a:pt x="53" y="274"/>
                    <a:pt x="75" y="246"/>
                    <a:pt x="91" y="265"/>
                  </a:cubicBezTo>
                  <a:cubicBezTo>
                    <a:pt x="99" y="273"/>
                    <a:pt x="86" y="296"/>
                    <a:pt x="97" y="305"/>
                  </a:cubicBezTo>
                  <a:cubicBezTo>
                    <a:pt x="112" y="315"/>
                    <a:pt x="119" y="297"/>
                    <a:pt x="131" y="292"/>
                  </a:cubicBezTo>
                  <a:cubicBezTo>
                    <a:pt x="169" y="279"/>
                    <a:pt x="144" y="330"/>
                    <a:pt x="177" y="328"/>
                  </a:cubicBezTo>
                  <a:cubicBezTo>
                    <a:pt x="208" y="326"/>
                    <a:pt x="194" y="283"/>
                    <a:pt x="212" y="290"/>
                  </a:cubicBezTo>
                  <a:cubicBezTo>
                    <a:pt x="222" y="293"/>
                    <a:pt x="232" y="316"/>
                    <a:pt x="246" y="310"/>
                  </a:cubicBezTo>
                  <a:cubicBezTo>
                    <a:pt x="257" y="305"/>
                    <a:pt x="248" y="275"/>
                    <a:pt x="258" y="269"/>
                  </a:cubicBezTo>
                  <a:cubicBezTo>
                    <a:pt x="274" y="260"/>
                    <a:pt x="270" y="272"/>
                    <a:pt x="300" y="271"/>
                  </a:cubicBezTo>
                  <a:cubicBezTo>
                    <a:pt x="336" y="269"/>
                    <a:pt x="298" y="229"/>
                    <a:pt x="308" y="213"/>
                  </a:cubicBezTo>
                  <a:cubicBezTo>
                    <a:pt x="317" y="200"/>
                    <a:pt x="350" y="203"/>
                    <a:pt x="351" y="185"/>
                  </a:cubicBezTo>
                  <a:cubicBezTo>
                    <a:pt x="351" y="170"/>
                    <a:pt x="323" y="173"/>
                    <a:pt x="319" y="163"/>
                  </a:cubicBezTo>
                  <a:cubicBezTo>
                    <a:pt x="313" y="148"/>
                    <a:pt x="345" y="132"/>
                    <a:pt x="337" y="120"/>
                  </a:cubicBezTo>
                  <a:cubicBezTo>
                    <a:pt x="333" y="113"/>
                    <a:pt x="316" y="120"/>
                    <a:pt x="312" y="114"/>
                  </a:cubicBezTo>
                  <a:cubicBezTo>
                    <a:pt x="302" y="101"/>
                    <a:pt x="328" y="79"/>
                    <a:pt x="311" y="68"/>
                  </a:cubicBezTo>
                  <a:cubicBezTo>
                    <a:pt x="305" y="64"/>
                    <a:pt x="291" y="78"/>
                    <a:pt x="273" y="60"/>
                  </a:cubicBezTo>
                  <a:close/>
                </a:path>
              </a:pathLst>
            </a:custGeom>
            <a:solidFill>
              <a:srgbClr val="009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0" name="Freeform 60"/>
            <p:cNvSpPr/>
            <p:nvPr/>
          </p:nvSpPr>
          <p:spPr bwMode="auto">
            <a:xfrm>
              <a:off x="2359026" y="4122737"/>
              <a:ext cx="347663" cy="315913"/>
            </a:xfrm>
            <a:custGeom>
              <a:avLst/>
              <a:gdLst>
                <a:gd name="T0" fmla="*/ 220 w 257"/>
                <a:gd name="T1" fmla="*/ 75 h 234"/>
                <a:gd name="T2" fmla="*/ 250 w 257"/>
                <a:gd name="T3" fmla="*/ 89 h 234"/>
                <a:gd name="T4" fmla="*/ 231 w 257"/>
                <a:gd name="T5" fmla="*/ 121 h 234"/>
                <a:gd name="T6" fmla="*/ 256 w 257"/>
                <a:gd name="T7" fmla="*/ 145 h 234"/>
                <a:gd name="T8" fmla="*/ 221 w 257"/>
                <a:gd name="T9" fmla="*/ 160 h 234"/>
                <a:gd name="T10" fmla="*/ 217 w 257"/>
                <a:gd name="T11" fmla="*/ 198 h 234"/>
                <a:gd name="T12" fmla="*/ 181 w 257"/>
                <a:gd name="T13" fmla="*/ 194 h 234"/>
                <a:gd name="T14" fmla="*/ 159 w 257"/>
                <a:gd name="T15" fmla="*/ 232 h 234"/>
                <a:gd name="T16" fmla="*/ 132 w 257"/>
                <a:gd name="T17" fmla="*/ 204 h 234"/>
                <a:gd name="T18" fmla="*/ 100 w 257"/>
                <a:gd name="T19" fmla="*/ 232 h 234"/>
                <a:gd name="T20" fmla="*/ 84 w 257"/>
                <a:gd name="T21" fmla="*/ 195 h 234"/>
                <a:gd name="T22" fmla="*/ 37 w 257"/>
                <a:gd name="T23" fmla="*/ 190 h 234"/>
                <a:gd name="T24" fmla="*/ 38 w 257"/>
                <a:gd name="T25" fmla="*/ 141 h 234"/>
                <a:gd name="T26" fmla="*/ 4 w 257"/>
                <a:gd name="T27" fmla="*/ 113 h 234"/>
                <a:gd name="T28" fmla="*/ 36 w 257"/>
                <a:gd name="T29" fmla="*/ 87 h 234"/>
                <a:gd name="T30" fmla="*/ 24 w 257"/>
                <a:gd name="T31" fmla="*/ 53 h 234"/>
                <a:gd name="T32" fmla="*/ 59 w 257"/>
                <a:gd name="T33" fmla="*/ 53 h 234"/>
                <a:gd name="T34" fmla="*/ 72 w 257"/>
                <a:gd name="T35" fmla="*/ 22 h 234"/>
                <a:gd name="T36" fmla="*/ 112 w 257"/>
                <a:gd name="T37" fmla="*/ 35 h 234"/>
                <a:gd name="T38" fmla="*/ 136 w 257"/>
                <a:gd name="T39" fmla="*/ 7 h 234"/>
                <a:gd name="T40" fmla="*/ 154 w 257"/>
                <a:gd name="T41" fmla="*/ 44 h 234"/>
                <a:gd name="T42" fmla="*/ 182 w 257"/>
                <a:gd name="T43" fmla="*/ 21 h 234"/>
                <a:gd name="T44" fmla="*/ 187 w 257"/>
                <a:gd name="T45" fmla="*/ 58 h 234"/>
                <a:gd name="T46" fmla="*/ 221 w 257"/>
                <a:gd name="T47" fmla="*/ 44 h 234"/>
                <a:gd name="T48" fmla="*/ 220 w 257"/>
                <a:gd name="T49" fmla="*/ 7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7" h="234">
                  <a:moveTo>
                    <a:pt x="220" y="75"/>
                  </a:moveTo>
                  <a:cubicBezTo>
                    <a:pt x="222" y="79"/>
                    <a:pt x="246" y="78"/>
                    <a:pt x="250" y="89"/>
                  </a:cubicBezTo>
                  <a:cubicBezTo>
                    <a:pt x="256" y="102"/>
                    <a:pt x="230" y="116"/>
                    <a:pt x="231" y="121"/>
                  </a:cubicBezTo>
                  <a:cubicBezTo>
                    <a:pt x="232" y="129"/>
                    <a:pt x="257" y="129"/>
                    <a:pt x="256" y="145"/>
                  </a:cubicBezTo>
                  <a:cubicBezTo>
                    <a:pt x="254" y="163"/>
                    <a:pt x="227" y="151"/>
                    <a:pt x="221" y="160"/>
                  </a:cubicBezTo>
                  <a:cubicBezTo>
                    <a:pt x="212" y="176"/>
                    <a:pt x="231" y="190"/>
                    <a:pt x="217" y="198"/>
                  </a:cubicBezTo>
                  <a:cubicBezTo>
                    <a:pt x="210" y="202"/>
                    <a:pt x="192" y="186"/>
                    <a:pt x="181" y="194"/>
                  </a:cubicBezTo>
                  <a:cubicBezTo>
                    <a:pt x="166" y="204"/>
                    <a:pt x="175" y="229"/>
                    <a:pt x="159" y="232"/>
                  </a:cubicBezTo>
                  <a:cubicBezTo>
                    <a:pt x="149" y="234"/>
                    <a:pt x="148" y="206"/>
                    <a:pt x="132" y="204"/>
                  </a:cubicBezTo>
                  <a:cubicBezTo>
                    <a:pt x="118" y="202"/>
                    <a:pt x="109" y="233"/>
                    <a:pt x="100" y="232"/>
                  </a:cubicBezTo>
                  <a:cubicBezTo>
                    <a:pt x="90" y="229"/>
                    <a:pt x="98" y="208"/>
                    <a:pt x="84" y="195"/>
                  </a:cubicBezTo>
                  <a:cubicBezTo>
                    <a:pt x="72" y="183"/>
                    <a:pt x="48" y="206"/>
                    <a:pt x="37" y="190"/>
                  </a:cubicBezTo>
                  <a:cubicBezTo>
                    <a:pt x="27" y="175"/>
                    <a:pt x="44" y="153"/>
                    <a:pt x="38" y="141"/>
                  </a:cubicBezTo>
                  <a:cubicBezTo>
                    <a:pt x="31" y="129"/>
                    <a:pt x="0" y="132"/>
                    <a:pt x="4" y="113"/>
                  </a:cubicBezTo>
                  <a:cubicBezTo>
                    <a:pt x="6" y="102"/>
                    <a:pt x="35" y="98"/>
                    <a:pt x="36" y="87"/>
                  </a:cubicBezTo>
                  <a:cubicBezTo>
                    <a:pt x="37" y="77"/>
                    <a:pt x="14" y="64"/>
                    <a:pt x="24" y="53"/>
                  </a:cubicBezTo>
                  <a:cubicBezTo>
                    <a:pt x="31" y="45"/>
                    <a:pt x="45" y="59"/>
                    <a:pt x="59" y="53"/>
                  </a:cubicBezTo>
                  <a:cubicBezTo>
                    <a:pt x="73" y="47"/>
                    <a:pt x="61" y="31"/>
                    <a:pt x="72" y="22"/>
                  </a:cubicBezTo>
                  <a:cubicBezTo>
                    <a:pt x="85" y="12"/>
                    <a:pt x="90" y="34"/>
                    <a:pt x="112" y="35"/>
                  </a:cubicBezTo>
                  <a:cubicBezTo>
                    <a:pt x="130" y="35"/>
                    <a:pt x="118" y="13"/>
                    <a:pt x="136" y="7"/>
                  </a:cubicBezTo>
                  <a:cubicBezTo>
                    <a:pt x="160" y="0"/>
                    <a:pt x="143" y="37"/>
                    <a:pt x="154" y="44"/>
                  </a:cubicBezTo>
                  <a:cubicBezTo>
                    <a:pt x="168" y="52"/>
                    <a:pt x="169" y="15"/>
                    <a:pt x="182" y="21"/>
                  </a:cubicBezTo>
                  <a:cubicBezTo>
                    <a:pt x="194" y="27"/>
                    <a:pt x="177" y="53"/>
                    <a:pt x="187" y="58"/>
                  </a:cubicBezTo>
                  <a:cubicBezTo>
                    <a:pt x="196" y="62"/>
                    <a:pt x="211" y="35"/>
                    <a:pt x="221" y="44"/>
                  </a:cubicBezTo>
                  <a:cubicBezTo>
                    <a:pt x="225" y="47"/>
                    <a:pt x="217" y="66"/>
                    <a:pt x="220" y="75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1" name="Freeform 61"/>
            <p:cNvSpPr/>
            <p:nvPr/>
          </p:nvSpPr>
          <p:spPr bwMode="auto">
            <a:xfrm>
              <a:off x="2476501" y="4184650"/>
              <a:ext cx="179388" cy="165100"/>
            </a:xfrm>
            <a:custGeom>
              <a:avLst/>
              <a:gdLst>
                <a:gd name="T0" fmla="*/ 126 w 133"/>
                <a:gd name="T1" fmla="*/ 32 h 122"/>
                <a:gd name="T2" fmla="*/ 113 w 133"/>
                <a:gd name="T3" fmla="*/ 58 h 122"/>
                <a:gd name="T4" fmla="*/ 132 w 133"/>
                <a:gd name="T5" fmla="*/ 78 h 122"/>
                <a:gd name="T6" fmla="*/ 100 w 133"/>
                <a:gd name="T7" fmla="*/ 86 h 122"/>
                <a:gd name="T8" fmla="*/ 98 w 133"/>
                <a:gd name="T9" fmla="*/ 118 h 122"/>
                <a:gd name="T10" fmla="*/ 72 w 133"/>
                <a:gd name="T11" fmla="*/ 98 h 122"/>
                <a:gd name="T12" fmla="*/ 41 w 133"/>
                <a:gd name="T13" fmla="*/ 111 h 122"/>
                <a:gd name="T14" fmla="*/ 29 w 133"/>
                <a:gd name="T15" fmla="*/ 77 h 122"/>
                <a:gd name="T16" fmla="*/ 1 w 133"/>
                <a:gd name="T17" fmla="*/ 66 h 122"/>
                <a:gd name="T18" fmla="*/ 33 w 133"/>
                <a:gd name="T19" fmla="*/ 42 h 122"/>
                <a:gd name="T20" fmla="*/ 28 w 133"/>
                <a:gd name="T21" fmla="*/ 14 h 122"/>
                <a:gd name="T22" fmla="*/ 62 w 133"/>
                <a:gd name="T23" fmla="*/ 32 h 122"/>
                <a:gd name="T24" fmla="*/ 81 w 133"/>
                <a:gd name="T25" fmla="*/ 3 h 122"/>
                <a:gd name="T26" fmla="*/ 96 w 133"/>
                <a:gd name="T27" fmla="*/ 33 h 122"/>
                <a:gd name="T28" fmla="*/ 126 w 133"/>
                <a:gd name="T29" fmla="*/ 3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22">
                  <a:moveTo>
                    <a:pt x="126" y="32"/>
                  </a:moveTo>
                  <a:cubicBezTo>
                    <a:pt x="133" y="43"/>
                    <a:pt x="112" y="50"/>
                    <a:pt x="113" y="58"/>
                  </a:cubicBezTo>
                  <a:cubicBezTo>
                    <a:pt x="114" y="63"/>
                    <a:pt x="133" y="69"/>
                    <a:pt x="132" y="78"/>
                  </a:cubicBezTo>
                  <a:cubicBezTo>
                    <a:pt x="131" y="96"/>
                    <a:pt x="107" y="71"/>
                    <a:pt x="100" y="86"/>
                  </a:cubicBezTo>
                  <a:cubicBezTo>
                    <a:pt x="96" y="94"/>
                    <a:pt x="114" y="113"/>
                    <a:pt x="98" y="118"/>
                  </a:cubicBezTo>
                  <a:cubicBezTo>
                    <a:pt x="88" y="122"/>
                    <a:pt x="82" y="99"/>
                    <a:pt x="72" y="98"/>
                  </a:cubicBezTo>
                  <a:cubicBezTo>
                    <a:pt x="55" y="97"/>
                    <a:pt x="53" y="114"/>
                    <a:pt x="41" y="111"/>
                  </a:cubicBezTo>
                  <a:cubicBezTo>
                    <a:pt x="32" y="108"/>
                    <a:pt x="37" y="88"/>
                    <a:pt x="29" y="77"/>
                  </a:cubicBezTo>
                  <a:cubicBezTo>
                    <a:pt x="24" y="70"/>
                    <a:pt x="1" y="81"/>
                    <a:pt x="1" y="66"/>
                  </a:cubicBezTo>
                  <a:cubicBezTo>
                    <a:pt x="0" y="54"/>
                    <a:pt x="29" y="57"/>
                    <a:pt x="33" y="42"/>
                  </a:cubicBezTo>
                  <a:cubicBezTo>
                    <a:pt x="35" y="34"/>
                    <a:pt x="23" y="20"/>
                    <a:pt x="28" y="14"/>
                  </a:cubicBezTo>
                  <a:cubicBezTo>
                    <a:pt x="39" y="0"/>
                    <a:pt x="49" y="35"/>
                    <a:pt x="62" y="32"/>
                  </a:cubicBezTo>
                  <a:cubicBezTo>
                    <a:pt x="71" y="29"/>
                    <a:pt x="68" y="3"/>
                    <a:pt x="81" y="3"/>
                  </a:cubicBezTo>
                  <a:cubicBezTo>
                    <a:pt x="95" y="2"/>
                    <a:pt x="87" y="25"/>
                    <a:pt x="96" y="33"/>
                  </a:cubicBezTo>
                  <a:cubicBezTo>
                    <a:pt x="103" y="39"/>
                    <a:pt x="120" y="21"/>
                    <a:pt x="126" y="32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2" name="Freeform 62"/>
            <p:cNvSpPr/>
            <p:nvPr/>
          </p:nvSpPr>
          <p:spPr bwMode="auto">
            <a:xfrm>
              <a:off x="2014538" y="4451350"/>
              <a:ext cx="111125" cy="339725"/>
            </a:xfrm>
            <a:custGeom>
              <a:avLst/>
              <a:gdLst>
                <a:gd name="T0" fmla="*/ 69 w 83"/>
                <a:gd name="T1" fmla="*/ 23 h 252"/>
                <a:gd name="T2" fmla="*/ 83 w 83"/>
                <a:gd name="T3" fmla="*/ 228 h 252"/>
                <a:gd name="T4" fmla="*/ 45 w 83"/>
                <a:gd name="T5" fmla="*/ 249 h 252"/>
                <a:gd name="T6" fmla="*/ 7 w 83"/>
                <a:gd name="T7" fmla="*/ 232 h 252"/>
                <a:gd name="T8" fmla="*/ 18 w 83"/>
                <a:gd name="T9" fmla="*/ 19 h 252"/>
                <a:gd name="T10" fmla="*/ 69 w 83"/>
                <a:gd name="T11" fmla="*/ 2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252">
                  <a:moveTo>
                    <a:pt x="69" y="23"/>
                  </a:moveTo>
                  <a:cubicBezTo>
                    <a:pt x="65" y="41"/>
                    <a:pt x="83" y="202"/>
                    <a:pt x="83" y="228"/>
                  </a:cubicBezTo>
                  <a:cubicBezTo>
                    <a:pt x="83" y="234"/>
                    <a:pt x="71" y="252"/>
                    <a:pt x="45" y="249"/>
                  </a:cubicBezTo>
                  <a:cubicBezTo>
                    <a:pt x="30" y="248"/>
                    <a:pt x="14" y="243"/>
                    <a:pt x="7" y="232"/>
                  </a:cubicBezTo>
                  <a:cubicBezTo>
                    <a:pt x="0" y="221"/>
                    <a:pt x="17" y="68"/>
                    <a:pt x="18" y="19"/>
                  </a:cubicBezTo>
                  <a:cubicBezTo>
                    <a:pt x="45" y="0"/>
                    <a:pt x="59" y="14"/>
                    <a:pt x="69" y="23"/>
                  </a:cubicBezTo>
                  <a:close/>
                </a:path>
              </a:pathLst>
            </a:custGeom>
            <a:solidFill>
              <a:srgbClr val="8C6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3" name="Freeform 63"/>
            <p:cNvSpPr/>
            <p:nvPr/>
          </p:nvSpPr>
          <p:spPr bwMode="auto">
            <a:xfrm>
              <a:off x="2030413" y="4489450"/>
              <a:ext cx="74613" cy="285750"/>
            </a:xfrm>
            <a:custGeom>
              <a:avLst/>
              <a:gdLst>
                <a:gd name="T0" fmla="*/ 45 w 56"/>
                <a:gd name="T1" fmla="*/ 2 h 211"/>
                <a:gd name="T2" fmla="*/ 49 w 56"/>
                <a:gd name="T3" fmla="*/ 14 h 211"/>
                <a:gd name="T4" fmla="*/ 49 w 56"/>
                <a:gd name="T5" fmla="*/ 27 h 211"/>
                <a:gd name="T6" fmla="*/ 39 w 56"/>
                <a:gd name="T7" fmla="*/ 52 h 211"/>
                <a:gd name="T8" fmla="*/ 25 w 56"/>
                <a:gd name="T9" fmla="*/ 76 h 211"/>
                <a:gd name="T10" fmla="*/ 18 w 56"/>
                <a:gd name="T11" fmla="*/ 88 h 211"/>
                <a:gd name="T12" fmla="*/ 12 w 56"/>
                <a:gd name="T13" fmla="*/ 101 h 211"/>
                <a:gd name="T14" fmla="*/ 7 w 56"/>
                <a:gd name="T15" fmla="*/ 129 h 211"/>
                <a:gd name="T16" fmla="*/ 12 w 56"/>
                <a:gd name="T17" fmla="*/ 157 h 211"/>
                <a:gd name="T18" fmla="*/ 13 w 56"/>
                <a:gd name="T19" fmla="*/ 184 h 211"/>
                <a:gd name="T20" fmla="*/ 1 w 56"/>
                <a:gd name="T21" fmla="*/ 209 h 211"/>
                <a:gd name="T22" fmla="*/ 1 w 56"/>
                <a:gd name="T23" fmla="*/ 211 h 211"/>
                <a:gd name="T24" fmla="*/ 3 w 56"/>
                <a:gd name="T25" fmla="*/ 210 h 211"/>
                <a:gd name="T26" fmla="*/ 15 w 56"/>
                <a:gd name="T27" fmla="*/ 185 h 211"/>
                <a:gd name="T28" fmla="*/ 15 w 56"/>
                <a:gd name="T29" fmla="*/ 157 h 211"/>
                <a:gd name="T30" fmla="*/ 11 w 56"/>
                <a:gd name="T31" fmla="*/ 129 h 211"/>
                <a:gd name="T32" fmla="*/ 16 w 56"/>
                <a:gd name="T33" fmla="*/ 103 h 211"/>
                <a:gd name="T34" fmla="*/ 45 w 56"/>
                <a:gd name="T35" fmla="*/ 55 h 211"/>
                <a:gd name="T36" fmla="*/ 55 w 56"/>
                <a:gd name="T37" fmla="*/ 28 h 211"/>
                <a:gd name="T38" fmla="*/ 54 w 56"/>
                <a:gd name="T39" fmla="*/ 13 h 211"/>
                <a:gd name="T40" fmla="*/ 47 w 56"/>
                <a:gd name="T41" fmla="*/ 0 h 211"/>
                <a:gd name="T42" fmla="*/ 47 w 56"/>
                <a:gd name="T43" fmla="*/ 0 h 211"/>
                <a:gd name="T44" fmla="*/ 45 w 56"/>
                <a:gd name="T45" fmla="*/ 0 h 211"/>
                <a:gd name="T46" fmla="*/ 45 w 56"/>
                <a:gd name="T4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211">
                  <a:moveTo>
                    <a:pt x="45" y="2"/>
                  </a:moveTo>
                  <a:cubicBezTo>
                    <a:pt x="47" y="6"/>
                    <a:pt x="48" y="10"/>
                    <a:pt x="49" y="14"/>
                  </a:cubicBezTo>
                  <a:cubicBezTo>
                    <a:pt x="49" y="19"/>
                    <a:pt x="49" y="23"/>
                    <a:pt x="49" y="27"/>
                  </a:cubicBezTo>
                  <a:cubicBezTo>
                    <a:pt x="47" y="36"/>
                    <a:pt x="44" y="44"/>
                    <a:pt x="39" y="52"/>
                  </a:cubicBezTo>
                  <a:cubicBezTo>
                    <a:pt x="35" y="60"/>
                    <a:pt x="30" y="68"/>
                    <a:pt x="25" y="76"/>
                  </a:cubicBezTo>
                  <a:cubicBezTo>
                    <a:pt x="22" y="80"/>
                    <a:pt x="20" y="84"/>
                    <a:pt x="18" y="88"/>
                  </a:cubicBezTo>
                  <a:cubicBezTo>
                    <a:pt x="15" y="92"/>
                    <a:pt x="13" y="97"/>
                    <a:pt x="12" y="101"/>
                  </a:cubicBezTo>
                  <a:cubicBezTo>
                    <a:pt x="8" y="110"/>
                    <a:pt x="7" y="120"/>
                    <a:pt x="7" y="129"/>
                  </a:cubicBezTo>
                  <a:cubicBezTo>
                    <a:pt x="7" y="139"/>
                    <a:pt x="10" y="148"/>
                    <a:pt x="12" y="157"/>
                  </a:cubicBezTo>
                  <a:cubicBezTo>
                    <a:pt x="14" y="166"/>
                    <a:pt x="15" y="175"/>
                    <a:pt x="13" y="184"/>
                  </a:cubicBezTo>
                  <a:cubicBezTo>
                    <a:pt x="10" y="193"/>
                    <a:pt x="5" y="201"/>
                    <a:pt x="1" y="209"/>
                  </a:cubicBezTo>
                  <a:cubicBezTo>
                    <a:pt x="0" y="210"/>
                    <a:pt x="1" y="210"/>
                    <a:pt x="1" y="211"/>
                  </a:cubicBezTo>
                  <a:cubicBezTo>
                    <a:pt x="2" y="211"/>
                    <a:pt x="2" y="211"/>
                    <a:pt x="3" y="210"/>
                  </a:cubicBezTo>
                  <a:cubicBezTo>
                    <a:pt x="7" y="202"/>
                    <a:pt x="13" y="194"/>
                    <a:pt x="15" y="185"/>
                  </a:cubicBezTo>
                  <a:cubicBezTo>
                    <a:pt x="18" y="176"/>
                    <a:pt x="17" y="166"/>
                    <a:pt x="15" y="157"/>
                  </a:cubicBezTo>
                  <a:cubicBezTo>
                    <a:pt x="13" y="147"/>
                    <a:pt x="11" y="138"/>
                    <a:pt x="11" y="129"/>
                  </a:cubicBezTo>
                  <a:cubicBezTo>
                    <a:pt x="11" y="120"/>
                    <a:pt x="12" y="111"/>
                    <a:pt x="16" y="103"/>
                  </a:cubicBezTo>
                  <a:cubicBezTo>
                    <a:pt x="22" y="85"/>
                    <a:pt x="35" y="72"/>
                    <a:pt x="45" y="55"/>
                  </a:cubicBezTo>
                  <a:cubicBezTo>
                    <a:pt x="49" y="47"/>
                    <a:pt x="54" y="38"/>
                    <a:pt x="55" y="28"/>
                  </a:cubicBezTo>
                  <a:cubicBezTo>
                    <a:pt x="56" y="23"/>
                    <a:pt x="56" y="18"/>
                    <a:pt x="54" y="13"/>
                  </a:cubicBezTo>
                  <a:cubicBezTo>
                    <a:pt x="53" y="8"/>
                    <a:pt x="50" y="4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6" y="0"/>
                    <a:pt x="45" y="0"/>
                  </a:cubicBezTo>
                  <a:cubicBezTo>
                    <a:pt x="45" y="1"/>
                    <a:pt x="45" y="1"/>
                    <a:pt x="45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4" name="Freeform 64"/>
            <p:cNvSpPr/>
            <p:nvPr/>
          </p:nvSpPr>
          <p:spPr bwMode="auto">
            <a:xfrm>
              <a:off x="2022476" y="4487862"/>
              <a:ext cx="66675" cy="261938"/>
            </a:xfrm>
            <a:custGeom>
              <a:avLst/>
              <a:gdLst>
                <a:gd name="T0" fmla="*/ 37 w 50"/>
                <a:gd name="T1" fmla="*/ 2 h 193"/>
                <a:gd name="T2" fmla="*/ 42 w 50"/>
                <a:gd name="T3" fmla="*/ 12 h 193"/>
                <a:gd name="T4" fmla="*/ 45 w 50"/>
                <a:gd name="T5" fmla="*/ 24 h 193"/>
                <a:gd name="T6" fmla="*/ 38 w 50"/>
                <a:gd name="T7" fmla="*/ 47 h 193"/>
                <a:gd name="T8" fmla="*/ 24 w 50"/>
                <a:gd name="T9" fmla="*/ 68 h 193"/>
                <a:gd name="T10" fmla="*/ 17 w 50"/>
                <a:gd name="T11" fmla="*/ 79 h 193"/>
                <a:gd name="T12" fmla="*/ 11 w 50"/>
                <a:gd name="T13" fmla="*/ 91 h 193"/>
                <a:gd name="T14" fmla="*/ 5 w 50"/>
                <a:gd name="T15" fmla="*/ 116 h 193"/>
                <a:gd name="T16" fmla="*/ 5 w 50"/>
                <a:gd name="T17" fmla="*/ 142 h 193"/>
                <a:gd name="T18" fmla="*/ 6 w 50"/>
                <a:gd name="T19" fmla="*/ 155 h 193"/>
                <a:gd name="T20" fmla="*/ 7 w 50"/>
                <a:gd name="T21" fmla="*/ 168 h 193"/>
                <a:gd name="T22" fmla="*/ 0 w 50"/>
                <a:gd name="T23" fmla="*/ 191 h 193"/>
                <a:gd name="T24" fmla="*/ 0 w 50"/>
                <a:gd name="T25" fmla="*/ 192 h 193"/>
                <a:gd name="T26" fmla="*/ 2 w 50"/>
                <a:gd name="T27" fmla="*/ 192 h 193"/>
                <a:gd name="T28" fmla="*/ 8 w 50"/>
                <a:gd name="T29" fmla="*/ 181 h 193"/>
                <a:gd name="T30" fmla="*/ 11 w 50"/>
                <a:gd name="T31" fmla="*/ 168 h 193"/>
                <a:gd name="T32" fmla="*/ 10 w 50"/>
                <a:gd name="T33" fmla="*/ 155 h 193"/>
                <a:gd name="T34" fmla="*/ 9 w 50"/>
                <a:gd name="T35" fmla="*/ 142 h 193"/>
                <a:gd name="T36" fmla="*/ 16 w 50"/>
                <a:gd name="T37" fmla="*/ 93 h 193"/>
                <a:gd name="T38" fmla="*/ 21 w 50"/>
                <a:gd name="T39" fmla="*/ 81 h 193"/>
                <a:gd name="T40" fmla="*/ 28 w 50"/>
                <a:gd name="T41" fmla="*/ 71 h 193"/>
                <a:gd name="T42" fmla="*/ 42 w 50"/>
                <a:gd name="T43" fmla="*/ 49 h 193"/>
                <a:gd name="T44" fmla="*/ 50 w 50"/>
                <a:gd name="T45" fmla="*/ 24 h 193"/>
                <a:gd name="T46" fmla="*/ 47 w 50"/>
                <a:gd name="T47" fmla="*/ 10 h 193"/>
                <a:gd name="T48" fmla="*/ 38 w 50"/>
                <a:gd name="T49" fmla="*/ 0 h 193"/>
                <a:gd name="T50" fmla="*/ 38 w 50"/>
                <a:gd name="T51" fmla="*/ 0 h 193"/>
                <a:gd name="T52" fmla="*/ 37 w 50"/>
                <a:gd name="T53" fmla="*/ 0 h 193"/>
                <a:gd name="T54" fmla="*/ 37 w 50"/>
                <a:gd name="T55" fmla="*/ 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" h="193">
                  <a:moveTo>
                    <a:pt x="37" y="2"/>
                  </a:moveTo>
                  <a:cubicBezTo>
                    <a:pt x="39" y="5"/>
                    <a:pt x="41" y="9"/>
                    <a:pt x="42" y="12"/>
                  </a:cubicBezTo>
                  <a:cubicBezTo>
                    <a:pt x="44" y="16"/>
                    <a:pt x="45" y="20"/>
                    <a:pt x="45" y="24"/>
                  </a:cubicBezTo>
                  <a:cubicBezTo>
                    <a:pt x="45" y="32"/>
                    <a:pt x="42" y="40"/>
                    <a:pt x="38" y="47"/>
                  </a:cubicBezTo>
                  <a:cubicBezTo>
                    <a:pt x="34" y="54"/>
                    <a:pt x="29" y="61"/>
                    <a:pt x="24" y="68"/>
                  </a:cubicBezTo>
                  <a:cubicBezTo>
                    <a:pt x="21" y="72"/>
                    <a:pt x="19" y="75"/>
                    <a:pt x="17" y="79"/>
                  </a:cubicBezTo>
                  <a:cubicBezTo>
                    <a:pt x="15" y="83"/>
                    <a:pt x="13" y="87"/>
                    <a:pt x="11" y="91"/>
                  </a:cubicBezTo>
                  <a:cubicBezTo>
                    <a:pt x="8" y="99"/>
                    <a:pt x="6" y="108"/>
                    <a:pt x="5" y="116"/>
                  </a:cubicBezTo>
                  <a:cubicBezTo>
                    <a:pt x="4" y="125"/>
                    <a:pt x="4" y="134"/>
                    <a:pt x="5" y="142"/>
                  </a:cubicBezTo>
                  <a:cubicBezTo>
                    <a:pt x="5" y="147"/>
                    <a:pt x="6" y="151"/>
                    <a:pt x="6" y="155"/>
                  </a:cubicBezTo>
                  <a:cubicBezTo>
                    <a:pt x="7" y="159"/>
                    <a:pt x="7" y="163"/>
                    <a:pt x="7" y="168"/>
                  </a:cubicBezTo>
                  <a:cubicBezTo>
                    <a:pt x="7" y="176"/>
                    <a:pt x="5" y="184"/>
                    <a:pt x="0" y="191"/>
                  </a:cubicBezTo>
                  <a:cubicBezTo>
                    <a:pt x="0" y="191"/>
                    <a:pt x="0" y="192"/>
                    <a:pt x="0" y="192"/>
                  </a:cubicBezTo>
                  <a:cubicBezTo>
                    <a:pt x="1" y="193"/>
                    <a:pt x="2" y="193"/>
                    <a:pt x="2" y="192"/>
                  </a:cubicBezTo>
                  <a:cubicBezTo>
                    <a:pt x="5" y="189"/>
                    <a:pt x="7" y="185"/>
                    <a:pt x="8" y="181"/>
                  </a:cubicBezTo>
                  <a:cubicBezTo>
                    <a:pt x="10" y="176"/>
                    <a:pt x="11" y="172"/>
                    <a:pt x="11" y="168"/>
                  </a:cubicBezTo>
                  <a:cubicBezTo>
                    <a:pt x="11" y="163"/>
                    <a:pt x="11" y="159"/>
                    <a:pt x="10" y="155"/>
                  </a:cubicBezTo>
                  <a:cubicBezTo>
                    <a:pt x="10" y="150"/>
                    <a:pt x="9" y="146"/>
                    <a:pt x="9" y="142"/>
                  </a:cubicBezTo>
                  <a:cubicBezTo>
                    <a:pt x="8" y="125"/>
                    <a:pt x="9" y="108"/>
                    <a:pt x="16" y="93"/>
                  </a:cubicBezTo>
                  <a:cubicBezTo>
                    <a:pt x="17" y="89"/>
                    <a:pt x="19" y="85"/>
                    <a:pt x="21" y="81"/>
                  </a:cubicBezTo>
                  <a:cubicBezTo>
                    <a:pt x="23" y="78"/>
                    <a:pt x="26" y="74"/>
                    <a:pt x="28" y="71"/>
                  </a:cubicBezTo>
                  <a:cubicBezTo>
                    <a:pt x="33" y="64"/>
                    <a:pt x="38" y="57"/>
                    <a:pt x="42" y="49"/>
                  </a:cubicBezTo>
                  <a:cubicBezTo>
                    <a:pt x="46" y="42"/>
                    <a:pt x="50" y="33"/>
                    <a:pt x="50" y="24"/>
                  </a:cubicBezTo>
                  <a:cubicBezTo>
                    <a:pt x="50" y="19"/>
                    <a:pt x="49" y="14"/>
                    <a:pt x="47" y="10"/>
                  </a:cubicBezTo>
                  <a:cubicBezTo>
                    <a:pt x="45" y="6"/>
                    <a:pt x="42" y="2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  <a:cubicBezTo>
                    <a:pt x="36" y="1"/>
                    <a:pt x="36" y="1"/>
                    <a:pt x="37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5" name="Freeform 65"/>
            <p:cNvSpPr/>
            <p:nvPr/>
          </p:nvSpPr>
          <p:spPr bwMode="auto">
            <a:xfrm>
              <a:off x="2032001" y="4487862"/>
              <a:ext cx="30163" cy="63500"/>
            </a:xfrm>
            <a:custGeom>
              <a:avLst/>
              <a:gdLst>
                <a:gd name="T0" fmla="*/ 10 w 22"/>
                <a:gd name="T1" fmla="*/ 2 h 46"/>
                <a:gd name="T2" fmla="*/ 16 w 22"/>
                <a:gd name="T3" fmla="*/ 13 h 46"/>
                <a:gd name="T4" fmla="*/ 16 w 22"/>
                <a:gd name="T5" fmla="*/ 26 h 46"/>
                <a:gd name="T6" fmla="*/ 11 w 22"/>
                <a:gd name="T7" fmla="*/ 37 h 46"/>
                <a:gd name="T8" fmla="*/ 1 w 22"/>
                <a:gd name="T9" fmla="*/ 44 h 46"/>
                <a:gd name="T10" fmla="*/ 0 w 22"/>
                <a:gd name="T11" fmla="*/ 45 h 46"/>
                <a:gd name="T12" fmla="*/ 1 w 22"/>
                <a:gd name="T13" fmla="*/ 46 h 46"/>
                <a:gd name="T14" fmla="*/ 14 w 22"/>
                <a:gd name="T15" fmla="*/ 39 h 46"/>
                <a:gd name="T16" fmla="*/ 21 w 22"/>
                <a:gd name="T17" fmla="*/ 27 h 46"/>
                <a:gd name="T18" fmla="*/ 20 w 22"/>
                <a:gd name="T19" fmla="*/ 12 h 46"/>
                <a:gd name="T20" fmla="*/ 12 w 22"/>
                <a:gd name="T21" fmla="*/ 1 h 46"/>
                <a:gd name="T22" fmla="*/ 12 w 22"/>
                <a:gd name="T23" fmla="*/ 1 h 46"/>
                <a:gd name="T24" fmla="*/ 10 w 22"/>
                <a:gd name="T25" fmla="*/ 1 h 46"/>
                <a:gd name="T26" fmla="*/ 10 w 22"/>
                <a:gd name="T27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6">
                  <a:moveTo>
                    <a:pt x="10" y="2"/>
                  </a:moveTo>
                  <a:cubicBezTo>
                    <a:pt x="13" y="6"/>
                    <a:pt x="15" y="9"/>
                    <a:pt x="16" y="13"/>
                  </a:cubicBezTo>
                  <a:cubicBezTo>
                    <a:pt x="17" y="17"/>
                    <a:pt x="17" y="22"/>
                    <a:pt x="16" y="26"/>
                  </a:cubicBezTo>
                  <a:cubicBezTo>
                    <a:pt x="15" y="30"/>
                    <a:pt x="14" y="34"/>
                    <a:pt x="11" y="37"/>
                  </a:cubicBezTo>
                  <a:cubicBezTo>
                    <a:pt x="8" y="40"/>
                    <a:pt x="5" y="43"/>
                    <a:pt x="1" y="44"/>
                  </a:cubicBezTo>
                  <a:cubicBezTo>
                    <a:pt x="0" y="44"/>
                    <a:pt x="0" y="45"/>
                    <a:pt x="0" y="45"/>
                  </a:cubicBezTo>
                  <a:cubicBezTo>
                    <a:pt x="0" y="46"/>
                    <a:pt x="1" y="46"/>
                    <a:pt x="1" y="46"/>
                  </a:cubicBezTo>
                  <a:cubicBezTo>
                    <a:pt x="6" y="45"/>
                    <a:pt x="11" y="43"/>
                    <a:pt x="14" y="39"/>
                  </a:cubicBezTo>
                  <a:cubicBezTo>
                    <a:pt x="17" y="36"/>
                    <a:pt x="19" y="31"/>
                    <a:pt x="21" y="27"/>
                  </a:cubicBezTo>
                  <a:cubicBezTo>
                    <a:pt x="22" y="22"/>
                    <a:pt x="22" y="17"/>
                    <a:pt x="20" y="12"/>
                  </a:cubicBezTo>
                  <a:cubicBezTo>
                    <a:pt x="19" y="8"/>
                    <a:pt x="16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6" name="Freeform 66"/>
            <p:cNvSpPr/>
            <p:nvPr/>
          </p:nvSpPr>
          <p:spPr bwMode="auto">
            <a:xfrm>
              <a:off x="2076451" y="4598987"/>
              <a:ext cx="38100" cy="187325"/>
            </a:xfrm>
            <a:custGeom>
              <a:avLst/>
              <a:gdLst>
                <a:gd name="T0" fmla="*/ 26 w 29"/>
                <a:gd name="T1" fmla="*/ 1 h 138"/>
                <a:gd name="T2" fmla="*/ 22 w 29"/>
                <a:gd name="T3" fmla="*/ 18 h 138"/>
                <a:gd name="T4" fmla="*/ 12 w 29"/>
                <a:gd name="T5" fmla="*/ 33 h 138"/>
                <a:gd name="T6" fmla="*/ 3 w 29"/>
                <a:gd name="T7" fmla="*/ 50 h 138"/>
                <a:gd name="T8" fmla="*/ 0 w 29"/>
                <a:gd name="T9" fmla="*/ 60 h 138"/>
                <a:gd name="T10" fmla="*/ 1 w 29"/>
                <a:gd name="T11" fmla="*/ 70 h 138"/>
                <a:gd name="T12" fmla="*/ 10 w 29"/>
                <a:gd name="T13" fmla="*/ 87 h 138"/>
                <a:gd name="T14" fmla="*/ 19 w 29"/>
                <a:gd name="T15" fmla="*/ 103 h 138"/>
                <a:gd name="T16" fmla="*/ 20 w 29"/>
                <a:gd name="T17" fmla="*/ 111 h 138"/>
                <a:gd name="T18" fmla="*/ 20 w 29"/>
                <a:gd name="T19" fmla="*/ 115 h 138"/>
                <a:gd name="T20" fmla="*/ 19 w 29"/>
                <a:gd name="T21" fmla="*/ 119 h 138"/>
                <a:gd name="T22" fmla="*/ 15 w 29"/>
                <a:gd name="T23" fmla="*/ 127 h 138"/>
                <a:gd name="T24" fmla="*/ 13 w 29"/>
                <a:gd name="T25" fmla="*/ 137 h 138"/>
                <a:gd name="T26" fmla="*/ 14 w 29"/>
                <a:gd name="T27" fmla="*/ 138 h 138"/>
                <a:gd name="T28" fmla="*/ 15 w 29"/>
                <a:gd name="T29" fmla="*/ 137 h 138"/>
                <a:gd name="T30" fmla="*/ 15 w 29"/>
                <a:gd name="T31" fmla="*/ 137 h 138"/>
                <a:gd name="T32" fmla="*/ 18 w 29"/>
                <a:gd name="T33" fmla="*/ 129 h 138"/>
                <a:gd name="T34" fmla="*/ 22 w 29"/>
                <a:gd name="T35" fmla="*/ 121 h 138"/>
                <a:gd name="T36" fmla="*/ 24 w 29"/>
                <a:gd name="T37" fmla="*/ 116 h 138"/>
                <a:gd name="T38" fmla="*/ 25 w 29"/>
                <a:gd name="T39" fmla="*/ 111 h 138"/>
                <a:gd name="T40" fmla="*/ 24 w 29"/>
                <a:gd name="T41" fmla="*/ 101 h 138"/>
                <a:gd name="T42" fmla="*/ 15 w 29"/>
                <a:gd name="T43" fmla="*/ 84 h 138"/>
                <a:gd name="T44" fmla="*/ 7 w 29"/>
                <a:gd name="T45" fmla="*/ 68 h 138"/>
                <a:gd name="T46" fmla="*/ 9 w 29"/>
                <a:gd name="T47" fmla="*/ 52 h 138"/>
                <a:gd name="T48" fmla="*/ 17 w 29"/>
                <a:gd name="T49" fmla="*/ 36 h 138"/>
                <a:gd name="T50" fmla="*/ 26 w 29"/>
                <a:gd name="T51" fmla="*/ 20 h 138"/>
                <a:gd name="T52" fmla="*/ 28 w 29"/>
                <a:gd name="T53" fmla="*/ 10 h 138"/>
                <a:gd name="T54" fmla="*/ 28 w 29"/>
                <a:gd name="T55" fmla="*/ 1 h 138"/>
                <a:gd name="T56" fmla="*/ 28 w 29"/>
                <a:gd name="T57" fmla="*/ 1 h 138"/>
                <a:gd name="T58" fmla="*/ 26 w 29"/>
                <a:gd name="T59" fmla="*/ 0 h 138"/>
                <a:gd name="T60" fmla="*/ 26 w 29"/>
                <a:gd name="T61" fmla="*/ 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138">
                  <a:moveTo>
                    <a:pt x="26" y="1"/>
                  </a:moveTo>
                  <a:cubicBezTo>
                    <a:pt x="26" y="7"/>
                    <a:pt x="25" y="13"/>
                    <a:pt x="22" y="18"/>
                  </a:cubicBezTo>
                  <a:cubicBezTo>
                    <a:pt x="19" y="23"/>
                    <a:pt x="16" y="28"/>
                    <a:pt x="12" y="33"/>
                  </a:cubicBezTo>
                  <a:cubicBezTo>
                    <a:pt x="9" y="38"/>
                    <a:pt x="5" y="44"/>
                    <a:pt x="3" y="50"/>
                  </a:cubicBezTo>
                  <a:cubicBezTo>
                    <a:pt x="2" y="53"/>
                    <a:pt x="1" y="56"/>
                    <a:pt x="0" y="60"/>
                  </a:cubicBezTo>
                  <a:cubicBezTo>
                    <a:pt x="0" y="63"/>
                    <a:pt x="0" y="67"/>
                    <a:pt x="1" y="70"/>
                  </a:cubicBezTo>
                  <a:cubicBezTo>
                    <a:pt x="3" y="77"/>
                    <a:pt x="6" y="82"/>
                    <a:pt x="10" y="87"/>
                  </a:cubicBezTo>
                  <a:cubicBezTo>
                    <a:pt x="13" y="93"/>
                    <a:pt x="17" y="97"/>
                    <a:pt x="19" y="103"/>
                  </a:cubicBezTo>
                  <a:cubicBezTo>
                    <a:pt x="20" y="105"/>
                    <a:pt x="20" y="108"/>
                    <a:pt x="20" y="111"/>
                  </a:cubicBezTo>
                  <a:cubicBezTo>
                    <a:pt x="20" y="112"/>
                    <a:pt x="20" y="114"/>
                    <a:pt x="20" y="115"/>
                  </a:cubicBezTo>
                  <a:cubicBezTo>
                    <a:pt x="20" y="116"/>
                    <a:pt x="19" y="118"/>
                    <a:pt x="19" y="119"/>
                  </a:cubicBezTo>
                  <a:cubicBezTo>
                    <a:pt x="18" y="122"/>
                    <a:pt x="16" y="125"/>
                    <a:pt x="15" y="127"/>
                  </a:cubicBezTo>
                  <a:cubicBezTo>
                    <a:pt x="14" y="130"/>
                    <a:pt x="12" y="134"/>
                    <a:pt x="13" y="137"/>
                  </a:cubicBezTo>
                  <a:cubicBezTo>
                    <a:pt x="13" y="138"/>
                    <a:pt x="13" y="138"/>
                    <a:pt x="14" y="138"/>
                  </a:cubicBezTo>
                  <a:cubicBezTo>
                    <a:pt x="14" y="138"/>
                    <a:pt x="15" y="137"/>
                    <a:pt x="15" y="137"/>
                  </a:cubicBezTo>
                  <a:cubicBezTo>
                    <a:pt x="15" y="137"/>
                    <a:pt x="15" y="137"/>
                    <a:pt x="15" y="137"/>
                  </a:cubicBezTo>
                  <a:cubicBezTo>
                    <a:pt x="15" y="134"/>
                    <a:pt x="16" y="132"/>
                    <a:pt x="18" y="129"/>
                  </a:cubicBezTo>
                  <a:cubicBezTo>
                    <a:pt x="19" y="126"/>
                    <a:pt x="21" y="124"/>
                    <a:pt x="22" y="121"/>
                  </a:cubicBezTo>
                  <a:cubicBezTo>
                    <a:pt x="23" y="119"/>
                    <a:pt x="24" y="118"/>
                    <a:pt x="24" y="116"/>
                  </a:cubicBezTo>
                  <a:cubicBezTo>
                    <a:pt x="25" y="114"/>
                    <a:pt x="25" y="113"/>
                    <a:pt x="25" y="111"/>
                  </a:cubicBezTo>
                  <a:cubicBezTo>
                    <a:pt x="25" y="108"/>
                    <a:pt x="25" y="104"/>
                    <a:pt x="24" y="101"/>
                  </a:cubicBezTo>
                  <a:cubicBezTo>
                    <a:pt x="22" y="95"/>
                    <a:pt x="18" y="89"/>
                    <a:pt x="15" y="84"/>
                  </a:cubicBezTo>
                  <a:cubicBezTo>
                    <a:pt x="12" y="79"/>
                    <a:pt x="9" y="74"/>
                    <a:pt x="7" y="68"/>
                  </a:cubicBezTo>
                  <a:cubicBezTo>
                    <a:pt x="6" y="63"/>
                    <a:pt x="7" y="58"/>
                    <a:pt x="9" y="52"/>
                  </a:cubicBezTo>
                  <a:cubicBezTo>
                    <a:pt x="11" y="47"/>
                    <a:pt x="14" y="42"/>
                    <a:pt x="17" y="36"/>
                  </a:cubicBezTo>
                  <a:cubicBezTo>
                    <a:pt x="20" y="31"/>
                    <a:pt x="23" y="26"/>
                    <a:pt x="26" y="20"/>
                  </a:cubicBezTo>
                  <a:cubicBezTo>
                    <a:pt x="27" y="17"/>
                    <a:pt x="28" y="14"/>
                    <a:pt x="28" y="10"/>
                  </a:cubicBezTo>
                  <a:cubicBezTo>
                    <a:pt x="29" y="7"/>
                    <a:pt x="29" y="4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6" y="0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7" name="Freeform 67"/>
            <p:cNvSpPr/>
            <p:nvPr/>
          </p:nvSpPr>
          <p:spPr bwMode="auto">
            <a:xfrm>
              <a:off x="2097088" y="4635500"/>
              <a:ext cx="28575" cy="136525"/>
            </a:xfrm>
            <a:custGeom>
              <a:avLst/>
              <a:gdLst>
                <a:gd name="T0" fmla="*/ 13 w 21"/>
                <a:gd name="T1" fmla="*/ 1 h 101"/>
                <a:gd name="T2" fmla="*/ 4 w 21"/>
                <a:gd name="T3" fmla="*/ 25 h 101"/>
                <a:gd name="T4" fmla="*/ 1 w 21"/>
                <a:gd name="T5" fmla="*/ 38 h 101"/>
                <a:gd name="T6" fmla="*/ 2 w 21"/>
                <a:gd name="T7" fmla="*/ 52 h 101"/>
                <a:gd name="T8" fmla="*/ 15 w 21"/>
                <a:gd name="T9" fmla="*/ 75 h 101"/>
                <a:gd name="T10" fmla="*/ 18 w 21"/>
                <a:gd name="T11" fmla="*/ 87 h 101"/>
                <a:gd name="T12" fmla="*/ 15 w 21"/>
                <a:gd name="T13" fmla="*/ 99 h 101"/>
                <a:gd name="T14" fmla="*/ 16 w 21"/>
                <a:gd name="T15" fmla="*/ 100 h 101"/>
                <a:gd name="T16" fmla="*/ 17 w 21"/>
                <a:gd name="T17" fmla="*/ 100 h 101"/>
                <a:gd name="T18" fmla="*/ 21 w 21"/>
                <a:gd name="T19" fmla="*/ 87 h 101"/>
                <a:gd name="T20" fmla="*/ 18 w 21"/>
                <a:gd name="T21" fmla="*/ 73 h 101"/>
                <a:gd name="T22" fmla="*/ 6 w 21"/>
                <a:gd name="T23" fmla="*/ 51 h 101"/>
                <a:gd name="T24" fmla="*/ 4 w 21"/>
                <a:gd name="T25" fmla="*/ 39 h 101"/>
                <a:gd name="T26" fmla="*/ 8 w 21"/>
                <a:gd name="T27" fmla="*/ 26 h 101"/>
                <a:gd name="T28" fmla="*/ 12 w 21"/>
                <a:gd name="T29" fmla="*/ 14 h 101"/>
                <a:gd name="T30" fmla="*/ 15 w 21"/>
                <a:gd name="T31" fmla="*/ 1 h 101"/>
                <a:gd name="T32" fmla="*/ 15 w 21"/>
                <a:gd name="T33" fmla="*/ 1 h 101"/>
                <a:gd name="T34" fmla="*/ 14 w 21"/>
                <a:gd name="T35" fmla="*/ 0 h 101"/>
                <a:gd name="T36" fmla="*/ 13 w 21"/>
                <a:gd name="T37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101">
                  <a:moveTo>
                    <a:pt x="13" y="1"/>
                  </a:moveTo>
                  <a:cubicBezTo>
                    <a:pt x="12" y="9"/>
                    <a:pt x="8" y="17"/>
                    <a:pt x="4" y="25"/>
                  </a:cubicBezTo>
                  <a:cubicBezTo>
                    <a:pt x="2" y="29"/>
                    <a:pt x="1" y="34"/>
                    <a:pt x="1" y="38"/>
                  </a:cubicBezTo>
                  <a:cubicBezTo>
                    <a:pt x="0" y="43"/>
                    <a:pt x="1" y="48"/>
                    <a:pt x="2" y="52"/>
                  </a:cubicBezTo>
                  <a:cubicBezTo>
                    <a:pt x="5" y="61"/>
                    <a:pt x="12" y="67"/>
                    <a:pt x="15" y="75"/>
                  </a:cubicBezTo>
                  <a:cubicBezTo>
                    <a:pt x="17" y="79"/>
                    <a:pt x="18" y="83"/>
                    <a:pt x="18" y="87"/>
                  </a:cubicBezTo>
                  <a:cubicBezTo>
                    <a:pt x="18" y="91"/>
                    <a:pt x="17" y="95"/>
                    <a:pt x="15" y="99"/>
                  </a:cubicBezTo>
                  <a:cubicBezTo>
                    <a:pt x="15" y="100"/>
                    <a:pt x="15" y="100"/>
                    <a:pt x="16" y="100"/>
                  </a:cubicBezTo>
                  <a:cubicBezTo>
                    <a:pt x="17" y="101"/>
                    <a:pt x="17" y="100"/>
                    <a:pt x="17" y="100"/>
                  </a:cubicBezTo>
                  <a:cubicBezTo>
                    <a:pt x="20" y="96"/>
                    <a:pt x="21" y="92"/>
                    <a:pt x="21" y="87"/>
                  </a:cubicBezTo>
                  <a:cubicBezTo>
                    <a:pt x="21" y="82"/>
                    <a:pt x="20" y="78"/>
                    <a:pt x="18" y="73"/>
                  </a:cubicBezTo>
                  <a:cubicBezTo>
                    <a:pt x="15" y="65"/>
                    <a:pt x="9" y="59"/>
                    <a:pt x="6" y="51"/>
                  </a:cubicBezTo>
                  <a:cubicBezTo>
                    <a:pt x="5" y="47"/>
                    <a:pt x="4" y="43"/>
                    <a:pt x="4" y="39"/>
                  </a:cubicBezTo>
                  <a:cubicBezTo>
                    <a:pt x="5" y="34"/>
                    <a:pt x="6" y="30"/>
                    <a:pt x="8" y="26"/>
                  </a:cubicBezTo>
                  <a:cubicBezTo>
                    <a:pt x="9" y="22"/>
                    <a:pt x="11" y="18"/>
                    <a:pt x="12" y="14"/>
                  </a:cubicBezTo>
                  <a:cubicBezTo>
                    <a:pt x="14" y="10"/>
                    <a:pt x="15" y="6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8" name="Freeform 68"/>
            <p:cNvSpPr/>
            <p:nvPr/>
          </p:nvSpPr>
          <p:spPr bwMode="auto">
            <a:xfrm>
              <a:off x="2112963" y="4678362"/>
              <a:ext cx="9525" cy="36513"/>
            </a:xfrm>
            <a:custGeom>
              <a:avLst/>
              <a:gdLst>
                <a:gd name="T0" fmla="*/ 5 w 8"/>
                <a:gd name="T1" fmla="*/ 1 h 27"/>
                <a:gd name="T2" fmla="*/ 1 w 8"/>
                <a:gd name="T3" fmla="*/ 7 h 27"/>
                <a:gd name="T4" fmla="*/ 1 w 8"/>
                <a:gd name="T5" fmla="*/ 14 h 27"/>
                <a:gd name="T6" fmla="*/ 2 w 8"/>
                <a:gd name="T7" fmla="*/ 21 h 27"/>
                <a:gd name="T8" fmla="*/ 6 w 8"/>
                <a:gd name="T9" fmla="*/ 26 h 27"/>
                <a:gd name="T10" fmla="*/ 8 w 8"/>
                <a:gd name="T11" fmla="*/ 26 h 27"/>
                <a:gd name="T12" fmla="*/ 7 w 8"/>
                <a:gd name="T13" fmla="*/ 25 h 27"/>
                <a:gd name="T14" fmla="*/ 7 w 8"/>
                <a:gd name="T15" fmla="*/ 25 h 27"/>
                <a:gd name="T16" fmla="*/ 4 w 8"/>
                <a:gd name="T17" fmla="*/ 20 h 27"/>
                <a:gd name="T18" fmla="*/ 3 w 8"/>
                <a:gd name="T19" fmla="*/ 14 h 27"/>
                <a:gd name="T20" fmla="*/ 4 w 8"/>
                <a:gd name="T21" fmla="*/ 7 h 27"/>
                <a:gd name="T22" fmla="*/ 7 w 8"/>
                <a:gd name="T23" fmla="*/ 2 h 27"/>
                <a:gd name="T24" fmla="*/ 6 w 8"/>
                <a:gd name="T25" fmla="*/ 0 h 27"/>
                <a:gd name="T26" fmla="*/ 5 w 8"/>
                <a:gd name="T2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7">
                  <a:moveTo>
                    <a:pt x="5" y="1"/>
                  </a:moveTo>
                  <a:cubicBezTo>
                    <a:pt x="3" y="2"/>
                    <a:pt x="2" y="5"/>
                    <a:pt x="1" y="7"/>
                  </a:cubicBezTo>
                  <a:cubicBezTo>
                    <a:pt x="1" y="9"/>
                    <a:pt x="0" y="11"/>
                    <a:pt x="1" y="14"/>
                  </a:cubicBezTo>
                  <a:cubicBezTo>
                    <a:pt x="1" y="16"/>
                    <a:pt x="1" y="18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7" y="27"/>
                    <a:pt x="7" y="27"/>
                    <a:pt x="8" y="26"/>
                  </a:cubicBezTo>
                  <a:cubicBezTo>
                    <a:pt x="8" y="26"/>
                    <a:pt x="8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3" y="18"/>
                    <a:pt x="3" y="16"/>
                    <a:pt x="3" y="14"/>
                  </a:cubicBezTo>
                  <a:cubicBezTo>
                    <a:pt x="3" y="12"/>
                    <a:pt x="3" y="9"/>
                    <a:pt x="4" y="7"/>
                  </a:cubicBezTo>
                  <a:cubicBezTo>
                    <a:pt x="4" y="5"/>
                    <a:pt x="5" y="4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6" y="0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7756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9" name="Freeform 69"/>
            <p:cNvSpPr/>
            <p:nvPr/>
          </p:nvSpPr>
          <p:spPr bwMode="auto">
            <a:xfrm>
              <a:off x="1709738" y="3802062"/>
              <a:ext cx="693738" cy="712788"/>
            </a:xfrm>
            <a:custGeom>
              <a:avLst/>
              <a:gdLst>
                <a:gd name="T0" fmla="*/ 506 w 514"/>
                <a:gd name="T1" fmla="*/ 246 h 527"/>
                <a:gd name="T2" fmla="*/ 242 w 514"/>
                <a:gd name="T3" fmla="*/ 8 h 527"/>
                <a:gd name="T4" fmla="*/ 8 w 514"/>
                <a:gd name="T5" fmla="*/ 275 h 527"/>
                <a:gd name="T6" fmla="*/ 272 w 514"/>
                <a:gd name="T7" fmla="*/ 519 h 527"/>
                <a:gd name="T8" fmla="*/ 506 w 514"/>
                <a:gd name="T9" fmla="*/ 24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527">
                  <a:moveTo>
                    <a:pt x="506" y="246"/>
                  </a:moveTo>
                  <a:cubicBezTo>
                    <a:pt x="498" y="108"/>
                    <a:pt x="380" y="0"/>
                    <a:pt x="242" y="8"/>
                  </a:cubicBezTo>
                  <a:cubicBezTo>
                    <a:pt x="105" y="16"/>
                    <a:pt x="0" y="137"/>
                    <a:pt x="8" y="275"/>
                  </a:cubicBezTo>
                  <a:cubicBezTo>
                    <a:pt x="16" y="412"/>
                    <a:pt x="135" y="527"/>
                    <a:pt x="272" y="519"/>
                  </a:cubicBezTo>
                  <a:cubicBezTo>
                    <a:pt x="410" y="511"/>
                    <a:pt x="514" y="383"/>
                    <a:pt x="506" y="246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0" name="Freeform 70"/>
            <p:cNvSpPr/>
            <p:nvPr/>
          </p:nvSpPr>
          <p:spPr bwMode="auto">
            <a:xfrm>
              <a:off x="1822451" y="3814762"/>
              <a:ext cx="436563" cy="120650"/>
            </a:xfrm>
            <a:custGeom>
              <a:avLst/>
              <a:gdLst>
                <a:gd name="T0" fmla="*/ 124 w 323"/>
                <a:gd name="T1" fmla="*/ 40 h 89"/>
                <a:gd name="T2" fmla="*/ 149 w 323"/>
                <a:gd name="T3" fmla="*/ 2 h 89"/>
                <a:gd name="T4" fmla="*/ 178 w 323"/>
                <a:gd name="T5" fmla="*/ 35 h 89"/>
                <a:gd name="T6" fmla="*/ 214 w 323"/>
                <a:gd name="T7" fmla="*/ 7 h 89"/>
                <a:gd name="T8" fmla="*/ 249 w 323"/>
                <a:gd name="T9" fmla="*/ 35 h 89"/>
                <a:gd name="T10" fmla="*/ 261 w 323"/>
                <a:gd name="T11" fmla="*/ 14 h 89"/>
                <a:gd name="T12" fmla="*/ 323 w 323"/>
                <a:gd name="T13" fmla="*/ 50 h 89"/>
                <a:gd name="T14" fmla="*/ 318 w 323"/>
                <a:gd name="T15" fmla="*/ 72 h 89"/>
                <a:gd name="T16" fmla="*/ 274 w 323"/>
                <a:gd name="T17" fmla="*/ 38 h 89"/>
                <a:gd name="T18" fmla="*/ 258 w 323"/>
                <a:gd name="T19" fmla="*/ 84 h 89"/>
                <a:gd name="T20" fmla="*/ 253 w 323"/>
                <a:gd name="T21" fmla="*/ 81 h 89"/>
                <a:gd name="T22" fmla="*/ 216 w 323"/>
                <a:gd name="T23" fmla="*/ 25 h 89"/>
                <a:gd name="T24" fmla="*/ 194 w 323"/>
                <a:gd name="T25" fmla="*/ 65 h 89"/>
                <a:gd name="T26" fmla="*/ 152 w 323"/>
                <a:gd name="T27" fmla="*/ 41 h 89"/>
                <a:gd name="T28" fmla="*/ 145 w 323"/>
                <a:gd name="T29" fmla="*/ 76 h 89"/>
                <a:gd name="T30" fmla="*/ 87 w 323"/>
                <a:gd name="T31" fmla="*/ 50 h 89"/>
                <a:gd name="T32" fmla="*/ 90 w 323"/>
                <a:gd name="T33" fmla="*/ 88 h 89"/>
                <a:gd name="T34" fmla="*/ 59 w 323"/>
                <a:gd name="T35" fmla="*/ 71 h 89"/>
                <a:gd name="T36" fmla="*/ 29 w 323"/>
                <a:gd name="T37" fmla="*/ 60 h 89"/>
                <a:gd name="T38" fmla="*/ 27 w 323"/>
                <a:gd name="T39" fmla="*/ 89 h 89"/>
                <a:gd name="T40" fmla="*/ 0 w 323"/>
                <a:gd name="T41" fmla="*/ 70 h 89"/>
                <a:gd name="T42" fmla="*/ 49 w 323"/>
                <a:gd name="T43" fmla="*/ 32 h 89"/>
                <a:gd name="T44" fmla="*/ 51 w 323"/>
                <a:gd name="T45" fmla="*/ 33 h 89"/>
                <a:gd name="T46" fmla="*/ 72 w 323"/>
                <a:gd name="T47" fmla="*/ 50 h 89"/>
                <a:gd name="T48" fmla="*/ 82 w 323"/>
                <a:gd name="T49" fmla="*/ 16 h 89"/>
                <a:gd name="T50" fmla="*/ 86 w 323"/>
                <a:gd name="T51" fmla="*/ 14 h 89"/>
                <a:gd name="T52" fmla="*/ 106 w 323"/>
                <a:gd name="T53" fmla="*/ 24 h 89"/>
                <a:gd name="T54" fmla="*/ 124 w 323"/>
                <a:gd name="T55" fmla="*/ 4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3" h="89">
                  <a:moveTo>
                    <a:pt x="124" y="40"/>
                  </a:moveTo>
                  <a:cubicBezTo>
                    <a:pt x="126" y="30"/>
                    <a:pt x="138" y="4"/>
                    <a:pt x="149" y="2"/>
                  </a:cubicBezTo>
                  <a:cubicBezTo>
                    <a:pt x="160" y="0"/>
                    <a:pt x="174" y="26"/>
                    <a:pt x="178" y="35"/>
                  </a:cubicBezTo>
                  <a:cubicBezTo>
                    <a:pt x="184" y="25"/>
                    <a:pt x="202" y="9"/>
                    <a:pt x="214" y="7"/>
                  </a:cubicBezTo>
                  <a:cubicBezTo>
                    <a:pt x="228" y="6"/>
                    <a:pt x="240" y="26"/>
                    <a:pt x="249" y="35"/>
                  </a:cubicBezTo>
                  <a:cubicBezTo>
                    <a:pt x="247" y="33"/>
                    <a:pt x="256" y="19"/>
                    <a:pt x="261" y="14"/>
                  </a:cubicBezTo>
                  <a:cubicBezTo>
                    <a:pt x="283" y="23"/>
                    <a:pt x="304" y="35"/>
                    <a:pt x="323" y="50"/>
                  </a:cubicBezTo>
                  <a:cubicBezTo>
                    <a:pt x="319" y="57"/>
                    <a:pt x="315" y="69"/>
                    <a:pt x="318" y="72"/>
                  </a:cubicBezTo>
                  <a:cubicBezTo>
                    <a:pt x="310" y="65"/>
                    <a:pt x="286" y="35"/>
                    <a:pt x="274" y="38"/>
                  </a:cubicBezTo>
                  <a:cubicBezTo>
                    <a:pt x="263" y="41"/>
                    <a:pt x="259" y="69"/>
                    <a:pt x="258" y="84"/>
                  </a:cubicBezTo>
                  <a:cubicBezTo>
                    <a:pt x="257" y="83"/>
                    <a:pt x="255" y="82"/>
                    <a:pt x="253" y="81"/>
                  </a:cubicBezTo>
                  <a:cubicBezTo>
                    <a:pt x="242" y="62"/>
                    <a:pt x="233" y="41"/>
                    <a:pt x="216" y="25"/>
                  </a:cubicBezTo>
                  <a:cubicBezTo>
                    <a:pt x="202" y="29"/>
                    <a:pt x="196" y="53"/>
                    <a:pt x="194" y="65"/>
                  </a:cubicBezTo>
                  <a:cubicBezTo>
                    <a:pt x="181" y="57"/>
                    <a:pt x="167" y="42"/>
                    <a:pt x="152" y="41"/>
                  </a:cubicBezTo>
                  <a:cubicBezTo>
                    <a:pt x="148" y="53"/>
                    <a:pt x="147" y="64"/>
                    <a:pt x="145" y="76"/>
                  </a:cubicBezTo>
                  <a:cubicBezTo>
                    <a:pt x="131" y="62"/>
                    <a:pt x="104" y="55"/>
                    <a:pt x="87" y="50"/>
                  </a:cubicBezTo>
                  <a:cubicBezTo>
                    <a:pt x="88" y="62"/>
                    <a:pt x="85" y="77"/>
                    <a:pt x="90" y="88"/>
                  </a:cubicBezTo>
                  <a:cubicBezTo>
                    <a:pt x="82" y="80"/>
                    <a:pt x="69" y="76"/>
                    <a:pt x="59" y="71"/>
                  </a:cubicBezTo>
                  <a:cubicBezTo>
                    <a:pt x="49" y="67"/>
                    <a:pt x="39" y="60"/>
                    <a:pt x="29" y="60"/>
                  </a:cubicBezTo>
                  <a:cubicBezTo>
                    <a:pt x="26" y="68"/>
                    <a:pt x="25" y="81"/>
                    <a:pt x="27" y="89"/>
                  </a:cubicBezTo>
                  <a:cubicBezTo>
                    <a:pt x="21" y="81"/>
                    <a:pt x="10" y="75"/>
                    <a:pt x="0" y="70"/>
                  </a:cubicBezTo>
                  <a:cubicBezTo>
                    <a:pt x="15" y="56"/>
                    <a:pt x="31" y="43"/>
                    <a:pt x="49" y="32"/>
                  </a:cubicBezTo>
                  <a:cubicBezTo>
                    <a:pt x="50" y="32"/>
                    <a:pt x="50" y="33"/>
                    <a:pt x="51" y="33"/>
                  </a:cubicBezTo>
                  <a:cubicBezTo>
                    <a:pt x="58" y="37"/>
                    <a:pt x="65" y="47"/>
                    <a:pt x="72" y="50"/>
                  </a:cubicBezTo>
                  <a:cubicBezTo>
                    <a:pt x="73" y="37"/>
                    <a:pt x="79" y="28"/>
                    <a:pt x="82" y="16"/>
                  </a:cubicBezTo>
                  <a:cubicBezTo>
                    <a:pt x="83" y="15"/>
                    <a:pt x="85" y="15"/>
                    <a:pt x="86" y="14"/>
                  </a:cubicBezTo>
                  <a:cubicBezTo>
                    <a:pt x="92" y="17"/>
                    <a:pt x="100" y="20"/>
                    <a:pt x="106" y="24"/>
                  </a:cubicBezTo>
                  <a:cubicBezTo>
                    <a:pt x="113" y="28"/>
                    <a:pt x="117" y="36"/>
                    <a:pt x="124" y="40"/>
                  </a:cubicBezTo>
                  <a:close/>
                </a:path>
              </a:pathLst>
            </a:custGeom>
            <a:solidFill>
              <a:srgbClr val="188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1" name="Freeform 71"/>
            <p:cNvSpPr/>
            <p:nvPr/>
          </p:nvSpPr>
          <p:spPr bwMode="auto">
            <a:xfrm>
              <a:off x="2170113" y="3862387"/>
              <a:ext cx="133350" cy="104775"/>
            </a:xfrm>
            <a:custGeom>
              <a:avLst/>
              <a:gdLst>
                <a:gd name="T0" fmla="*/ 44 w 99"/>
                <a:gd name="T1" fmla="*/ 32 h 78"/>
                <a:gd name="T2" fmla="*/ 29 w 99"/>
                <a:gd name="T3" fmla="*/ 78 h 78"/>
                <a:gd name="T4" fmla="*/ 0 w 99"/>
                <a:gd name="T5" fmla="*/ 49 h 78"/>
                <a:gd name="T6" fmla="*/ 16 w 99"/>
                <a:gd name="T7" fmla="*/ 3 h 78"/>
                <a:gd name="T8" fmla="*/ 60 w 99"/>
                <a:gd name="T9" fmla="*/ 37 h 78"/>
                <a:gd name="T10" fmla="*/ 65 w 99"/>
                <a:gd name="T11" fmla="*/ 15 h 78"/>
                <a:gd name="T12" fmla="*/ 99 w 99"/>
                <a:gd name="T13" fmla="*/ 45 h 78"/>
                <a:gd name="T14" fmla="*/ 88 w 99"/>
                <a:gd name="T15" fmla="*/ 70 h 78"/>
                <a:gd name="T16" fmla="*/ 44 w 99"/>
                <a:gd name="T17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8">
                  <a:moveTo>
                    <a:pt x="44" y="32"/>
                  </a:moveTo>
                  <a:cubicBezTo>
                    <a:pt x="31" y="42"/>
                    <a:pt x="33" y="64"/>
                    <a:pt x="29" y="78"/>
                  </a:cubicBezTo>
                  <a:cubicBezTo>
                    <a:pt x="21" y="65"/>
                    <a:pt x="12" y="56"/>
                    <a:pt x="0" y="49"/>
                  </a:cubicBezTo>
                  <a:cubicBezTo>
                    <a:pt x="1" y="34"/>
                    <a:pt x="5" y="6"/>
                    <a:pt x="16" y="3"/>
                  </a:cubicBezTo>
                  <a:cubicBezTo>
                    <a:pt x="28" y="0"/>
                    <a:pt x="52" y="30"/>
                    <a:pt x="60" y="37"/>
                  </a:cubicBezTo>
                  <a:cubicBezTo>
                    <a:pt x="57" y="34"/>
                    <a:pt x="61" y="22"/>
                    <a:pt x="65" y="15"/>
                  </a:cubicBezTo>
                  <a:cubicBezTo>
                    <a:pt x="77" y="24"/>
                    <a:pt x="88" y="34"/>
                    <a:pt x="99" y="45"/>
                  </a:cubicBezTo>
                  <a:cubicBezTo>
                    <a:pt x="94" y="53"/>
                    <a:pt x="93" y="63"/>
                    <a:pt x="88" y="70"/>
                  </a:cubicBezTo>
                  <a:cubicBezTo>
                    <a:pt x="82" y="53"/>
                    <a:pt x="60" y="39"/>
                    <a:pt x="44" y="32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2" name="Freeform 72"/>
            <p:cNvSpPr/>
            <p:nvPr/>
          </p:nvSpPr>
          <p:spPr bwMode="auto">
            <a:xfrm>
              <a:off x="1779588" y="3848100"/>
              <a:ext cx="384175" cy="144463"/>
            </a:xfrm>
            <a:custGeom>
              <a:avLst/>
              <a:gdLst>
                <a:gd name="T0" fmla="*/ 58 w 284"/>
                <a:gd name="T1" fmla="*/ 64 h 106"/>
                <a:gd name="T2" fmla="*/ 60 w 284"/>
                <a:gd name="T3" fmla="*/ 35 h 106"/>
                <a:gd name="T4" fmla="*/ 90 w 284"/>
                <a:gd name="T5" fmla="*/ 46 h 106"/>
                <a:gd name="T6" fmla="*/ 121 w 284"/>
                <a:gd name="T7" fmla="*/ 63 h 106"/>
                <a:gd name="T8" fmla="*/ 118 w 284"/>
                <a:gd name="T9" fmla="*/ 25 h 106"/>
                <a:gd name="T10" fmla="*/ 176 w 284"/>
                <a:gd name="T11" fmla="*/ 51 h 106"/>
                <a:gd name="T12" fmla="*/ 183 w 284"/>
                <a:gd name="T13" fmla="*/ 16 h 106"/>
                <a:gd name="T14" fmla="*/ 225 w 284"/>
                <a:gd name="T15" fmla="*/ 40 h 106"/>
                <a:gd name="T16" fmla="*/ 247 w 284"/>
                <a:gd name="T17" fmla="*/ 0 h 106"/>
                <a:gd name="T18" fmla="*/ 284 w 284"/>
                <a:gd name="T19" fmla="*/ 56 h 106"/>
                <a:gd name="T20" fmla="*/ 277 w 284"/>
                <a:gd name="T21" fmla="*/ 53 h 106"/>
                <a:gd name="T22" fmla="*/ 268 w 284"/>
                <a:gd name="T23" fmla="*/ 91 h 106"/>
                <a:gd name="T24" fmla="*/ 214 w 284"/>
                <a:gd name="T25" fmla="*/ 46 h 106"/>
                <a:gd name="T26" fmla="*/ 212 w 284"/>
                <a:gd name="T27" fmla="*/ 95 h 106"/>
                <a:gd name="T28" fmla="*/ 160 w 284"/>
                <a:gd name="T29" fmla="*/ 58 h 106"/>
                <a:gd name="T30" fmla="*/ 150 w 284"/>
                <a:gd name="T31" fmla="*/ 98 h 106"/>
                <a:gd name="T32" fmla="*/ 86 w 284"/>
                <a:gd name="T33" fmla="*/ 67 h 106"/>
                <a:gd name="T34" fmla="*/ 82 w 284"/>
                <a:gd name="T35" fmla="*/ 102 h 106"/>
                <a:gd name="T36" fmla="*/ 35 w 284"/>
                <a:gd name="T37" fmla="*/ 65 h 106"/>
                <a:gd name="T38" fmla="*/ 17 w 284"/>
                <a:gd name="T39" fmla="*/ 106 h 106"/>
                <a:gd name="T40" fmla="*/ 0 w 284"/>
                <a:gd name="T41" fmla="*/ 83 h 106"/>
                <a:gd name="T42" fmla="*/ 31 w 284"/>
                <a:gd name="T43" fmla="*/ 45 h 106"/>
                <a:gd name="T44" fmla="*/ 58 w 284"/>
                <a:gd name="T45" fmla="*/ 6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4" h="106">
                  <a:moveTo>
                    <a:pt x="58" y="64"/>
                  </a:moveTo>
                  <a:cubicBezTo>
                    <a:pt x="56" y="56"/>
                    <a:pt x="57" y="43"/>
                    <a:pt x="60" y="35"/>
                  </a:cubicBezTo>
                  <a:cubicBezTo>
                    <a:pt x="70" y="35"/>
                    <a:pt x="80" y="42"/>
                    <a:pt x="90" y="46"/>
                  </a:cubicBezTo>
                  <a:cubicBezTo>
                    <a:pt x="100" y="51"/>
                    <a:pt x="113" y="55"/>
                    <a:pt x="121" y="63"/>
                  </a:cubicBezTo>
                  <a:cubicBezTo>
                    <a:pt x="116" y="52"/>
                    <a:pt x="119" y="37"/>
                    <a:pt x="118" y="25"/>
                  </a:cubicBezTo>
                  <a:cubicBezTo>
                    <a:pt x="135" y="30"/>
                    <a:pt x="162" y="37"/>
                    <a:pt x="176" y="51"/>
                  </a:cubicBezTo>
                  <a:cubicBezTo>
                    <a:pt x="178" y="39"/>
                    <a:pt x="179" y="28"/>
                    <a:pt x="183" y="16"/>
                  </a:cubicBezTo>
                  <a:cubicBezTo>
                    <a:pt x="198" y="17"/>
                    <a:pt x="212" y="32"/>
                    <a:pt x="225" y="40"/>
                  </a:cubicBezTo>
                  <a:cubicBezTo>
                    <a:pt x="227" y="28"/>
                    <a:pt x="233" y="4"/>
                    <a:pt x="247" y="0"/>
                  </a:cubicBezTo>
                  <a:cubicBezTo>
                    <a:pt x="264" y="16"/>
                    <a:pt x="273" y="37"/>
                    <a:pt x="284" y="56"/>
                  </a:cubicBezTo>
                  <a:cubicBezTo>
                    <a:pt x="282" y="55"/>
                    <a:pt x="279" y="54"/>
                    <a:pt x="277" y="53"/>
                  </a:cubicBezTo>
                  <a:cubicBezTo>
                    <a:pt x="269" y="64"/>
                    <a:pt x="269" y="78"/>
                    <a:pt x="268" y="91"/>
                  </a:cubicBezTo>
                  <a:cubicBezTo>
                    <a:pt x="254" y="70"/>
                    <a:pt x="235" y="60"/>
                    <a:pt x="214" y="46"/>
                  </a:cubicBezTo>
                  <a:cubicBezTo>
                    <a:pt x="205" y="61"/>
                    <a:pt x="212" y="79"/>
                    <a:pt x="212" y="95"/>
                  </a:cubicBezTo>
                  <a:cubicBezTo>
                    <a:pt x="199" y="79"/>
                    <a:pt x="180" y="63"/>
                    <a:pt x="160" y="58"/>
                  </a:cubicBezTo>
                  <a:cubicBezTo>
                    <a:pt x="157" y="71"/>
                    <a:pt x="153" y="84"/>
                    <a:pt x="150" y="98"/>
                  </a:cubicBezTo>
                  <a:cubicBezTo>
                    <a:pt x="136" y="85"/>
                    <a:pt x="106" y="66"/>
                    <a:pt x="86" y="67"/>
                  </a:cubicBezTo>
                  <a:cubicBezTo>
                    <a:pt x="85" y="79"/>
                    <a:pt x="80" y="90"/>
                    <a:pt x="82" y="102"/>
                  </a:cubicBezTo>
                  <a:cubicBezTo>
                    <a:pt x="70" y="89"/>
                    <a:pt x="54" y="67"/>
                    <a:pt x="35" y="65"/>
                  </a:cubicBezTo>
                  <a:cubicBezTo>
                    <a:pt x="29" y="80"/>
                    <a:pt x="20" y="90"/>
                    <a:pt x="17" y="106"/>
                  </a:cubicBezTo>
                  <a:cubicBezTo>
                    <a:pt x="13" y="99"/>
                    <a:pt x="7" y="89"/>
                    <a:pt x="0" y="83"/>
                  </a:cubicBezTo>
                  <a:cubicBezTo>
                    <a:pt x="9" y="69"/>
                    <a:pt x="20" y="57"/>
                    <a:pt x="31" y="45"/>
                  </a:cubicBezTo>
                  <a:cubicBezTo>
                    <a:pt x="41" y="50"/>
                    <a:pt x="52" y="56"/>
                    <a:pt x="58" y="6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3" name="Freeform 73"/>
            <p:cNvSpPr/>
            <p:nvPr/>
          </p:nvSpPr>
          <p:spPr bwMode="auto">
            <a:xfrm>
              <a:off x="1739901" y="3905250"/>
              <a:ext cx="611188" cy="174625"/>
            </a:xfrm>
            <a:custGeom>
              <a:avLst/>
              <a:gdLst>
                <a:gd name="T0" fmla="*/ 47 w 453"/>
                <a:gd name="T1" fmla="*/ 64 h 129"/>
                <a:gd name="T2" fmla="*/ 65 w 453"/>
                <a:gd name="T3" fmla="*/ 23 h 129"/>
                <a:gd name="T4" fmla="*/ 112 w 453"/>
                <a:gd name="T5" fmla="*/ 60 h 129"/>
                <a:gd name="T6" fmla="*/ 116 w 453"/>
                <a:gd name="T7" fmla="*/ 25 h 129"/>
                <a:gd name="T8" fmla="*/ 180 w 453"/>
                <a:gd name="T9" fmla="*/ 56 h 129"/>
                <a:gd name="T10" fmla="*/ 190 w 453"/>
                <a:gd name="T11" fmla="*/ 16 h 129"/>
                <a:gd name="T12" fmla="*/ 242 w 453"/>
                <a:gd name="T13" fmla="*/ 53 h 129"/>
                <a:gd name="T14" fmla="*/ 244 w 453"/>
                <a:gd name="T15" fmla="*/ 4 h 129"/>
                <a:gd name="T16" fmla="*/ 298 w 453"/>
                <a:gd name="T17" fmla="*/ 49 h 129"/>
                <a:gd name="T18" fmla="*/ 307 w 453"/>
                <a:gd name="T19" fmla="*/ 11 h 129"/>
                <a:gd name="T20" fmla="*/ 314 w 453"/>
                <a:gd name="T21" fmla="*/ 14 h 129"/>
                <a:gd name="T22" fmla="*/ 319 w 453"/>
                <a:gd name="T23" fmla="*/ 17 h 129"/>
                <a:gd name="T24" fmla="*/ 348 w 453"/>
                <a:gd name="T25" fmla="*/ 46 h 129"/>
                <a:gd name="T26" fmla="*/ 363 w 453"/>
                <a:gd name="T27" fmla="*/ 0 h 129"/>
                <a:gd name="T28" fmla="*/ 407 w 453"/>
                <a:gd name="T29" fmla="*/ 38 h 129"/>
                <a:gd name="T30" fmla="*/ 418 w 453"/>
                <a:gd name="T31" fmla="*/ 13 h 129"/>
                <a:gd name="T32" fmla="*/ 453 w 453"/>
                <a:gd name="T33" fmla="*/ 62 h 129"/>
                <a:gd name="T34" fmla="*/ 439 w 453"/>
                <a:gd name="T35" fmla="*/ 73 h 129"/>
                <a:gd name="T36" fmla="*/ 432 w 453"/>
                <a:gd name="T37" fmla="*/ 96 h 129"/>
                <a:gd name="T38" fmla="*/ 388 w 453"/>
                <a:gd name="T39" fmla="*/ 45 h 129"/>
                <a:gd name="T40" fmla="*/ 373 w 453"/>
                <a:gd name="T41" fmla="*/ 100 h 129"/>
                <a:gd name="T42" fmla="*/ 345 w 453"/>
                <a:gd name="T43" fmla="*/ 64 h 129"/>
                <a:gd name="T44" fmla="*/ 322 w 453"/>
                <a:gd name="T45" fmla="*/ 83 h 129"/>
                <a:gd name="T46" fmla="*/ 316 w 453"/>
                <a:gd name="T47" fmla="*/ 105 h 129"/>
                <a:gd name="T48" fmla="*/ 291 w 453"/>
                <a:gd name="T49" fmla="*/ 68 h 129"/>
                <a:gd name="T50" fmla="*/ 270 w 453"/>
                <a:gd name="T51" fmla="*/ 86 h 129"/>
                <a:gd name="T52" fmla="*/ 264 w 453"/>
                <a:gd name="T53" fmla="*/ 109 h 129"/>
                <a:gd name="T54" fmla="*/ 218 w 453"/>
                <a:gd name="T55" fmla="*/ 62 h 129"/>
                <a:gd name="T56" fmla="*/ 202 w 453"/>
                <a:gd name="T57" fmla="*/ 109 h 129"/>
                <a:gd name="T58" fmla="*/ 151 w 453"/>
                <a:gd name="T59" fmla="*/ 76 h 129"/>
                <a:gd name="T60" fmla="*/ 138 w 453"/>
                <a:gd name="T61" fmla="*/ 119 h 129"/>
                <a:gd name="T62" fmla="*/ 106 w 453"/>
                <a:gd name="T63" fmla="*/ 79 h 129"/>
                <a:gd name="T64" fmla="*/ 90 w 453"/>
                <a:gd name="T65" fmla="*/ 72 h 129"/>
                <a:gd name="T66" fmla="*/ 79 w 453"/>
                <a:gd name="T67" fmla="*/ 94 h 129"/>
                <a:gd name="T68" fmla="*/ 73 w 453"/>
                <a:gd name="T69" fmla="*/ 120 h 129"/>
                <a:gd name="T70" fmla="*/ 56 w 453"/>
                <a:gd name="T71" fmla="*/ 97 h 129"/>
                <a:gd name="T72" fmla="*/ 39 w 453"/>
                <a:gd name="T73" fmla="*/ 80 h 129"/>
                <a:gd name="T74" fmla="*/ 29 w 453"/>
                <a:gd name="T75" fmla="*/ 129 h 129"/>
                <a:gd name="T76" fmla="*/ 0 w 453"/>
                <a:gd name="T77" fmla="*/ 98 h 129"/>
                <a:gd name="T78" fmla="*/ 30 w 453"/>
                <a:gd name="T79" fmla="*/ 41 h 129"/>
                <a:gd name="T80" fmla="*/ 47 w 453"/>
                <a:gd name="T81" fmla="*/ 6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129">
                  <a:moveTo>
                    <a:pt x="47" y="64"/>
                  </a:moveTo>
                  <a:cubicBezTo>
                    <a:pt x="50" y="48"/>
                    <a:pt x="59" y="38"/>
                    <a:pt x="65" y="23"/>
                  </a:cubicBezTo>
                  <a:cubicBezTo>
                    <a:pt x="84" y="25"/>
                    <a:pt x="100" y="47"/>
                    <a:pt x="112" y="60"/>
                  </a:cubicBezTo>
                  <a:cubicBezTo>
                    <a:pt x="110" y="48"/>
                    <a:pt x="115" y="37"/>
                    <a:pt x="116" y="25"/>
                  </a:cubicBezTo>
                  <a:cubicBezTo>
                    <a:pt x="136" y="24"/>
                    <a:pt x="166" y="43"/>
                    <a:pt x="180" y="56"/>
                  </a:cubicBezTo>
                  <a:cubicBezTo>
                    <a:pt x="183" y="42"/>
                    <a:pt x="187" y="29"/>
                    <a:pt x="190" y="16"/>
                  </a:cubicBezTo>
                  <a:cubicBezTo>
                    <a:pt x="210" y="21"/>
                    <a:pt x="229" y="37"/>
                    <a:pt x="242" y="53"/>
                  </a:cubicBezTo>
                  <a:cubicBezTo>
                    <a:pt x="242" y="37"/>
                    <a:pt x="235" y="19"/>
                    <a:pt x="244" y="4"/>
                  </a:cubicBezTo>
                  <a:cubicBezTo>
                    <a:pt x="265" y="18"/>
                    <a:pt x="284" y="28"/>
                    <a:pt x="298" y="49"/>
                  </a:cubicBezTo>
                  <a:cubicBezTo>
                    <a:pt x="299" y="36"/>
                    <a:pt x="299" y="22"/>
                    <a:pt x="307" y="11"/>
                  </a:cubicBezTo>
                  <a:cubicBezTo>
                    <a:pt x="309" y="12"/>
                    <a:pt x="312" y="13"/>
                    <a:pt x="314" y="14"/>
                  </a:cubicBezTo>
                  <a:cubicBezTo>
                    <a:pt x="316" y="15"/>
                    <a:pt x="318" y="16"/>
                    <a:pt x="319" y="17"/>
                  </a:cubicBezTo>
                  <a:cubicBezTo>
                    <a:pt x="331" y="24"/>
                    <a:pt x="340" y="33"/>
                    <a:pt x="348" y="46"/>
                  </a:cubicBezTo>
                  <a:cubicBezTo>
                    <a:pt x="352" y="32"/>
                    <a:pt x="350" y="10"/>
                    <a:pt x="363" y="0"/>
                  </a:cubicBezTo>
                  <a:cubicBezTo>
                    <a:pt x="379" y="7"/>
                    <a:pt x="401" y="21"/>
                    <a:pt x="407" y="38"/>
                  </a:cubicBezTo>
                  <a:cubicBezTo>
                    <a:pt x="412" y="31"/>
                    <a:pt x="413" y="21"/>
                    <a:pt x="418" y="13"/>
                  </a:cubicBezTo>
                  <a:cubicBezTo>
                    <a:pt x="431" y="28"/>
                    <a:pt x="443" y="44"/>
                    <a:pt x="453" y="62"/>
                  </a:cubicBezTo>
                  <a:cubicBezTo>
                    <a:pt x="447" y="65"/>
                    <a:pt x="443" y="66"/>
                    <a:pt x="439" y="73"/>
                  </a:cubicBezTo>
                  <a:cubicBezTo>
                    <a:pt x="436" y="79"/>
                    <a:pt x="431" y="90"/>
                    <a:pt x="432" y="96"/>
                  </a:cubicBezTo>
                  <a:cubicBezTo>
                    <a:pt x="428" y="73"/>
                    <a:pt x="404" y="58"/>
                    <a:pt x="388" y="45"/>
                  </a:cubicBezTo>
                  <a:cubicBezTo>
                    <a:pt x="375" y="53"/>
                    <a:pt x="371" y="86"/>
                    <a:pt x="373" y="100"/>
                  </a:cubicBezTo>
                  <a:cubicBezTo>
                    <a:pt x="368" y="86"/>
                    <a:pt x="357" y="74"/>
                    <a:pt x="345" y="64"/>
                  </a:cubicBezTo>
                  <a:cubicBezTo>
                    <a:pt x="329" y="52"/>
                    <a:pt x="326" y="71"/>
                    <a:pt x="322" y="83"/>
                  </a:cubicBezTo>
                  <a:cubicBezTo>
                    <a:pt x="320" y="91"/>
                    <a:pt x="318" y="98"/>
                    <a:pt x="316" y="105"/>
                  </a:cubicBezTo>
                  <a:cubicBezTo>
                    <a:pt x="311" y="91"/>
                    <a:pt x="302" y="78"/>
                    <a:pt x="291" y="68"/>
                  </a:cubicBezTo>
                  <a:cubicBezTo>
                    <a:pt x="278" y="56"/>
                    <a:pt x="274" y="76"/>
                    <a:pt x="270" y="86"/>
                  </a:cubicBezTo>
                  <a:cubicBezTo>
                    <a:pt x="268" y="94"/>
                    <a:pt x="266" y="101"/>
                    <a:pt x="264" y="109"/>
                  </a:cubicBezTo>
                  <a:cubicBezTo>
                    <a:pt x="253" y="91"/>
                    <a:pt x="239" y="69"/>
                    <a:pt x="218" y="62"/>
                  </a:cubicBezTo>
                  <a:cubicBezTo>
                    <a:pt x="209" y="76"/>
                    <a:pt x="204" y="93"/>
                    <a:pt x="202" y="109"/>
                  </a:cubicBezTo>
                  <a:cubicBezTo>
                    <a:pt x="192" y="92"/>
                    <a:pt x="169" y="80"/>
                    <a:pt x="151" y="76"/>
                  </a:cubicBezTo>
                  <a:cubicBezTo>
                    <a:pt x="144" y="90"/>
                    <a:pt x="139" y="104"/>
                    <a:pt x="138" y="119"/>
                  </a:cubicBezTo>
                  <a:cubicBezTo>
                    <a:pt x="128" y="105"/>
                    <a:pt x="118" y="91"/>
                    <a:pt x="106" y="79"/>
                  </a:cubicBezTo>
                  <a:cubicBezTo>
                    <a:pt x="102" y="74"/>
                    <a:pt x="97" y="68"/>
                    <a:pt x="90" y="72"/>
                  </a:cubicBezTo>
                  <a:cubicBezTo>
                    <a:pt x="84" y="75"/>
                    <a:pt x="81" y="88"/>
                    <a:pt x="79" y="94"/>
                  </a:cubicBezTo>
                  <a:cubicBezTo>
                    <a:pt x="76" y="103"/>
                    <a:pt x="74" y="111"/>
                    <a:pt x="73" y="120"/>
                  </a:cubicBezTo>
                  <a:cubicBezTo>
                    <a:pt x="68" y="111"/>
                    <a:pt x="61" y="105"/>
                    <a:pt x="56" y="97"/>
                  </a:cubicBezTo>
                  <a:cubicBezTo>
                    <a:pt x="51" y="91"/>
                    <a:pt x="47" y="82"/>
                    <a:pt x="39" y="80"/>
                  </a:cubicBezTo>
                  <a:cubicBezTo>
                    <a:pt x="35" y="96"/>
                    <a:pt x="27" y="112"/>
                    <a:pt x="29" y="129"/>
                  </a:cubicBezTo>
                  <a:cubicBezTo>
                    <a:pt x="23" y="121"/>
                    <a:pt x="12" y="104"/>
                    <a:pt x="0" y="98"/>
                  </a:cubicBezTo>
                  <a:cubicBezTo>
                    <a:pt x="8" y="78"/>
                    <a:pt x="18" y="59"/>
                    <a:pt x="30" y="41"/>
                  </a:cubicBezTo>
                  <a:cubicBezTo>
                    <a:pt x="37" y="47"/>
                    <a:pt x="43" y="57"/>
                    <a:pt x="47" y="64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4" name="Freeform 74"/>
            <p:cNvSpPr/>
            <p:nvPr/>
          </p:nvSpPr>
          <p:spPr bwMode="auto">
            <a:xfrm>
              <a:off x="1717676" y="3967162"/>
              <a:ext cx="661988" cy="214313"/>
            </a:xfrm>
            <a:custGeom>
              <a:avLst/>
              <a:gdLst>
                <a:gd name="T0" fmla="*/ 45 w 490"/>
                <a:gd name="T1" fmla="*/ 84 h 159"/>
                <a:gd name="T2" fmla="*/ 55 w 490"/>
                <a:gd name="T3" fmla="*/ 35 h 159"/>
                <a:gd name="T4" fmla="*/ 72 w 490"/>
                <a:gd name="T5" fmla="*/ 52 h 159"/>
                <a:gd name="T6" fmla="*/ 89 w 490"/>
                <a:gd name="T7" fmla="*/ 75 h 159"/>
                <a:gd name="T8" fmla="*/ 95 w 490"/>
                <a:gd name="T9" fmla="*/ 49 h 159"/>
                <a:gd name="T10" fmla="*/ 106 w 490"/>
                <a:gd name="T11" fmla="*/ 27 h 159"/>
                <a:gd name="T12" fmla="*/ 122 w 490"/>
                <a:gd name="T13" fmla="*/ 34 h 159"/>
                <a:gd name="T14" fmla="*/ 154 w 490"/>
                <a:gd name="T15" fmla="*/ 74 h 159"/>
                <a:gd name="T16" fmla="*/ 167 w 490"/>
                <a:gd name="T17" fmla="*/ 31 h 159"/>
                <a:gd name="T18" fmla="*/ 218 w 490"/>
                <a:gd name="T19" fmla="*/ 64 h 159"/>
                <a:gd name="T20" fmla="*/ 234 w 490"/>
                <a:gd name="T21" fmla="*/ 17 h 159"/>
                <a:gd name="T22" fmla="*/ 280 w 490"/>
                <a:gd name="T23" fmla="*/ 64 h 159"/>
                <a:gd name="T24" fmla="*/ 286 w 490"/>
                <a:gd name="T25" fmla="*/ 41 h 159"/>
                <a:gd name="T26" fmla="*/ 307 w 490"/>
                <a:gd name="T27" fmla="*/ 23 h 159"/>
                <a:gd name="T28" fmla="*/ 332 w 490"/>
                <a:gd name="T29" fmla="*/ 60 h 159"/>
                <a:gd name="T30" fmla="*/ 338 w 490"/>
                <a:gd name="T31" fmla="*/ 38 h 159"/>
                <a:gd name="T32" fmla="*/ 361 w 490"/>
                <a:gd name="T33" fmla="*/ 19 h 159"/>
                <a:gd name="T34" fmla="*/ 389 w 490"/>
                <a:gd name="T35" fmla="*/ 55 h 159"/>
                <a:gd name="T36" fmla="*/ 404 w 490"/>
                <a:gd name="T37" fmla="*/ 0 h 159"/>
                <a:gd name="T38" fmla="*/ 448 w 490"/>
                <a:gd name="T39" fmla="*/ 51 h 159"/>
                <a:gd name="T40" fmla="*/ 455 w 490"/>
                <a:gd name="T41" fmla="*/ 28 h 159"/>
                <a:gd name="T42" fmla="*/ 469 w 490"/>
                <a:gd name="T43" fmla="*/ 17 h 159"/>
                <a:gd name="T44" fmla="*/ 490 w 490"/>
                <a:gd name="T45" fmla="*/ 70 h 159"/>
                <a:gd name="T46" fmla="*/ 482 w 490"/>
                <a:gd name="T47" fmla="*/ 75 h 159"/>
                <a:gd name="T48" fmla="*/ 471 w 490"/>
                <a:gd name="T49" fmla="*/ 89 h 159"/>
                <a:gd name="T50" fmla="*/ 459 w 490"/>
                <a:gd name="T51" fmla="*/ 119 h 159"/>
                <a:gd name="T52" fmla="*/ 430 w 490"/>
                <a:gd name="T53" fmla="*/ 68 h 159"/>
                <a:gd name="T54" fmla="*/ 405 w 490"/>
                <a:gd name="T55" fmla="*/ 95 h 159"/>
                <a:gd name="T56" fmla="*/ 400 w 490"/>
                <a:gd name="T57" fmla="*/ 116 h 159"/>
                <a:gd name="T58" fmla="*/ 376 w 490"/>
                <a:gd name="T59" fmla="*/ 78 h 159"/>
                <a:gd name="T60" fmla="*/ 349 w 490"/>
                <a:gd name="T61" fmla="*/ 92 h 159"/>
                <a:gd name="T62" fmla="*/ 341 w 490"/>
                <a:gd name="T63" fmla="*/ 116 h 159"/>
                <a:gd name="T64" fmla="*/ 330 w 490"/>
                <a:gd name="T65" fmla="*/ 86 h 159"/>
                <a:gd name="T66" fmla="*/ 310 w 490"/>
                <a:gd name="T67" fmla="*/ 66 h 159"/>
                <a:gd name="T68" fmla="*/ 293 w 490"/>
                <a:gd name="T69" fmla="*/ 113 h 159"/>
                <a:gd name="T70" fmla="*/ 258 w 490"/>
                <a:gd name="T71" fmla="*/ 74 h 159"/>
                <a:gd name="T72" fmla="*/ 249 w 490"/>
                <a:gd name="T73" fmla="*/ 113 h 159"/>
                <a:gd name="T74" fmla="*/ 200 w 490"/>
                <a:gd name="T75" fmla="*/ 79 h 159"/>
                <a:gd name="T76" fmla="*/ 193 w 490"/>
                <a:gd name="T77" fmla="*/ 125 h 159"/>
                <a:gd name="T78" fmla="*/ 154 w 490"/>
                <a:gd name="T79" fmla="*/ 100 h 159"/>
                <a:gd name="T80" fmla="*/ 132 w 490"/>
                <a:gd name="T81" fmla="*/ 108 h 159"/>
                <a:gd name="T82" fmla="*/ 131 w 490"/>
                <a:gd name="T83" fmla="*/ 132 h 159"/>
                <a:gd name="T84" fmla="*/ 86 w 490"/>
                <a:gd name="T85" fmla="*/ 103 h 159"/>
                <a:gd name="T86" fmla="*/ 67 w 490"/>
                <a:gd name="T87" fmla="*/ 102 h 159"/>
                <a:gd name="T88" fmla="*/ 64 w 490"/>
                <a:gd name="T89" fmla="*/ 124 h 159"/>
                <a:gd name="T90" fmla="*/ 68 w 490"/>
                <a:gd name="T91" fmla="*/ 147 h 159"/>
                <a:gd name="T92" fmla="*/ 23 w 490"/>
                <a:gd name="T93" fmla="*/ 117 h 159"/>
                <a:gd name="T94" fmla="*/ 23 w 490"/>
                <a:gd name="T95" fmla="*/ 159 h 159"/>
                <a:gd name="T96" fmla="*/ 12 w 490"/>
                <a:gd name="T97" fmla="*/ 153 h 159"/>
                <a:gd name="T98" fmla="*/ 2 w 490"/>
                <a:gd name="T99" fmla="*/ 149 h 159"/>
                <a:gd name="T100" fmla="*/ 16 w 490"/>
                <a:gd name="T101" fmla="*/ 53 h 159"/>
                <a:gd name="T102" fmla="*/ 45 w 490"/>
                <a:gd name="T103" fmla="*/ 8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0" h="159">
                  <a:moveTo>
                    <a:pt x="45" y="84"/>
                  </a:moveTo>
                  <a:cubicBezTo>
                    <a:pt x="43" y="67"/>
                    <a:pt x="51" y="51"/>
                    <a:pt x="55" y="35"/>
                  </a:cubicBezTo>
                  <a:cubicBezTo>
                    <a:pt x="63" y="37"/>
                    <a:pt x="67" y="46"/>
                    <a:pt x="72" y="52"/>
                  </a:cubicBezTo>
                  <a:cubicBezTo>
                    <a:pt x="77" y="60"/>
                    <a:pt x="84" y="66"/>
                    <a:pt x="89" y="75"/>
                  </a:cubicBezTo>
                  <a:cubicBezTo>
                    <a:pt x="90" y="66"/>
                    <a:pt x="92" y="58"/>
                    <a:pt x="95" y="49"/>
                  </a:cubicBezTo>
                  <a:cubicBezTo>
                    <a:pt x="97" y="43"/>
                    <a:pt x="100" y="30"/>
                    <a:pt x="106" y="27"/>
                  </a:cubicBezTo>
                  <a:cubicBezTo>
                    <a:pt x="113" y="23"/>
                    <a:pt x="118" y="29"/>
                    <a:pt x="122" y="34"/>
                  </a:cubicBezTo>
                  <a:cubicBezTo>
                    <a:pt x="134" y="46"/>
                    <a:pt x="144" y="60"/>
                    <a:pt x="154" y="74"/>
                  </a:cubicBezTo>
                  <a:cubicBezTo>
                    <a:pt x="155" y="59"/>
                    <a:pt x="160" y="45"/>
                    <a:pt x="167" y="31"/>
                  </a:cubicBezTo>
                  <a:cubicBezTo>
                    <a:pt x="185" y="35"/>
                    <a:pt x="208" y="47"/>
                    <a:pt x="218" y="64"/>
                  </a:cubicBezTo>
                  <a:cubicBezTo>
                    <a:pt x="220" y="48"/>
                    <a:pt x="225" y="31"/>
                    <a:pt x="234" y="17"/>
                  </a:cubicBezTo>
                  <a:cubicBezTo>
                    <a:pt x="255" y="24"/>
                    <a:pt x="269" y="46"/>
                    <a:pt x="280" y="64"/>
                  </a:cubicBezTo>
                  <a:cubicBezTo>
                    <a:pt x="282" y="56"/>
                    <a:pt x="284" y="49"/>
                    <a:pt x="286" y="41"/>
                  </a:cubicBezTo>
                  <a:cubicBezTo>
                    <a:pt x="290" y="31"/>
                    <a:pt x="294" y="11"/>
                    <a:pt x="307" y="23"/>
                  </a:cubicBezTo>
                  <a:cubicBezTo>
                    <a:pt x="318" y="33"/>
                    <a:pt x="327" y="46"/>
                    <a:pt x="332" y="60"/>
                  </a:cubicBezTo>
                  <a:cubicBezTo>
                    <a:pt x="334" y="53"/>
                    <a:pt x="336" y="46"/>
                    <a:pt x="338" y="38"/>
                  </a:cubicBezTo>
                  <a:cubicBezTo>
                    <a:pt x="342" y="26"/>
                    <a:pt x="345" y="7"/>
                    <a:pt x="361" y="19"/>
                  </a:cubicBezTo>
                  <a:cubicBezTo>
                    <a:pt x="373" y="29"/>
                    <a:pt x="384" y="41"/>
                    <a:pt x="389" y="55"/>
                  </a:cubicBezTo>
                  <a:cubicBezTo>
                    <a:pt x="387" y="41"/>
                    <a:pt x="391" y="8"/>
                    <a:pt x="404" y="0"/>
                  </a:cubicBezTo>
                  <a:cubicBezTo>
                    <a:pt x="420" y="13"/>
                    <a:pt x="444" y="28"/>
                    <a:pt x="448" y="51"/>
                  </a:cubicBezTo>
                  <a:cubicBezTo>
                    <a:pt x="447" y="45"/>
                    <a:pt x="452" y="34"/>
                    <a:pt x="455" y="28"/>
                  </a:cubicBezTo>
                  <a:cubicBezTo>
                    <a:pt x="459" y="21"/>
                    <a:pt x="463" y="20"/>
                    <a:pt x="469" y="17"/>
                  </a:cubicBezTo>
                  <a:cubicBezTo>
                    <a:pt x="478" y="34"/>
                    <a:pt x="485" y="52"/>
                    <a:pt x="490" y="70"/>
                  </a:cubicBezTo>
                  <a:cubicBezTo>
                    <a:pt x="488" y="70"/>
                    <a:pt x="486" y="72"/>
                    <a:pt x="482" y="75"/>
                  </a:cubicBezTo>
                  <a:cubicBezTo>
                    <a:pt x="478" y="79"/>
                    <a:pt x="474" y="84"/>
                    <a:pt x="471" y="89"/>
                  </a:cubicBezTo>
                  <a:cubicBezTo>
                    <a:pt x="465" y="98"/>
                    <a:pt x="462" y="109"/>
                    <a:pt x="459" y="119"/>
                  </a:cubicBezTo>
                  <a:cubicBezTo>
                    <a:pt x="454" y="101"/>
                    <a:pt x="446" y="79"/>
                    <a:pt x="430" y="68"/>
                  </a:cubicBezTo>
                  <a:cubicBezTo>
                    <a:pt x="415" y="58"/>
                    <a:pt x="408" y="84"/>
                    <a:pt x="405" y="95"/>
                  </a:cubicBezTo>
                  <a:cubicBezTo>
                    <a:pt x="403" y="102"/>
                    <a:pt x="401" y="109"/>
                    <a:pt x="400" y="116"/>
                  </a:cubicBezTo>
                  <a:cubicBezTo>
                    <a:pt x="395" y="100"/>
                    <a:pt x="387" y="90"/>
                    <a:pt x="376" y="78"/>
                  </a:cubicBezTo>
                  <a:cubicBezTo>
                    <a:pt x="364" y="65"/>
                    <a:pt x="356" y="81"/>
                    <a:pt x="349" y="92"/>
                  </a:cubicBezTo>
                  <a:cubicBezTo>
                    <a:pt x="345" y="99"/>
                    <a:pt x="342" y="107"/>
                    <a:pt x="341" y="116"/>
                  </a:cubicBezTo>
                  <a:cubicBezTo>
                    <a:pt x="338" y="105"/>
                    <a:pt x="336" y="94"/>
                    <a:pt x="330" y="86"/>
                  </a:cubicBezTo>
                  <a:cubicBezTo>
                    <a:pt x="324" y="78"/>
                    <a:pt x="317" y="72"/>
                    <a:pt x="310" y="66"/>
                  </a:cubicBezTo>
                  <a:cubicBezTo>
                    <a:pt x="296" y="80"/>
                    <a:pt x="297" y="95"/>
                    <a:pt x="293" y="113"/>
                  </a:cubicBezTo>
                  <a:cubicBezTo>
                    <a:pt x="286" y="96"/>
                    <a:pt x="275" y="83"/>
                    <a:pt x="258" y="74"/>
                  </a:cubicBezTo>
                  <a:cubicBezTo>
                    <a:pt x="250" y="85"/>
                    <a:pt x="249" y="99"/>
                    <a:pt x="249" y="113"/>
                  </a:cubicBezTo>
                  <a:cubicBezTo>
                    <a:pt x="244" y="94"/>
                    <a:pt x="217" y="83"/>
                    <a:pt x="200" y="79"/>
                  </a:cubicBezTo>
                  <a:cubicBezTo>
                    <a:pt x="194" y="93"/>
                    <a:pt x="193" y="109"/>
                    <a:pt x="193" y="125"/>
                  </a:cubicBezTo>
                  <a:cubicBezTo>
                    <a:pt x="182" y="113"/>
                    <a:pt x="169" y="107"/>
                    <a:pt x="154" y="100"/>
                  </a:cubicBezTo>
                  <a:cubicBezTo>
                    <a:pt x="142" y="94"/>
                    <a:pt x="133" y="92"/>
                    <a:pt x="132" y="108"/>
                  </a:cubicBezTo>
                  <a:cubicBezTo>
                    <a:pt x="131" y="116"/>
                    <a:pt x="131" y="124"/>
                    <a:pt x="131" y="132"/>
                  </a:cubicBezTo>
                  <a:cubicBezTo>
                    <a:pt x="117" y="119"/>
                    <a:pt x="105" y="109"/>
                    <a:pt x="86" y="103"/>
                  </a:cubicBezTo>
                  <a:cubicBezTo>
                    <a:pt x="81" y="101"/>
                    <a:pt x="72" y="97"/>
                    <a:pt x="67" y="102"/>
                  </a:cubicBezTo>
                  <a:cubicBezTo>
                    <a:pt x="63" y="106"/>
                    <a:pt x="64" y="118"/>
                    <a:pt x="64" y="124"/>
                  </a:cubicBezTo>
                  <a:cubicBezTo>
                    <a:pt x="65" y="132"/>
                    <a:pt x="66" y="140"/>
                    <a:pt x="68" y="147"/>
                  </a:cubicBezTo>
                  <a:cubicBezTo>
                    <a:pt x="56" y="135"/>
                    <a:pt x="40" y="120"/>
                    <a:pt x="23" y="117"/>
                  </a:cubicBezTo>
                  <a:cubicBezTo>
                    <a:pt x="24" y="130"/>
                    <a:pt x="23" y="145"/>
                    <a:pt x="23" y="159"/>
                  </a:cubicBezTo>
                  <a:cubicBezTo>
                    <a:pt x="19" y="158"/>
                    <a:pt x="15" y="155"/>
                    <a:pt x="12" y="153"/>
                  </a:cubicBezTo>
                  <a:cubicBezTo>
                    <a:pt x="9" y="152"/>
                    <a:pt x="5" y="151"/>
                    <a:pt x="2" y="149"/>
                  </a:cubicBezTo>
                  <a:cubicBezTo>
                    <a:pt x="0" y="116"/>
                    <a:pt x="6" y="83"/>
                    <a:pt x="16" y="53"/>
                  </a:cubicBezTo>
                  <a:cubicBezTo>
                    <a:pt x="28" y="59"/>
                    <a:pt x="39" y="76"/>
                    <a:pt x="45" y="84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5" name="Freeform 75"/>
            <p:cNvSpPr/>
            <p:nvPr/>
          </p:nvSpPr>
          <p:spPr bwMode="auto">
            <a:xfrm>
              <a:off x="1720851" y="4044950"/>
              <a:ext cx="673100" cy="200025"/>
            </a:xfrm>
            <a:custGeom>
              <a:avLst/>
              <a:gdLst>
                <a:gd name="T0" fmla="*/ 21 w 498"/>
                <a:gd name="T1" fmla="*/ 101 h 148"/>
                <a:gd name="T2" fmla="*/ 21 w 498"/>
                <a:gd name="T3" fmla="*/ 59 h 148"/>
                <a:gd name="T4" fmla="*/ 66 w 498"/>
                <a:gd name="T5" fmla="*/ 89 h 148"/>
                <a:gd name="T6" fmla="*/ 62 w 498"/>
                <a:gd name="T7" fmla="*/ 66 h 148"/>
                <a:gd name="T8" fmla="*/ 65 w 498"/>
                <a:gd name="T9" fmla="*/ 44 h 148"/>
                <a:gd name="T10" fmla="*/ 84 w 498"/>
                <a:gd name="T11" fmla="*/ 45 h 148"/>
                <a:gd name="T12" fmla="*/ 129 w 498"/>
                <a:gd name="T13" fmla="*/ 74 h 148"/>
                <a:gd name="T14" fmla="*/ 130 w 498"/>
                <a:gd name="T15" fmla="*/ 50 h 148"/>
                <a:gd name="T16" fmla="*/ 152 w 498"/>
                <a:gd name="T17" fmla="*/ 42 h 148"/>
                <a:gd name="T18" fmla="*/ 191 w 498"/>
                <a:gd name="T19" fmla="*/ 67 h 148"/>
                <a:gd name="T20" fmla="*/ 198 w 498"/>
                <a:gd name="T21" fmla="*/ 21 h 148"/>
                <a:gd name="T22" fmla="*/ 247 w 498"/>
                <a:gd name="T23" fmla="*/ 55 h 148"/>
                <a:gd name="T24" fmla="*/ 256 w 498"/>
                <a:gd name="T25" fmla="*/ 16 h 148"/>
                <a:gd name="T26" fmla="*/ 291 w 498"/>
                <a:gd name="T27" fmla="*/ 55 h 148"/>
                <a:gd name="T28" fmla="*/ 308 w 498"/>
                <a:gd name="T29" fmla="*/ 8 h 148"/>
                <a:gd name="T30" fmla="*/ 328 w 498"/>
                <a:gd name="T31" fmla="*/ 28 h 148"/>
                <a:gd name="T32" fmla="*/ 339 w 498"/>
                <a:gd name="T33" fmla="*/ 58 h 148"/>
                <a:gd name="T34" fmla="*/ 347 w 498"/>
                <a:gd name="T35" fmla="*/ 34 h 148"/>
                <a:gd name="T36" fmla="*/ 374 w 498"/>
                <a:gd name="T37" fmla="*/ 20 h 148"/>
                <a:gd name="T38" fmla="*/ 398 w 498"/>
                <a:gd name="T39" fmla="*/ 58 h 148"/>
                <a:gd name="T40" fmla="*/ 403 w 498"/>
                <a:gd name="T41" fmla="*/ 37 h 148"/>
                <a:gd name="T42" fmla="*/ 428 w 498"/>
                <a:gd name="T43" fmla="*/ 10 h 148"/>
                <a:gd name="T44" fmla="*/ 457 w 498"/>
                <a:gd name="T45" fmla="*/ 61 h 148"/>
                <a:gd name="T46" fmla="*/ 469 w 498"/>
                <a:gd name="T47" fmla="*/ 31 h 148"/>
                <a:gd name="T48" fmla="*/ 480 w 498"/>
                <a:gd name="T49" fmla="*/ 17 h 148"/>
                <a:gd name="T50" fmla="*/ 488 w 498"/>
                <a:gd name="T51" fmla="*/ 12 h 148"/>
                <a:gd name="T52" fmla="*/ 498 w 498"/>
                <a:gd name="T53" fmla="*/ 67 h 148"/>
                <a:gd name="T54" fmla="*/ 498 w 498"/>
                <a:gd name="T55" fmla="*/ 88 h 148"/>
                <a:gd name="T56" fmla="*/ 492 w 498"/>
                <a:gd name="T57" fmla="*/ 87 h 148"/>
                <a:gd name="T58" fmla="*/ 476 w 498"/>
                <a:gd name="T59" fmla="*/ 93 h 148"/>
                <a:gd name="T60" fmla="*/ 454 w 498"/>
                <a:gd name="T61" fmla="*/ 118 h 148"/>
                <a:gd name="T62" fmla="*/ 450 w 498"/>
                <a:gd name="T63" fmla="*/ 82 h 148"/>
                <a:gd name="T64" fmla="*/ 439 w 498"/>
                <a:gd name="T65" fmla="*/ 60 h 148"/>
                <a:gd name="T66" fmla="*/ 415 w 498"/>
                <a:gd name="T67" fmla="*/ 80 h 148"/>
                <a:gd name="T68" fmla="*/ 403 w 498"/>
                <a:gd name="T69" fmla="*/ 110 h 148"/>
                <a:gd name="T70" fmla="*/ 391 w 498"/>
                <a:gd name="T71" fmla="*/ 79 h 148"/>
                <a:gd name="T72" fmla="*/ 369 w 498"/>
                <a:gd name="T73" fmla="*/ 56 h 148"/>
                <a:gd name="T74" fmla="*/ 345 w 498"/>
                <a:gd name="T75" fmla="*/ 108 h 148"/>
                <a:gd name="T76" fmla="*/ 333 w 498"/>
                <a:gd name="T77" fmla="*/ 80 h 148"/>
                <a:gd name="T78" fmla="*/ 309 w 498"/>
                <a:gd name="T79" fmla="*/ 54 h 148"/>
                <a:gd name="T80" fmla="*/ 283 w 498"/>
                <a:gd name="T81" fmla="*/ 106 h 148"/>
                <a:gd name="T82" fmla="*/ 257 w 498"/>
                <a:gd name="T83" fmla="*/ 80 h 148"/>
                <a:gd name="T84" fmla="*/ 234 w 498"/>
                <a:gd name="T85" fmla="*/ 65 h 148"/>
                <a:gd name="T86" fmla="*/ 217 w 498"/>
                <a:gd name="T87" fmla="*/ 105 h 148"/>
                <a:gd name="T88" fmla="*/ 184 w 498"/>
                <a:gd name="T89" fmla="*/ 73 h 148"/>
                <a:gd name="T90" fmla="*/ 164 w 498"/>
                <a:gd name="T91" fmla="*/ 96 h 148"/>
                <a:gd name="T92" fmla="*/ 165 w 498"/>
                <a:gd name="T93" fmla="*/ 120 h 148"/>
                <a:gd name="T94" fmla="*/ 125 w 498"/>
                <a:gd name="T95" fmla="*/ 94 h 148"/>
                <a:gd name="T96" fmla="*/ 99 w 498"/>
                <a:gd name="T97" fmla="*/ 107 h 148"/>
                <a:gd name="T98" fmla="*/ 96 w 498"/>
                <a:gd name="T99" fmla="*/ 135 h 148"/>
                <a:gd name="T100" fmla="*/ 67 w 498"/>
                <a:gd name="T101" fmla="*/ 106 h 148"/>
                <a:gd name="T102" fmla="*/ 49 w 498"/>
                <a:gd name="T103" fmla="*/ 127 h 148"/>
                <a:gd name="T104" fmla="*/ 47 w 498"/>
                <a:gd name="T105" fmla="*/ 148 h 148"/>
                <a:gd name="T106" fmla="*/ 4 w 498"/>
                <a:gd name="T107" fmla="*/ 131 h 148"/>
                <a:gd name="T108" fmla="*/ 0 w 498"/>
                <a:gd name="T109" fmla="*/ 96 h 148"/>
                <a:gd name="T110" fmla="*/ 0 w 498"/>
                <a:gd name="T111" fmla="*/ 91 h 148"/>
                <a:gd name="T112" fmla="*/ 10 w 498"/>
                <a:gd name="T113" fmla="*/ 95 h 148"/>
                <a:gd name="T114" fmla="*/ 21 w 498"/>
                <a:gd name="T115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8" h="148">
                  <a:moveTo>
                    <a:pt x="21" y="101"/>
                  </a:moveTo>
                  <a:cubicBezTo>
                    <a:pt x="21" y="87"/>
                    <a:pt x="22" y="72"/>
                    <a:pt x="21" y="59"/>
                  </a:cubicBezTo>
                  <a:cubicBezTo>
                    <a:pt x="38" y="62"/>
                    <a:pt x="54" y="77"/>
                    <a:pt x="66" y="89"/>
                  </a:cubicBezTo>
                  <a:cubicBezTo>
                    <a:pt x="64" y="82"/>
                    <a:pt x="63" y="74"/>
                    <a:pt x="62" y="66"/>
                  </a:cubicBezTo>
                  <a:cubicBezTo>
                    <a:pt x="62" y="60"/>
                    <a:pt x="61" y="48"/>
                    <a:pt x="65" y="44"/>
                  </a:cubicBezTo>
                  <a:cubicBezTo>
                    <a:pt x="70" y="39"/>
                    <a:pt x="79" y="43"/>
                    <a:pt x="84" y="45"/>
                  </a:cubicBezTo>
                  <a:cubicBezTo>
                    <a:pt x="103" y="51"/>
                    <a:pt x="115" y="61"/>
                    <a:pt x="129" y="74"/>
                  </a:cubicBezTo>
                  <a:cubicBezTo>
                    <a:pt x="129" y="66"/>
                    <a:pt x="129" y="58"/>
                    <a:pt x="130" y="50"/>
                  </a:cubicBezTo>
                  <a:cubicBezTo>
                    <a:pt x="131" y="34"/>
                    <a:pt x="140" y="36"/>
                    <a:pt x="152" y="42"/>
                  </a:cubicBezTo>
                  <a:cubicBezTo>
                    <a:pt x="167" y="49"/>
                    <a:pt x="180" y="55"/>
                    <a:pt x="191" y="67"/>
                  </a:cubicBezTo>
                  <a:cubicBezTo>
                    <a:pt x="191" y="51"/>
                    <a:pt x="192" y="35"/>
                    <a:pt x="198" y="21"/>
                  </a:cubicBezTo>
                  <a:cubicBezTo>
                    <a:pt x="215" y="25"/>
                    <a:pt x="242" y="36"/>
                    <a:pt x="247" y="55"/>
                  </a:cubicBezTo>
                  <a:cubicBezTo>
                    <a:pt x="247" y="41"/>
                    <a:pt x="248" y="27"/>
                    <a:pt x="256" y="16"/>
                  </a:cubicBezTo>
                  <a:cubicBezTo>
                    <a:pt x="273" y="25"/>
                    <a:pt x="284" y="38"/>
                    <a:pt x="291" y="55"/>
                  </a:cubicBezTo>
                  <a:cubicBezTo>
                    <a:pt x="295" y="37"/>
                    <a:pt x="294" y="22"/>
                    <a:pt x="308" y="8"/>
                  </a:cubicBezTo>
                  <a:cubicBezTo>
                    <a:pt x="315" y="14"/>
                    <a:pt x="322" y="20"/>
                    <a:pt x="328" y="28"/>
                  </a:cubicBezTo>
                  <a:cubicBezTo>
                    <a:pt x="334" y="36"/>
                    <a:pt x="336" y="47"/>
                    <a:pt x="339" y="58"/>
                  </a:cubicBezTo>
                  <a:cubicBezTo>
                    <a:pt x="340" y="49"/>
                    <a:pt x="343" y="41"/>
                    <a:pt x="347" y="34"/>
                  </a:cubicBezTo>
                  <a:cubicBezTo>
                    <a:pt x="354" y="23"/>
                    <a:pt x="362" y="7"/>
                    <a:pt x="374" y="20"/>
                  </a:cubicBezTo>
                  <a:cubicBezTo>
                    <a:pt x="385" y="32"/>
                    <a:pt x="393" y="42"/>
                    <a:pt x="398" y="58"/>
                  </a:cubicBezTo>
                  <a:cubicBezTo>
                    <a:pt x="399" y="51"/>
                    <a:pt x="401" y="44"/>
                    <a:pt x="403" y="37"/>
                  </a:cubicBezTo>
                  <a:cubicBezTo>
                    <a:pt x="406" y="26"/>
                    <a:pt x="413" y="0"/>
                    <a:pt x="428" y="10"/>
                  </a:cubicBezTo>
                  <a:cubicBezTo>
                    <a:pt x="444" y="21"/>
                    <a:pt x="452" y="43"/>
                    <a:pt x="457" y="61"/>
                  </a:cubicBezTo>
                  <a:cubicBezTo>
                    <a:pt x="460" y="51"/>
                    <a:pt x="463" y="40"/>
                    <a:pt x="469" y="31"/>
                  </a:cubicBezTo>
                  <a:cubicBezTo>
                    <a:pt x="472" y="26"/>
                    <a:pt x="476" y="21"/>
                    <a:pt x="480" y="17"/>
                  </a:cubicBezTo>
                  <a:cubicBezTo>
                    <a:pt x="484" y="14"/>
                    <a:pt x="486" y="12"/>
                    <a:pt x="488" y="12"/>
                  </a:cubicBezTo>
                  <a:cubicBezTo>
                    <a:pt x="493" y="30"/>
                    <a:pt x="497" y="48"/>
                    <a:pt x="498" y="67"/>
                  </a:cubicBezTo>
                  <a:cubicBezTo>
                    <a:pt x="498" y="74"/>
                    <a:pt x="498" y="81"/>
                    <a:pt x="498" y="88"/>
                  </a:cubicBezTo>
                  <a:cubicBezTo>
                    <a:pt x="497" y="87"/>
                    <a:pt x="495" y="87"/>
                    <a:pt x="492" y="87"/>
                  </a:cubicBezTo>
                  <a:cubicBezTo>
                    <a:pt x="486" y="88"/>
                    <a:pt x="481" y="90"/>
                    <a:pt x="476" y="93"/>
                  </a:cubicBezTo>
                  <a:cubicBezTo>
                    <a:pt x="470" y="96"/>
                    <a:pt x="453" y="109"/>
                    <a:pt x="454" y="118"/>
                  </a:cubicBezTo>
                  <a:cubicBezTo>
                    <a:pt x="452" y="106"/>
                    <a:pt x="453" y="94"/>
                    <a:pt x="450" y="82"/>
                  </a:cubicBezTo>
                  <a:cubicBezTo>
                    <a:pt x="448" y="74"/>
                    <a:pt x="443" y="67"/>
                    <a:pt x="439" y="60"/>
                  </a:cubicBezTo>
                  <a:cubicBezTo>
                    <a:pt x="430" y="61"/>
                    <a:pt x="420" y="73"/>
                    <a:pt x="415" y="80"/>
                  </a:cubicBezTo>
                  <a:cubicBezTo>
                    <a:pt x="409" y="90"/>
                    <a:pt x="408" y="101"/>
                    <a:pt x="403" y="110"/>
                  </a:cubicBezTo>
                  <a:cubicBezTo>
                    <a:pt x="400" y="99"/>
                    <a:pt x="397" y="89"/>
                    <a:pt x="391" y="79"/>
                  </a:cubicBezTo>
                  <a:cubicBezTo>
                    <a:pt x="385" y="71"/>
                    <a:pt x="378" y="60"/>
                    <a:pt x="369" y="56"/>
                  </a:cubicBezTo>
                  <a:cubicBezTo>
                    <a:pt x="356" y="68"/>
                    <a:pt x="344" y="90"/>
                    <a:pt x="345" y="108"/>
                  </a:cubicBezTo>
                  <a:cubicBezTo>
                    <a:pt x="342" y="98"/>
                    <a:pt x="339" y="89"/>
                    <a:pt x="333" y="80"/>
                  </a:cubicBezTo>
                  <a:cubicBezTo>
                    <a:pt x="326" y="70"/>
                    <a:pt x="318" y="63"/>
                    <a:pt x="309" y="54"/>
                  </a:cubicBezTo>
                  <a:cubicBezTo>
                    <a:pt x="293" y="66"/>
                    <a:pt x="289" y="89"/>
                    <a:pt x="283" y="106"/>
                  </a:cubicBezTo>
                  <a:cubicBezTo>
                    <a:pt x="274" y="99"/>
                    <a:pt x="268" y="87"/>
                    <a:pt x="257" y="80"/>
                  </a:cubicBezTo>
                  <a:cubicBezTo>
                    <a:pt x="250" y="74"/>
                    <a:pt x="242" y="70"/>
                    <a:pt x="234" y="65"/>
                  </a:cubicBezTo>
                  <a:cubicBezTo>
                    <a:pt x="223" y="77"/>
                    <a:pt x="219" y="89"/>
                    <a:pt x="217" y="105"/>
                  </a:cubicBezTo>
                  <a:cubicBezTo>
                    <a:pt x="211" y="89"/>
                    <a:pt x="199" y="78"/>
                    <a:pt x="184" y="73"/>
                  </a:cubicBezTo>
                  <a:cubicBezTo>
                    <a:pt x="168" y="66"/>
                    <a:pt x="165" y="83"/>
                    <a:pt x="164" y="96"/>
                  </a:cubicBezTo>
                  <a:cubicBezTo>
                    <a:pt x="164" y="104"/>
                    <a:pt x="164" y="112"/>
                    <a:pt x="165" y="120"/>
                  </a:cubicBezTo>
                  <a:cubicBezTo>
                    <a:pt x="154" y="108"/>
                    <a:pt x="141" y="99"/>
                    <a:pt x="125" y="94"/>
                  </a:cubicBezTo>
                  <a:cubicBezTo>
                    <a:pt x="110" y="88"/>
                    <a:pt x="103" y="90"/>
                    <a:pt x="99" y="107"/>
                  </a:cubicBezTo>
                  <a:cubicBezTo>
                    <a:pt x="97" y="116"/>
                    <a:pt x="97" y="126"/>
                    <a:pt x="96" y="135"/>
                  </a:cubicBezTo>
                  <a:cubicBezTo>
                    <a:pt x="88" y="124"/>
                    <a:pt x="78" y="114"/>
                    <a:pt x="67" y="106"/>
                  </a:cubicBezTo>
                  <a:cubicBezTo>
                    <a:pt x="54" y="96"/>
                    <a:pt x="51" y="117"/>
                    <a:pt x="49" y="127"/>
                  </a:cubicBezTo>
                  <a:cubicBezTo>
                    <a:pt x="48" y="134"/>
                    <a:pt x="47" y="141"/>
                    <a:pt x="47" y="148"/>
                  </a:cubicBezTo>
                  <a:cubicBezTo>
                    <a:pt x="35" y="142"/>
                    <a:pt x="19" y="132"/>
                    <a:pt x="4" y="131"/>
                  </a:cubicBezTo>
                  <a:cubicBezTo>
                    <a:pt x="2" y="120"/>
                    <a:pt x="0" y="108"/>
                    <a:pt x="0" y="96"/>
                  </a:cubicBezTo>
                  <a:cubicBezTo>
                    <a:pt x="0" y="94"/>
                    <a:pt x="0" y="93"/>
                    <a:pt x="0" y="91"/>
                  </a:cubicBezTo>
                  <a:cubicBezTo>
                    <a:pt x="3" y="93"/>
                    <a:pt x="7" y="94"/>
                    <a:pt x="10" y="95"/>
                  </a:cubicBezTo>
                  <a:cubicBezTo>
                    <a:pt x="13" y="97"/>
                    <a:pt x="17" y="100"/>
                    <a:pt x="21" y="101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6" name="Freeform 76"/>
            <p:cNvSpPr/>
            <p:nvPr/>
          </p:nvSpPr>
          <p:spPr bwMode="auto">
            <a:xfrm>
              <a:off x="1725613" y="4117975"/>
              <a:ext cx="668338" cy="206375"/>
            </a:xfrm>
            <a:custGeom>
              <a:avLst/>
              <a:gdLst>
                <a:gd name="T0" fmla="*/ 45 w 494"/>
                <a:gd name="T1" fmla="*/ 73 h 153"/>
                <a:gd name="T2" fmla="*/ 63 w 494"/>
                <a:gd name="T3" fmla="*/ 52 h 153"/>
                <a:gd name="T4" fmla="*/ 92 w 494"/>
                <a:gd name="T5" fmla="*/ 81 h 153"/>
                <a:gd name="T6" fmla="*/ 95 w 494"/>
                <a:gd name="T7" fmla="*/ 53 h 153"/>
                <a:gd name="T8" fmla="*/ 121 w 494"/>
                <a:gd name="T9" fmla="*/ 40 h 153"/>
                <a:gd name="T10" fmla="*/ 161 w 494"/>
                <a:gd name="T11" fmla="*/ 66 h 153"/>
                <a:gd name="T12" fmla="*/ 160 w 494"/>
                <a:gd name="T13" fmla="*/ 42 h 153"/>
                <a:gd name="T14" fmla="*/ 180 w 494"/>
                <a:gd name="T15" fmla="*/ 19 h 153"/>
                <a:gd name="T16" fmla="*/ 213 w 494"/>
                <a:gd name="T17" fmla="*/ 51 h 153"/>
                <a:gd name="T18" fmla="*/ 230 w 494"/>
                <a:gd name="T19" fmla="*/ 11 h 153"/>
                <a:gd name="T20" fmla="*/ 253 w 494"/>
                <a:gd name="T21" fmla="*/ 26 h 153"/>
                <a:gd name="T22" fmla="*/ 279 w 494"/>
                <a:gd name="T23" fmla="*/ 52 h 153"/>
                <a:gd name="T24" fmla="*/ 305 w 494"/>
                <a:gd name="T25" fmla="*/ 0 h 153"/>
                <a:gd name="T26" fmla="*/ 329 w 494"/>
                <a:gd name="T27" fmla="*/ 26 h 153"/>
                <a:gd name="T28" fmla="*/ 341 w 494"/>
                <a:gd name="T29" fmla="*/ 54 h 153"/>
                <a:gd name="T30" fmla="*/ 365 w 494"/>
                <a:gd name="T31" fmla="*/ 2 h 153"/>
                <a:gd name="T32" fmla="*/ 387 w 494"/>
                <a:gd name="T33" fmla="*/ 25 h 153"/>
                <a:gd name="T34" fmla="*/ 399 w 494"/>
                <a:gd name="T35" fmla="*/ 56 h 153"/>
                <a:gd name="T36" fmla="*/ 411 w 494"/>
                <a:gd name="T37" fmla="*/ 26 h 153"/>
                <a:gd name="T38" fmla="*/ 435 w 494"/>
                <a:gd name="T39" fmla="*/ 6 h 153"/>
                <a:gd name="T40" fmla="*/ 446 w 494"/>
                <a:gd name="T41" fmla="*/ 28 h 153"/>
                <a:gd name="T42" fmla="*/ 450 w 494"/>
                <a:gd name="T43" fmla="*/ 64 h 153"/>
                <a:gd name="T44" fmla="*/ 472 w 494"/>
                <a:gd name="T45" fmla="*/ 39 h 153"/>
                <a:gd name="T46" fmla="*/ 488 w 494"/>
                <a:gd name="T47" fmla="*/ 33 h 153"/>
                <a:gd name="T48" fmla="*/ 494 w 494"/>
                <a:gd name="T49" fmla="*/ 34 h 153"/>
                <a:gd name="T50" fmla="*/ 482 w 494"/>
                <a:gd name="T51" fmla="*/ 107 h 153"/>
                <a:gd name="T52" fmla="*/ 437 w 494"/>
                <a:gd name="T53" fmla="*/ 128 h 153"/>
                <a:gd name="T54" fmla="*/ 435 w 494"/>
                <a:gd name="T55" fmla="*/ 128 h 153"/>
                <a:gd name="T56" fmla="*/ 413 w 494"/>
                <a:gd name="T57" fmla="*/ 64 h 153"/>
                <a:gd name="T58" fmla="*/ 388 w 494"/>
                <a:gd name="T59" fmla="*/ 114 h 153"/>
                <a:gd name="T60" fmla="*/ 371 w 494"/>
                <a:gd name="T61" fmla="*/ 62 h 153"/>
                <a:gd name="T62" fmla="*/ 346 w 494"/>
                <a:gd name="T63" fmla="*/ 108 h 153"/>
                <a:gd name="T64" fmla="*/ 328 w 494"/>
                <a:gd name="T65" fmla="*/ 61 h 153"/>
                <a:gd name="T66" fmla="*/ 300 w 494"/>
                <a:gd name="T67" fmla="*/ 85 h 153"/>
                <a:gd name="T68" fmla="*/ 294 w 494"/>
                <a:gd name="T69" fmla="*/ 106 h 153"/>
                <a:gd name="T70" fmla="*/ 256 w 494"/>
                <a:gd name="T71" fmla="*/ 64 h 153"/>
                <a:gd name="T72" fmla="*/ 240 w 494"/>
                <a:gd name="T73" fmla="*/ 56 h 153"/>
                <a:gd name="T74" fmla="*/ 235 w 494"/>
                <a:gd name="T75" fmla="*/ 78 h 153"/>
                <a:gd name="T76" fmla="*/ 236 w 494"/>
                <a:gd name="T77" fmla="*/ 106 h 153"/>
                <a:gd name="T78" fmla="*/ 213 w 494"/>
                <a:gd name="T79" fmla="*/ 86 h 153"/>
                <a:gd name="T80" fmla="*/ 187 w 494"/>
                <a:gd name="T81" fmla="*/ 74 h 153"/>
                <a:gd name="T82" fmla="*/ 179 w 494"/>
                <a:gd name="T83" fmla="*/ 113 h 153"/>
                <a:gd name="T84" fmla="*/ 149 w 494"/>
                <a:gd name="T85" fmla="*/ 99 h 153"/>
                <a:gd name="T86" fmla="*/ 121 w 494"/>
                <a:gd name="T87" fmla="*/ 91 h 153"/>
                <a:gd name="T88" fmla="*/ 126 w 494"/>
                <a:gd name="T89" fmla="*/ 131 h 153"/>
                <a:gd name="T90" fmla="*/ 95 w 494"/>
                <a:gd name="T91" fmla="*/ 111 h 153"/>
                <a:gd name="T92" fmla="*/ 68 w 494"/>
                <a:gd name="T93" fmla="*/ 103 h 153"/>
                <a:gd name="T94" fmla="*/ 69 w 494"/>
                <a:gd name="T95" fmla="*/ 129 h 153"/>
                <a:gd name="T96" fmla="*/ 73 w 494"/>
                <a:gd name="T97" fmla="*/ 153 h 153"/>
                <a:gd name="T98" fmla="*/ 24 w 494"/>
                <a:gd name="T99" fmla="*/ 144 h 153"/>
                <a:gd name="T100" fmla="*/ 0 w 494"/>
                <a:gd name="T101" fmla="*/ 77 h 153"/>
                <a:gd name="T102" fmla="*/ 43 w 494"/>
                <a:gd name="T103" fmla="*/ 94 h 153"/>
                <a:gd name="T104" fmla="*/ 45 w 494"/>
                <a:gd name="T105" fmla="*/ 7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4" h="153">
                  <a:moveTo>
                    <a:pt x="45" y="73"/>
                  </a:moveTo>
                  <a:cubicBezTo>
                    <a:pt x="47" y="63"/>
                    <a:pt x="50" y="42"/>
                    <a:pt x="63" y="52"/>
                  </a:cubicBezTo>
                  <a:cubicBezTo>
                    <a:pt x="74" y="60"/>
                    <a:pt x="84" y="70"/>
                    <a:pt x="92" y="81"/>
                  </a:cubicBezTo>
                  <a:cubicBezTo>
                    <a:pt x="93" y="72"/>
                    <a:pt x="93" y="62"/>
                    <a:pt x="95" y="53"/>
                  </a:cubicBezTo>
                  <a:cubicBezTo>
                    <a:pt x="99" y="36"/>
                    <a:pt x="106" y="34"/>
                    <a:pt x="121" y="40"/>
                  </a:cubicBezTo>
                  <a:cubicBezTo>
                    <a:pt x="137" y="45"/>
                    <a:pt x="150" y="54"/>
                    <a:pt x="161" y="66"/>
                  </a:cubicBezTo>
                  <a:cubicBezTo>
                    <a:pt x="160" y="58"/>
                    <a:pt x="160" y="50"/>
                    <a:pt x="160" y="42"/>
                  </a:cubicBezTo>
                  <a:cubicBezTo>
                    <a:pt x="161" y="29"/>
                    <a:pt x="164" y="12"/>
                    <a:pt x="180" y="19"/>
                  </a:cubicBezTo>
                  <a:cubicBezTo>
                    <a:pt x="195" y="24"/>
                    <a:pt x="207" y="35"/>
                    <a:pt x="213" y="51"/>
                  </a:cubicBezTo>
                  <a:cubicBezTo>
                    <a:pt x="215" y="35"/>
                    <a:pt x="219" y="23"/>
                    <a:pt x="230" y="11"/>
                  </a:cubicBezTo>
                  <a:cubicBezTo>
                    <a:pt x="238" y="16"/>
                    <a:pt x="246" y="20"/>
                    <a:pt x="253" y="26"/>
                  </a:cubicBezTo>
                  <a:cubicBezTo>
                    <a:pt x="264" y="33"/>
                    <a:pt x="270" y="45"/>
                    <a:pt x="279" y="52"/>
                  </a:cubicBezTo>
                  <a:cubicBezTo>
                    <a:pt x="285" y="35"/>
                    <a:pt x="289" y="12"/>
                    <a:pt x="305" y="0"/>
                  </a:cubicBezTo>
                  <a:cubicBezTo>
                    <a:pt x="314" y="9"/>
                    <a:pt x="322" y="16"/>
                    <a:pt x="329" y="26"/>
                  </a:cubicBezTo>
                  <a:cubicBezTo>
                    <a:pt x="335" y="35"/>
                    <a:pt x="338" y="44"/>
                    <a:pt x="341" y="54"/>
                  </a:cubicBezTo>
                  <a:cubicBezTo>
                    <a:pt x="340" y="36"/>
                    <a:pt x="352" y="14"/>
                    <a:pt x="365" y="2"/>
                  </a:cubicBezTo>
                  <a:cubicBezTo>
                    <a:pt x="374" y="6"/>
                    <a:pt x="381" y="17"/>
                    <a:pt x="387" y="25"/>
                  </a:cubicBezTo>
                  <a:cubicBezTo>
                    <a:pt x="393" y="35"/>
                    <a:pt x="396" y="45"/>
                    <a:pt x="399" y="56"/>
                  </a:cubicBezTo>
                  <a:cubicBezTo>
                    <a:pt x="404" y="47"/>
                    <a:pt x="405" y="36"/>
                    <a:pt x="411" y="26"/>
                  </a:cubicBezTo>
                  <a:cubicBezTo>
                    <a:pt x="416" y="19"/>
                    <a:pt x="426" y="7"/>
                    <a:pt x="435" y="6"/>
                  </a:cubicBezTo>
                  <a:cubicBezTo>
                    <a:pt x="439" y="13"/>
                    <a:pt x="444" y="20"/>
                    <a:pt x="446" y="28"/>
                  </a:cubicBezTo>
                  <a:cubicBezTo>
                    <a:pt x="449" y="40"/>
                    <a:pt x="448" y="52"/>
                    <a:pt x="450" y="64"/>
                  </a:cubicBezTo>
                  <a:cubicBezTo>
                    <a:pt x="449" y="55"/>
                    <a:pt x="466" y="42"/>
                    <a:pt x="472" y="39"/>
                  </a:cubicBezTo>
                  <a:cubicBezTo>
                    <a:pt x="477" y="36"/>
                    <a:pt x="482" y="34"/>
                    <a:pt x="488" y="33"/>
                  </a:cubicBezTo>
                  <a:cubicBezTo>
                    <a:pt x="491" y="33"/>
                    <a:pt x="493" y="33"/>
                    <a:pt x="494" y="34"/>
                  </a:cubicBezTo>
                  <a:cubicBezTo>
                    <a:pt x="493" y="59"/>
                    <a:pt x="489" y="83"/>
                    <a:pt x="482" y="107"/>
                  </a:cubicBezTo>
                  <a:cubicBezTo>
                    <a:pt x="464" y="105"/>
                    <a:pt x="447" y="113"/>
                    <a:pt x="437" y="128"/>
                  </a:cubicBezTo>
                  <a:cubicBezTo>
                    <a:pt x="437" y="128"/>
                    <a:pt x="436" y="128"/>
                    <a:pt x="435" y="128"/>
                  </a:cubicBezTo>
                  <a:cubicBezTo>
                    <a:pt x="437" y="104"/>
                    <a:pt x="428" y="83"/>
                    <a:pt x="413" y="64"/>
                  </a:cubicBezTo>
                  <a:cubicBezTo>
                    <a:pt x="395" y="72"/>
                    <a:pt x="392" y="98"/>
                    <a:pt x="388" y="114"/>
                  </a:cubicBezTo>
                  <a:cubicBezTo>
                    <a:pt x="386" y="98"/>
                    <a:pt x="382" y="74"/>
                    <a:pt x="371" y="62"/>
                  </a:cubicBezTo>
                  <a:cubicBezTo>
                    <a:pt x="357" y="74"/>
                    <a:pt x="349" y="89"/>
                    <a:pt x="346" y="108"/>
                  </a:cubicBezTo>
                  <a:cubicBezTo>
                    <a:pt x="343" y="94"/>
                    <a:pt x="338" y="72"/>
                    <a:pt x="328" y="61"/>
                  </a:cubicBezTo>
                  <a:cubicBezTo>
                    <a:pt x="316" y="50"/>
                    <a:pt x="304" y="77"/>
                    <a:pt x="300" y="85"/>
                  </a:cubicBezTo>
                  <a:cubicBezTo>
                    <a:pt x="297" y="92"/>
                    <a:pt x="295" y="98"/>
                    <a:pt x="294" y="106"/>
                  </a:cubicBezTo>
                  <a:cubicBezTo>
                    <a:pt x="284" y="89"/>
                    <a:pt x="271" y="76"/>
                    <a:pt x="256" y="64"/>
                  </a:cubicBezTo>
                  <a:cubicBezTo>
                    <a:pt x="252" y="61"/>
                    <a:pt x="245" y="53"/>
                    <a:pt x="240" y="56"/>
                  </a:cubicBezTo>
                  <a:cubicBezTo>
                    <a:pt x="234" y="59"/>
                    <a:pt x="235" y="74"/>
                    <a:pt x="235" y="78"/>
                  </a:cubicBezTo>
                  <a:cubicBezTo>
                    <a:pt x="235" y="88"/>
                    <a:pt x="235" y="97"/>
                    <a:pt x="236" y="106"/>
                  </a:cubicBezTo>
                  <a:cubicBezTo>
                    <a:pt x="229" y="97"/>
                    <a:pt x="222" y="91"/>
                    <a:pt x="213" y="86"/>
                  </a:cubicBezTo>
                  <a:cubicBezTo>
                    <a:pt x="206" y="82"/>
                    <a:pt x="194" y="74"/>
                    <a:pt x="187" y="74"/>
                  </a:cubicBezTo>
                  <a:cubicBezTo>
                    <a:pt x="175" y="74"/>
                    <a:pt x="179" y="105"/>
                    <a:pt x="179" y="113"/>
                  </a:cubicBezTo>
                  <a:cubicBezTo>
                    <a:pt x="170" y="107"/>
                    <a:pt x="160" y="103"/>
                    <a:pt x="149" y="99"/>
                  </a:cubicBezTo>
                  <a:cubicBezTo>
                    <a:pt x="140" y="96"/>
                    <a:pt x="131" y="91"/>
                    <a:pt x="121" y="91"/>
                  </a:cubicBezTo>
                  <a:cubicBezTo>
                    <a:pt x="121" y="104"/>
                    <a:pt x="124" y="118"/>
                    <a:pt x="126" y="131"/>
                  </a:cubicBezTo>
                  <a:cubicBezTo>
                    <a:pt x="116" y="124"/>
                    <a:pt x="107" y="116"/>
                    <a:pt x="95" y="111"/>
                  </a:cubicBezTo>
                  <a:cubicBezTo>
                    <a:pt x="88" y="108"/>
                    <a:pt x="76" y="103"/>
                    <a:pt x="68" y="103"/>
                  </a:cubicBezTo>
                  <a:cubicBezTo>
                    <a:pt x="69" y="111"/>
                    <a:pt x="68" y="120"/>
                    <a:pt x="69" y="129"/>
                  </a:cubicBezTo>
                  <a:cubicBezTo>
                    <a:pt x="69" y="137"/>
                    <a:pt x="72" y="145"/>
                    <a:pt x="73" y="153"/>
                  </a:cubicBezTo>
                  <a:cubicBezTo>
                    <a:pt x="60" y="144"/>
                    <a:pt x="40" y="144"/>
                    <a:pt x="24" y="144"/>
                  </a:cubicBezTo>
                  <a:cubicBezTo>
                    <a:pt x="13" y="123"/>
                    <a:pt x="5" y="101"/>
                    <a:pt x="0" y="77"/>
                  </a:cubicBezTo>
                  <a:cubicBezTo>
                    <a:pt x="15" y="78"/>
                    <a:pt x="31" y="88"/>
                    <a:pt x="43" y="94"/>
                  </a:cubicBezTo>
                  <a:cubicBezTo>
                    <a:pt x="43" y="87"/>
                    <a:pt x="44" y="80"/>
                    <a:pt x="45" y="73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7" name="Freeform 77"/>
            <p:cNvSpPr/>
            <p:nvPr/>
          </p:nvSpPr>
          <p:spPr bwMode="auto">
            <a:xfrm>
              <a:off x="1758951" y="4186237"/>
              <a:ext cx="617538" cy="207963"/>
            </a:xfrm>
            <a:custGeom>
              <a:avLst/>
              <a:gdLst>
                <a:gd name="T0" fmla="*/ 45 w 458"/>
                <a:gd name="T1" fmla="*/ 79 h 154"/>
                <a:gd name="T2" fmla="*/ 44 w 458"/>
                <a:gd name="T3" fmla="*/ 53 h 154"/>
                <a:gd name="T4" fmla="*/ 71 w 458"/>
                <a:gd name="T5" fmla="*/ 61 h 154"/>
                <a:gd name="T6" fmla="*/ 102 w 458"/>
                <a:gd name="T7" fmla="*/ 81 h 154"/>
                <a:gd name="T8" fmla="*/ 97 w 458"/>
                <a:gd name="T9" fmla="*/ 41 h 154"/>
                <a:gd name="T10" fmla="*/ 125 w 458"/>
                <a:gd name="T11" fmla="*/ 49 h 154"/>
                <a:gd name="T12" fmla="*/ 155 w 458"/>
                <a:gd name="T13" fmla="*/ 63 h 154"/>
                <a:gd name="T14" fmla="*/ 163 w 458"/>
                <a:gd name="T15" fmla="*/ 24 h 154"/>
                <a:gd name="T16" fmla="*/ 189 w 458"/>
                <a:gd name="T17" fmla="*/ 36 h 154"/>
                <a:gd name="T18" fmla="*/ 212 w 458"/>
                <a:gd name="T19" fmla="*/ 56 h 154"/>
                <a:gd name="T20" fmla="*/ 211 w 458"/>
                <a:gd name="T21" fmla="*/ 28 h 154"/>
                <a:gd name="T22" fmla="*/ 216 w 458"/>
                <a:gd name="T23" fmla="*/ 6 h 154"/>
                <a:gd name="T24" fmla="*/ 232 w 458"/>
                <a:gd name="T25" fmla="*/ 14 h 154"/>
                <a:gd name="T26" fmla="*/ 270 w 458"/>
                <a:gd name="T27" fmla="*/ 56 h 154"/>
                <a:gd name="T28" fmla="*/ 276 w 458"/>
                <a:gd name="T29" fmla="*/ 35 h 154"/>
                <a:gd name="T30" fmla="*/ 304 w 458"/>
                <a:gd name="T31" fmla="*/ 11 h 154"/>
                <a:gd name="T32" fmla="*/ 322 w 458"/>
                <a:gd name="T33" fmla="*/ 58 h 154"/>
                <a:gd name="T34" fmla="*/ 347 w 458"/>
                <a:gd name="T35" fmla="*/ 12 h 154"/>
                <a:gd name="T36" fmla="*/ 364 w 458"/>
                <a:gd name="T37" fmla="*/ 64 h 154"/>
                <a:gd name="T38" fmla="*/ 389 w 458"/>
                <a:gd name="T39" fmla="*/ 14 h 154"/>
                <a:gd name="T40" fmla="*/ 411 w 458"/>
                <a:gd name="T41" fmla="*/ 78 h 154"/>
                <a:gd name="T42" fmla="*/ 411 w 458"/>
                <a:gd name="T43" fmla="*/ 82 h 154"/>
                <a:gd name="T44" fmla="*/ 413 w 458"/>
                <a:gd name="T45" fmla="*/ 78 h 154"/>
                <a:gd name="T46" fmla="*/ 458 w 458"/>
                <a:gd name="T47" fmla="*/ 57 h 154"/>
                <a:gd name="T48" fmla="*/ 423 w 458"/>
                <a:gd name="T49" fmla="*/ 127 h 154"/>
                <a:gd name="T50" fmla="*/ 408 w 458"/>
                <a:gd name="T51" fmla="*/ 129 h 154"/>
                <a:gd name="T52" fmla="*/ 387 w 458"/>
                <a:gd name="T53" fmla="*/ 136 h 154"/>
                <a:gd name="T54" fmla="*/ 382 w 458"/>
                <a:gd name="T55" fmla="*/ 76 h 154"/>
                <a:gd name="T56" fmla="*/ 336 w 458"/>
                <a:gd name="T57" fmla="*/ 113 h 154"/>
                <a:gd name="T58" fmla="*/ 313 w 458"/>
                <a:gd name="T59" fmla="*/ 66 h 154"/>
                <a:gd name="T60" fmla="*/ 299 w 458"/>
                <a:gd name="T61" fmla="*/ 58 h 154"/>
                <a:gd name="T62" fmla="*/ 287 w 458"/>
                <a:gd name="T63" fmla="*/ 81 h 154"/>
                <a:gd name="T64" fmla="*/ 281 w 458"/>
                <a:gd name="T65" fmla="*/ 104 h 154"/>
                <a:gd name="T66" fmla="*/ 251 w 458"/>
                <a:gd name="T67" fmla="*/ 56 h 154"/>
                <a:gd name="T68" fmla="*/ 229 w 458"/>
                <a:gd name="T69" fmla="*/ 105 h 154"/>
                <a:gd name="T70" fmla="*/ 176 w 458"/>
                <a:gd name="T71" fmla="*/ 70 h 154"/>
                <a:gd name="T72" fmla="*/ 173 w 458"/>
                <a:gd name="T73" fmla="*/ 110 h 154"/>
                <a:gd name="T74" fmla="*/ 120 w 458"/>
                <a:gd name="T75" fmla="*/ 79 h 154"/>
                <a:gd name="T76" fmla="*/ 124 w 458"/>
                <a:gd name="T77" fmla="*/ 130 h 154"/>
                <a:gd name="T78" fmla="*/ 95 w 458"/>
                <a:gd name="T79" fmla="*/ 116 h 154"/>
                <a:gd name="T80" fmla="*/ 67 w 458"/>
                <a:gd name="T81" fmla="*/ 110 h 154"/>
                <a:gd name="T82" fmla="*/ 80 w 458"/>
                <a:gd name="T83" fmla="*/ 154 h 154"/>
                <a:gd name="T84" fmla="*/ 53 w 458"/>
                <a:gd name="T85" fmla="*/ 150 h 154"/>
                <a:gd name="T86" fmla="*/ 37 w 458"/>
                <a:gd name="T87" fmla="*/ 149 h 154"/>
                <a:gd name="T88" fmla="*/ 0 w 458"/>
                <a:gd name="T89" fmla="*/ 94 h 154"/>
                <a:gd name="T90" fmla="*/ 49 w 458"/>
                <a:gd name="T91" fmla="*/ 103 h 154"/>
                <a:gd name="T92" fmla="*/ 45 w 458"/>
                <a:gd name="T93" fmla="*/ 7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8" h="154">
                  <a:moveTo>
                    <a:pt x="45" y="79"/>
                  </a:moveTo>
                  <a:cubicBezTo>
                    <a:pt x="44" y="70"/>
                    <a:pt x="45" y="61"/>
                    <a:pt x="44" y="53"/>
                  </a:cubicBezTo>
                  <a:cubicBezTo>
                    <a:pt x="52" y="53"/>
                    <a:pt x="64" y="58"/>
                    <a:pt x="71" y="61"/>
                  </a:cubicBezTo>
                  <a:cubicBezTo>
                    <a:pt x="83" y="66"/>
                    <a:pt x="92" y="74"/>
                    <a:pt x="102" y="81"/>
                  </a:cubicBezTo>
                  <a:cubicBezTo>
                    <a:pt x="100" y="68"/>
                    <a:pt x="97" y="54"/>
                    <a:pt x="97" y="41"/>
                  </a:cubicBezTo>
                  <a:cubicBezTo>
                    <a:pt x="107" y="41"/>
                    <a:pt x="116" y="46"/>
                    <a:pt x="125" y="49"/>
                  </a:cubicBezTo>
                  <a:cubicBezTo>
                    <a:pt x="136" y="53"/>
                    <a:pt x="146" y="57"/>
                    <a:pt x="155" y="63"/>
                  </a:cubicBezTo>
                  <a:cubicBezTo>
                    <a:pt x="155" y="55"/>
                    <a:pt x="151" y="24"/>
                    <a:pt x="163" y="24"/>
                  </a:cubicBezTo>
                  <a:cubicBezTo>
                    <a:pt x="170" y="24"/>
                    <a:pt x="182" y="32"/>
                    <a:pt x="189" y="36"/>
                  </a:cubicBezTo>
                  <a:cubicBezTo>
                    <a:pt x="198" y="41"/>
                    <a:pt x="205" y="47"/>
                    <a:pt x="212" y="56"/>
                  </a:cubicBezTo>
                  <a:cubicBezTo>
                    <a:pt x="211" y="47"/>
                    <a:pt x="211" y="38"/>
                    <a:pt x="211" y="28"/>
                  </a:cubicBezTo>
                  <a:cubicBezTo>
                    <a:pt x="211" y="24"/>
                    <a:pt x="210" y="9"/>
                    <a:pt x="216" y="6"/>
                  </a:cubicBezTo>
                  <a:cubicBezTo>
                    <a:pt x="221" y="3"/>
                    <a:pt x="228" y="11"/>
                    <a:pt x="232" y="14"/>
                  </a:cubicBezTo>
                  <a:cubicBezTo>
                    <a:pt x="247" y="26"/>
                    <a:pt x="260" y="39"/>
                    <a:pt x="270" y="56"/>
                  </a:cubicBezTo>
                  <a:cubicBezTo>
                    <a:pt x="271" y="48"/>
                    <a:pt x="273" y="42"/>
                    <a:pt x="276" y="35"/>
                  </a:cubicBezTo>
                  <a:cubicBezTo>
                    <a:pt x="280" y="27"/>
                    <a:pt x="292" y="0"/>
                    <a:pt x="304" y="11"/>
                  </a:cubicBezTo>
                  <a:cubicBezTo>
                    <a:pt x="314" y="22"/>
                    <a:pt x="319" y="44"/>
                    <a:pt x="322" y="58"/>
                  </a:cubicBezTo>
                  <a:cubicBezTo>
                    <a:pt x="325" y="39"/>
                    <a:pt x="333" y="24"/>
                    <a:pt x="347" y="12"/>
                  </a:cubicBezTo>
                  <a:cubicBezTo>
                    <a:pt x="358" y="24"/>
                    <a:pt x="362" y="48"/>
                    <a:pt x="364" y="64"/>
                  </a:cubicBezTo>
                  <a:cubicBezTo>
                    <a:pt x="368" y="48"/>
                    <a:pt x="371" y="22"/>
                    <a:pt x="389" y="14"/>
                  </a:cubicBezTo>
                  <a:cubicBezTo>
                    <a:pt x="404" y="33"/>
                    <a:pt x="413" y="54"/>
                    <a:pt x="411" y="78"/>
                  </a:cubicBezTo>
                  <a:cubicBezTo>
                    <a:pt x="411" y="79"/>
                    <a:pt x="411" y="81"/>
                    <a:pt x="411" y="82"/>
                  </a:cubicBezTo>
                  <a:cubicBezTo>
                    <a:pt x="412" y="81"/>
                    <a:pt x="412" y="79"/>
                    <a:pt x="413" y="78"/>
                  </a:cubicBezTo>
                  <a:cubicBezTo>
                    <a:pt x="423" y="63"/>
                    <a:pt x="440" y="55"/>
                    <a:pt x="458" y="57"/>
                  </a:cubicBezTo>
                  <a:cubicBezTo>
                    <a:pt x="450" y="82"/>
                    <a:pt x="438" y="106"/>
                    <a:pt x="423" y="127"/>
                  </a:cubicBezTo>
                  <a:cubicBezTo>
                    <a:pt x="418" y="127"/>
                    <a:pt x="411" y="128"/>
                    <a:pt x="408" y="129"/>
                  </a:cubicBezTo>
                  <a:cubicBezTo>
                    <a:pt x="401" y="130"/>
                    <a:pt x="394" y="135"/>
                    <a:pt x="387" y="136"/>
                  </a:cubicBezTo>
                  <a:cubicBezTo>
                    <a:pt x="385" y="115"/>
                    <a:pt x="392" y="96"/>
                    <a:pt x="382" y="76"/>
                  </a:cubicBezTo>
                  <a:cubicBezTo>
                    <a:pt x="362" y="74"/>
                    <a:pt x="345" y="100"/>
                    <a:pt x="336" y="113"/>
                  </a:cubicBezTo>
                  <a:cubicBezTo>
                    <a:pt x="329" y="96"/>
                    <a:pt x="323" y="80"/>
                    <a:pt x="313" y="66"/>
                  </a:cubicBezTo>
                  <a:cubicBezTo>
                    <a:pt x="309" y="61"/>
                    <a:pt x="305" y="55"/>
                    <a:pt x="299" y="58"/>
                  </a:cubicBezTo>
                  <a:cubicBezTo>
                    <a:pt x="293" y="61"/>
                    <a:pt x="289" y="75"/>
                    <a:pt x="287" y="81"/>
                  </a:cubicBezTo>
                  <a:cubicBezTo>
                    <a:pt x="284" y="88"/>
                    <a:pt x="283" y="96"/>
                    <a:pt x="281" y="104"/>
                  </a:cubicBezTo>
                  <a:cubicBezTo>
                    <a:pt x="274" y="87"/>
                    <a:pt x="266" y="67"/>
                    <a:pt x="251" y="56"/>
                  </a:cubicBezTo>
                  <a:cubicBezTo>
                    <a:pt x="237" y="68"/>
                    <a:pt x="233" y="88"/>
                    <a:pt x="229" y="105"/>
                  </a:cubicBezTo>
                  <a:cubicBezTo>
                    <a:pt x="218" y="86"/>
                    <a:pt x="197" y="74"/>
                    <a:pt x="176" y="70"/>
                  </a:cubicBezTo>
                  <a:cubicBezTo>
                    <a:pt x="173" y="83"/>
                    <a:pt x="171" y="97"/>
                    <a:pt x="173" y="110"/>
                  </a:cubicBezTo>
                  <a:cubicBezTo>
                    <a:pt x="160" y="94"/>
                    <a:pt x="139" y="87"/>
                    <a:pt x="120" y="79"/>
                  </a:cubicBezTo>
                  <a:cubicBezTo>
                    <a:pt x="120" y="96"/>
                    <a:pt x="119" y="113"/>
                    <a:pt x="124" y="130"/>
                  </a:cubicBezTo>
                  <a:cubicBezTo>
                    <a:pt x="116" y="124"/>
                    <a:pt x="104" y="119"/>
                    <a:pt x="95" y="116"/>
                  </a:cubicBezTo>
                  <a:cubicBezTo>
                    <a:pt x="87" y="114"/>
                    <a:pt x="75" y="109"/>
                    <a:pt x="67" y="110"/>
                  </a:cubicBezTo>
                  <a:cubicBezTo>
                    <a:pt x="66" y="127"/>
                    <a:pt x="75" y="140"/>
                    <a:pt x="80" y="154"/>
                  </a:cubicBezTo>
                  <a:cubicBezTo>
                    <a:pt x="71" y="150"/>
                    <a:pt x="62" y="151"/>
                    <a:pt x="53" y="150"/>
                  </a:cubicBezTo>
                  <a:cubicBezTo>
                    <a:pt x="47" y="149"/>
                    <a:pt x="42" y="149"/>
                    <a:pt x="37" y="149"/>
                  </a:cubicBezTo>
                  <a:cubicBezTo>
                    <a:pt x="22" y="132"/>
                    <a:pt x="10" y="114"/>
                    <a:pt x="0" y="94"/>
                  </a:cubicBezTo>
                  <a:cubicBezTo>
                    <a:pt x="16" y="94"/>
                    <a:pt x="36" y="94"/>
                    <a:pt x="49" y="103"/>
                  </a:cubicBezTo>
                  <a:cubicBezTo>
                    <a:pt x="48" y="95"/>
                    <a:pt x="45" y="87"/>
                    <a:pt x="45" y="79"/>
                  </a:cubicBezTo>
                  <a:close/>
                </a:path>
              </a:pathLst>
            </a:custGeom>
            <a:solidFill>
              <a:srgbClr val="29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8" name="Freeform 78"/>
            <p:cNvSpPr/>
            <p:nvPr/>
          </p:nvSpPr>
          <p:spPr bwMode="auto">
            <a:xfrm>
              <a:off x="1808163" y="4259262"/>
              <a:ext cx="522288" cy="182563"/>
            </a:xfrm>
            <a:custGeom>
              <a:avLst/>
              <a:gdLst>
                <a:gd name="T0" fmla="*/ 43 w 386"/>
                <a:gd name="T1" fmla="*/ 99 h 135"/>
                <a:gd name="T2" fmla="*/ 30 w 386"/>
                <a:gd name="T3" fmla="*/ 55 h 135"/>
                <a:gd name="T4" fmla="*/ 58 w 386"/>
                <a:gd name="T5" fmla="*/ 61 h 135"/>
                <a:gd name="T6" fmla="*/ 87 w 386"/>
                <a:gd name="T7" fmla="*/ 75 h 135"/>
                <a:gd name="T8" fmla="*/ 83 w 386"/>
                <a:gd name="T9" fmla="*/ 24 h 135"/>
                <a:gd name="T10" fmla="*/ 136 w 386"/>
                <a:gd name="T11" fmla="*/ 55 h 135"/>
                <a:gd name="T12" fmla="*/ 139 w 386"/>
                <a:gd name="T13" fmla="*/ 15 h 135"/>
                <a:gd name="T14" fmla="*/ 192 w 386"/>
                <a:gd name="T15" fmla="*/ 50 h 135"/>
                <a:gd name="T16" fmla="*/ 214 w 386"/>
                <a:gd name="T17" fmla="*/ 1 h 135"/>
                <a:gd name="T18" fmla="*/ 244 w 386"/>
                <a:gd name="T19" fmla="*/ 49 h 135"/>
                <a:gd name="T20" fmla="*/ 250 w 386"/>
                <a:gd name="T21" fmla="*/ 26 h 135"/>
                <a:gd name="T22" fmla="*/ 262 w 386"/>
                <a:gd name="T23" fmla="*/ 3 h 135"/>
                <a:gd name="T24" fmla="*/ 276 w 386"/>
                <a:gd name="T25" fmla="*/ 11 h 135"/>
                <a:gd name="T26" fmla="*/ 299 w 386"/>
                <a:gd name="T27" fmla="*/ 58 h 135"/>
                <a:gd name="T28" fmla="*/ 345 w 386"/>
                <a:gd name="T29" fmla="*/ 21 h 135"/>
                <a:gd name="T30" fmla="*/ 350 w 386"/>
                <a:gd name="T31" fmla="*/ 81 h 135"/>
                <a:gd name="T32" fmla="*/ 371 w 386"/>
                <a:gd name="T33" fmla="*/ 74 h 135"/>
                <a:gd name="T34" fmla="*/ 386 w 386"/>
                <a:gd name="T35" fmla="*/ 72 h 135"/>
                <a:gd name="T36" fmla="*/ 330 w 386"/>
                <a:gd name="T37" fmla="*/ 131 h 135"/>
                <a:gd name="T38" fmla="*/ 337 w 386"/>
                <a:gd name="T39" fmla="*/ 98 h 135"/>
                <a:gd name="T40" fmla="*/ 299 w 386"/>
                <a:gd name="T41" fmla="*/ 115 h 135"/>
                <a:gd name="T42" fmla="*/ 292 w 386"/>
                <a:gd name="T43" fmla="*/ 68 h 135"/>
                <a:gd name="T44" fmla="*/ 254 w 386"/>
                <a:gd name="T45" fmla="*/ 104 h 135"/>
                <a:gd name="T46" fmla="*/ 232 w 386"/>
                <a:gd name="T47" fmla="*/ 56 h 135"/>
                <a:gd name="T48" fmla="*/ 207 w 386"/>
                <a:gd name="T49" fmla="*/ 101 h 135"/>
                <a:gd name="T50" fmla="*/ 171 w 386"/>
                <a:gd name="T51" fmla="*/ 53 h 135"/>
                <a:gd name="T52" fmla="*/ 154 w 386"/>
                <a:gd name="T53" fmla="*/ 96 h 135"/>
                <a:gd name="T54" fmla="*/ 126 w 386"/>
                <a:gd name="T55" fmla="*/ 64 h 135"/>
                <a:gd name="T56" fmla="*/ 124 w 386"/>
                <a:gd name="T57" fmla="*/ 112 h 135"/>
                <a:gd name="T58" fmla="*/ 75 w 386"/>
                <a:gd name="T59" fmla="*/ 88 h 135"/>
                <a:gd name="T60" fmla="*/ 82 w 386"/>
                <a:gd name="T61" fmla="*/ 129 h 135"/>
                <a:gd name="T62" fmla="*/ 63 w 386"/>
                <a:gd name="T63" fmla="*/ 122 h 135"/>
                <a:gd name="T64" fmla="*/ 44 w 386"/>
                <a:gd name="T65" fmla="*/ 119 h 135"/>
                <a:gd name="T66" fmla="*/ 45 w 386"/>
                <a:gd name="T67" fmla="*/ 135 h 135"/>
                <a:gd name="T68" fmla="*/ 0 w 386"/>
                <a:gd name="T69" fmla="*/ 94 h 135"/>
                <a:gd name="T70" fmla="*/ 16 w 386"/>
                <a:gd name="T71" fmla="*/ 95 h 135"/>
                <a:gd name="T72" fmla="*/ 43 w 386"/>
                <a:gd name="T73" fmla="*/ 9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6" h="135">
                  <a:moveTo>
                    <a:pt x="43" y="99"/>
                  </a:moveTo>
                  <a:cubicBezTo>
                    <a:pt x="38" y="85"/>
                    <a:pt x="29" y="72"/>
                    <a:pt x="30" y="55"/>
                  </a:cubicBezTo>
                  <a:cubicBezTo>
                    <a:pt x="38" y="54"/>
                    <a:pt x="50" y="59"/>
                    <a:pt x="58" y="61"/>
                  </a:cubicBezTo>
                  <a:cubicBezTo>
                    <a:pt x="67" y="64"/>
                    <a:pt x="79" y="69"/>
                    <a:pt x="87" y="75"/>
                  </a:cubicBezTo>
                  <a:cubicBezTo>
                    <a:pt x="82" y="58"/>
                    <a:pt x="83" y="41"/>
                    <a:pt x="83" y="24"/>
                  </a:cubicBezTo>
                  <a:cubicBezTo>
                    <a:pt x="102" y="32"/>
                    <a:pt x="123" y="39"/>
                    <a:pt x="136" y="55"/>
                  </a:cubicBezTo>
                  <a:cubicBezTo>
                    <a:pt x="134" y="42"/>
                    <a:pt x="136" y="28"/>
                    <a:pt x="139" y="15"/>
                  </a:cubicBezTo>
                  <a:cubicBezTo>
                    <a:pt x="160" y="19"/>
                    <a:pt x="181" y="31"/>
                    <a:pt x="192" y="50"/>
                  </a:cubicBezTo>
                  <a:cubicBezTo>
                    <a:pt x="196" y="33"/>
                    <a:pt x="200" y="13"/>
                    <a:pt x="214" y="1"/>
                  </a:cubicBezTo>
                  <a:cubicBezTo>
                    <a:pt x="229" y="12"/>
                    <a:pt x="237" y="32"/>
                    <a:pt x="244" y="49"/>
                  </a:cubicBezTo>
                  <a:cubicBezTo>
                    <a:pt x="246" y="41"/>
                    <a:pt x="247" y="33"/>
                    <a:pt x="250" y="26"/>
                  </a:cubicBezTo>
                  <a:cubicBezTo>
                    <a:pt x="252" y="20"/>
                    <a:pt x="256" y="6"/>
                    <a:pt x="262" y="3"/>
                  </a:cubicBezTo>
                  <a:cubicBezTo>
                    <a:pt x="268" y="0"/>
                    <a:pt x="272" y="6"/>
                    <a:pt x="276" y="11"/>
                  </a:cubicBezTo>
                  <a:cubicBezTo>
                    <a:pt x="286" y="25"/>
                    <a:pt x="292" y="41"/>
                    <a:pt x="299" y="58"/>
                  </a:cubicBezTo>
                  <a:cubicBezTo>
                    <a:pt x="308" y="45"/>
                    <a:pt x="325" y="19"/>
                    <a:pt x="345" y="21"/>
                  </a:cubicBezTo>
                  <a:cubicBezTo>
                    <a:pt x="355" y="41"/>
                    <a:pt x="348" y="60"/>
                    <a:pt x="350" y="81"/>
                  </a:cubicBezTo>
                  <a:cubicBezTo>
                    <a:pt x="357" y="80"/>
                    <a:pt x="364" y="75"/>
                    <a:pt x="371" y="74"/>
                  </a:cubicBezTo>
                  <a:cubicBezTo>
                    <a:pt x="374" y="73"/>
                    <a:pt x="381" y="72"/>
                    <a:pt x="386" y="72"/>
                  </a:cubicBezTo>
                  <a:cubicBezTo>
                    <a:pt x="370" y="95"/>
                    <a:pt x="351" y="115"/>
                    <a:pt x="330" y="131"/>
                  </a:cubicBezTo>
                  <a:cubicBezTo>
                    <a:pt x="335" y="117"/>
                    <a:pt x="340" y="98"/>
                    <a:pt x="337" y="98"/>
                  </a:cubicBezTo>
                  <a:cubicBezTo>
                    <a:pt x="321" y="97"/>
                    <a:pt x="311" y="106"/>
                    <a:pt x="299" y="115"/>
                  </a:cubicBezTo>
                  <a:cubicBezTo>
                    <a:pt x="295" y="100"/>
                    <a:pt x="299" y="82"/>
                    <a:pt x="292" y="68"/>
                  </a:cubicBezTo>
                  <a:cubicBezTo>
                    <a:pt x="275" y="72"/>
                    <a:pt x="259" y="88"/>
                    <a:pt x="254" y="104"/>
                  </a:cubicBezTo>
                  <a:cubicBezTo>
                    <a:pt x="245" y="88"/>
                    <a:pt x="246" y="69"/>
                    <a:pt x="232" y="56"/>
                  </a:cubicBezTo>
                  <a:cubicBezTo>
                    <a:pt x="216" y="61"/>
                    <a:pt x="210" y="87"/>
                    <a:pt x="207" y="101"/>
                  </a:cubicBezTo>
                  <a:cubicBezTo>
                    <a:pt x="199" y="82"/>
                    <a:pt x="187" y="67"/>
                    <a:pt x="171" y="53"/>
                  </a:cubicBezTo>
                  <a:cubicBezTo>
                    <a:pt x="161" y="61"/>
                    <a:pt x="154" y="83"/>
                    <a:pt x="154" y="96"/>
                  </a:cubicBezTo>
                  <a:cubicBezTo>
                    <a:pt x="149" y="85"/>
                    <a:pt x="137" y="71"/>
                    <a:pt x="126" y="64"/>
                  </a:cubicBezTo>
                  <a:cubicBezTo>
                    <a:pt x="121" y="78"/>
                    <a:pt x="121" y="98"/>
                    <a:pt x="124" y="112"/>
                  </a:cubicBezTo>
                  <a:cubicBezTo>
                    <a:pt x="110" y="100"/>
                    <a:pt x="93" y="91"/>
                    <a:pt x="75" y="88"/>
                  </a:cubicBezTo>
                  <a:cubicBezTo>
                    <a:pt x="75" y="102"/>
                    <a:pt x="76" y="116"/>
                    <a:pt x="82" y="129"/>
                  </a:cubicBezTo>
                  <a:cubicBezTo>
                    <a:pt x="76" y="127"/>
                    <a:pt x="70" y="123"/>
                    <a:pt x="63" y="122"/>
                  </a:cubicBezTo>
                  <a:cubicBezTo>
                    <a:pt x="57" y="121"/>
                    <a:pt x="50" y="121"/>
                    <a:pt x="44" y="119"/>
                  </a:cubicBezTo>
                  <a:cubicBezTo>
                    <a:pt x="44" y="123"/>
                    <a:pt x="44" y="129"/>
                    <a:pt x="45" y="135"/>
                  </a:cubicBezTo>
                  <a:cubicBezTo>
                    <a:pt x="28" y="123"/>
                    <a:pt x="13" y="109"/>
                    <a:pt x="0" y="94"/>
                  </a:cubicBezTo>
                  <a:cubicBezTo>
                    <a:pt x="5" y="94"/>
                    <a:pt x="10" y="94"/>
                    <a:pt x="16" y="95"/>
                  </a:cubicBezTo>
                  <a:cubicBezTo>
                    <a:pt x="25" y="96"/>
                    <a:pt x="34" y="95"/>
                    <a:pt x="43" y="99"/>
                  </a:cubicBezTo>
                  <a:close/>
                </a:path>
              </a:pathLst>
            </a:custGeom>
            <a:solidFill>
              <a:srgbClr val="00A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9" name="Freeform 79"/>
            <p:cNvSpPr/>
            <p:nvPr/>
          </p:nvSpPr>
          <p:spPr bwMode="auto">
            <a:xfrm>
              <a:off x="1868488" y="4332287"/>
              <a:ext cx="400050" cy="155575"/>
            </a:xfrm>
            <a:custGeom>
              <a:avLst/>
              <a:gdLst>
                <a:gd name="T0" fmla="*/ 0 w 296"/>
                <a:gd name="T1" fmla="*/ 66 h 115"/>
                <a:gd name="T2" fmla="*/ 19 w 296"/>
                <a:gd name="T3" fmla="*/ 69 h 115"/>
                <a:gd name="T4" fmla="*/ 38 w 296"/>
                <a:gd name="T5" fmla="*/ 76 h 115"/>
                <a:gd name="T6" fmla="*/ 31 w 296"/>
                <a:gd name="T7" fmla="*/ 35 h 115"/>
                <a:gd name="T8" fmla="*/ 80 w 296"/>
                <a:gd name="T9" fmla="*/ 59 h 115"/>
                <a:gd name="T10" fmla="*/ 82 w 296"/>
                <a:gd name="T11" fmla="*/ 11 h 115"/>
                <a:gd name="T12" fmla="*/ 110 w 296"/>
                <a:gd name="T13" fmla="*/ 43 h 115"/>
                <a:gd name="T14" fmla="*/ 127 w 296"/>
                <a:gd name="T15" fmla="*/ 0 h 115"/>
                <a:gd name="T16" fmla="*/ 163 w 296"/>
                <a:gd name="T17" fmla="*/ 48 h 115"/>
                <a:gd name="T18" fmla="*/ 188 w 296"/>
                <a:gd name="T19" fmla="*/ 3 h 115"/>
                <a:gd name="T20" fmla="*/ 210 w 296"/>
                <a:gd name="T21" fmla="*/ 51 h 115"/>
                <a:gd name="T22" fmla="*/ 248 w 296"/>
                <a:gd name="T23" fmla="*/ 15 h 115"/>
                <a:gd name="T24" fmla="*/ 255 w 296"/>
                <a:gd name="T25" fmla="*/ 62 h 115"/>
                <a:gd name="T26" fmla="*/ 293 w 296"/>
                <a:gd name="T27" fmla="*/ 45 h 115"/>
                <a:gd name="T28" fmla="*/ 286 w 296"/>
                <a:gd name="T29" fmla="*/ 78 h 115"/>
                <a:gd name="T30" fmla="*/ 218 w 296"/>
                <a:gd name="T31" fmla="*/ 115 h 115"/>
                <a:gd name="T32" fmla="*/ 219 w 296"/>
                <a:gd name="T33" fmla="*/ 112 h 115"/>
                <a:gd name="T34" fmla="*/ 231 w 296"/>
                <a:gd name="T35" fmla="*/ 93 h 115"/>
                <a:gd name="T36" fmla="*/ 184 w 296"/>
                <a:gd name="T37" fmla="*/ 103 h 115"/>
                <a:gd name="T38" fmla="*/ 184 w 296"/>
                <a:gd name="T39" fmla="*/ 103 h 115"/>
                <a:gd name="T40" fmla="*/ 178 w 296"/>
                <a:gd name="T41" fmla="*/ 62 h 115"/>
                <a:gd name="T42" fmla="*/ 154 w 296"/>
                <a:gd name="T43" fmla="*/ 97 h 115"/>
                <a:gd name="T44" fmla="*/ 128 w 296"/>
                <a:gd name="T45" fmla="*/ 54 h 115"/>
                <a:gd name="T46" fmla="*/ 112 w 296"/>
                <a:gd name="T47" fmla="*/ 105 h 115"/>
                <a:gd name="T48" fmla="*/ 65 w 296"/>
                <a:gd name="T49" fmla="*/ 79 h 115"/>
                <a:gd name="T50" fmla="*/ 76 w 296"/>
                <a:gd name="T51" fmla="*/ 108 h 115"/>
                <a:gd name="T52" fmla="*/ 45 w 296"/>
                <a:gd name="T53" fmla="*/ 105 h 115"/>
                <a:gd name="T54" fmla="*/ 45 w 296"/>
                <a:gd name="T55" fmla="*/ 107 h 115"/>
                <a:gd name="T56" fmla="*/ 1 w 296"/>
                <a:gd name="T57" fmla="*/ 82 h 115"/>
                <a:gd name="T58" fmla="*/ 0 w 296"/>
                <a:gd name="T59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6" h="115">
                  <a:moveTo>
                    <a:pt x="0" y="66"/>
                  </a:moveTo>
                  <a:cubicBezTo>
                    <a:pt x="6" y="68"/>
                    <a:pt x="13" y="68"/>
                    <a:pt x="19" y="69"/>
                  </a:cubicBezTo>
                  <a:cubicBezTo>
                    <a:pt x="26" y="70"/>
                    <a:pt x="32" y="74"/>
                    <a:pt x="38" y="76"/>
                  </a:cubicBezTo>
                  <a:cubicBezTo>
                    <a:pt x="32" y="63"/>
                    <a:pt x="31" y="49"/>
                    <a:pt x="31" y="35"/>
                  </a:cubicBezTo>
                  <a:cubicBezTo>
                    <a:pt x="49" y="38"/>
                    <a:pt x="66" y="47"/>
                    <a:pt x="80" y="59"/>
                  </a:cubicBezTo>
                  <a:cubicBezTo>
                    <a:pt x="77" y="45"/>
                    <a:pt x="77" y="25"/>
                    <a:pt x="82" y="11"/>
                  </a:cubicBezTo>
                  <a:cubicBezTo>
                    <a:pt x="93" y="18"/>
                    <a:pt x="105" y="32"/>
                    <a:pt x="110" y="43"/>
                  </a:cubicBezTo>
                  <a:cubicBezTo>
                    <a:pt x="110" y="30"/>
                    <a:pt x="117" y="8"/>
                    <a:pt x="127" y="0"/>
                  </a:cubicBezTo>
                  <a:cubicBezTo>
                    <a:pt x="143" y="14"/>
                    <a:pt x="155" y="29"/>
                    <a:pt x="163" y="48"/>
                  </a:cubicBezTo>
                  <a:cubicBezTo>
                    <a:pt x="166" y="34"/>
                    <a:pt x="172" y="8"/>
                    <a:pt x="188" y="3"/>
                  </a:cubicBezTo>
                  <a:cubicBezTo>
                    <a:pt x="202" y="16"/>
                    <a:pt x="201" y="35"/>
                    <a:pt x="210" y="51"/>
                  </a:cubicBezTo>
                  <a:cubicBezTo>
                    <a:pt x="215" y="35"/>
                    <a:pt x="231" y="19"/>
                    <a:pt x="248" y="15"/>
                  </a:cubicBezTo>
                  <a:cubicBezTo>
                    <a:pt x="255" y="29"/>
                    <a:pt x="251" y="47"/>
                    <a:pt x="255" y="62"/>
                  </a:cubicBezTo>
                  <a:cubicBezTo>
                    <a:pt x="267" y="53"/>
                    <a:pt x="277" y="44"/>
                    <a:pt x="293" y="45"/>
                  </a:cubicBezTo>
                  <a:cubicBezTo>
                    <a:pt x="296" y="45"/>
                    <a:pt x="291" y="64"/>
                    <a:pt x="286" y="78"/>
                  </a:cubicBezTo>
                  <a:cubicBezTo>
                    <a:pt x="265" y="94"/>
                    <a:pt x="242" y="107"/>
                    <a:pt x="218" y="115"/>
                  </a:cubicBezTo>
                  <a:cubicBezTo>
                    <a:pt x="218" y="114"/>
                    <a:pt x="219" y="113"/>
                    <a:pt x="219" y="112"/>
                  </a:cubicBezTo>
                  <a:cubicBezTo>
                    <a:pt x="223" y="106"/>
                    <a:pt x="226" y="99"/>
                    <a:pt x="231" y="93"/>
                  </a:cubicBezTo>
                  <a:cubicBezTo>
                    <a:pt x="215" y="95"/>
                    <a:pt x="197" y="94"/>
                    <a:pt x="184" y="103"/>
                  </a:cubicBezTo>
                  <a:cubicBezTo>
                    <a:pt x="184" y="103"/>
                    <a:pt x="184" y="103"/>
                    <a:pt x="184" y="103"/>
                  </a:cubicBezTo>
                  <a:cubicBezTo>
                    <a:pt x="182" y="89"/>
                    <a:pt x="184" y="75"/>
                    <a:pt x="178" y="62"/>
                  </a:cubicBezTo>
                  <a:cubicBezTo>
                    <a:pt x="161" y="66"/>
                    <a:pt x="158" y="82"/>
                    <a:pt x="154" y="97"/>
                  </a:cubicBezTo>
                  <a:cubicBezTo>
                    <a:pt x="153" y="82"/>
                    <a:pt x="144" y="59"/>
                    <a:pt x="128" y="54"/>
                  </a:cubicBezTo>
                  <a:cubicBezTo>
                    <a:pt x="118" y="70"/>
                    <a:pt x="112" y="85"/>
                    <a:pt x="112" y="105"/>
                  </a:cubicBezTo>
                  <a:cubicBezTo>
                    <a:pt x="105" y="89"/>
                    <a:pt x="80" y="81"/>
                    <a:pt x="65" y="79"/>
                  </a:cubicBezTo>
                  <a:cubicBezTo>
                    <a:pt x="65" y="90"/>
                    <a:pt x="71" y="99"/>
                    <a:pt x="76" y="108"/>
                  </a:cubicBezTo>
                  <a:cubicBezTo>
                    <a:pt x="70" y="104"/>
                    <a:pt x="47" y="93"/>
                    <a:pt x="45" y="105"/>
                  </a:cubicBezTo>
                  <a:cubicBezTo>
                    <a:pt x="45" y="105"/>
                    <a:pt x="45" y="106"/>
                    <a:pt x="45" y="107"/>
                  </a:cubicBezTo>
                  <a:cubicBezTo>
                    <a:pt x="29" y="100"/>
                    <a:pt x="14" y="92"/>
                    <a:pt x="1" y="82"/>
                  </a:cubicBezTo>
                  <a:cubicBezTo>
                    <a:pt x="0" y="76"/>
                    <a:pt x="0" y="70"/>
                    <a:pt x="0" y="66"/>
                  </a:cubicBezTo>
                  <a:close/>
                </a:path>
              </a:pathLst>
            </a:custGeom>
            <a:solidFill>
              <a:srgbClr val="048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0" name="Freeform 80"/>
            <p:cNvSpPr/>
            <p:nvPr/>
          </p:nvSpPr>
          <p:spPr bwMode="auto">
            <a:xfrm>
              <a:off x="1928813" y="4405312"/>
              <a:ext cx="250825" cy="101600"/>
            </a:xfrm>
            <a:custGeom>
              <a:avLst/>
              <a:gdLst>
                <a:gd name="T0" fmla="*/ 0 w 186"/>
                <a:gd name="T1" fmla="*/ 51 h 76"/>
                <a:gd name="T2" fmla="*/ 31 w 186"/>
                <a:gd name="T3" fmla="*/ 54 h 76"/>
                <a:gd name="T4" fmla="*/ 20 w 186"/>
                <a:gd name="T5" fmla="*/ 25 h 76"/>
                <a:gd name="T6" fmla="*/ 67 w 186"/>
                <a:gd name="T7" fmla="*/ 51 h 76"/>
                <a:gd name="T8" fmla="*/ 83 w 186"/>
                <a:gd name="T9" fmla="*/ 0 h 76"/>
                <a:gd name="T10" fmla="*/ 109 w 186"/>
                <a:gd name="T11" fmla="*/ 43 h 76"/>
                <a:gd name="T12" fmla="*/ 133 w 186"/>
                <a:gd name="T13" fmla="*/ 8 h 76"/>
                <a:gd name="T14" fmla="*/ 139 w 186"/>
                <a:gd name="T15" fmla="*/ 49 h 76"/>
                <a:gd name="T16" fmla="*/ 139 w 186"/>
                <a:gd name="T17" fmla="*/ 49 h 76"/>
                <a:gd name="T18" fmla="*/ 139 w 186"/>
                <a:gd name="T19" fmla="*/ 49 h 76"/>
                <a:gd name="T20" fmla="*/ 186 w 186"/>
                <a:gd name="T21" fmla="*/ 39 h 76"/>
                <a:gd name="T22" fmla="*/ 174 w 186"/>
                <a:gd name="T23" fmla="*/ 58 h 76"/>
                <a:gd name="T24" fmla="*/ 173 w 186"/>
                <a:gd name="T25" fmla="*/ 61 h 76"/>
                <a:gd name="T26" fmla="*/ 110 w 186"/>
                <a:gd name="T27" fmla="*/ 74 h 76"/>
                <a:gd name="T28" fmla="*/ 0 w 186"/>
                <a:gd name="T29" fmla="*/ 53 h 76"/>
                <a:gd name="T30" fmla="*/ 0 w 186"/>
                <a:gd name="T31" fmla="*/ 5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6" h="76">
                  <a:moveTo>
                    <a:pt x="0" y="51"/>
                  </a:moveTo>
                  <a:cubicBezTo>
                    <a:pt x="2" y="39"/>
                    <a:pt x="25" y="50"/>
                    <a:pt x="31" y="54"/>
                  </a:cubicBezTo>
                  <a:cubicBezTo>
                    <a:pt x="26" y="45"/>
                    <a:pt x="20" y="36"/>
                    <a:pt x="20" y="25"/>
                  </a:cubicBezTo>
                  <a:cubicBezTo>
                    <a:pt x="35" y="27"/>
                    <a:pt x="60" y="35"/>
                    <a:pt x="67" y="51"/>
                  </a:cubicBezTo>
                  <a:cubicBezTo>
                    <a:pt x="67" y="31"/>
                    <a:pt x="73" y="16"/>
                    <a:pt x="83" y="0"/>
                  </a:cubicBezTo>
                  <a:cubicBezTo>
                    <a:pt x="99" y="5"/>
                    <a:pt x="108" y="28"/>
                    <a:pt x="109" y="43"/>
                  </a:cubicBezTo>
                  <a:cubicBezTo>
                    <a:pt x="113" y="28"/>
                    <a:pt x="116" y="12"/>
                    <a:pt x="133" y="8"/>
                  </a:cubicBezTo>
                  <a:cubicBezTo>
                    <a:pt x="139" y="21"/>
                    <a:pt x="137" y="35"/>
                    <a:pt x="139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39" y="49"/>
                    <a:pt x="139" y="49"/>
                    <a:pt x="139" y="49"/>
                  </a:cubicBezTo>
                  <a:cubicBezTo>
                    <a:pt x="152" y="40"/>
                    <a:pt x="170" y="41"/>
                    <a:pt x="186" y="39"/>
                  </a:cubicBezTo>
                  <a:cubicBezTo>
                    <a:pt x="181" y="45"/>
                    <a:pt x="178" y="52"/>
                    <a:pt x="174" y="58"/>
                  </a:cubicBezTo>
                  <a:cubicBezTo>
                    <a:pt x="174" y="59"/>
                    <a:pt x="173" y="60"/>
                    <a:pt x="173" y="61"/>
                  </a:cubicBezTo>
                  <a:cubicBezTo>
                    <a:pt x="153" y="68"/>
                    <a:pt x="132" y="72"/>
                    <a:pt x="110" y="74"/>
                  </a:cubicBezTo>
                  <a:cubicBezTo>
                    <a:pt x="71" y="76"/>
                    <a:pt x="34" y="68"/>
                    <a:pt x="0" y="53"/>
                  </a:cubicBezTo>
                  <a:cubicBezTo>
                    <a:pt x="0" y="52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017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1" name="Freeform 81"/>
            <p:cNvSpPr/>
            <p:nvPr/>
          </p:nvSpPr>
          <p:spPr bwMode="auto">
            <a:xfrm>
              <a:off x="2938463" y="3744912"/>
              <a:ext cx="5245100" cy="2405063"/>
            </a:xfrm>
            <a:custGeom>
              <a:avLst/>
              <a:gdLst>
                <a:gd name="T0" fmla="*/ 0 w 3883"/>
                <a:gd name="T1" fmla="*/ 1778 h 1778"/>
                <a:gd name="T2" fmla="*/ 1764 w 3883"/>
                <a:gd name="T3" fmla="*/ 20 h 1778"/>
                <a:gd name="T4" fmla="*/ 3883 w 3883"/>
                <a:gd name="T5" fmla="*/ 1778 h 1778"/>
                <a:gd name="T6" fmla="*/ 0 w 3883"/>
                <a:gd name="T7" fmla="*/ 1778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3" h="1778">
                  <a:moveTo>
                    <a:pt x="0" y="1778"/>
                  </a:moveTo>
                  <a:cubicBezTo>
                    <a:pt x="0" y="1778"/>
                    <a:pt x="283" y="39"/>
                    <a:pt x="1764" y="20"/>
                  </a:cubicBezTo>
                  <a:cubicBezTo>
                    <a:pt x="3342" y="0"/>
                    <a:pt x="3883" y="1778"/>
                    <a:pt x="3883" y="1778"/>
                  </a:cubicBezTo>
                  <a:lnTo>
                    <a:pt x="0" y="1778"/>
                  </a:lnTo>
                  <a:close/>
                </a:path>
              </a:pathLst>
            </a:custGeom>
            <a:solidFill>
              <a:srgbClr val="FF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2" name="Freeform 82"/>
            <p:cNvSpPr/>
            <p:nvPr/>
          </p:nvSpPr>
          <p:spPr bwMode="auto">
            <a:xfrm>
              <a:off x="2938463" y="3811587"/>
              <a:ext cx="4995863" cy="2346325"/>
            </a:xfrm>
            <a:custGeom>
              <a:avLst/>
              <a:gdLst>
                <a:gd name="T0" fmla="*/ 0 w 3698"/>
                <a:gd name="T1" fmla="*/ 1729 h 1735"/>
                <a:gd name="T2" fmla="*/ 876 w 3698"/>
                <a:gd name="T3" fmla="*/ 322 h 1735"/>
                <a:gd name="T4" fmla="*/ 1781 w 3698"/>
                <a:gd name="T5" fmla="*/ 15 h 1735"/>
                <a:gd name="T6" fmla="*/ 2802 w 3698"/>
                <a:gd name="T7" fmla="*/ 320 h 1735"/>
                <a:gd name="T8" fmla="*/ 3698 w 3698"/>
                <a:gd name="T9" fmla="*/ 1735 h 1735"/>
                <a:gd name="T10" fmla="*/ 0 w 3698"/>
                <a:gd name="T11" fmla="*/ 1729 h 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98" h="1735">
                  <a:moveTo>
                    <a:pt x="0" y="1729"/>
                  </a:moveTo>
                  <a:cubicBezTo>
                    <a:pt x="0" y="1729"/>
                    <a:pt x="88" y="799"/>
                    <a:pt x="876" y="322"/>
                  </a:cubicBezTo>
                  <a:cubicBezTo>
                    <a:pt x="1176" y="141"/>
                    <a:pt x="1390" y="25"/>
                    <a:pt x="1781" y="15"/>
                  </a:cubicBezTo>
                  <a:cubicBezTo>
                    <a:pt x="2296" y="0"/>
                    <a:pt x="2511" y="157"/>
                    <a:pt x="2802" y="320"/>
                  </a:cubicBezTo>
                  <a:cubicBezTo>
                    <a:pt x="3657" y="799"/>
                    <a:pt x="3698" y="1735"/>
                    <a:pt x="3698" y="1735"/>
                  </a:cubicBezTo>
                  <a:lnTo>
                    <a:pt x="0" y="1729"/>
                  </a:lnTo>
                  <a:close/>
                </a:path>
              </a:pathLst>
            </a:custGeom>
            <a:solidFill>
              <a:srgbClr val="B3D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3" name="Freeform 83"/>
            <p:cNvSpPr/>
            <p:nvPr/>
          </p:nvSpPr>
          <p:spPr bwMode="auto">
            <a:xfrm>
              <a:off x="2938463" y="3894137"/>
              <a:ext cx="4995863" cy="2263775"/>
            </a:xfrm>
            <a:custGeom>
              <a:avLst/>
              <a:gdLst>
                <a:gd name="T0" fmla="*/ 0 w 3698"/>
                <a:gd name="T1" fmla="*/ 1667 h 1673"/>
                <a:gd name="T2" fmla="*/ 597 w 3698"/>
                <a:gd name="T3" fmla="*/ 542 h 1673"/>
                <a:gd name="T4" fmla="*/ 1852 w 3698"/>
                <a:gd name="T5" fmla="*/ 39 h 1673"/>
                <a:gd name="T6" fmla="*/ 3698 w 3698"/>
                <a:gd name="T7" fmla="*/ 1673 h 1673"/>
                <a:gd name="T8" fmla="*/ 0 w 3698"/>
                <a:gd name="T9" fmla="*/ 1667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8" h="1673">
                  <a:moveTo>
                    <a:pt x="0" y="1667"/>
                  </a:moveTo>
                  <a:cubicBezTo>
                    <a:pt x="0" y="1667"/>
                    <a:pt x="63" y="974"/>
                    <a:pt x="597" y="542"/>
                  </a:cubicBezTo>
                  <a:cubicBezTo>
                    <a:pt x="899" y="297"/>
                    <a:pt x="1348" y="0"/>
                    <a:pt x="1852" y="39"/>
                  </a:cubicBezTo>
                  <a:cubicBezTo>
                    <a:pt x="3499" y="168"/>
                    <a:pt x="3698" y="1673"/>
                    <a:pt x="3698" y="1673"/>
                  </a:cubicBezTo>
                  <a:lnTo>
                    <a:pt x="0" y="1667"/>
                  </a:lnTo>
                  <a:close/>
                </a:path>
              </a:pathLst>
            </a:custGeom>
            <a:solidFill>
              <a:srgbClr val="6BA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4" name="Freeform 84"/>
            <p:cNvSpPr/>
            <p:nvPr/>
          </p:nvSpPr>
          <p:spPr bwMode="auto">
            <a:xfrm>
              <a:off x="3459163" y="4329112"/>
              <a:ext cx="3503613" cy="1489075"/>
            </a:xfrm>
            <a:custGeom>
              <a:avLst/>
              <a:gdLst>
                <a:gd name="T0" fmla="*/ 214 w 2594"/>
                <a:gd name="T1" fmla="*/ 1101 h 1101"/>
                <a:gd name="T2" fmla="*/ 467 w 2594"/>
                <a:gd name="T3" fmla="*/ 592 h 1101"/>
                <a:gd name="T4" fmla="*/ 1414 w 2594"/>
                <a:gd name="T5" fmla="*/ 118 h 1101"/>
                <a:gd name="T6" fmla="*/ 2353 w 2594"/>
                <a:gd name="T7" fmla="*/ 971 h 1101"/>
                <a:gd name="T8" fmla="*/ 214 w 2594"/>
                <a:gd name="T9" fmla="*/ 1101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4" h="1101">
                  <a:moveTo>
                    <a:pt x="214" y="1101"/>
                  </a:moveTo>
                  <a:cubicBezTo>
                    <a:pt x="214" y="1101"/>
                    <a:pt x="0" y="1095"/>
                    <a:pt x="467" y="592"/>
                  </a:cubicBezTo>
                  <a:cubicBezTo>
                    <a:pt x="617" y="430"/>
                    <a:pt x="1031" y="157"/>
                    <a:pt x="1414" y="118"/>
                  </a:cubicBezTo>
                  <a:cubicBezTo>
                    <a:pt x="2594" y="0"/>
                    <a:pt x="2353" y="971"/>
                    <a:pt x="2353" y="971"/>
                  </a:cubicBezTo>
                  <a:lnTo>
                    <a:pt x="214" y="1101"/>
                  </a:ln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5" name="Freeform 85"/>
            <p:cNvSpPr/>
            <p:nvPr/>
          </p:nvSpPr>
          <p:spPr bwMode="auto">
            <a:xfrm>
              <a:off x="4313238" y="4086225"/>
              <a:ext cx="157163" cy="346075"/>
            </a:xfrm>
            <a:custGeom>
              <a:avLst/>
              <a:gdLst>
                <a:gd name="T0" fmla="*/ 0 w 116"/>
                <a:gd name="T1" fmla="*/ 29 h 256"/>
                <a:gd name="T2" fmla="*/ 15 w 116"/>
                <a:gd name="T3" fmla="*/ 237 h 256"/>
                <a:gd name="T4" fmla="*/ 70 w 116"/>
                <a:gd name="T5" fmla="*/ 250 h 256"/>
                <a:gd name="T6" fmla="*/ 112 w 116"/>
                <a:gd name="T7" fmla="*/ 214 h 256"/>
                <a:gd name="T8" fmla="*/ 42 w 116"/>
                <a:gd name="T9" fmla="*/ 13 h 256"/>
                <a:gd name="T10" fmla="*/ 0 w 116"/>
                <a:gd name="T11" fmla="*/ 2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256">
                  <a:moveTo>
                    <a:pt x="0" y="29"/>
                  </a:moveTo>
                  <a:cubicBezTo>
                    <a:pt x="6" y="45"/>
                    <a:pt x="10" y="213"/>
                    <a:pt x="15" y="237"/>
                  </a:cubicBezTo>
                  <a:cubicBezTo>
                    <a:pt x="16" y="243"/>
                    <a:pt x="43" y="256"/>
                    <a:pt x="70" y="250"/>
                  </a:cubicBezTo>
                  <a:cubicBezTo>
                    <a:pt x="99" y="244"/>
                    <a:pt x="108" y="226"/>
                    <a:pt x="112" y="214"/>
                  </a:cubicBezTo>
                  <a:cubicBezTo>
                    <a:pt x="116" y="203"/>
                    <a:pt x="53" y="58"/>
                    <a:pt x="42" y="13"/>
                  </a:cubicBezTo>
                  <a:cubicBezTo>
                    <a:pt x="14" y="0"/>
                    <a:pt x="6" y="18"/>
                    <a:pt x="0" y="29"/>
                  </a:cubicBez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6" name="Freeform 86"/>
            <p:cNvSpPr/>
            <p:nvPr/>
          </p:nvSpPr>
          <p:spPr bwMode="auto">
            <a:xfrm>
              <a:off x="4318001" y="4124325"/>
              <a:ext cx="138113" cy="279400"/>
            </a:xfrm>
            <a:custGeom>
              <a:avLst/>
              <a:gdLst>
                <a:gd name="T0" fmla="*/ 6 w 102"/>
                <a:gd name="T1" fmla="*/ 3 h 206"/>
                <a:gd name="T2" fmla="*/ 8 w 102"/>
                <a:gd name="T3" fmla="*/ 30 h 206"/>
                <a:gd name="T4" fmla="*/ 22 w 102"/>
                <a:gd name="T5" fmla="*/ 54 h 206"/>
                <a:gd name="T6" fmla="*/ 63 w 102"/>
                <a:gd name="T7" fmla="*/ 96 h 206"/>
                <a:gd name="T8" fmla="*/ 94 w 102"/>
                <a:gd name="T9" fmla="*/ 146 h 206"/>
                <a:gd name="T10" fmla="*/ 101 w 102"/>
                <a:gd name="T11" fmla="*/ 175 h 206"/>
                <a:gd name="T12" fmla="*/ 102 w 102"/>
                <a:gd name="T13" fmla="*/ 189 h 206"/>
                <a:gd name="T14" fmla="*/ 100 w 102"/>
                <a:gd name="T15" fmla="*/ 204 h 206"/>
                <a:gd name="T16" fmla="*/ 97 w 102"/>
                <a:gd name="T17" fmla="*/ 206 h 206"/>
                <a:gd name="T18" fmla="*/ 96 w 102"/>
                <a:gd name="T19" fmla="*/ 203 h 206"/>
                <a:gd name="T20" fmla="*/ 95 w 102"/>
                <a:gd name="T21" fmla="*/ 175 h 206"/>
                <a:gd name="T22" fmla="*/ 88 w 102"/>
                <a:gd name="T23" fmla="*/ 148 h 206"/>
                <a:gd name="T24" fmla="*/ 58 w 102"/>
                <a:gd name="T25" fmla="*/ 100 h 206"/>
                <a:gd name="T26" fmla="*/ 17 w 102"/>
                <a:gd name="T27" fmla="*/ 58 h 206"/>
                <a:gd name="T28" fmla="*/ 3 w 102"/>
                <a:gd name="T29" fmla="*/ 32 h 206"/>
                <a:gd name="T30" fmla="*/ 2 w 102"/>
                <a:gd name="T31" fmla="*/ 2 h 206"/>
                <a:gd name="T32" fmla="*/ 2 w 102"/>
                <a:gd name="T33" fmla="*/ 2 h 206"/>
                <a:gd name="T34" fmla="*/ 5 w 102"/>
                <a:gd name="T35" fmla="*/ 0 h 206"/>
                <a:gd name="T36" fmla="*/ 6 w 102"/>
                <a:gd name="T37" fmla="*/ 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206">
                  <a:moveTo>
                    <a:pt x="6" y="3"/>
                  </a:moveTo>
                  <a:cubicBezTo>
                    <a:pt x="4" y="12"/>
                    <a:pt x="4" y="22"/>
                    <a:pt x="8" y="30"/>
                  </a:cubicBezTo>
                  <a:cubicBezTo>
                    <a:pt x="11" y="39"/>
                    <a:pt x="16" y="47"/>
                    <a:pt x="22" y="54"/>
                  </a:cubicBezTo>
                  <a:cubicBezTo>
                    <a:pt x="34" y="69"/>
                    <a:pt x="49" y="81"/>
                    <a:pt x="63" y="96"/>
                  </a:cubicBezTo>
                  <a:cubicBezTo>
                    <a:pt x="76" y="110"/>
                    <a:pt x="87" y="127"/>
                    <a:pt x="94" y="146"/>
                  </a:cubicBezTo>
                  <a:cubicBezTo>
                    <a:pt x="98" y="155"/>
                    <a:pt x="100" y="165"/>
                    <a:pt x="101" y="175"/>
                  </a:cubicBezTo>
                  <a:cubicBezTo>
                    <a:pt x="102" y="179"/>
                    <a:pt x="102" y="184"/>
                    <a:pt x="102" y="189"/>
                  </a:cubicBezTo>
                  <a:cubicBezTo>
                    <a:pt x="102" y="194"/>
                    <a:pt x="101" y="200"/>
                    <a:pt x="100" y="204"/>
                  </a:cubicBezTo>
                  <a:cubicBezTo>
                    <a:pt x="99" y="205"/>
                    <a:pt x="98" y="206"/>
                    <a:pt x="97" y="206"/>
                  </a:cubicBezTo>
                  <a:cubicBezTo>
                    <a:pt x="96" y="205"/>
                    <a:pt x="96" y="204"/>
                    <a:pt x="96" y="203"/>
                  </a:cubicBezTo>
                  <a:cubicBezTo>
                    <a:pt x="98" y="194"/>
                    <a:pt x="97" y="185"/>
                    <a:pt x="95" y="175"/>
                  </a:cubicBezTo>
                  <a:cubicBezTo>
                    <a:pt x="94" y="166"/>
                    <a:pt x="91" y="157"/>
                    <a:pt x="88" y="148"/>
                  </a:cubicBezTo>
                  <a:cubicBezTo>
                    <a:pt x="81" y="130"/>
                    <a:pt x="71" y="114"/>
                    <a:pt x="58" y="100"/>
                  </a:cubicBezTo>
                  <a:cubicBezTo>
                    <a:pt x="45" y="86"/>
                    <a:pt x="30" y="73"/>
                    <a:pt x="17" y="58"/>
                  </a:cubicBezTo>
                  <a:cubicBezTo>
                    <a:pt x="11" y="50"/>
                    <a:pt x="6" y="42"/>
                    <a:pt x="3" y="32"/>
                  </a:cubicBezTo>
                  <a:cubicBezTo>
                    <a:pt x="0" y="22"/>
                    <a:pt x="0" y="1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6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7" name="Freeform 87"/>
            <p:cNvSpPr/>
            <p:nvPr/>
          </p:nvSpPr>
          <p:spPr bwMode="auto">
            <a:xfrm>
              <a:off x="4330701" y="4122737"/>
              <a:ext cx="87313" cy="112713"/>
            </a:xfrm>
            <a:custGeom>
              <a:avLst/>
              <a:gdLst>
                <a:gd name="T0" fmla="*/ 7 w 64"/>
                <a:gd name="T1" fmla="*/ 3 h 83"/>
                <a:gd name="T2" fmla="*/ 7 w 64"/>
                <a:gd name="T3" fmla="*/ 15 h 83"/>
                <a:gd name="T4" fmla="*/ 9 w 64"/>
                <a:gd name="T5" fmla="*/ 27 h 83"/>
                <a:gd name="T6" fmla="*/ 22 w 64"/>
                <a:gd name="T7" fmla="*/ 48 h 83"/>
                <a:gd name="T8" fmla="*/ 42 w 64"/>
                <a:gd name="T9" fmla="*/ 65 h 83"/>
                <a:gd name="T10" fmla="*/ 53 w 64"/>
                <a:gd name="T11" fmla="*/ 71 h 83"/>
                <a:gd name="T12" fmla="*/ 64 w 64"/>
                <a:gd name="T13" fmla="*/ 79 h 83"/>
                <a:gd name="T14" fmla="*/ 64 w 64"/>
                <a:gd name="T15" fmla="*/ 82 h 83"/>
                <a:gd name="T16" fmla="*/ 61 w 64"/>
                <a:gd name="T17" fmla="*/ 82 h 83"/>
                <a:gd name="T18" fmla="*/ 50 w 64"/>
                <a:gd name="T19" fmla="*/ 75 h 83"/>
                <a:gd name="T20" fmla="*/ 39 w 64"/>
                <a:gd name="T21" fmla="*/ 69 h 83"/>
                <a:gd name="T22" fmla="*/ 18 w 64"/>
                <a:gd name="T23" fmla="*/ 52 h 83"/>
                <a:gd name="T24" fmla="*/ 4 w 64"/>
                <a:gd name="T25" fmla="*/ 29 h 83"/>
                <a:gd name="T26" fmla="*/ 3 w 64"/>
                <a:gd name="T27" fmla="*/ 2 h 83"/>
                <a:gd name="T28" fmla="*/ 3 w 64"/>
                <a:gd name="T29" fmla="*/ 2 h 83"/>
                <a:gd name="T30" fmla="*/ 6 w 64"/>
                <a:gd name="T31" fmla="*/ 1 h 83"/>
                <a:gd name="T32" fmla="*/ 7 w 64"/>
                <a:gd name="T33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83">
                  <a:moveTo>
                    <a:pt x="7" y="3"/>
                  </a:moveTo>
                  <a:cubicBezTo>
                    <a:pt x="7" y="7"/>
                    <a:pt x="7" y="11"/>
                    <a:pt x="7" y="15"/>
                  </a:cubicBezTo>
                  <a:cubicBezTo>
                    <a:pt x="7" y="19"/>
                    <a:pt x="8" y="23"/>
                    <a:pt x="9" y="27"/>
                  </a:cubicBezTo>
                  <a:cubicBezTo>
                    <a:pt x="11" y="35"/>
                    <a:pt x="16" y="42"/>
                    <a:pt x="22" y="48"/>
                  </a:cubicBezTo>
                  <a:cubicBezTo>
                    <a:pt x="28" y="55"/>
                    <a:pt x="34" y="60"/>
                    <a:pt x="42" y="65"/>
                  </a:cubicBezTo>
                  <a:cubicBezTo>
                    <a:pt x="45" y="67"/>
                    <a:pt x="49" y="69"/>
                    <a:pt x="53" y="71"/>
                  </a:cubicBezTo>
                  <a:cubicBezTo>
                    <a:pt x="56" y="74"/>
                    <a:pt x="60" y="76"/>
                    <a:pt x="64" y="79"/>
                  </a:cubicBezTo>
                  <a:cubicBezTo>
                    <a:pt x="64" y="80"/>
                    <a:pt x="64" y="81"/>
                    <a:pt x="64" y="82"/>
                  </a:cubicBezTo>
                  <a:cubicBezTo>
                    <a:pt x="63" y="83"/>
                    <a:pt x="62" y="83"/>
                    <a:pt x="61" y="82"/>
                  </a:cubicBezTo>
                  <a:cubicBezTo>
                    <a:pt x="58" y="79"/>
                    <a:pt x="54" y="77"/>
                    <a:pt x="50" y="75"/>
                  </a:cubicBezTo>
                  <a:cubicBezTo>
                    <a:pt x="46" y="73"/>
                    <a:pt x="43" y="71"/>
                    <a:pt x="39" y="69"/>
                  </a:cubicBezTo>
                  <a:cubicBezTo>
                    <a:pt x="31" y="64"/>
                    <a:pt x="24" y="59"/>
                    <a:pt x="18" y="52"/>
                  </a:cubicBezTo>
                  <a:cubicBezTo>
                    <a:pt x="12" y="46"/>
                    <a:pt x="6" y="38"/>
                    <a:pt x="4" y="29"/>
                  </a:cubicBezTo>
                  <a:cubicBezTo>
                    <a:pt x="1" y="20"/>
                    <a:pt x="0" y="1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0"/>
                    <a:pt x="6" y="1"/>
                  </a:cubicBezTo>
                  <a:cubicBezTo>
                    <a:pt x="7" y="1"/>
                    <a:pt x="7" y="2"/>
                    <a:pt x="7" y="3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8" name="Freeform 88"/>
            <p:cNvSpPr/>
            <p:nvPr/>
          </p:nvSpPr>
          <p:spPr bwMode="auto">
            <a:xfrm>
              <a:off x="4354513" y="4116387"/>
              <a:ext cx="36513" cy="47625"/>
            </a:xfrm>
            <a:custGeom>
              <a:avLst/>
              <a:gdLst>
                <a:gd name="T0" fmla="*/ 6 w 27"/>
                <a:gd name="T1" fmla="*/ 2 h 35"/>
                <a:gd name="T2" fmla="*/ 7 w 27"/>
                <a:gd name="T3" fmla="*/ 11 h 35"/>
                <a:gd name="T4" fmla="*/ 11 w 27"/>
                <a:gd name="T5" fmla="*/ 19 h 35"/>
                <a:gd name="T6" fmla="*/ 26 w 27"/>
                <a:gd name="T7" fmla="*/ 31 h 35"/>
                <a:gd name="T8" fmla="*/ 26 w 27"/>
                <a:gd name="T9" fmla="*/ 31 h 35"/>
                <a:gd name="T10" fmla="*/ 27 w 27"/>
                <a:gd name="T11" fmla="*/ 33 h 35"/>
                <a:gd name="T12" fmla="*/ 24 w 27"/>
                <a:gd name="T13" fmla="*/ 34 h 35"/>
                <a:gd name="T14" fmla="*/ 15 w 27"/>
                <a:gd name="T15" fmla="*/ 30 h 35"/>
                <a:gd name="T16" fmla="*/ 7 w 27"/>
                <a:gd name="T17" fmla="*/ 22 h 35"/>
                <a:gd name="T18" fmla="*/ 2 w 27"/>
                <a:gd name="T19" fmla="*/ 13 h 35"/>
                <a:gd name="T20" fmla="*/ 2 w 27"/>
                <a:gd name="T21" fmla="*/ 2 h 35"/>
                <a:gd name="T22" fmla="*/ 2 w 27"/>
                <a:gd name="T23" fmla="*/ 2 h 35"/>
                <a:gd name="T24" fmla="*/ 4 w 27"/>
                <a:gd name="T25" fmla="*/ 0 h 35"/>
                <a:gd name="T26" fmla="*/ 6 w 27"/>
                <a:gd name="T2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5">
                  <a:moveTo>
                    <a:pt x="6" y="2"/>
                  </a:moveTo>
                  <a:cubicBezTo>
                    <a:pt x="6" y="5"/>
                    <a:pt x="6" y="8"/>
                    <a:pt x="7" y="11"/>
                  </a:cubicBezTo>
                  <a:cubicBezTo>
                    <a:pt x="8" y="14"/>
                    <a:pt x="10" y="17"/>
                    <a:pt x="11" y="19"/>
                  </a:cubicBezTo>
                  <a:cubicBezTo>
                    <a:pt x="15" y="24"/>
                    <a:pt x="20" y="28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1"/>
                    <a:pt x="27" y="32"/>
                    <a:pt x="27" y="33"/>
                  </a:cubicBezTo>
                  <a:cubicBezTo>
                    <a:pt x="26" y="34"/>
                    <a:pt x="25" y="35"/>
                    <a:pt x="24" y="34"/>
                  </a:cubicBezTo>
                  <a:cubicBezTo>
                    <a:pt x="21" y="33"/>
                    <a:pt x="18" y="32"/>
                    <a:pt x="15" y="30"/>
                  </a:cubicBezTo>
                  <a:cubicBezTo>
                    <a:pt x="12" y="28"/>
                    <a:pt x="9" y="25"/>
                    <a:pt x="7" y="22"/>
                  </a:cubicBezTo>
                  <a:cubicBezTo>
                    <a:pt x="5" y="19"/>
                    <a:pt x="3" y="16"/>
                    <a:pt x="2" y="13"/>
                  </a:cubicBezTo>
                  <a:cubicBezTo>
                    <a:pt x="1" y="9"/>
                    <a:pt x="0" y="5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1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9" name="Freeform 89"/>
            <p:cNvSpPr/>
            <p:nvPr/>
          </p:nvSpPr>
          <p:spPr bwMode="auto">
            <a:xfrm>
              <a:off x="4348163" y="4291012"/>
              <a:ext cx="60325" cy="138113"/>
            </a:xfrm>
            <a:custGeom>
              <a:avLst/>
              <a:gdLst>
                <a:gd name="T0" fmla="*/ 21 w 45"/>
                <a:gd name="T1" fmla="*/ 101 h 102"/>
                <a:gd name="T2" fmla="*/ 5 w 45"/>
                <a:gd name="T3" fmla="*/ 66 h 102"/>
                <a:gd name="T4" fmla="*/ 2 w 45"/>
                <a:gd name="T5" fmla="*/ 28 h 102"/>
                <a:gd name="T6" fmla="*/ 8 w 45"/>
                <a:gd name="T7" fmla="*/ 9 h 102"/>
                <a:gd name="T8" fmla="*/ 16 w 45"/>
                <a:gd name="T9" fmla="*/ 3 h 102"/>
                <a:gd name="T10" fmla="*/ 27 w 45"/>
                <a:gd name="T11" fmla="*/ 1 h 102"/>
                <a:gd name="T12" fmla="*/ 37 w 45"/>
                <a:gd name="T13" fmla="*/ 7 h 102"/>
                <a:gd name="T14" fmla="*/ 39 w 45"/>
                <a:gd name="T15" fmla="*/ 8 h 102"/>
                <a:gd name="T16" fmla="*/ 39 w 45"/>
                <a:gd name="T17" fmla="*/ 10 h 102"/>
                <a:gd name="T18" fmla="*/ 40 w 45"/>
                <a:gd name="T19" fmla="*/ 10 h 102"/>
                <a:gd name="T20" fmla="*/ 43 w 45"/>
                <a:gd name="T21" fmla="*/ 15 h 102"/>
                <a:gd name="T22" fmla="*/ 44 w 45"/>
                <a:gd name="T23" fmla="*/ 35 h 102"/>
                <a:gd name="T24" fmla="*/ 42 w 45"/>
                <a:gd name="T25" fmla="*/ 37 h 102"/>
                <a:gd name="T26" fmla="*/ 40 w 45"/>
                <a:gd name="T27" fmla="*/ 35 h 102"/>
                <a:gd name="T28" fmla="*/ 40 w 45"/>
                <a:gd name="T29" fmla="*/ 35 h 102"/>
                <a:gd name="T30" fmla="*/ 38 w 45"/>
                <a:gd name="T31" fmla="*/ 17 h 102"/>
                <a:gd name="T32" fmla="*/ 36 w 45"/>
                <a:gd name="T33" fmla="*/ 14 h 102"/>
                <a:gd name="T34" fmla="*/ 35 w 45"/>
                <a:gd name="T35" fmla="*/ 13 h 102"/>
                <a:gd name="T36" fmla="*/ 34 w 45"/>
                <a:gd name="T37" fmla="*/ 12 h 102"/>
                <a:gd name="T38" fmla="*/ 33 w 45"/>
                <a:gd name="T39" fmla="*/ 11 h 102"/>
                <a:gd name="T40" fmla="*/ 26 w 45"/>
                <a:gd name="T41" fmla="*/ 7 h 102"/>
                <a:gd name="T42" fmla="*/ 13 w 45"/>
                <a:gd name="T43" fmla="*/ 13 h 102"/>
                <a:gd name="T44" fmla="*/ 6 w 45"/>
                <a:gd name="T45" fmla="*/ 29 h 102"/>
                <a:gd name="T46" fmla="*/ 9 w 45"/>
                <a:gd name="T47" fmla="*/ 65 h 102"/>
                <a:gd name="T48" fmla="*/ 24 w 45"/>
                <a:gd name="T49" fmla="*/ 98 h 102"/>
                <a:gd name="T50" fmla="*/ 24 w 45"/>
                <a:gd name="T51" fmla="*/ 101 h 102"/>
                <a:gd name="T52" fmla="*/ 21 w 45"/>
                <a:gd name="T53" fmla="*/ 101 h 102"/>
                <a:gd name="T54" fmla="*/ 21 w 45"/>
                <a:gd name="T55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102">
                  <a:moveTo>
                    <a:pt x="21" y="101"/>
                  </a:moveTo>
                  <a:cubicBezTo>
                    <a:pt x="14" y="90"/>
                    <a:pt x="9" y="78"/>
                    <a:pt x="5" y="66"/>
                  </a:cubicBezTo>
                  <a:cubicBezTo>
                    <a:pt x="2" y="54"/>
                    <a:pt x="0" y="41"/>
                    <a:pt x="2" y="28"/>
                  </a:cubicBezTo>
                  <a:cubicBezTo>
                    <a:pt x="2" y="22"/>
                    <a:pt x="4" y="15"/>
                    <a:pt x="8" y="9"/>
                  </a:cubicBezTo>
                  <a:cubicBezTo>
                    <a:pt x="10" y="7"/>
                    <a:pt x="13" y="4"/>
                    <a:pt x="16" y="3"/>
                  </a:cubicBezTo>
                  <a:cubicBezTo>
                    <a:pt x="20" y="1"/>
                    <a:pt x="24" y="0"/>
                    <a:pt x="27" y="1"/>
                  </a:cubicBezTo>
                  <a:cubicBezTo>
                    <a:pt x="31" y="2"/>
                    <a:pt x="34" y="4"/>
                    <a:pt x="37" y="7"/>
                  </a:cubicBezTo>
                  <a:cubicBezTo>
                    <a:pt x="37" y="7"/>
                    <a:pt x="38" y="8"/>
                    <a:pt x="39" y="8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2"/>
                    <a:pt x="42" y="14"/>
                    <a:pt x="43" y="15"/>
                  </a:cubicBezTo>
                  <a:cubicBezTo>
                    <a:pt x="45" y="22"/>
                    <a:pt x="45" y="29"/>
                    <a:pt x="44" y="35"/>
                  </a:cubicBezTo>
                  <a:cubicBezTo>
                    <a:pt x="44" y="36"/>
                    <a:pt x="43" y="37"/>
                    <a:pt x="42" y="37"/>
                  </a:cubicBezTo>
                  <a:cubicBezTo>
                    <a:pt x="41" y="37"/>
                    <a:pt x="40" y="36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29"/>
                    <a:pt x="40" y="22"/>
                    <a:pt x="38" y="17"/>
                  </a:cubicBezTo>
                  <a:cubicBezTo>
                    <a:pt x="37" y="16"/>
                    <a:pt x="36" y="15"/>
                    <a:pt x="36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3" y="11"/>
                    <a:pt x="33" y="11"/>
                  </a:cubicBezTo>
                  <a:cubicBezTo>
                    <a:pt x="31" y="9"/>
                    <a:pt x="29" y="8"/>
                    <a:pt x="26" y="7"/>
                  </a:cubicBezTo>
                  <a:cubicBezTo>
                    <a:pt x="21" y="6"/>
                    <a:pt x="16" y="9"/>
                    <a:pt x="13" y="13"/>
                  </a:cubicBezTo>
                  <a:cubicBezTo>
                    <a:pt x="9" y="17"/>
                    <a:pt x="6" y="23"/>
                    <a:pt x="6" y="29"/>
                  </a:cubicBezTo>
                  <a:cubicBezTo>
                    <a:pt x="4" y="41"/>
                    <a:pt x="6" y="53"/>
                    <a:pt x="9" y="65"/>
                  </a:cubicBezTo>
                  <a:cubicBezTo>
                    <a:pt x="12" y="77"/>
                    <a:pt x="17" y="88"/>
                    <a:pt x="24" y="98"/>
                  </a:cubicBezTo>
                  <a:cubicBezTo>
                    <a:pt x="25" y="99"/>
                    <a:pt x="24" y="101"/>
                    <a:pt x="24" y="101"/>
                  </a:cubicBezTo>
                  <a:cubicBezTo>
                    <a:pt x="23" y="102"/>
                    <a:pt x="21" y="102"/>
                    <a:pt x="21" y="101"/>
                  </a:cubicBezTo>
                  <a:cubicBezTo>
                    <a:pt x="21" y="101"/>
                    <a:pt x="21" y="101"/>
                    <a:pt x="21" y="10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0" name="Freeform 90"/>
            <p:cNvSpPr/>
            <p:nvPr/>
          </p:nvSpPr>
          <p:spPr bwMode="auto">
            <a:xfrm>
              <a:off x="4375151" y="4365625"/>
              <a:ext cx="23813" cy="63500"/>
            </a:xfrm>
            <a:custGeom>
              <a:avLst/>
              <a:gdLst>
                <a:gd name="T0" fmla="*/ 14 w 18"/>
                <a:gd name="T1" fmla="*/ 47 h 47"/>
                <a:gd name="T2" fmla="*/ 5 w 18"/>
                <a:gd name="T3" fmla="*/ 34 h 47"/>
                <a:gd name="T4" fmla="*/ 1 w 18"/>
                <a:gd name="T5" fmla="*/ 19 h 47"/>
                <a:gd name="T6" fmla="*/ 0 w 18"/>
                <a:gd name="T7" fmla="*/ 11 h 47"/>
                <a:gd name="T8" fmla="*/ 4 w 18"/>
                <a:gd name="T9" fmla="*/ 3 h 47"/>
                <a:gd name="T10" fmla="*/ 8 w 18"/>
                <a:gd name="T11" fmla="*/ 0 h 47"/>
                <a:gd name="T12" fmla="*/ 14 w 18"/>
                <a:gd name="T13" fmla="*/ 1 h 47"/>
                <a:gd name="T14" fmla="*/ 18 w 18"/>
                <a:gd name="T15" fmla="*/ 9 h 47"/>
                <a:gd name="T16" fmla="*/ 16 w 18"/>
                <a:gd name="T17" fmla="*/ 11 h 47"/>
                <a:gd name="T18" fmla="*/ 14 w 18"/>
                <a:gd name="T19" fmla="*/ 10 h 47"/>
                <a:gd name="T20" fmla="*/ 14 w 18"/>
                <a:gd name="T21" fmla="*/ 10 h 47"/>
                <a:gd name="T22" fmla="*/ 11 w 18"/>
                <a:gd name="T23" fmla="*/ 6 h 47"/>
                <a:gd name="T24" fmla="*/ 8 w 18"/>
                <a:gd name="T25" fmla="*/ 7 h 47"/>
                <a:gd name="T26" fmla="*/ 7 w 18"/>
                <a:gd name="T27" fmla="*/ 18 h 47"/>
                <a:gd name="T28" fmla="*/ 11 w 18"/>
                <a:gd name="T29" fmla="*/ 31 h 47"/>
                <a:gd name="T30" fmla="*/ 17 w 18"/>
                <a:gd name="T31" fmla="*/ 44 h 47"/>
                <a:gd name="T32" fmla="*/ 16 w 18"/>
                <a:gd name="T33" fmla="*/ 47 h 47"/>
                <a:gd name="T34" fmla="*/ 14 w 18"/>
                <a:gd name="T3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47">
                  <a:moveTo>
                    <a:pt x="14" y="47"/>
                  </a:moveTo>
                  <a:cubicBezTo>
                    <a:pt x="10" y="43"/>
                    <a:pt x="7" y="38"/>
                    <a:pt x="5" y="34"/>
                  </a:cubicBezTo>
                  <a:cubicBezTo>
                    <a:pt x="3" y="29"/>
                    <a:pt x="1" y="24"/>
                    <a:pt x="1" y="19"/>
                  </a:cubicBezTo>
                  <a:cubicBezTo>
                    <a:pt x="0" y="17"/>
                    <a:pt x="0" y="14"/>
                    <a:pt x="0" y="11"/>
                  </a:cubicBezTo>
                  <a:cubicBezTo>
                    <a:pt x="1" y="8"/>
                    <a:pt x="1" y="5"/>
                    <a:pt x="4" y="3"/>
                  </a:cubicBezTo>
                  <a:cubicBezTo>
                    <a:pt x="5" y="1"/>
                    <a:pt x="7" y="0"/>
                    <a:pt x="8" y="0"/>
                  </a:cubicBezTo>
                  <a:cubicBezTo>
                    <a:pt x="10" y="0"/>
                    <a:pt x="12" y="0"/>
                    <a:pt x="14" y="1"/>
                  </a:cubicBezTo>
                  <a:cubicBezTo>
                    <a:pt x="17" y="3"/>
                    <a:pt x="18" y="6"/>
                    <a:pt x="18" y="9"/>
                  </a:cubicBezTo>
                  <a:cubicBezTo>
                    <a:pt x="18" y="10"/>
                    <a:pt x="18" y="11"/>
                    <a:pt x="16" y="11"/>
                  </a:cubicBezTo>
                  <a:cubicBezTo>
                    <a:pt x="15" y="11"/>
                    <a:pt x="15" y="11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10" y="5"/>
                    <a:pt x="9" y="5"/>
                    <a:pt x="8" y="7"/>
                  </a:cubicBezTo>
                  <a:cubicBezTo>
                    <a:pt x="6" y="9"/>
                    <a:pt x="6" y="14"/>
                    <a:pt x="7" y="18"/>
                  </a:cubicBezTo>
                  <a:cubicBezTo>
                    <a:pt x="8" y="23"/>
                    <a:pt x="9" y="27"/>
                    <a:pt x="11" y="31"/>
                  </a:cubicBezTo>
                  <a:cubicBezTo>
                    <a:pt x="12" y="36"/>
                    <a:pt x="15" y="40"/>
                    <a:pt x="17" y="44"/>
                  </a:cubicBezTo>
                  <a:cubicBezTo>
                    <a:pt x="17" y="45"/>
                    <a:pt x="17" y="46"/>
                    <a:pt x="16" y="47"/>
                  </a:cubicBezTo>
                  <a:cubicBezTo>
                    <a:pt x="15" y="47"/>
                    <a:pt x="14" y="47"/>
                    <a:pt x="14" y="47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1" name="Freeform 91"/>
            <p:cNvSpPr/>
            <p:nvPr/>
          </p:nvSpPr>
          <p:spPr bwMode="auto">
            <a:xfrm>
              <a:off x="3941763" y="3556000"/>
              <a:ext cx="661988" cy="622300"/>
            </a:xfrm>
            <a:custGeom>
              <a:avLst/>
              <a:gdLst>
                <a:gd name="T0" fmla="*/ 456 w 491"/>
                <a:gd name="T1" fmla="*/ 160 h 461"/>
                <a:gd name="T2" fmla="*/ 310 w 491"/>
                <a:gd name="T3" fmla="*/ 422 h 461"/>
                <a:gd name="T4" fmla="*/ 36 w 491"/>
                <a:gd name="T5" fmla="*/ 301 h 461"/>
                <a:gd name="T6" fmla="*/ 182 w 491"/>
                <a:gd name="T7" fmla="*/ 39 h 461"/>
                <a:gd name="T8" fmla="*/ 456 w 491"/>
                <a:gd name="T9" fmla="*/ 16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461">
                  <a:moveTo>
                    <a:pt x="456" y="160"/>
                  </a:moveTo>
                  <a:cubicBezTo>
                    <a:pt x="491" y="266"/>
                    <a:pt x="426" y="383"/>
                    <a:pt x="310" y="422"/>
                  </a:cubicBezTo>
                  <a:cubicBezTo>
                    <a:pt x="194" y="461"/>
                    <a:pt x="71" y="407"/>
                    <a:pt x="36" y="301"/>
                  </a:cubicBezTo>
                  <a:cubicBezTo>
                    <a:pt x="0" y="195"/>
                    <a:pt x="66" y="78"/>
                    <a:pt x="182" y="39"/>
                  </a:cubicBezTo>
                  <a:cubicBezTo>
                    <a:pt x="298" y="0"/>
                    <a:pt x="421" y="55"/>
                    <a:pt x="456" y="160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2" name="Freeform 92"/>
            <p:cNvSpPr/>
            <p:nvPr/>
          </p:nvSpPr>
          <p:spPr bwMode="auto">
            <a:xfrm>
              <a:off x="3995738" y="3617912"/>
              <a:ext cx="541338" cy="511175"/>
            </a:xfrm>
            <a:custGeom>
              <a:avLst/>
              <a:gdLst>
                <a:gd name="T0" fmla="*/ 86 w 401"/>
                <a:gd name="T1" fmla="*/ 73 h 378"/>
                <a:gd name="T2" fmla="*/ 97 w 401"/>
                <a:gd name="T3" fmla="*/ 34 h 378"/>
                <a:gd name="T4" fmla="*/ 130 w 401"/>
                <a:gd name="T5" fmla="*/ 45 h 378"/>
                <a:gd name="T6" fmla="*/ 157 w 401"/>
                <a:gd name="T7" fmla="*/ 7 h 378"/>
                <a:gd name="T8" fmla="*/ 187 w 401"/>
                <a:gd name="T9" fmla="*/ 29 h 378"/>
                <a:gd name="T10" fmla="*/ 237 w 401"/>
                <a:gd name="T11" fmla="*/ 10 h 378"/>
                <a:gd name="T12" fmla="*/ 256 w 401"/>
                <a:gd name="T13" fmla="*/ 46 h 378"/>
                <a:gd name="T14" fmla="*/ 298 w 401"/>
                <a:gd name="T15" fmla="*/ 28 h 378"/>
                <a:gd name="T16" fmla="*/ 305 w 401"/>
                <a:gd name="T17" fmla="*/ 57 h 378"/>
                <a:gd name="T18" fmla="*/ 350 w 401"/>
                <a:gd name="T19" fmla="*/ 72 h 378"/>
                <a:gd name="T20" fmla="*/ 353 w 401"/>
                <a:gd name="T21" fmla="*/ 119 h 378"/>
                <a:gd name="T22" fmla="*/ 394 w 401"/>
                <a:gd name="T23" fmla="*/ 132 h 378"/>
                <a:gd name="T24" fmla="*/ 376 w 401"/>
                <a:gd name="T25" fmla="*/ 162 h 378"/>
                <a:gd name="T26" fmla="*/ 389 w 401"/>
                <a:gd name="T27" fmla="*/ 220 h 378"/>
                <a:gd name="T28" fmla="*/ 353 w 401"/>
                <a:gd name="T29" fmla="*/ 245 h 378"/>
                <a:gd name="T30" fmla="*/ 361 w 401"/>
                <a:gd name="T31" fmla="*/ 293 h 378"/>
                <a:gd name="T32" fmla="*/ 302 w 401"/>
                <a:gd name="T33" fmla="*/ 302 h 378"/>
                <a:gd name="T34" fmla="*/ 296 w 401"/>
                <a:gd name="T35" fmla="*/ 348 h 378"/>
                <a:gd name="T36" fmla="*/ 258 w 401"/>
                <a:gd name="T37" fmla="*/ 335 h 378"/>
                <a:gd name="T38" fmla="*/ 206 w 401"/>
                <a:gd name="T39" fmla="*/ 378 h 378"/>
                <a:gd name="T40" fmla="*/ 164 w 401"/>
                <a:gd name="T41" fmla="*/ 335 h 378"/>
                <a:gd name="T42" fmla="*/ 126 w 401"/>
                <a:gd name="T43" fmla="*/ 360 h 378"/>
                <a:gd name="T44" fmla="*/ 110 w 401"/>
                <a:gd name="T45" fmla="*/ 313 h 378"/>
                <a:gd name="T46" fmla="*/ 63 w 401"/>
                <a:gd name="T47" fmla="*/ 316 h 378"/>
                <a:gd name="T48" fmla="*/ 51 w 401"/>
                <a:gd name="T49" fmla="*/ 250 h 378"/>
                <a:gd name="T50" fmla="*/ 1 w 401"/>
                <a:gd name="T51" fmla="*/ 220 h 378"/>
                <a:gd name="T52" fmla="*/ 36 w 401"/>
                <a:gd name="T53" fmla="*/ 194 h 378"/>
                <a:gd name="T54" fmla="*/ 14 w 401"/>
                <a:gd name="T55" fmla="*/ 145 h 378"/>
                <a:gd name="T56" fmla="*/ 43 w 401"/>
                <a:gd name="T57" fmla="*/ 137 h 378"/>
                <a:gd name="T58" fmla="*/ 43 w 401"/>
                <a:gd name="T59" fmla="*/ 83 h 378"/>
                <a:gd name="T60" fmla="*/ 86 w 401"/>
                <a:gd name="T61" fmla="*/ 7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1" h="378">
                  <a:moveTo>
                    <a:pt x="86" y="73"/>
                  </a:moveTo>
                  <a:cubicBezTo>
                    <a:pt x="96" y="63"/>
                    <a:pt x="81" y="41"/>
                    <a:pt x="97" y="34"/>
                  </a:cubicBezTo>
                  <a:cubicBezTo>
                    <a:pt x="111" y="27"/>
                    <a:pt x="118" y="47"/>
                    <a:pt x="130" y="45"/>
                  </a:cubicBezTo>
                  <a:cubicBezTo>
                    <a:pt x="146" y="42"/>
                    <a:pt x="144" y="9"/>
                    <a:pt x="157" y="7"/>
                  </a:cubicBezTo>
                  <a:cubicBezTo>
                    <a:pt x="169" y="5"/>
                    <a:pt x="174" y="25"/>
                    <a:pt x="187" y="29"/>
                  </a:cubicBezTo>
                  <a:cubicBezTo>
                    <a:pt x="207" y="36"/>
                    <a:pt x="220" y="0"/>
                    <a:pt x="237" y="10"/>
                  </a:cubicBezTo>
                  <a:cubicBezTo>
                    <a:pt x="247" y="17"/>
                    <a:pt x="236" y="42"/>
                    <a:pt x="256" y="46"/>
                  </a:cubicBezTo>
                  <a:cubicBezTo>
                    <a:pt x="270" y="49"/>
                    <a:pt x="288" y="24"/>
                    <a:pt x="298" y="28"/>
                  </a:cubicBezTo>
                  <a:cubicBezTo>
                    <a:pt x="310" y="32"/>
                    <a:pt x="300" y="47"/>
                    <a:pt x="305" y="57"/>
                  </a:cubicBezTo>
                  <a:cubicBezTo>
                    <a:pt x="317" y="76"/>
                    <a:pt x="343" y="55"/>
                    <a:pt x="350" y="72"/>
                  </a:cubicBezTo>
                  <a:cubicBezTo>
                    <a:pt x="355" y="85"/>
                    <a:pt x="340" y="105"/>
                    <a:pt x="353" y="119"/>
                  </a:cubicBezTo>
                  <a:cubicBezTo>
                    <a:pt x="361" y="128"/>
                    <a:pt x="389" y="121"/>
                    <a:pt x="394" y="132"/>
                  </a:cubicBezTo>
                  <a:cubicBezTo>
                    <a:pt x="401" y="146"/>
                    <a:pt x="381" y="151"/>
                    <a:pt x="376" y="162"/>
                  </a:cubicBezTo>
                  <a:cubicBezTo>
                    <a:pt x="362" y="193"/>
                    <a:pt x="399" y="193"/>
                    <a:pt x="389" y="220"/>
                  </a:cubicBezTo>
                  <a:cubicBezTo>
                    <a:pt x="384" y="234"/>
                    <a:pt x="359" y="233"/>
                    <a:pt x="353" y="245"/>
                  </a:cubicBezTo>
                  <a:cubicBezTo>
                    <a:pt x="345" y="260"/>
                    <a:pt x="371" y="281"/>
                    <a:pt x="361" y="293"/>
                  </a:cubicBezTo>
                  <a:cubicBezTo>
                    <a:pt x="346" y="311"/>
                    <a:pt x="320" y="280"/>
                    <a:pt x="302" y="302"/>
                  </a:cubicBezTo>
                  <a:cubicBezTo>
                    <a:pt x="293" y="312"/>
                    <a:pt x="309" y="338"/>
                    <a:pt x="296" y="348"/>
                  </a:cubicBezTo>
                  <a:cubicBezTo>
                    <a:pt x="280" y="361"/>
                    <a:pt x="271" y="340"/>
                    <a:pt x="258" y="335"/>
                  </a:cubicBezTo>
                  <a:cubicBezTo>
                    <a:pt x="213" y="321"/>
                    <a:pt x="243" y="378"/>
                    <a:pt x="206" y="378"/>
                  </a:cubicBezTo>
                  <a:cubicBezTo>
                    <a:pt x="170" y="377"/>
                    <a:pt x="185" y="327"/>
                    <a:pt x="164" y="335"/>
                  </a:cubicBezTo>
                  <a:cubicBezTo>
                    <a:pt x="153" y="339"/>
                    <a:pt x="141" y="365"/>
                    <a:pt x="126" y="360"/>
                  </a:cubicBezTo>
                  <a:cubicBezTo>
                    <a:pt x="112" y="354"/>
                    <a:pt x="123" y="319"/>
                    <a:pt x="110" y="313"/>
                  </a:cubicBezTo>
                  <a:cubicBezTo>
                    <a:pt x="92" y="303"/>
                    <a:pt x="96" y="317"/>
                    <a:pt x="63" y="316"/>
                  </a:cubicBezTo>
                  <a:cubicBezTo>
                    <a:pt x="20" y="315"/>
                    <a:pt x="63" y="268"/>
                    <a:pt x="51" y="250"/>
                  </a:cubicBezTo>
                  <a:cubicBezTo>
                    <a:pt x="40" y="235"/>
                    <a:pt x="2" y="241"/>
                    <a:pt x="1" y="220"/>
                  </a:cubicBezTo>
                  <a:cubicBezTo>
                    <a:pt x="0" y="203"/>
                    <a:pt x="32" y="205"/>
                    <a:pt x="36" y="194"/>
                  </a:cubicBezTo>
                  <a:cubicBezTo>
                    <a:pt x="43" y="176"/>
                    <a:pt x="6" y="158"/>
                    <a:pt x="14" y="145"/>
                  </a:cubicBezTo>
                  <a:cubicBezTo>
                    <a:pt x="19" y="136"/>
                    <a:pt x="38" y="144"/>
                    <a:pt x="43" y="137"/>
                  </a:cubicBezTo>
                  <a:cubicBezTo>
                    <a:pt x="54" y="121"/>
                    <a:pt x="23" y="97"/>
                    <a:pt x="43" y="83"/>
                  </a:cubicBezTo>
                  <a:cubicBezTo>
                    <a:pt x="49" y="79"/>
                    <a:pt x="66" y="94"/>
                    <a:pt x="86" y="73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3" name="Freeform 93"/>
            <p:cNvSpPr/>
            <p:nvPr/>
          </p:nvSpPr>
          <p:spPr bwMode="auto">
            <a:xfrm>
              <a:off x="4073526" y="3678237"/>
              <a:ext cx="398463" cy="363538"/>
            </a:xfrm>
            <a:custGeom>
              <a:avLst/>
              <a:gdLst>
                <a:gd name="T0" fmla="*/ 41 w 295"/>
                <a:gd name="T1" fmla="*/ 88 h 269"/>
                <a:gd name="T2" fmla="*/ 6 w 295"/>
                <a:gd name="T3" fmla="*/ 105 h 269"/>
                <a:gd name="T4" fmla="*/ 30 w 295"/>
                <a:gd name="T5" fmla="*/ 142 h 269"/>
                <a:gd name="T6" fmla="*/ 2 w 295"/>
                <a:gd name="T7" fmla="*/ 170 h 269"/>
                <a:gd name="T8" fmla="*/ 42 w 295"/>
                <a:gd name="T9" fmla="*/ 186 h 269"/>
                <a:gd name="T10" fmla="*/ 48 w 295"/>
                <a:gd name="T11" fmla="*/ 229 h 269"/>
                <a:gd name="T12" fmla="*/ 90 w 295"/>
                <a:gd name="T13" fmla="*/ 223 h 269"/>
                <a:gd name="T14" fmla="*/ 116 w 295"/>
                <a:gd name="T15" fmla="*/ 267 h 269"/>
                <a:gd name="T16" fmla="*/ 146 w 295"/>
                <a:gd name="T17" fmla="*/ 234 h 269"/>
                <a:gd name="T18" fmla="*/ 184 w 295"/>
                <a:gd name="T19" fmla="*/ 264 h 269"/>
                <a:gd name="T20" fmla="*/ 201 w 295"/>
                <a:gd name="T21" fmla="*/ 221 h 269"/>
                <a:gd name="T22" fmla="*/ 255 w 295"/>
                <a:gd name="T23" fmla="*/ 214 h 269"/>
                <a:gd name="T24" fmla="*/ 252 w 295"/>
                <a:gd name="T25" fmla="*/ 158 h 269"/>
                <a:gd name="T26" fmla="*/ 290 w 295"/>
                <a:gd name="T27" fmla="*/ 124 h 269"/>
                <a:gd name="T28" fmla="*/ 252 w 295"/>
                <a:gd name="T29" fmla="*/ 95 h 269"/>
                <a:gd name="T30" fmla="*/ 264 w 295"/>
                <a:gd name="T31" fmla="*/ 56 h 269"/>
                <a:gd name="T32" fmla="*/ 224 w 295"/>
                <a:gd name="T33" fmla="*/ 57 h 269"/>
                <a:gd name="T34" fmla="*/ 209 w 295"/>
                <a:gd name="T35" fmla="*/ 22 h 269"/>
                <a:gd name="T36" fmla="*/ 163 w 295"/>
                <a:gd name="T37" fmla="*/ 38 h 269"/>
                <a:gd name="T38" fmla="*/ 135 w 295"/>
                <a:gd name="T39" fmla="*/ 8 h 269"/>
                <a:gd name="T40" fmla="*/ 115 w 295"/>
                <a:gd name="T41" fmla="*/ 50 h 269"/>
                <a:gd name="T42" fmla="*/ 82 w 295"/>
                <a:gd name="T43" fmla="*/ 25 h 269"/>
                <a:gd name="T44" fmla="*/ 77 w 295"/>
                <a:gd name="T45" fmla="*/ 67 h 269"/>
                <a:gd name="T46" fmla="*/ 38 w 295"/>
                <a:gd name="T47" fmla="*/ 53 h 269"/>
                <a:gd name="T48" fmla="*/ 41 w 295"/>
                <a:gd name="T49" fmla="*/ 8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5" h="269">
                  <a:moveTo>
                    <a:pt x="41" y="88"/>
                  </a:moveTo>
                  <a:cubicBezTo>
                    <a:pt x="39" y="93"/>
                    <a:pt x="11" y="92"/>
                    <a:pt x="6" y="105"/>
                  </a:cubicBezTo>
                  <a:cubicBezTo>
                    <a:pt x="0" y="121"/>
                    <a:pt x="30" y="135"/>
                    <a:pt x="30" y="142"/>
                  </a:cubicBezTo>
                  <a:cubicBezTo>
                    <a:pt x="29" y="150"/>
                    <a:pt x="0" y="152"/>
                    <a:pt x="2" y="170"/>
                  </a:cubicBezTo>
                  <a:cubicBezTo>
                    <a:pt x="5" y="190"/>
                    <a:pt x="35" y="175"/>
                    <a:pt x="42" y="186"/>
                  </a:cubicBezTo>
                  <a:cubicBezTo>
                    <a:pt x="54" y="204"/>
                    <a:pt x="31" y="220"/>
                    <a:pt x="48" y="229"/>
                  </a:cubicBezTo>
                  <a:cubicBezTo>
                    <a:pt x="57" y="233"/>
                    <a:pt x="77" y="215"/>
                    <a:pt x="90" y="223"/>
                  </a:cubicBezTo>
                  <a:cubicBezTo>
                    <a:pt x="107" y="235"/>
                    <a:pt x="98" y="264"/>
                    <a:pt x="116" y="267"/>
                  </a:cubicBezTo>
                  <a:cubicBezTo>
                    <a:pt x="127" y="269"/>
                    <a:pt x="128" y="237"/>
                    <a:pt x="146" y="234"/>
                  </a:cubicBezTo>
                  <a:cubicBezTo>
                    <a:pt x="162" y="231"/>
                    <a:pt x="173" y="266"/>
                    <a:pt x="184" y="264"/>
                  </a:cubicBezTo>
                  <a:cubicBezTo>
                    <a:pt x="196" y="261"/>
                    <a:pt x="185" y="236"/>
                    <a:pt x="201" y="221"/>
                  </a:cubicBezTo>
                  <a:cubicBezTo>
                    <a:pt x="215" y="207"/>
                    <a:pt x="243" y="233"/>
                    <a:pt x="255" y="214"/>
                  </a:cubicBezTo>
                  <a:cubicBezTo>
                    <a:pt x="265" y="197"/>
                    <a:pt x="245" y="172"/>
                    <a:pt x="252" y="158"/>
                  </a:cubicBezTo>
                  <a:cubicBezTo>
                    <a:pt x="259" y="144"/>
                    <a:pt x="295" y="146"/>
                    <a:pt x="290" y="124"/>
                  </a:cubicBezTo>
                  <a:cubicBezTo>
                    <a:pt x="287" y="112"/>
                    <a:pt x="254" y="108"/>
                    <a:pt x="252" y="95"/>
                  </a:cubicBezTo>
                  <a:cubicBezTo>
                    <a:pt x="251" y="84"/>
                    <a:pt x="277" y="68"/>
                    <a:pt x="264" y="56"/>
                  </a:cubicBezTo>
                  <a:cubicBezTo>
                    <a:pt x="256" y="47"/>
                    <a:pt x="241" y="64"/>
                    <a:pt x="224" y="57"/>
                  </a:cubicBezTo>
                  <a:cubicBezTo>
                    <a:pt x="209" y="51"/>
                    <a:pt x="222" y="32"/>
                    <a:pt x="209" y="22"/>
                  </a:cubicBezTo>
                  <a:cubicBezTo>
                    <a:pt x="193" y="11"/>
                    <a:pt x="188" y="37"/>
                    <a:pt x="163" y="38"/>
                  </a:cubicBezTo>
                  <a:cubicBezTo>
                    <a:pt x="142" y="39"/>
                    <a:pt x="155" y="13"/>
                    <a:pt x="135" y="8"/>
                  </a:cubicBezTo>
                  <a:cubicBezTo>
                    <a:pt x="107" y="0"/>
                    <a:pt x="127" y="42"/>
                    <a:pt x="115" y="50"/>
                  </a:cubicBezTo>
                  <a:cubicBezTo>
                    <a:pt x="99" y="60"/>
                    <a:pt x="97" y="18"/>
                    <a:pt x="82" y="25"/>
                  </a:cubicBezTo>
                  <a:cubicBezTo>
                    <a:pt x="68" y="33"/>
                    <a:pt x="89" y="61"/>
                    <a:pt x="77" y="67"/>
                  </a:cubicBezTo>
                  <a:cubicBezTo>
                    <a:pt x="67" y="72"/>
                    <a:pt x="49" y="42"/>
                    <a:pt x="38" y="53"/>
                  </a:cubicBezTo>
                  <a:cubicBezTo>
                    <a:pt x="34" y="57"/>
                    <a:pt x="44" y="77"/>
                    <a:pt x="41" y="88"/>
                  </a:cubicBezTo>
                  <a:close/>
                </a:path>
              </a:pathLst>
            </a:custGeom>
            <a:solidFill>
              <a:srgbClr val="6FB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4" name="Freeform 94"/>
            <p:cNvSpPr/>
            <p:nvPr/>
          </p:nvSpPr>
          <p:spPr bwMode="auto">
            <a:xfrm>
              <a:off x="4165601" y="3756025"/>
              <a:ext cx="206375" cy="190500"/>
            </a:xfrm>
            <a:custGeom>
              <a:avLst/>
              <a:gdLst>
                <a:gd name="T0" fmla="*/ 7 w 153"/>
                <a:gd name="T1" fmla="*/ 40 h 141"/>
                <a:gd name="T2" fmla="*/ 23 w 153"/>
                <a:gd name="T3" fmla="*/ 69 h 141"/>
                <a:gd name="T4" fmla="*/ 1 w 153"/>
                <a:gd name="T5" fmla="*/ 93 h 141"/>
                <a:gd name="T6" fmla="*/ 39 w 153"/>
                <a:gd name="T7" fmla="*/ 101 h 141"/>
                <a:gd name="T8" fmla="*/ 42 w 153"/>
                <a:gd name="T9" fmla="*/ 138 h 141"/>
                <a:gd name="T10" fmla="*/ 71 w 153"/>
                <a:gd name="T11" fmla="*/ 114 h 141"/>
                <a:gd name="T12" fmla="*/ 107 w 153"/>
                <a:gd name="T13" fmla="*/ 127 h 141"/>
                <a:gd name="T14" fmla="*/ 120 w 153"/>
                <a:gd name="T15" fmla="*/ 88 h 141"/>
                <a:gd name="T16" fmla="*/ 152 w 153"/>
                <a:gd name="T17" fmla="*/ 75 h 141"/>
                <a:gd name="T18" fmla="*/ 115 w 153"/>
                <a:gd name="T19" fmla="*/ 48 h 141"/>
                <a:gd name="T20" fmla="*/ 119 w 153"/>
                <a:gd name="T21" fmla="*/ 15 h 141"/>
                <a:gd name="T22" fmla="*/ 81 w 153"/>
                <a:gd name="T23" fmla="*/ 37 h 141"/>
                <a:gd name="T24" fmla="*/ 58 w 153"/>
                <a:gd name="T25" fmla="*/ 4 h 141"/>
                <a:gd name="T26" fmla="*/ 42 w 153"/>
                <a:gd name="T27" fmla="*/ 40 h 141"/>
                <a:gd name="T28" fmla="*/ 7 w 153"/>
                <a:gd name="T29" fmla="*/ 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" h="141">
                  <a:moveTo>
                    <a:pt x="7" y="40"/>
                  </a:moveTo>
                  <a:cubicBezTo>
                    <a:pt x="0" y="53"/>
                    <a:pt x="24" y="59"/>
                    <a:pt x="23" y="69"/>
                  </a:cubicBezTo>
                  <a:cubicBezTo>
                    <a:pt x="23" y="75"/>
                    <a:pt x="0" y="83"/>
                    <a:pt x="1" y="93"/>
                  </a:cubicBezTo>
                  <a:cubicBezTo>
                    <a:pt x="4" y="113"/>
                    <a:pt x="30" y="84"/>
                    <a:pt x="39" y="101"/>
                  </a:cubicBezTo>
                  <a:cubicBezTo>
                    <a:pt x="44" y="110"/>
                    <a:pt x="23" y="133"/>
                    <a:pt x="42" y="138"/>
                  </a:cubicBezTo>
                  <a:cubicBezTo>
                    <a:pt x="54" y="141"/>
                    <a:pt x="60" y="115"/>
                    <a:pt x="71" y="114"/>
                  </a:cubicBezTo>
                  <a:cubicBezTo>
                    <a:pt x="91" y="111"/>
                    <a:pt x="94" y="131"/>
                    <a:pt x="107" y="127"/>
                  </a:cubicBezTo>
                  <a:cubicBezTo>
                    <a:pt x="118" y="124"/>
                    <a:pt x="111" y="101"/>
                    <a:pt x="120" y="88"/>
                  </a:cubicBezTo>
                  <a:cubicBezTo>
                    <a:pt x="125" y="80"/>
                    <a:pt x="153" y="92"/>
                    <a:pt x="152" y="75"/>
                  </a:cubicBezTo>
                  <a:cubicBezTo>
                    <a:pt x="152" y="61"/>
                    <a:pt x="119" y="66"/>
                    <a:pt x="115" y="48"/>
                  </a:cubicBezTo>
                  <a:cubicBezTo>
                    <a:pt x="112" y="38"/>
                    <a:pt x="125" y="23"/>
                    <a:pt x="119" y="15"/>
                  </a:cubicBezTo>
                  <a:cubicBezTo>
                    <a:pt x="106" y="0"/>
                    <a:pt x="96" y="41"/>
                    <a:pt x="81" y="37"/>
                  </a:cubicBezTo>
                  <a:cubicBezTo>
                    <a:pt x="70" y="35"/>
                    <a:pt x="72" y="4"/>
                    <a:pt x="58" y="4"/>
                  </a:cubicBezTo>
                  <a:cubicBezTo>
                    <a:pt x="42" y="5"/>
                    <a:pt x="52" y="30"/>
                    <a:pt x="42" y="40"/>
                  </a:cubicBezTo>
                  <a:cubicBezTo>
                    <a:pt x="34" y="47"/>
                    <a:pt x="14" y="27"/>
                    <a:pt x="7" y="40"/>
                  </a:cubicBezTo>
                  <a:close/>
                </a:path>
              </a:pathLst>
            </a:custGeom>
            <a:solidFill>
              <a:srgbClr val="8DC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5" name="Freeform 95"/>
            <p:cNvSpPr/>
            <p:nvPr/>
          </p:nvSpPr>
          <p:spPr bwMode="auto">
            <a:xfrm>
              <a:off x="5043488" y="3749675"/>
              <a:ext cx="134938" cy="409575"/>
            </a:xfrm>
            <a:custGeom>
              <a:avLst/>
              <a:gdLst>
                <a:gd name="T0" fmla="*/ 3 w 100"/>
                <a:gd name="T1" fmla="*/ 30 h 302"/>
                <a:gd name="T2" fmla="*/ 3 w 100"/>
                <a:gd name="T3" fmla="*/ 274 h 302"/>
                <a:gd name="T4" fmla="*/ 50 w 100"/>
                <a:gd name="T5" fmla="*/ 297 h 302"/>
                <a:gd name="T6" fmla="*/ 93 w 100"/>
                <a:gd name="T7" fmla="*/ 273 h 302"/>
                <a:gd name="T8" fmla="*/ 62 w 100"/>
                <a:gd name="T9" fmla="*/ 21 h 302"/>
                <a:gd name="T10" fmla="*/ 3 w 100"/>
                <a:gd name="T11" fmla="*/ 3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302">
                  <a:moveTo>
                    <a:pt x="3" y="30"/>
                  </a:moveTo>
                  <a:cubicBezTo>
                    <a:pt x="8" y="51"/>
                    <a:pt x="0" y="244"/>
                    <a:pt x="3" y="274"/>
                  </a:cubicBezTo>
                  <a:cubicBezTo>
                    <a:pt x="3" y="282"/>
                    <a:pt x="19" y="302"/>
                    <a:pt x="50" y="297"/>
                  </a:cubicBezTo>
                  <a:cubicBezTo>
                    <a:pt x="68" y="294"/>
                    <a:pt x="86" y="287"/>
                    <a:pt x="93" y="273"/>
                  </a:cubicBezTo>
                  <a:cubicBezTo>
                    <a:pt x="100" y="260"/>
                    <a:pt x="68" y="78"/>
                    <a:pt x="62" y="21"/>
                  </a:cubicBezTo>
                  <a:cubicBezTo>
                    <a:pt x="29" y="0"/>
                    <a:pt x="13" y="18"/>
                    <a:pt x="3" y="30"/>
                  </a:cubicBez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6" name="Freeform 96"/>
            <p:cNvSpPr/>
            <p:nvPr/>
          </p:nvSpPr>
          <p:spPr bwMode="auto">
            <a:xfrm>
              <a:off x="5051426" y="3798887"/>
              <a:ext cx="80963" cy="352425"/>
            </a:xfrm>
            <a:custGeom>
              <a:avLst/>
              <a:gdLst>
                <a:gd name="T0" fmla="*/ 47 w 60"/>
                <a:gd name="T1" fmla="*/ 2 h 261"/>
                <a:gd name="T2" fmla="*/ 59 w 60"/>
                <a:gd name="T3" fmla="*/ 34 h 261"/>
                <a:gd name="T4" fmla="*/ 56 w 60"/>
                <a:gd name="T5" fmla="*/ 69 h 261"/>
                <a:gd name="T6" fmla="*/ 33 w 60"/>
                <a:gd name="T7" fmla="*/ 133 h 261"/>
                <a:gd name="T8" fmla="*/ 10 w 60"/>
                <a:gd name="T9" fmla="*/ 196 h 261"/>
                <a:gd name="T10" fmla="*/ 7 w 60"/>
                <a:gd name="T11" fmla="*/ 228 h 261"/>
                <a:gd name="T12" fmla="*/ 10 w 60"/>
                <a:gd name="T13" fmla="*/ 244 h 261"/>
                <a:gd name="T14" fmla="*/ 18 w 60"/>
                <a:gd name="T15" fmla="*/ 258 h 261"/>
                <a:gd name="T16" fmla="*/ 18 w 60"/>
                <a:gd name="T17" fmla="*/ 261 h 261"/>
                <a:gd name="T18" fmla="*/ 15 w 60"/>
                <a:gd name="T19" fmla="*/ 261 h 261"/>
                <a:gd name="T20" fmla="*/ 5 w 60"/>
                <a:gd name="T21" fmla="*/ 246 h 261"/>
                <a:gd name="T22" fmla="*/ 1 w 60"/>
                <a:gd name="T23" fmla="*/ 229 h 261"/>
                <a:gd name="T24" fmla="*/ 4 w 60"/>
                <a:gd name="T25" fmla="*/ 194 h 261"/>
                <a:gd name="T26" fmla="*/ 28 w 60"/>
                <a:gd name="T27" fmla="*/ 130 h 261"/>
                <a:gd name="T28" fmla="*/ 51 w 60"/>
                <a:gd name="T29" fmla="*/ 67 h 261"/>
                <a:gd name="T30" fmla="*/ 54 w 60"/>
                <a:gd name="T31" fmla="*/ 35 h 261"/>
                <a:gd name="T32" fmla="*/ 44 w 60"/>
                <a:gd name="T33" fmla="*/ 4 h 261"/>
                <a:gd name="T34" fmla="*/ 45 w 60"/>
                <a:gd name="T35" fmla="*/ 1 h 261"/>
                <a:gd name="T36" fmla="*/ 47 w 60"/>
                <a:gd name="T37" fmla="*/ 1 h 261"/>
                <a:gd name="T38" fmla="*/ 47 w 60"/>
                <a:gd name="T39" fmla="*/ 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261">
                  <a:moveTo>
                    <a:pt x="47" y="2"/>
                  </a:moveTo>
                  <a:cubicBezTo>
                    <a:pt x="54" y="11"/>
                    <a:pt x="58" y="23"/>
                    <a:pt x="59" y="34"/>
                  </a:cubicBezTo>
                  <a:cubicBezTo>
                    <a:pt x="60" y="46"/>
                    <a:pt x="59" y="57"/>
                    <a:pt x="56" y="69"/>
                  </a:cubicBezTo>
                  <a:cubicBezTo>
                    <a:pt x="51" y="91"/>
                    <a:pt x="42" y="112"/>
                    <a:pt x="33" y="133"/>
                  </a:cubicBezTo>
                  <a:cubicBezTo>
                    <a:pt x="24" y="153"/>
                    <a:pt x="15" y="174"/>
                    <a:pt x="10" y="196"/>
                  </a:cubicBezTo>
                  <a:cubicBezTo>
                    <a:pt x="8" y="206"/>
                    <a:pt x="7" y="217"/>
                    <a:pt x="7" y="228"/>
                  </a:cubicBezTo>
                  <a:cubicBezTo>
                    <a:pt x="7" y="234"/>
                    <a:pt x="8" y="239"/>
                    <a:pt x="10" y="244"/>
                  </a:cubicBezTo>
                  <a:cubicBezTo>
                    <a:pt x="12" y="249"/>
                    <a:pt x="14" y="254"/>
                    <a:pt x="18" y="258"/>
                  </a:cubicBezTo>
                  <a:cubicBezTo>
                    <a:pt x="19" y="259"/>
                    <a:pt x="19" y="260"/>
                    <a:pt x="18" y="261"/>
                  </a:cubicBezTo>
                  <a:cubicBezTo>
                    <a:pt x="17" y="261"/>
                    <a:pt x="16" y="261"/>
                    <a:pt x="15" y="261"/>
                  </a:cubicBezTo>
                  <a:cubicBezTo>
                    <a:pt x="11" y="257"/>
                    <a:pt x="7" y="252"/>
                    <a:pt x="5" y="246"/>
                  </a:cubicBezTo>
                  <a:cubicBezTo>
                    <a:pt x="2" y="241"/>
                    <a:pt x="1" y="235"/>
                    <a:pt x="1" y="229"/>
                  </a:cubicBezTo>
                  <a:cubicBezTo>
                    <a:pt x="0" y="217"/>
                    <a:pt x="2" y="206"/>
                    <a:pt x="4" y="194"/>
                  </a:cubicBezTo>
                  <a:cubicBezTo>
                    <a:pt x="9" y="172"/>
                    <a:pt x="19" y="151"/>
                    <a:pt x="28" y="130"/>
                  </a:cubicBezTo>
                  <a:cubicBezTo>
                    <a:pt x="37" y="110"/>
                    <a:pt x="46" y="89"/>
                    <a:pt x="51" y="67"/>
                  </a:cubicBezTo>
                  <a:cubicBezTo>
                    <a:pt x="54" y="57"/>
                    <a:pt x="55" y="45"/>
                    <a:pt x="54" y="35"/>
                  </a:cubicBezTo>
                  <a:cubicBezTo>
                    <a:pt x="53" y="24"/>
                    <a:pt x="50" y="13"/>
                    <a:pt x="44" y="4"/>
                  </a:cubicBezTo>
                  <a:cubicBezTo>
                    <a:pt x="43" y="3"/>
                    <a:pt x="44" y="2"/>
                    <a:pt x="45" y="1"/>
                  </a:cubicBezTo>
                  <a:cubicBezTo>
                    <a:pt x="45" y="0"/>
                    <a:pt x="47" y="1"/>
                    <a:pt x="47" y="1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7" name="Freeform 97"/>
            <p:cNvSpPr/>
            <p:nvPr/>
          </p:nvSpPr>
          <p:spPr bwMode="auto">
            <a:xfrm>
              <a:off x="5045076" y="3803650"/>
              <a:ext cx="79375" cy="192088"/>
            </a:xfrm>
            <a:custGeom>
              <a:avLst/>
              <a:gdLst>
                <a:gd name="T0" fmla="*/ 38 w 59"/>
                <a:gd name="T1" fmla="*/ 1 h 142"/>
                <a:gd name="T2" fmla="*/ 52 w 59"/>
                <a:gd name="T3" fmla="*/ 16 h 142"/>
                <a:gd name="T4" fmla="*/ 58 w 59"/>
                <a:gd name="T5" fmla="*/ 36 h 142"/>
                <a:gd name="T6" fmla="*/ 49 w 59"/>
                <a:gd name="T7" fmla="*/ 75 h 142"/>
                <a:gd name="T8" fmla="*/ 28 w 59"/>
                <a:gd name="T9" fmla="*/ 110 h 142"/>
                <a:gd name="T10" fmla="*/ 16 w 59"/>
                <a:gd name="T11" fmla="*/ 125 h 142"/>
                <a:gd name="T12" fmla="*/ 4 w 59"/>
                <a:gd name="T13" fmla="*/ 140 h 142"/>
                <a:gd name="T14" fmla="*/ 4 w 59"/>
                <a:gd name="T15" fmla="*/ 140 h 142"/>
                <a:gd name="T16" fmla="*/ 2 w 59"/>
                <a:gd name="T17" fmla="*/ 141 h 142"/>
                <a:gd name="T18" fmla="*/ 0 w 59"/>
                <a:gd name="T19" fmla="*/ 139 h 142"/>
                <a:gd name="T20" fmla="*/ 13 w 59"/>
                <a:gd name="T21" fmla="*/ 122 h 142"/>
                <a:gd name="T22" fmla="*/ 25 w 59"/>
                <a:gd name="T23" fmla="*/ 107 h 142"/>
                <a:gd name="T24" fmla="*/ 45 w 59"/>
                <a:gd name="T25" fmla="*/ 73 h 142"/>
                <a:gd name="T26" fmla="*/ 52 w 59"/>
                <a:gd name="T27" fmla="*/ 36 h 142"/>
                <a:gd name="T28" fmla="*/ 36 w 59"/>
                <a:gd name="T29" fmla="*/ 4 h 142"/>
                <a:gd name="T30" fmla="*/ 35 w 59"/>
                <a:gd name="T31" fmla="*/ 1 h 142"/>
                <a:gd name="T32" fmla="*/ 38 w 59"/>
                <a:gd name="T33" fmla="*/ 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42">
                  <a:moveTo>
                    <a:pt x="38" y="1"/>
                  </a:moveTo>
                  <a:cubicBezTo>
                    <a:pt x="44" y="5"/>
                    <a:pt x="48" y="10"/>
                    <a:pt x="52" y="16"/>
                  </a:cubicBezTo>
                  <a:cubicBezTo>
                    <a:pt x="55" y="22"/>
                    <a:pt x="57" y="29"/>
                    <a:pt x="58" y="36"/>
                  </a:cubicBezTo>
                  <a:cubicBezTo>
                    <a:pt x="59" y="50"/>
                    <a:pt x="55" y="63"/>
                    <a:pt x="49" y="75"/>
                  </a:cubicBezTo>
                  <a:cubicBezTo>
                    <a:pt x="44" y="88"/>
                    <a:pt x="36" y="99"/>
                    <a:pt x="28" y="110"/>
                  </a:cubicBezTo>
                  <a:cubicBezTo>
                    <a:pt x="25" y="115"/>
                    <a:pt x="20" y="120"/>
                    <a:pt x="16" y="125"/>
                  </a:cubicBezTo>
                  <a:cubicBezTo>
                    <a:pt x="11" y="130"/>
                    <a:pt x="6" y="135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1"/>
                    <a:pt x="3" y="142"/>
                    <a:pt x="2" y="141"/>
                  </a:cubicBezTo>
                  <a:cubicBezTo>
                    <a:pt x="1" y="141"/>
                    <a:pt x="0" y="140"/>
                    <a:pt x="0" y="139"/>
                  </a:cubicBezTo>
                  <a:cubicBezTo>
                    <a:pt x="3" y="132"/>
                    <a:pt x="9" y="127"/>
                    <a:pt x="13" y="122"/>
                  </a:cubicBezTo>
                  <a:cubicBezTo>
                    <a:pt x="17" y="117"/>
                    <a:pt x="21" y="112"/>
                    <a:pt x="25" y="107"/>
                  </a:cubicBezTo>
                  <a:cubicBezTo>
                    <a:pt x="32" y="96"/>
                    <a:pt x="39" y="85"/>
                    <a:pt x="45" y="73"/>
                  </a:cubicBezTo>
                  <a:cubicBezTo>
                    <a:pt x="50" y="61"/>
                    <a:pt x="53" y="49"/>
                    <a:pt x="52" y="36"/>
                  </a:cubicBezTo>
                  <a:cubicBezTo>
                    <a:pt x="52" y="24"/>
                    <a:pt x="45" y="12"/>
                    <a:pt x="36" y="4"/>
                  </a:cubicBezTo>
                  <a:cubicBezTo>
                    <a:pt x="35" y="3"/>
                    <a:pt x="35" y="2"/>
                    <a:pt x="35" y="1"/>
                  </a:cubicBezTo>
                  <a:cubicBezTo>
                    <a:pt x="36" y="0"/>
                    <a:pt x="37" y="0"/>
                    <a:pt x="38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8" name="Freeform 98"/>
            <p:cNvSpPr/>
            <p:nvPr/>
          </p:nvSpPr>
          <p:spPr bwMode="auto">
            <a:xfrm>
              <a:off x="5046663" y="3806825"/>
              <a:ext cx="58738" cy="125413"/>
            </a:xfrm>
            <a:custGeom>
              <a:avLst/>
              <a:gdLst>
                <a:gd name="T0" fmla="*/ 26 w 43"/>
                <a:gd name="T1" fmla="*/ 1 h 93"/>
                <a:gd name="T2" fmla="*/ 40 w 43"/>
                <a:gd name="T3" fmla="*/ 25 h 93"/>
                <a:gd name="T4" fmla="*/ 40 w 43"/>
                <a:gd name="T5" fmla="*/ 53 h 93"/>
                <a:gd name="T6" fmla="*/ 27 w 43"/>
                <a:gd name="T7" fmla="*/ 78 h 93"/>
                <a:gd name="T8" fmla="*/ 3 w 43"/>
                <a:gd name="T9" fmla="*/ 93 h 93"/>
                <a:gd name="T10" fmla="*/ 0 w 43"/>
                <a:gd name="T11" fmla="*/ 92 h 93"/>
                <a:gd name="T12" fmla="*/ 1 w 43"/>
                <a:gd name="T13" fmla="*/ 89 h 93"/>
                <a:gd name="T14" fmla="*/ 23 w 43"/>
                <a:gd name="T15" fmla="*/ 75 h 93"/>
                <a:gd name="T16" fmla="*/ 35 w 43"/>
                <a:gd name="T17" fmla="*/ 52 h 93"/>
                <a:gd name="T18" fmla="*/ 35 w 43"/>
                <a:gd name="T19" fmla="*/ 26 h 93"/>
                <a:gd name="T20" fmla="*/ 23 w 43"/>
                <a:gd name="T21" fmla="*/ 3 h 93"/>
                <a:gd name="T22" fmla="*/ 23 w 43"/>
                <a:gd name="T23" fmla="*/ 1 h 93"/>
                <a:gd name="T24" fmla="*/ 25 w 43"/>
                <a:gd name="T25" fmla="*/ 0 h 93"/>
                <a:gd name="T26" fmla="*/ 26 w 43"/>
                <a:gd name="T27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93">
                  <a:moveTo>
                    <a:pt x="26" y="1"/>
                  </a:moveTo>
                  <a:cubicBezTo>
                    <a:pt x="33" y="7"/>
                    <a:pt x="38" y="16"/>
                    <a:pt x="40" y="25"/>
                  </a:cubicBezTo>
                  <a:cubicBezTo>
                    <a:pt x="43" y="34"/>
                    <a:pt x="43" y="44"/>
                    <a:pt x="40" y="53"/>
                  </a:cubicBezTo>
                  <a:cubicBezTo>
                    <a:pt x="38" y="63"/>
                    <a:pt x="33" y="71"/>
                    <a:pt x="27" y="78"/>
                  </a:cubicBezTo>
                  <a:cubicBezTo>
                    <a:pt x="20" y="85"/>
                    <a:pt x="12" y="90"/>
                    <a:pt x="3" y="93"/>
                  </a:cubicBezTo>
                  <a:cubicBezTo>
                    <a:pt x="1" y="93"/>
                    <a:pt x="0" y="93"/>
                    <a:pt x="0" y="92"/>
                  </a:cubicBezTo>
                  <a:cubicBezTo>
                    <a:pt x="0" y="91"/>
                    <a:pt x="0" y="90"/>
                    <a:pt x="1" y="89"/>
                  </a:cubicBezTo>
                  <a:cubicBezTo>
                    <a:pt x="10" y="86"/>
                    <a:pt x="17" y="81"/>
                    <a:pt x="23" y="75"/>
                  </a:cubicBezTo>
                  <a:cubicBezTo>
                    <a:pt x="29" y="68"/>
                    <a:pt x="33" y="60"/>
                    <a:pt x="35" y="52"/>
                  </a:cubicBezTo>
                  <a:cubicBezTo>
                    <a:pt x="37" y="44"/>
                    <a:pt x="37" y="35"/>
                    <a:pt x="35" y="26"/>
                  </a:cubicBezTo>
                  <a:cubicBezTo>
                    <a:pt x="33" y="18"/>
                    <a:pt x="29" y="10"/>
                    <a:pt x="23" y="3"/>
                  </a:cubicBezTo>
                  <a:cubicBezTo>
                    <a:pt x="22" y="3"/>
                    <a:pt x="22" y="1"/>
                    <a:pt x="23" y="1"/>
                  </a:cubicBezTo>
                  <a:cubicBezTo>
                    <a:pt x="24" y="0"/>
                    <a:pt x="25" y="0"/>
                    <a:pt x="25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9" name="Freeform 99"/>
            <p:cNvSpPr/>
            <p:nvPr/>
          </p:nvSpPr>
          <p:spPr bwMode="auto">
            <a:xfrm>
              <a:off x="5137151" y="4033837"/>
              <a:ext cx="28575" cy="106363"/>
            </a:xfrm>
            <a:custGeom>
              <a:avLst/>
              <a:gdLst>
                <a:gd name="T0" fmla="*/ 7 w 21"/>
                <a:gd name="T1" fmla="*/ 78 h 79"/>
                <a:gd name="T2" fmla="*/ 2 w 21"/>
                <a:gd name="T3" fmla="*/ 58 h 79"/>
                <a:gd name="T4" fmla="*/ 1 w 21"/>
                <a:gd name="T5" fmla="*/ 38 h 79"/>
                <a:gd name="T6" fmla="*/ 5 w 21"/>
                <a:gd name="T7" fmla="*/ 17 h 79"/>
                <a:gd name="T8" fmla="*/ 10 w 21"/>
                <a:gd name="T9" fmla="*/ 8 h 79"/>
                <a:gd name="T10" fmla="*/ 18 w 21"/>
                <a:gd name="T11" fmla="*/ 0 h 79"/>
                <a:gd name="T12" fmla="*/ 20 w 21"/>
                <a:gd name="T13" fmla="*/ 1 h 79"/>
                <a:gd name="T14" fmla="*/ 20 w 21"/>
                <a:gd name="T15" fmla="*/ 3 h 79"/>
                <a:gd name="T16" fmla="*/ 20 w 21"/>
                <a:gd name="T17" fmla="*/ 3 h 79"/>
                <a:gd name="T18" fmla="*/ 14 w 21"/>
                <a:gd name="T19" fmla="*/ 11 h 79"/>
                <a:gd name="T20" fmla="*/ 11 w 21"/>
                <a:gd name="T21" fmla="*/ 19 h 79"/>
                <a:gd name="T22" fmla="*/ 7 w 21"/>
                <a:gd name="T23" fmla="*/ 38 h 79"/>
                <a:gd name="T24" fmla="*/ 11 w 21"/>
                <a:gd name="T25" fmla="*/ 77 h 79"/>
                <a:gd name="T26" fmla="*/ 9 w 21"/>
                <a:gd name="T27" fmla="*/ 79 h 79"/>
                <a:gd name="T28" fmla="*/ 7 w 21"/>
                <a:gd name="T2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79">
                  <a:moveTo>
                    <a:pt x="7" y="78"/>
                  </a:moveTo>
                  <a:cubicBezTo>
                    <a:pt x="5" y="72"/>
                    <a:pt x="3" y="65"/>
                    <a:pt x="2" y="58"/>
                  </a:cubicBezTo>
                  <a:cubicBezTo>
                    <a:pt x="1" y="51"/>
                    <a:pt x="0" y="44"/>
                    <a:pt x="1" y="38"/>
                  </a:cubicBezTo>
                  <a:cubicBezTo>
                    <a:pt x="1" y="31"/>
                    <a:pt x="2" y="24"/>
                    <a:pt x="5" y="17"/>
                  </a:cubicBezTo>
                  <a:cubicBezTo>
                    <a:pt x="6" y="14"/>
                    <a:pt x="8" y="11"/>
                    <a:pt x="10" y="8"/>
                  </a:cubicBezTo>
                  <a:cubicBezTo>
                    <a:pt x="12" y="5"/>
                    <a:pt x="14" y="2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2"/>
                    <a:pt x="21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5"/>
                    <a:pt x="16" y="8"/>
                    <a:pt x="14" y="11"/>
                  </a:cubicBezTo>
                  <a:cubicBezTo>
                    <a:pt x="13" y="13"/>
                    <a:pt x="12" y="16"/>
                    <a:pt x="11" y="19"/>
                  </a:cubicBezTo>
                  <a:cubicBezTo>
                    <a:pt x="9" y="25"/>
                    <a:pt x="7" y="32"/>
                    <a:pt x="7" y="38"/>
                  </a:cubicBezTo>
                  <a:cubicBezTo>
                    <a:pt x="6" y="51"/>
                    <a:pt x="7" y="64"/>
                    <a:pt x="11" y="77"/>
                  </a:cubicBezTo>
                  <a:cubicBezTo>
                    <a:pt x="11" y="78"/>
                    <a:pt x="10" y="79"/>
                    <a:pt x="9" y="79"/>
                  </a:cubicBezTo>
                  <a:cubicBezTo>
                    <a:pt x="8" y="79"/>
                    <a:pt x="7" y="79"/>
                    <a:pt x="7" y="78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0" name="Freeform 100"/>
            <p:cNvSpPr/>
            <p:nvPr/>
          </p:nvSpPr>
          <p:spPr bwMode="auto">
            <a:xfrm>
              <a:off x="5154613" y="4079875"/>
              <a:ext cx="17463" cy="47625"/>
            </a:xfrm>
            <a:custGeom>
              <a:avLst/>
              <a:gdLst>
                <a:gd name="T0" fmla="*/ 8 w 12"/>
                <a:gd name="T1" fmla="*/ 35 h 35"/>
                <a:gd name="T2" fmla="*/ 6 w 12"/>
                <a:gd name="T3" fmla="*/ 34 h 35"/>
                <a:gd name="T4" fmla="*/ 8 w 12"/>
                <a:gd name="T5" fmla="*/ 1 h 35"/>
                <a:gd name="T6" fmla="*/ 11 w 12"/>
                <a:gd name="T7" fmla="*/ 1 h 35"/>
                <a:gd name="T8" fmla="*/ 11 w 12"/>
                <a:gd name="T9" fmla="*/ 4 h 35"/>
                <a:gd name="T10" fmla="*/ 10 w 12"/>
                <a:gd name="T11" fmla="*/ 31 h 35"/>
                <a:gd name="T12" fmla="*/ 10 w 12"/>
                <a:gd name="T13" fmla="*/ 35 h 35"/>
                <a:gd name="T14" fmla="*/ 8 w 12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5">
                  <a:moveTo>
                    <a:pt x="8" y="35"/>
                  </a:moveTo>
                  <a:cubicBezTo>
                    <a:pt x="7" y="35"/>
                    <a:pt x="7" y="35"/>
                    <a:pt x="6" y="34"/>
                  </a:cubicBezTo>
                  <a:cubicBezTo>
                    <a:pt x="0" y="26"/>
                    <a:pt x="0" y="10"/>
                    <a:pt x="8" y="1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1"/>
                    <a:pt x="12" y="3"/>
                    <a:pt x="11" y="4"/>
                  </a:cubicBezTo>
                  <a:cubicBezTo>
                    <a:pt x="5" y="11"/>
                    <a:pt x="5" y="24"/>
                    <a:pt x="10" y="31"/>
                  </a:cubicBezTo>
                  <a:cubicBezTo>
                    <a:pt x="11" y="32"/>
                    <a:pt x="11" y="34"/>
                    <a:pt x="10" y="35"/>
                  </a:cubicBezTo>
                  <a:cubicBezTo>
                    <a:pt x="9" y="35"/>
                    <a:pt x="9" y="35"/>
                    <a:pt x="8" y="35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1" name="Freeform 101"/>
            <p:cNvSpPr/>
            <p:nvPr/>
          </p:nvSpPr>
          <p:spPr bwMode="auto">
            <a:xfrm>
              <a:off x="4659313" y="3116262"/>
              <a:ext cx="785813" cy="708025"/>
            </a:xfrm>
            <a:custGeom>
              <a:avLst/>
              <a:gdLst>
                <a:gd name="T0" fmla="*/ 7 w 581"/>
                <a:gd name="T1" fmla="*/ 273 h 524"/>
                <a:gd name="T2" fmla="*/ 278 w 581"/>
                <a:gd name="T3" fmla="*/ 8 h 524"/>
                <a:gd name="T4" fmla="*/ 574 w 581"/>
                <a:gd name="T5" fmla="*/ 246 h 524"/>
                <a:gd name="T6" fmla="*/ 303 w 581"/>
                <a:gd name="T7" fmla="*/ 517 h 524"/>
                <a:gd name="T8" fmla="*/ 7 w 581"/>
                <a:gd name="T9" fmla="*/ 273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1" h="524">
                  <a:moveTo>
                    <a:pt x="7" y="273"/>
                  </a:moveTo>
                  <a:cubicBezTo>
                    <a:pt x="0" y="136"/>
                    <a:pt x="121" y="16"/>
                    <a:pt x="278" y="8"/>
                  </a:cubicBezTo>
                  <a:cubicBezTo>
                    <a:pt x="435" y="0"/>
                    <a:pt x="568" y="109"/>
                    <a:pt x="574" y="246"/>
                  </a:cubicBezTo>
                  <a:cubicBezTo>
                    <a:pt x="581" y="383"/>
                    <a:pt x="459" y="509"/>
                    <a:pt x="303" y="517"/>
                  </a:cubicBezTo>
                  <a:cubicBezTo>
                    <a:pt x="146" y="524"/>
                    <a:pt x="13" y="410"/>
                    <a:pt x="7" y="273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2" name="Freeform 102"/>
            <p:cNvSpPr/>
            <p:nvPr/>
          </p:nvSpPr>
          <p:spPr bwMode="auto">
            <a:xfrm>
              <a:off x="4792663" y="3127374"/>
              <a:ext cx="498475" cy="128588"/>
            </a:xfrm>
            <a:custGeom>
              <a:avLst/>
              <a:gdLst>
                <a:gd name="T0" fmla="*/ 225 w 369"/>
                <a:gd name="T1" fmla="*/ 36 h 95"/>
                <a:gd name="T2" fmla="*/ 192 w 369"/>
                <a:gd name="T3" fmla="*/ 1 h 95"/>
                <a:gd name="T4" fmla="*/ 163 w 369"/>
                <a:gd name="T5" fmla="*/ 37 h 95"/>
                <a:gd name="T6" fmla="*/ 119 w 369"/>
                <a:gd name="T7" fmla="*/ 14 h 95"/>
                <a:gd name="T8" fmla="*/ 82 w 369"/>
                <a:gd name="T9" fmla="*/ 45 h 95"/>
                <a:gd name="T10" fmla="*/ 67 w 369"/>
                <a:gd name="T11" fmla="*/ 26 h 95"/>
                <a:gd name="T12" fmla="*/ 0 w 369"/>
                <a:gd name="T13" fmla="*/ 68 h 95"/>
                <a:gd name="T14" fmla="*/ 9 w 369"/>
                <a:gd name="T15" fmla="*/ 90 h 95"/>
                <a:gd name="T16" fmla="*/ 54 w 369"/>
                <a:gd name="T17" fmla="*/ 51 h 95"/>
                <a:gd name="T18" fmla="*/ 78 w 369"/>
                <a:gd name="T19" fmla="*/ 95 h 95"/>
                <a:gd name="T20" fmla="*/ 83 w 369"/>
                <a:gd name="T21" fmla="*/ 92 h 95"/>
                <a:gd name="T22" fmla="*/ 119 w 369"/>
                <a:gd name="T23" fmla="*/ 31 h 95"/>
                <a:gd name="T24" fmla="*/ 148 w 369"/>
                <a:gd name="T25" fmla="*/ 68 h 95"/>
                <a:gd name="T26" fmla="*/ 194 w 369"/>
                <a:gd name="T27" fmla="*/ 40 h 95"/>
                <a:gd name="T28" fmla="*/ 205 w 369"/>
                <a:gd name="T29" fmla="*/ 74 h 95"/>
                <a:gd name="T30" fmla="*/ 268 w 369"/>
                <a:gd name="T31" fmla="*/ 42 h 95"/>
                <a:gd name="T32" fmla="*/ 269 w 369"/>
                <a:gd name="T33" fmla="*/ 79 h 95"/>
                <a:gd name="T34" fmla="*/ 303 w 369"/>
                <a:gd name="T35" fmla="*/ 60 h 95"/>
                <a:gd name="T36" fmla="*/ 335 w 369"/>
                <a:gd name="T37" fmla="*/ 45 h 95"/>
                <a:gd name="T38" fmla="*/ 341 w 369"/>
                <a:gd name="T39" fmla="*/ 74 h 95"/>
                <a:gd name="T40" fmla="*/ 369 w 369"/>
                <a:gd name="T41" fmla="*/ 52 h 95"/>
                <a:gd name="T42" fmla="*/ 309 w 369"/>
                <a:gd name="T43" fmla="*/ 20 h 95"/>
                <a:gd name="T44" fmla="*/ 307 w 369"/>
                <a:gd name="T45" fmla="*/ 21 h 95"/>
                <a:gd name="T46" fmla="*/ 285 w 369"/>
                <a:gd name="T47" fmla="*/ 40 h 95"/>
                <a:gd name="T48" fmla="*/ 270 w 369"/>
                <a:gd name="T49" fmla="*/ 7 h 95"/>
                <a:gd name="T50" fmla="*/ 265 w 369"/>
                <a:gd name="T51" fmla="*/ 6 h 95"/>
                <a:gd name="T52" fmla="*/ 244 w 369"/>
                <a:gd name="T53" fmla="*/ 18 h 95"/>
                <a:gd name="T54" fmla="*/ 225 w 369"/>
                <a:gd name="T55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9" h="95">
                  <a:moveTo>
                    <a:pt x="225" y="36"/>
                  </a:moveTo>
                  <a:cubicBezTo>
                    <a:pt x="221" y="27"/>
                    <a:pt x="205" y="2"/>
                    <a:pt x="192" y="1"/>
                  </a:cubicBezTo>
                  <a:cubicBezTo>
                    <a:pt x="179" y="0"/>
                    <a:pt x="166" y="28"/>
                    <a:pt x="163" y="37"/>
                  </a:cubicBezTo>
                  <a:cubicBezTo>
                    <a:pt x="155" y="28"/>
                    <a:pt x="133" y="14"/>
                    <a:pt x="119" y="14"/>
                  </a:cubicBezTo>
                  <a:cubicBezTo>
                    <a:pt x="103" y="14"/>
                    <a:pt x="92" y="35"/>
                    <a:pt x="82" y="45"/>
                  </a:cubicBezTo>
                  <a:cubicBezTo>
                    <a:pt x="84" y="43"/>
                    <a:pt x="72" y="30"/>
                    <a:pt x="67" y="26"/>
                  </a:cubicBezTo>
                  <a:cubicBezTo>
                    <a:pt x="42" y="37"/>
                    <a:pt x="20" y="51"/>
                    <a:pt x="0" y="68"/>
                  </a:cubicBezTo>
                  <a:cubicBezTo>
                    <a:pt x="5" y="75"/>
                    <a:pt x="12" y="86"/>
                    <a:pt x="9" y="90"/>
                  </a:cubicBezTo>
                  <a:cubicBezTo>
                    <a:pt x="16" y="81"/>
                    <a:pt x="40" y="49"/>
                    <a:pt x="54" y="51"/>
                  </a:cubicBezTo>
                  <a:cubicBezTo>
                    <a:pt x="68" y="53"/>
                    <a:pt x="75" y="80"/>
                    <a:pt x="78" y="95"/>
                  </a:cubicBezTo>
                  <a:cubicBezTo>
                    <a:pt x="79" y="94"/>
                    <a:pt x="81" y="93"/>
                    <a:pt x="83" y="92"/>
                  </a:cubicBezTo>
                  <a:cubicBezTo>
                    <a:pt x="93" y="71"/>
                    <a:pt x="102" y="50"/>
                    <a:pt x="119" y="31"/>
                  </a:cubicBezTo>
                  <a:cubicBezTo>
                    <a:pt x="135" y="34"/>
                    <a:pt x="145" y="57"/>
                    <a:pt x="148" y="68"/>
                  </a:cubicBezTo>
                  <a:cubicBezTo>
                    <a:pt x="162" y="59"/>
                    <a:pt x="176" y="42"/>
                    <a:pt x="194" y="40"/>
                  </a:cubicBezTo>
                  <a:cubicBezTo>
                    <a:pt x="199" y="51"/>
                    <a:pt x="201" y="62"/>
                    <a:pt x="205" y="74"/>
                  </a:cubicBezTo>
                  <a:cubicBezTo>
                    <a:pt x="219" y="58"/>
                    <a:pt x="249" y="49"/>
                    <a:pt x="268" y="42"/>
                  </a:cubicBezTo>
                  <a:cubicBezTo>
                    <a:pt x="269" y="54"/>
                    <a:pt x="274" y="68"/>
                    <a:pt x="269" y="79"/>
                  </a:cubicBezTo>
                  <a:cubicBezTo>
                    <a:pt x="277" y="70"/>
                    <a:pt x="292" y="65"/>
                    <a:pt x="303" y="60"/>
                  </a:cubicBezTo>
                  <a:cubicBezTo>
                    <a:pt x="313" y="54"/>
                    <a:pt x="323" y="46"/>
                    <a:pt x="335" y="45"/>
                  </a:cubicBezTo>
                  <a:cubicBezTo>
                    <a:pt x="339" y="53"/>
                    <a:pt x="342" y="65"/>
                    <a:pt x="341" y="74"/>
                  </a:cubicBezTo>
                  <a:cubicBezTo>
                    <a:pt x="346" y="65"/>
                    <a:pt x="358" y="58"/>
                    <a:pt x="369" y="52"/>
                  </a:cubicBezTo>
                  <a:cubicBezTo>
                    <a:pt x="350" y="39"/>
                    <a:pt x="330" y="28"/>
                    <a:pt x="309" y="20"/>
                  </a:cubicBezTo>
                  <a:cubicBezTo>
                    <a:pt x="308" y="20"/>
                    <a:pt x="308" y="20"/>
                    <a:pt x="307" y="21"/>
                  </a:cubicBezTo>
                  <a:cubicBezTo>
                    <a:pt x="299" y="26"/>
                    <a:pt x="293" y="37"/>
                    <a:pt x="285" y="40"/>
                  </a:cubicBezTo>
                  <a:cubicBezTo>
                    <a:pt x="282" y="28"/>
                    <a:pt x="275" y="19"/>
                    <a:pt x="270" y="7"/>
                  </a:cubicBezTo>
                  <a:cubicBezTo>
                    <a:pt x="268" y="7"/>
                    <a:pt x="267" y="7"/>
                    <a:pt x="265" y="6"/>
                  </a:cubicBezTo>
                  <a:cubicBezTo>
                    <a:pt x="258" y="9"/>
                    <a:pt x="250" y="14"/>
                    <a:pt x="244" y="18"/>
                  </a:cubicBezTo>
                  <a:cubicBezTo>
                    <a:pt x="236" y="23"/>
                    <a:pt x="232" y="31"/>
                    <a:pt x="225" y="36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3" name="Freeform 103"/>
            <p:cNvSpPr/>
            <p:nvPr/>
          </p:nvSpPr>
          <p:spPr bwMode="auto">
            <a:xfrm>
              <a:off x="4746626" y="3194049"/>
              <a:ext cx="150813" cy="104775"/>
            </a:xfrm>
            <a:custGeom>
              <a:avLst/>
              <a:gdLst>
                <a:gd name="T0" fmla="*/ 60 w 112"/>
                <a:gd name="T1" fmla="*/ 34 h 77"/>
                <a:gd name="T2" fmla="*/ 82 w 112"/>
                <a:gd name="T3" fmla="*/ 77 h 77"/>
                <a:gd name="T4" fmla="*/ 112 w 112"/>
                <a:gd name="T5" fmla="*/ 46 h 77"/>
                <a:gd name="T6" fmla="*/ 88 w 112"/>
                <a:gd name="T7" fmla="*/ 2 h 77"/>
                <a:gd name="T8" fmla="*/ 43 w 112"/>
                <a:gd name="T9" fmla="*/ 41 h 77"/>
                <a:gd name="T10" fmla="*/ 34 w 112"/>
                <a:gd name="T11" fmla="*/ 19 h 77"/>
                <a:gd name="T12" fmla="*/ 0 w 112"/>
                <a:gd name="T13" fmla="*/ 53 h 77"/>
                <a:gd name="T14" fmla="*/ 14 w 112"/>
                <a:gd name="T15" fmla="*/ 76 h 77"/>
                <a:gd name="T16" fmla="*/ 60 w 112"/>
                <a:gd name="T17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77">
                  <a:moveTo>
                    <a:pt x="60" y="34"/>
                  </a:moveTo>
                  <a:cubicBezTo>
                    <a:pt x="76" y="43"/>
                    <a:pt x="76" y="64"/>
                    <a:pt x="82" y="77"/>
                  </a:cubicBezTo>
                  <a:cubicBezTo>
                    <a:pt x="89" y="64"/>
                    <a:pt x="99" y="54"/>
                    <a:pt x="112" y="46"/>
                  </a:cubicBezTo>
                  <a:cubicBezTo>
                    <a:pt x="109" y="31"/>
                    <a:pt x="102" y="4"/>
                    <a:pt x="88" y="2"/>
                  </a:cubicBezTo>
                  <a:cubicBezTo>
                    <a:pt x="74" y="0"/>
                    <a:pt x="50" y="32"/>
                    <a:pt x="43" y="41"/>
                  </a:cubicBezTo>
                  <a:cubicBezTo>
                    <a:pt x="46" y="37"/>
                    <a:pt x="39" y="26"/>
                    <a:pt x="34" y="19"/>
                  </a:cubicBezTo>
                  <a:cubicBezTo>
                    <a:pt x="21" y="29"/>
                    <a:pt x="10" y="41"/>
                    <a:pt x="0" y="53"/>
                  </a:cubicBezTo>
                  <a:cubicBezTo>
                    <a:pt x="6" y="60"/>
                    <a:pt x="8" y="70"/>
                    <a:pt x="14" y="76"/>
                  </a:cubicBezTo>
                  <a:cubicBezTo>
                    <a:pt x="20" y="59"/>
                    <a:pt x="43" y="42"/>
                    <a:pt x="60" y="3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4" name="Freeform 104"/>
            <p:cNvSpPr/>
            <p:nvPr/>
          </p:nvSpPr>
          <p:spPr bwMode="auto">
            <a:xfrm>
              <a:off x="4903788" y="3170237"/>
              <a:ext cx="441325" cy="125413"/>
            </a:xfrm>
            <a:custGeom>
              <a:avLst/>
              <a:gdLst>
                <a:gd name="T0" fmla="*/ 258 w 326"/>
                <a:gd name="T1" fmla="*/ 43 h 93"/>
                <a:gd name="T2" fmla="*/ 252 w 326"/>
                <a:gd name="T3" fmla="*/ 14 h 93"/>
                <a:gd name="T4" fmla="*/ 220 w 326"/>
                <a:gd name="T5" fmla="*/ 29 h 93"/>
                <a:gd name="T6" fmla="*/ 186 w 326"/>
                <a:gd name="T7" fmla="*/ 48 h 93"/>
                <a:gd name="T8" fmla="*/ 185 w 326"/>
                <a:gd name="T9" fmla="*/ 11 h 93"/>
                <a:gd name="T10" fmla="*/ 122 w 326"/>
                <a:gd name="T11" fmla="*/ 43 h 93"/>
                <a:gd name="T12" fmla="*/ 111 w 326"/>
                <a:gd name="T13" fmla="*/ 9 h 93"/>
                <a:gd name="T14" fmla="*/ 65 w 326"/>
                <a:gd name="T15" fmla="*/ 37 h 93"/>
                <a:gd name="T16" fmla="*/ 36 w 326"/>
                <a:gd name="T17" fmla="*/ 0 h 93"/>
                <a:gd name="T18" fmla="*/ 0 w 326"/>
                <a:gd name="T19" fmla="*/ 61 h 93"/>
                <a:gd name="T20" fmla="*/ 8 w 326"/>
                <a:gd name="T21" fmla="*/ 56 h 93"/>
                <a:gd name="T22" fmla="*/ 22 w 326"/>
                <a:gd name="T23" fmla="*/ 93 h 93"/>
                <a:gd name="T24" fmla="*/ 79 w 326"/>
                <a:gd name="T25" fmla="*/ 43 h 93"/>
                <a:gd name="T26" fmla="*/ 87 w 326"/>
                <a:gd name="T27" fmla="*/ 90 h 93"/>
                <a:gd name="T28" fmla="*/ 141 w 326"/>
                <a:gd name="T29" fmla="*/ 48 h 93"/>
                <a:gd name="T30" fmla="*/ 157 w 326"/>
                <a:gd name="T31" fmla="*/ 86 h 93"/>
                <a:gd name="T32" fmla="*/ 226 w 326"/>
                <a:gd name="T33" fmla="*/ 48 h 93"/>
                <a:gd name="T34" fmla="*/ 235 w 326"/>
                <a:gd name="T35" fmla="*/ 83 h 93"/>
                <a:gd name="T36" fmla="*/ 284 w 326"/>
                <a:gd name="T37" fmla="*/ 41 h 93"/>
                <a:gd name="T38" fmla="*/ 308 w 326"/>
                <a:gd name="T39" fmla="*/ 80 h 93"/>
                <a:gd name="T40" fmla="*/ 326 w 326"/>
                <a:gd name="T41" fmla="*/ 55 h 93"/>
                <a:gd name="T42" fmla="*/ 286 w 326"/>
                <a:gd name="T43" fmla="*/ 21 h 93"/>
                <a:gd name="T44" fmla="*/ 258 w 326"/>
                <a:gd name="T45" fmla="*/ 4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6" h="93">
                  <a:moveTo>
                    <a:pt x="258" y="43"/>
                  </a:moveTo>
                  <a:cubicBezTo>
                    <a:pt x="259" y="34"/>
                    <a:pt x="256" y="22"/>
                    <a:pt x="252" y="14"/>
                  </a:cubicBezTo>
                  <a:cubicBezTo>
                    <a:pt x="240" y="15"/>
                    <a:pt x="230" y="23"/>
                    <a:pt x="220" y="29"/>
                  </a:cubicBezTo>
                  <a:cubicBezTo>
                    <a:pt x="209" y="34"/>
                    <a:pt x="194" y="39"/>
                    <a:pt x="186" y="48"/>
                  </a:cubicBezTo>
                  <a:cubicBezTo>
                    <a:pt x="191" y="37"/>
                    <a:pt x="186" y="23"/>
                    <a:pt x="185" y="11"/>
                  </a:cubicBezTo>
                  <a:cubicBezTo>
                    <a:pt x="166" y="18"/>
                    <a:pt x="136" y="27"/>
                    <a:pt x="122" y="43"/>
                  </a:cubicBezTo>
                  <a:cubicBezTo>
                    <a:pt x="118" y="31"/>
                    <a:pt x="116" y="20"/>
                    <a:pt x="111" y="9"/>
                  </a:cubicBezTo>
                  <a:cubicBezTo>
                    <a:pt x="93" y="11"/>
                    <a:pt x="79" y="28"/>
                    <a:pt x="65" y="37"/>
                  </a:cubicBezTo>
                  <a:cubicBezTo>
                    <a:pt x="62" y="26"/>
                    <a:pt x="52" y="3"/>
                    <a:pt x="36" y="0"/>
                  </a:cubicBezTo>
                  <a:cubicBezTo>
                    <a:pt x="19" y="19"/>
                    <a:pt x="10" y="40"/>
                    <a:pt x="0" y="61"/>
                  </a:cubicBezTo>
                  <a:cubicBezTo>
                    <a:pt x="3" y="59"/>
                    <a:pt x="5" y="57"/>
                    <a:pt x="8" y="56"/>
                  </a:cubicBezTo>
                  <a:cubicBezTo>
                    <a:pt x="18" y="67"/>
                    <a:pt x="20" y="80"/>
                    <a:pt x="22" y="93"/>
                  </a:cubicBezTo>
                  <a:cubicBezTo>
                    <a:pt x="36" y="70"/>
                    <a:pt x="56" y="58"/>
                    <a:pt x="79" y="43"/>
                  </a:cubicBezTo>
                  <a:cubicBezTo>
                    <a:pt x="90" y="56"/>
                    <a:pt x="84" y="75"/>
                    <a:pt x="87" y="90"/>
                  </a:cubicBezTo>
                  <a:cubicBezTo>
                    <a:pt x="99" y="74"/>
                    <a:pt x="118" y="56"/>
                    <a:pt x="141" y="48"/>
                  </a:cubicBezTo>
                  <a:cubicBezTo>
                    <a:pt x="146" y="61"/>
                    <a:pt x="152" y="73"/>
                    <a:pt x="157" y="86"/>
                  </a:cubicBezTo>
                  <a:cubicBezTo>
                    <a:pt x="171" y="72"/>
                    <a:pt x="203" y="49"/>
                    <a:pt x="226" y="48"/>
                  </a:cubicBezTo>
                  <a:cubicBezTo>
                    <a:pt x="228" y="60"/>
                    <a:pt x="235" y="71"/>
                    <a:pt x="235" y="83"/>
                  </a:cubicBezTo>
                  <a:cubicBezTo>
                    <a:pt x="246" y="68"/>
                    <a:pt x="262" y="45"/>
                    <a:pt x="284" y="41"/>
                  </a:cubicBezTo>
                  <a:cubicBezTo>
                    <a:pt x="292" y="55"/>
                    <a:pt x="303" y="64"/>
                    <a:pt x="308" y="80"/>
                  </a:cubicBezTo>
                  <a:cubicBezTo>
                    <a:pt x="313" y="72"/>
                    <a:pt x="318" y="61"/>
                    <a:pt x="326" y="55"/>
                  </a:cubicBezTo>
                  <a:cubicBezTo>
                    <a:pt x="314" y="42"/>
                    <a:pt x="300" y="31"/>
                    <a:pt x="286" y="21"/>
                  </a:cubicBezTo>
                  <a:cubicBezTo>
                    <a:pt x="275" y="27"/>
                    <a:pt x="263" y="34"/>
                    <a:pt x="258" y="4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5" name="Freeform 105"/>
            <p:cNvSpPr/>
            <p:nvPr/>
          </p:nvSpPr>
          <p:spPr bwMode="auto">
            <a:xfrm>
              <a:off x="4700588" y="3225799"/>
              <a:ext cx="696913" cy="153988"/>
            </a:xfrm>
            <a:custGeom>
              <a:avLst/>
              <a:gdLst>
                <a:gd name="T0" fmla="*/ 459 w 516"/>
                <a:gd name="T1" fmla="*/ 39 h 114"/>
                <a:gd name="T2" fmla="*/ 435 w 516"/>
                <a:gd name="T3" fmla="*/ 0 h 114"/>
                <a:gd name="T4" fmla="*/ 386 w 516"/>
                <a:gd name="T5" fmla="*/ 42 h 114"/>
                <a:gd name="T6" fmla="*/ 377 w 516"/>
                <a:gd name="T7" fmla="*/ 7 h 114"/>
                <a:gd name="T8" fmla="*/ 308 w 516"/>
                <a:gd name="T9" fmla="*/ 45 h 114"/>
                <a:gd name="T10" fmla="*/ 292 w 516"/>
                <a:gd name="T11" fmla="*/ 7 h 114"/>
                <a:gd name="T12" fmla="*/ 238 w 516"/>
                <a:gd name="T13" fmla="*/ 49 h 114"/>
                <a:gd name="T14" fmla="*/ 230 w 516"/>
                <a:gd name="T15" fmla="*/ 2 h 114"/>
                <a:gd name="T16" fmla="*/ 173 w 516"/>
                <a:gd name="T17" fmla="*/ 52 h 114"/>
                <a:gd name="T18" fmla="*/ 159 w 516"/>
                <a:gd name="T19" fmla="*/ 15 h 114"/>
                <a:gd name="T20" fmla="*/ 151 w 516"/>
                <a:gd name="T21" fmla="*/ 20 h 114"/>
                <a:gd name="T22" fmla="*/ 146 w 516"/>
                <a:gd name="T23" fmla="*/ 23 h 114"/>
                <a:gd name="T24" fmla="*/ 116 w 516"/>
                <a:gd name="T25" fmla="*/ 54 h 114"/>
                <a:gd name="T26" fmla="*/ 94 w 516"/>
                <a:gd name="T27" fmla="*/ 11 h 114"/>
                <a:gd name="T28" fmla="*/ 48 w 516"/>
                <a:gd name="T29" fmla="*/ 53 h 114"/>
                <a:gd name="T30" fmla="*/ 34 w 516"/>
                <a:gd name="T31" fmla="*/ 30 h 114"/>
                <a:gd name="T32" fmla="*/ 0 w 516"/>
                <a:gd name="T33" fmla="*/ 82 h 114"/>
                <a:gd name="T34" fmla="*/ 17 w 516"/>
                <a:gd name="T35" fmla="*/ 92 h 114"/>
                <a:gd name="T36" fmla="*/ 27 w 516"/>
                <a:gd name="T37" fmla="*/ 114 h 114"/>
                <a:gd name="T38" fmla="*/ 71 w 516"/>
                <a:gd name="T39" fmla="*/ 58 h 114"/>
                <a:gd name="T40" fmla="*/ 94 w 516"/>
                <a:gd name="T41" fmla="*/ 111 h 114"/>
                <a:gd name="T42" fmla="*/ 122 w 516"/>
                <a:gd name="T43" fmla="*/ 72 h 114"/>
                <a:gd name="T44" fmla="*/ 150 w 516"/>
                <a:gd name="T45" fmla="*/ 89 h 114"/>
                <a:gd name="T46" fmla="*/ 159 w 516"/>
                <a:gd name="T47" fmla="*/ 109 h 114"/>
                <a:gd name="T48" fmla="*/ 183 w 516"/>
                <a:gd name="T49" fmla="*/ 70 h 114"/>
                <a:gd name="T50" fmla="*/ 209 w 516"/>
                <a:gd name="T51" fmla="*/ 86 h 114"/>
                <a:gd name="T52" fmla="*/ 219 w 516"/>
                <a:gd name="T53" fmla="*/ 107 h 114"/>
                <a:gd name="T54" fmla="*/ 266 w 516"/>
                <a:gd name="T55" fmla="*/ 56 h 114"/>
                <a:gd name="T56" fmla="*/ 289 w 516"/>
                <a:gd name="T57" fmla="*/ 100 h 114"/>
                <a:gd name="T58" fmla="*/ 343 w 516"/>
                <a:gd name="T59" fmla="*/ 62 h 114"/>
                <a:gd name="T60" fmla="*/ 363 w 516"/>
                <a:gd name="T61" fmla="*/ 103 h 114"/>
                <a:gd name="T62" fmla="*/ 394 w 516"/>
                <a:gd name="T63" fmla="*/ 60 h 114"/>
                <a:gd name="T64" fmla="*/ 411 w 516"/>
                <a:gd name="T65" fmla="*/ 51 h 114"/>
                <a:gd name="T66" fmla="*/ 427 w 516"/>
                <a:gd name="T67" fmla="*/ 72 h 114"/>
                <a:gd name="T68" fmla="*/ 437 w 516"/>
                <a:gd name="T69" fmla="*/ 97 h 114"/>
                <a:gd name="T70" fmla="*/ 453 w 516"/>
                <a:gd name="T71" fmla="*/ 72 h 114"/>
                <a:gd name="T72" fmla="*/ 470 w 516"/>
                <a:gd name="T73" fmla="*/ 53 h 114"/>
                <a:gd name="T74" fmla="*/ 488 w 516"/>
                <a:gd name="T75" fmla="*/ 100 h 114"/>
                <a:gd name="T76" fmla="*/ 516 w 516"/>
                <a:gd name="T77" fmla="*/ 67 h 114"/>
                <a:gd name="T78" fmla="*/ 477 w 516"/>
                <a:gd name="T79" fmla="*/ 14 h 114"/>
                <a:gd name="T80" fmla="*/ 459 w 516"/>
                <a:gd name="T81" fmla="*/ 3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6" h="114">
                  <a:moveTo>
                    <a:pt x="459" y="39"/>
                  </a:moveTo>
                  <a:cubicBezTo>
                    <a:pt x="454" y="23"/>
                    <a:pt x="443" y="14"/>
                    <a:pt x="435" y="0"/>
                  </a:cubicBezTo>
                  <a:cubicBezTo>
                    <a:pt x="413" y="4"/>
                    <a:pt x="397" y="27"/>
                    <a:pt x="386" y="42"/>
                  </a:cubicBezTo>
                  <a:cubicBezTo>
                    <a:pt x="386" y="30"/>
                    <a:pt x="379" y="19"/>
                    <a:pt x="377" y="7"/>
                  </a:cubicBezTo>
                  <a:cubicBezTo>
                    <a:pt x="354" y="8"/>
                    <a:pt x="322" y="31"/>
                    <a:pt x="308" y="45"/>
                  </a:cubicBezTo>
                  <a:cubicBezTo>
                    <a:pt x="303" y="32"/>
                    <a:pt x="297" y="20"/>
                    <a:pt x="292" y="7"/>
                  </a:cubicBezTo>
                  <a:cubicBezTo>
                    <a:pt x="269" y="15"/>
                    <a:pt x="250" y="33"/>
                    <a:pt x="238" y="49"/>
                  </a:cubicBezTo>
                  <a:cubicBezTo>
                    <a:pt x="235" y="34"/>
                    <a:pt x="241" y="15"/>
                    <a:pt x="230" y="2"/>
                  </a:cubicBezTo>
                  <a:cubicBezTo>
                    <a:pt x="207" y="17"/>
                    <a:pt x="187" y="29"/>
                    <a:pt x="173" y="52"/>
                  </a:cubicBezTo>
                  <a:cubicBezTo>
                    <a:pt x="171" y="39"/>
                    <a:pt x="169" y="26"/>
                    <a:pt x="159" y="15"/>
                  </a:cubicBezTo>
                  <a:cubicBezTo>
                    <a:pt x="156" y="16"/>
                    <a:pt x="154" y="18"/>
                    <a:pt x="151" y="20"/>
                  </a:cubicBezTo>
                  <a:cubicBezTo>
                    <a:pt x="149" y="21"/>
                    <a:pt x="147" y="22"/>
                    <a:pt x="146" y="23"/>
                  </a:cubicBezTo>
                  <a:cubicBezTo>
                    <a:pt x="133" y="31"/>
                    <a:pt x="123" y="41"/>
                    <a:pt x="116" y="54"/>
                  </a:cubicBezTo>
                  <a:cubicBezTo>
                    <a:pt x="110" y="41"/>
                    <a:pt x="110" y="20"/>
                    <a:pt x="94" y="11"/>
                  </a:cubicBezTo>
                  <a:cubicBezTo>
                    <a:pt x="77" y="19"/>
                    <a:pt x="54" y="36"/>
                    <a:pt x="48" y="53"/>
                  </a:cubicBezTo>
                  <a:cubicBezTo>
                    <a:pt x="42" y="47"/>
                    <a:pt x="40" y="37"/>
                    <a:pt x="34" y="30"/>
                  </a:cubicBezTo>
                  <a:cubicBezTo>
                    <a:pt x="20" y="46"/>
                    <a:pt x="9" y="64"/>
                    <a:pt x="0" y="82"/>
                  </a:cubicBezTo>
                  <a:cubicBezTo>
                    <a:pt x="6" y="84"/>
                    <a:pt x="11" y="85"/>
                    <a:pt x="17" y="92"/>
                  </a:cubicBezTo>
                  <a:cubicBezTo>
                    <a:pt x="20" y="97"/>
                    <a:pt x="28" y="108"/>
                    <a:pt x="27" y="114"/>
                  </a:cubicBezTo>
                  <a:cubicBezTo>
                    <a:pt x="29" y="90"/>
                    <a:pt x="54" y="73"/>
                    <a:pt x="71" y="58"/>
                  </a:cubicBezTo>
                  <a:cubicBezTo>
                    <a:pt x="87" y="65"/>
                    <a:pt x="95" y="97"/>
                    <a:pt x="94" y="111"/>
                  </a:cubicBezTo>
                  <a:cubicBezTo>
                    <a:pt x="99" y="96"/>
                    <a:pt x="109" y="83"/>
                    <a:pt x="122" y="72"/>
                  </a:cubicBezTo>
                  <a:cubicBezTo>
                    <a:pt x="138" y="58"/>
                    <a:pt x="144" y="77"/>
                    <a:pt x="150" y="89"/>
                  </a:cubicBezTo>
                  <a:cubicBezTo>
                    <a:pt x="153" y="95"/>
                    <a:pt x="156" y="102"/>
                    <a:pt x="159" y="109"/>
                  </a:cubicBezTo>
                  <a:cubicBezTo>
                    <a:pt x="164" y="95"/>
                    <a:pt x="172" y="81"/>
                    <a:pt x="183" y="70"/>
                  </a:cubicBezTo>
                  <a:cubicBezTo>
                    <a:pt x="197" y="57"/>
                    <a:pt x="204" y="76"/>
                    <a:pt x="209" y="86"/>
                  </a:cubicBezTo>
                  <a:cubicBezTo>
                    <a:pt x="212" y="93"/>
                    <a:pt x="216" y="100"/>
                    <a:pt x="219" y="107"/>
                  </a:cubicBezTo>
                  <a:cubicBezTo>
                    <a:pt x="229" y="89"/>
                    <a:pt x="242" y="65"/>
                    <a:pt x="266" y="56"/>
                  </a:cubicBezTo>
                  <a:cubicBezTo>
                    <a:pt x="277" y="69"/>
                    <a:pt x="285" y="85"/>
                    <a:pt x="289" y="100"/>
                  </a:cubicBezTo>
                  <a:cubicBezTo>
                    <a:pt x="298" y="82"/>
                    <a:pt x="323" y="68"/>
                    <a:pt x="343" y="62"/>
                  </a:cubicBezTo>
                  <a:cubicBezTo>
                    <a:pt x="353" y="75"/>
                    <a:pt x="359" y="89"/>
                    <a:pt x="363" y="103"/>
                  </a:cubicBezTo>
                  <a:cubicBezTo>
                    <a:pt x="372" y="88"/>
                    <a:pt x="382" y="73"/>
                    <a:pt x="394" y="60"/>
                  </a:cubicBezTo>
                  <a:cubicBezTo>
                    <a:pt x="398" y="55"/>
                    <a:pt x="404" y="48"/>
                    <a:pt x="411" y="51"/>
                  </a:cubicBezTo>
                  <a:cubicBezTo>
                    <a:pt x="419" y="54"/>
                    <a:pt x="424" y="66"/>
                    <a:pt x="427" y="72"/>
                  </a:cubicBezTo>
                  <a:cubicBezTo>
                    <a:pt x="431" y="80"/>
                    <a:pt x="435" y="88"/>
                    <a:pt x="437" y="97"/>
                  </a:cubicBezTo>
                  <a:cubicBezTo>
                    <a:pt x="441" y="88"/>
                    <a:pt x="448" y="80"/>
                    <a:pt x="453" y="72"/>
                  </a:cubicBezTo>
                  <a:cubicBezTo>
                    <a:pt x="458" y="66"/>
                    <a:pt x="462" y="56"/>
                    <a:pt x="470" y="53"/>
                  </a:cubicBezTo>
                  <a:cubicBezTo>
                    <a:pt x="477" y="68"/>
                    <a:pt x="488" y="83"/>
                    <a:pt x="488" y="100"/>
                  </a:cubicBezTo>
                  <a:cubicBezTo>
                    <a:pt x="494" y="92"/>
                    <a:pt x="504" y="74"/>
                    <a:pt x="516" y="67"/>
                  </a:cubicBezTo>
                  <a:cubicBezTo>
                    <a:pt x="506" y="48"/>
                    <a:pt x="492" y="30"/>
                    <a:pt x="477" y="14"/>
                  </a:cubicBezTo>
                  <a:cubicBezTo>
                    <a:pt x="469" y="20"/>
                    <a:pt x="464" y="31"/>
                    <a:pt x="459" y="39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6" name="Freeform 106"/>
            <p:cNvSpPr/>
            <p:nvPr/>
          </p:nvSpPr>
          <p:spPr bwMode="auto">
            <a:xfrm>
              <a:off x="4675188" y="3290887"/>
              <a:ext cx="760413" cy="180975"/>
            </a:xfrm>
            <a:custGeom>
              <a:avLst/>
              <a:gdLst>
                <a:gd name="T0" fmla="*/ 507 w 563"/>
                <a:gd name="T1" fmla="*/ 52 h 134"/>
                <a:gd name="T2" fmla="*/ 489 w 563"/>
                <a:gd name="T3" fmla="*/ 5 h 134"/>
                <a:gd name="T4" fmla="*/ 472 w 563"/>
                <a:gd name="T5" fmla="*/ 24 h 134"/>
                <a:gd name="T6" fmla="*/ 456 w 563"/>
                <a:gd name="T7" fmla="*/ 49 h 134"/>
                <a:gd name="T8" fmla="*/ 446 w 563"/>
                <a:gd name="T9" fmla="*/ 24 h 134"/>
                <a:gd name="T10" fmla="*/ 430 w 563"/>
                <a:gd name="T11" fmla="*/ 3 h 134"/>
                <a:gd name="T12" fmla="*/ 413 w 563"/>
                <a:gd name="T13" fmla="*/ 12 h 134"/>
                <a:gd name="T14" fmla="*/ 382 w 563"/>
                <a:gd name="T15" fmla="*/ 55 h 134"/>
                <a:gd name="T16" fmla="*/ 362 w 563"/>
                <a:gd name="T17" fmla="*/ 14 h 134"/>
                <a:gd name="T18" fmla="*/ 308 w 563"/>
                <a:gd name="T19" fmla="*/ 52 h 134"/>
                <a:gd name="T20" fmla="*/ 285 w 563"/>
                <a:gd name="T21" fmla="*/ 8 h 134"/>
                <a:gd name="T22" fmla="*/ 238 w 563"/>
                <a:gd name="T23" fmla="*/ 59 h 134"/>
                <a:gd name="T24" fmla="*/ 228 w 563"/>
                <a:gd name="T25" fmla="*/ 38 h 134"/>
                <a:gd name="T26" fmla="*/ 202 w 563"/>
                <a:gd name="T27" fmla="*/ 22 h 134"/>
                <a:gd name="T28" fmla="*/ 178 w 563"/>
                <a:gd name="T29" fmla="*/ 61 h 134"/>
                <a:gd name="T30" fmla="*/ 169 w 563"/>
                <a:gd name="T31" fmla="*/ 41 h 134"/>
                <a:gd name="T32" fmla="*/ 141 w 563"/>
                <a:gd name="T33" fmla="*/ 24 h 134"/>
                <a:gd name="T34" fmla="*/ 113 w 563"/>
                <a:gd name="T35" fmla="*/ 63 h 134"/>
                <a:gd name="T36" fmla="*/ 90 w 563"/>
                <a:gd name="T37" fmla="*/ 10 h 134"/>
                <a:gd name="T38" fmla="*/ 46 w 563"/>
                <a:gd name="T39" fmla="*/ 66 h 134"/>
                <a:gd name="T40" fmla="*/ 36 w 563"/>
                <a:gd name="T41" fmla="*/ 44 h 134"/>
                <a:gd name="T42" fmla="*/ 19 w 563"/>
                <a:gd name="T43" fmla="*/ 34 h 134"/>
                <a:gd name="T44" fmla="*/ 0 w 563"/>
                <a:gd name="T45" fmla="*/ 89 h 134"/>
                <a:gd name="T46" fmla="*/ 10 w 563"/>
                <a:gd name="T47" fmla="*/ 93 h 134"/>
                <a:gd name="T48" fmla="*/ 24 w 563"/>
                <a:gd name="T49" fmla="*/ 105 h 134"/>
                <a:gd name="T50" fmla="*/ 41 w 563"/>
                <a:gd name="T51" fmla="*/ 134 h 134"/>
                <a:gd name="T52" fmla="*/ 68 w 563"/>
                <a:gd name="T53" fmla="*/ 80 h 134"/>
                <a:gd name="T54" fmla="*/ 99 w 563"/>
                <a:gd name="T55" fmla="*/ 104 h 134"/>
                <a:gd name="T56" fmla="*/ 108 w 563"/>
                <a:gd name="T57" fmla="*/ 124 h 134"/>
                <a:gd name="T58" fmla="*/ 131 w 563"/>
                <a:gd name="T59" fmla="*/ 84 h 134"/>
                <a:gd name="T60" fmla="*/ 162 w 563"/>
                <a:gd name="T61" fmla="*/ 95 h 134"/>
                <a:gd name="T62" fmla="*/ 174 w 563"/>
                <a:gd name="T63" fmla="*/ 117 h 134"/>
                <a:gd name="T64" fmla="*/ 184 w 563"/>
                <a:gd name="T65" fmla="*/ 86 h 134"/>
                <a:gd name="T66" fmla="*/ 204 w 563"/>
                <a:gd name="T67" fmla="*/ 64 h 134"/>
                <a:gd name="T68" fmla="*/ 229 w 563"/>
                <a:gd name="T69" fmla="*/ 110 h 134"/>
                <a:gd name="T70" fmla="*/ 264 w 563"/>
                <a:gd name="T71" fmla="*/ 66 h 134"/>
                <a:gd name="T72" fmla="*/ 278 w 563"/>
                <a:gd name="T73" fmla="*/ 104 h 134"/>
                <a:gd name="T74" fmla="*/ 330 w 563"/>
                <a:gd name="T75" fmla="*/ 65 h 134"/>
                <a:gd name="T76" fmla="*/ 344 w 563"/>
                <a:gd name="T77" fmla="*/ 110 h 134"/>
                <a:gd name="T78" fmla="*/ 384 w 563"/>
                <a:gd name="T79" fmla="*/ 81 h 134"/>
                <a:gd name="T80" fmla="*/ 411 w 563"/>
                <a:gd name="T81" fmla="*/ 86 h 134"/>
                <a:gd name="T82" fmla="*/ 415 w 563"/>
                <a:gd name="T83" fmla="*/ 110 h 134"/>
                <a:gd name="T84" fmla="*/ 462 w 563"/>
                <a:gd name="T85" fmla="*/ 76 h 134"/>
                <a:gd name="T86" fmla="*/ 483 w 563"/>
                <a:gd name="T87" fmla="*/ 73 h 134"/>
                <a:gd name="T88" fmla="*/ 489 w 563"/>
                <a:gd name="T89" fmla="*/ 95 h 134"/>
                <a:gd name="T90" fmla="*/ 488 w 563"/>
                <a:gd name="T91" fmla="*/ 118 h 134"/>
                <a:gd name="T92" fmla="*/ 535 w 563"/>
                <a:gd name="T93" fmla="*/ 83 h 134"/>
                <a:gd name="T94" fmla="*/ 540 w 563"/>
                <a:gd name="T95" fmla="*/ 124 h 134"/>
                <a:gd name="T96" fmla="*/ 552 w 563"/>
                <a:gd name="T97" fmla="*/ 118 h 134"/>
                <a:gd name="T98" fmla="*/ 563 w 563"/>
                <a:gd name="T99" fmla="*/ 112 h 134"/>
                <a:gd name="T100" fmla="*/ 535 w 563"/>
                <a:gd name="T101" fmla="*/ 19 h 134"/>
                <a:gd name="T102" fmla="*/ 507 w 563"/>
                <a:gd name="T103" fmla="*/ 5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3" h="134">
                  <a:moveTo>
                    <a:pt x="507" y="52"/>
                  </a:moveTo>
                  <a:cubicBezTo>
                    <a:pt x="507" y="35"/>
                    <a:pt x="496" y="20"/>
                    <a:pt x="489" y="5"/>
                  </a:cubicBezTo>
                  <a:cubicBezTo>
                    <a:pt x="481" y="8"/>
                    <a:pt x="477" y="18"/>
                    <a:pt x="472" y="24"/>
                  </a:cubicBezTo>
                  <a:cubicBezTo>
                    <a:pt x="467" y="32"/>
                    <a:pt x="460" y="40"/>
                    <a:pt x="456" y="49"/>
                  </a:cubicBezTo>
                  <a:cubicBezTo>
                    <a:pt x="454" y="40"/>
                    <a:pt x="450" y="32"/>
                    <a:pt x="446" y="24"/>
                  </a:cubicBezTo>
                  <a:cubicBezTo>
                    <a:pt x="443" y="18"/>
                    <a:pt x="438" y="6"/>
                    <a:pt x="430" y="3"/>
                  </a:cubicBezTo>
                  <a:cubicBezTo>
                    <a:pt x="423" y="0"/>
                    <a:pt x="417" y="7"/>
                    <a:pt x="413" y="12"/>
                  </a:cubicBezTo>
                  <a:cubicBezTo>
                    <a:pt x="401" y="25"/>
                    <a:pt x="391" y="40"/>
                    <a:pt x="382" y="55"/>
                  </a:cubicBezTo>
                  <a:cubicBezTo>
                    <a:pt x="378" y="41"/>
                    <a:pt x="372" y="27"/>
                    <a:pt x="362" y="14"/>
                  </a:cubicBezTo>
                  <a:cubicBezTo>
                    <a:pt x="342" y="20"/>
                    <a:pt x="317" y="34"/>
                    <a:pt x="308" y="52"/>
                  </a:cubicBezTo>
                  <a:cubicBezTo>
                    <a:pt x="304" y="37"/>
                    <a:pt x="296" y="21"/>
                    <a:pt x="285" y="8"/>
                  </a:cubicBezTo>
                  <a:cubicBezTo>
                    <a:pt x="261" y="17"/>
                    <a:pt x="248" y="41"/>
                    <a:pt x="238" y="59"/>
                  </a:cubicBezTo>
                  <a:cubicBezTo>
                    <a:pt x="235" y="52"/>
                    <a:pt x="231" y="45"/>
                    <a:pt x="228" y="38"/>
                  </a:cubicBezTo>
                  <a:cubicBezTo>
                    <a:pt x="223" y="28"/>
                    <a:pt x="216" y="9"/>
                    <a:pt x="202" y="22"/>
                  </a:cubicBezTo>
                  <a:cubicBezTo>
                    <a:pt x="191" y="33"/>
                    <a:pt x="183" y="47"/>
                    <a:pt x="178" y="61"/>
                  </a:cubicBezTo>
                  <a:cubicBezTo>
                    <a:pt x="175" y="54"/>
                    <a:pt x="172" y="47"/>
                    <a:pt x="169" y="41"/>
                  </a:cubicBezTo>
                  <a:cubicBezTo>
                    <a:pt x="163" y="29"/>
                    <a:pt x="157" y="10"/>
                    <a:pt x="141" y="24"/>
                  </a:cubicBezTo>
                  <a:cubicBezTo>
                    <a:pt x="128" y="35"/>
                    <a:pt x="118" y="48"/>
                    <a:pt x="113" y="63"/>
                  </a:cubicBezTo>
                  <a:cubicBezTo>
                    <a:pt x="114" y="49"/>
                    <a:pt x="106" y="17"/>
                    <a:pt x="90" y="10"/>
                  </a:cubicBezTo>
                  <a:cubicBezTo>
                    <a:pt x="73" y="25"/>
                    <a:pt x="48" y="42"/>
                    <a:pt x="46" y="66"/>
                  </a:cubicBezTo>
                  <a:cubicBezTo>
                    <a:pt x="47" y="60"/>
                    <a:pt x="39" y="49"/>
                    <a:pt x="36" y="44"/>
                  </a:cubicBezTo>
                  <a:cubicBezTo>
                    <a:pt x="30" y="37"/>
                    <a:pt x="25" y="36"/>
                    <a:pt x="19" y="34"/>
                  </a:cubicBezTo>
                  <a:cubicBezTo>
                    <a:pt x="10" y="52"/>
                    <a:pt x="4" y="70"/>
                    <a:pt x="0" y="89"/>
                  </a:cubicBezTo>
                  <a:cubicBezTo>
                    <a:pt x="2" y="89"/>
                    <a:pt x="6" y="90"/>
                    <a:pt x="10" y="93"/>
                  </a:cubicBezTo>
                  <a:cubicBezTo>
                    <a:pt x="15" y="96"/>
                    <a:pt x="20" y="101"/>
                    <a:pt x="24" y="105"/>
                  </a:cubicBezTo>
                  <a:cubicBezTo>
                    <a:pt x="31" y="114"/>
                    <a:pt x="37" y="124"/>
                    <a:pt x="41" y="134"/>
                  </a:cubicBezTo>
                  <a:cubicBezTo>
                    <a:pt x="44" y="116"/>
                    <a:pt x="51" y="92"/>
                    <a:pt x="68" y="80"/>
                  </a:cubicBezTo>
                  <a:cubicBezTo>
                    <a:pt x="84" y="69"/>
                    <a:pt x="94" y="94"/>
                    <a:pt x="99" y="104"/>
                  </a:cubicBezTo>
                  <a:cubicBezTo>
                    <a:pt x="103" y="110"/>
                    <a:pt x="106" y="117"/>
                    <a:pt x="108" y="124"/>
                  </a:cubicBezTo>
                  <a:cubicBezTo>
                    <a:pt x="112" y="108"/>
                    <a:pt x="119" y="97"/>
                    <a:pt x="131" y="84"/>
                  </a:cubicBezTo>
                  <a:cubicBezTo>
                    <a:pt x="143" y="70"/>
                    <a:pt x="154" y="85"/>
                    <a:pt x="162" y="95"/>
                  </a:cubicBezTo>
                  <a:cubicBezTo>
                    <a:pt x="168" y="102"/>
                    <a:pt x="173" y="109"/>
                    <a:pt x="174" y="117"/>
                  </a:cubicBezTo>
                  <a:cubicBezTo>
                    <a:pt x="177" y="107"/>
                    <a:pt x="177" y="96"/>
                    <a:pt x="184" y="86"/>
                  </a:cubicBezTo>
                  <a:cubicBezTo>
                    <a:pt x="189" y="78"/>
                    <a:pt x="197" y="71"/>
                    <a:pt x="204" y="64"/>
                  </a:cubicBezTo>
                  <a:cubicBezTo>
                    <a:pt x="222" y="77"/>
                    <a:pt x="222" y="92"/>
                    <a:pt x="229" y="110"/>
                  </a:cubicBezTo>
                  <a:cubicBezTo>
                    <a:pt x="235" y="91"/>
                    <a:pt x="246" y="78"/>
                    <a:pt x="264" y="66"/>
                  </a:cubicBezTo>
                  <a:cubicBezTo>
                    <a:pt x="274" y="77"/>
                    <a:pt x="277" y="91"/>
                    <a:pt x="278" y="104"/>
                  </a:cubicBezTo>
                  <a:cubicBezTo>
                    <a:pt x="282" y="85"/>
                    <a:pt x="311" y="71"/>
                    <a:pt x="330" y="65"/>
                  </a:cubicBezTo>
                  <a:cubicBezTo>
                    <a:pt x="339" y="78"/>
                    <a:pt x="342" y="94"/>
                    <a:pt x="344" y="110"/>
                  </a:cubicBezTo>
                  <a:cubicBezTo>
                    <a:pt x="354" y="97"/>
                    <a:pt x="369" y="89"/>
                    <a:pt x="384" y="81"/>
                  </a:cubicBezTo>
                  <a:cubicBezTo>
                    <a:pt x="398" y="74"/>
                    <a:pt x="407" y="70"/>
                    <a:pt x="411" y="86"/>
                  </a:cubicBezTo>
                  <a:cubicBezTo>
                    <a:pt x="413" y="94"/>
                    <a:pt x="414" y="102"/>
                    <a:pt x="415" y="110"/>
                  </a:cubicBezTo>
                  <a:cubicBezTo>
                    <a:pt x="429" y="95"/>
                    <a:pt x="442" y="84"/>
                    <a:pt x="462" y="76"/>
                  </a:cubicBezTo>
                  <a:cubicBezTo>
                    <a:pt x="468" y="74"/>
                    <a:pt x="477" y="68"/>
                    <a:pt x="483" y="73"/>
                  </a:cubicBezTo>
                  <a:cubicBezTo>
                    <a:pt x="489" y="77"/>
                    <a:pt x="489" y="89"/>
                    <a:pt x="489" y="95"/>
                  </a:cubicBezTo>
                  <a:cubicBezTo>
                    <a:pt x="490" y="102"/>
                    <a:pt x="489" y="110"/>
                    <a:pt x="488" y="118"/>
                  </a:cubicBezTo>
                  <a:cubicBezTo>
                    <a:pt x="500" y="105"/>
                    <a:pt x="516" y="88"/>
                    <a:pt x="535" y="83"/>
                  </a:cubicBezTo>
                  <a:cubicBezTo>
                    <a:pt x="535" y="96"/>
                    <a:pt x="538" y="111"/>
                    <a:pt x="540" y="124"/>
                  </a:cubicBezTo>
                  <a:cubicBezTo>
                    <a:pt x="544" y="123"/>
                    <a:pt x="548" y="120"/>
                    <a:pt x="552" y="118"/>
                  </a:cubicBezTo>
                  <a:cubicBezTo>
                    <a:pt x="555" y="116"/>
                    <a:pt x="560" y="114"/>
                    <a:pt x="563" y="112"/>
                  </a:cubicBezTo>
                  <a:cubicBezTo>
                    <a:pt x="561" y="79"/>
                    <a:pt x="551" y="48"/>
                    <a:pt x="535" y="19"/>
                  </a:cubicBezTo>
                  <a:cubicBezTo>
                    <a:pt x="523" y="26"/>
                    <a:pt x="513" y="44"/>
                    <a:pt x="507" y="5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7" name="Freeform 107"/>
            <p:cNvSpPr/>
            <p:nvPr/>
          </p:nvSpPr>
          <p:spPr bwMode="auto">
            <a:xfrm>
              <a:off x="4667251" y="3376612"/>
              <a:ext cx="768350" cy="169863"/>
            </a:xfrm>
            <a:custGeom>
              <a:avLst/>
              <a:gdLst>
                <a:gd name="T0" fmla="*/ 545 w 569"/>
                <a:gd name="T1" fmla="*/ 60 h 126"/>
                <a:gd name="T2" fmla="*/ 540 w 569"/>
                <a:gd name="T3" fmla="*/ 19 h 126"/>
                <a:gd name="T4" fmla="*/ 493 w 569"/>
                <a:gd name="T5" fmla="*/ 54 h 126"/>
                <a:gd name="T6" fmla="*/ 494 w 569"/>
                <a:gd name="T7" fmla="*/ 31 h 126"/>
                <a:gd name="T8" fmla="*/ 488 w 569"/>
                <a:gd name="T9" fmla="*/ 9 h 126"/>
                <a:gd name="T10" fmla="*/ 467 w 569"/>
                <a:gd name="T11" fmla="*/ 12 h 126"/>
                <a:gd name="T12" fmla="*/ 420 w 569"/>
                <a:gd name="T13" fmla="*/ 46 h 126"/>
                <a:gd name="T14" fmla="*/ 416 w 569"/>
                <a:gd name="T15" fmla="*/ 22 h 126"/>
                <a:gd name="T16" fmla="*/ 389 w 569"/>
                <a:gd name="T17" fmla="*/ 17 h 126"/>
                <a:gd name="T18" fmla="*/ 349 w 569"/>
                <a:gd name="T19" fmla="*/ 46 h 126"/>
                <a:gd name="T20" fmla="*/ 335 w 569"/>
                <a:gd name="T21" fmla="*/ 1 h 126"/>
                <a:gd name="T22" fmla="*/ 283 w 569"/>
                <a:gd name="T23" fmla="*/ 40 h 126"/>
                <a:gd name="T24" fmla="*/ 269 w 569"/>
                <a:gd name="T25" fmla="*/ 2 h 126"/>
                <a:gd name="T26" fmla="*/ 234 w 569"/>
                <a:gd name="T27" fmla="*/ 46 h 126"/>
                <a:gd name="T28" fmla="*/ 209 w 569"/>
                <a:gd name="T29" fmla="*/ 0 h 126"/>
                <a:gd name="T30" fmla="*/ 189 w 569"/>
                <a:gd name="T31" fmla="*/ 22 h 126"/>
                <a:gd name="T32" fmla="*/ 179 w 569"/>
                <a:gd name="T33" fmla="*/ 53 h 126"/>
                <a:gd name="T34" fmla="*/ 167 w 569"/>
                <a:gd name="T35" fmla="*/ 31 h 126"/>
                <a:gd name="T36" fmla="*/ 136 w 569"/>
                <a:gd name="T37" fmla="*/ 20 h 126"/>
                <a:gd name="T38" fmla="*/ 113 w 569"/>
                <a:gd name="T39" fmla="*/ 60 h 126"/>
                <a:gd name="T40" fmla="*/ 104 w 569"/>
                <a:gd name="T41" fmla="*/ 40 h 126"/>
                <a:gd name="T42" fmla="*/ 73 w 569"/>
                <a:gd name="T43" fmla="*/ 16 h 126"/>
                <a:gd name="T44" fmla="*/ 46 w 569"/>
                <a:gd name="T45" fmla="*/ 70 h 126"/>
                <a:gd name="T46" fmla="*/ 29 w 569"/>
                <a:gd name="T47" fmla="*/ 41 h 126"/>
                <a:gd name="T48" fmla="*/ 15 w 569"/>
                <a:gd name="T49" fmla="*/ 29 h 126"/>
                <a:gd name="T50" fmla="*/ 5 w 569"/>
                <a:gd name="T51" fmla="*/ 25 h 126"/>
                <a:gd name="T52" fmla="*/ 1 w 569"/>
                <a:gd name="T53" fmla="*/ 80 h 126"/>
                <a:gd name="T54" fmla="*/ 3 w 569"/>
                <a:gd name="T55" fmla="*/ 101 h 126"/>
                <a:gd name="T56" fmla="*/ 9 w 569"/>
                <a:gd name="T57" fmla="*/ 100 h 126"/>
                <a:gd name="T58" fmla="*/ 28 w 569"/>
                <a:gd name="T59" fmla="*/ 104 h 126"/>
                <a:gd name="T60" fmla="*/ 56 w 569"/>
                <a:gd name="T61" fmla="*/ 126 h 126"/>
                <a:gd name="T62" fmla="*/ 56 w 569"/>
                <a:gd name="T63" fmla="*/ 90 h 126"/>
                <a:gd name="T64" fmla="*/ 66 w 569"/>
                <a:gd name="T65" fmla="*/ 67 h 126"/>
                <a:gd name="T66" fmla="*/ 96 w 569"/>
                <a:gd name="T67" fmla="*/ 84 h 126"/>
                <a:gd name="T68" fmla="*/ 113 w 569"/>
                <a:gd name="T69" fmla="*/ 112 h 126"/>
                <a:gd name="T70" fmla="*/ 123 w 569"/>
                <a:gd name="T71" fmla="*/ 80 h 126"/>
                <a:gd name="T72" fmla="*/ 146 w 569"/>
                <a:gd name="T73" fmla="*/ 55 h 126"/>
                <a:gd name="T74" fmla="*/ 178 w 569"/>
                <a:gd name="T75" fmla="*/ 104 h 126"/>
                <a:gd name="T76" fmla="*/ 189 w 569"/>
                <a:gd name="T77" fmla="*/ 74 h 126"/>
                <a:gd name="T78" fmla="*/ 213 w 569"/>
                <a:gd name="T79" fmla="*/ 47 h 126"/>
                <a:gd name="T80" fmla="*/ 248 w 569"/>
                <a:gd name="T81" fmla="*/ 95 h 126"/>
                <a:gd name="T82" fmla="*/ 275 w 569"/>
                <a:gd name="T83" fmla="*/ 66 h 126"/>
                <a:gd name="T84" fmla="*/ 299 w 569"/>
                <a:gd name="T85" fmla="*/ 49 h 126"/>
                <a:gd name="T86" fmla="*/ 323 w 569"/>
                <a:gd name="T87" fmla="*/ 86 h 126"/>
                <a:gd name="T88" fmla="*/ 357 w 569"/>
                <a:gd name="T89" fmla="*/ 51 h 126"/>
                <a:gd name="T90" fmla="*/ 382 w 569"/>
                <a:gd name="T91" fmla="*/ 71 h 126"/>
                <a:gd name="T92" fmla="*/ 383 w 569"/>
                <a:gd name="T93" fmla="*/ 96 h 126"/>
                <a:gd name="T94" fmla="*/ 426 w 569"/>
                <a:gd name="T95" fmla="*/ 65 h 126"/>
                <a:gd name="T96" fmla="*/ 457 w 569"/>
                <a:gd name="T97" fmla="*/ 75 h 126"/>
                <a:gd name="T98" fmla="*/ 463 w 569"/>
                <a:gd name="T99" fmla="*/ 103 h 126"/>
                <a:gd name="T100" fmla="*/ 494 w 569"/>
                <a:gd name="T101" fmla="*/ 70 h 126"/>
                <a:gd name="T102" fmla="*/ 516 w 569"/>
                <a:gd name="T103" fmla="*/ 89 h 126"/>
                <a:gd name="T104" fmla="*/ 521 w 569"/>
                <a:gd name="T105" fmla="*/ 110 h 126"/>
                <a:gd name="T106" fmla="*/ 567 w 569"/>
                <a:gd name="T107" fmla="*/ 88 h 126"/>
                <a:gd name="T108" fmla="*/ 568 w 569"/>
                <a:gd name="T109" fmla="*/ 53 h 126"/>
                <a:gd name="T110" fmla="*/ 568 w 569"/>
                <a:gd name="T111" fmla="*/ 48 h 126"/>
                <a:gd name="T112" fmla="*/ 557 w 569"/>
                <a:gd name="T113" fmla="*/ 54 h 126"/>
                <a:gd name="T114" fmla="*/ 545 w 569"/>
                <a:gd name="T115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69" h="126">
                  <a:moveTo>
                    <a:pt x="545" y="60"/>
                  </a:moveTo>
                  <a:cubicBezTo>
                    <a:pt x="543" y="47"/>
                    <a:pt x="540" y="32"/>
                    <a:pt x="540" y="19"/>
                  </a:cubicBezTo>
                  <a:cubicBezTo>
                    <a:pt x="521" y="24"/>
                    <a:pt x="505" y="41"/>
                    <a:pt x="493" y="54"/>
                  </a:cubicBezTo>
                  <a:cubicBezTo>
                    <a:pt x="494" y="46"/>
                    <a:pt x="495" y="38"/>
                    <a:pt x="494" y="31"/>
                  </a:cubicBezTo>
                  <a:cubicBezTo>
                    <a:pt x="494" y="25"/>
                    <a:pt x="494" y="13"/>
                    <a:pt x="488" y="9"/>
                  </a:cubicBezTo>
                  <a:cubicBezTo>
                    <a:pt x="482" y="4"/>
                    <a:pt x="473" y="10"/>
                    <a:pt x="467" y="12"/>
                  </a:cubicBezTo>
                  <a:cubicBezTo>
                    <a:pt x="447" y="20"/>
                    <a:pt x="434" y="31"/>
                    <a:pt x="420" y="46"/>
                  </a:cubicBezTo>
                  <a:cubicBezTo>
                    <a:pt x="419" y="38"/>
                    <a:pt x="418" y="30"/>
                    <a:pt x="416" y="22"/>
                  </a:cubicBezTo>
                  <a:cubicBezTo>
                    <a:pt x="412" y="6"/>
                    <a:pt x="403" y="10"/>
                    <a:pt x="389" y="17"/>
                  </a:cubicBezTo>
                  <a:cubicBezTo>
                    <a:pt x="374" y="25"/>
                    <a:pt x="359" y="33"/>
                    <a:pt x="349" y="46"/>
                  </a:cubicBezTo>
                  <a:cubicBezTo>
                    <a:pt x="347" y="30"/>
                    <a:pt x="344" y="14"/>
                    <a:pt x="335" y="1"/>
                  </a:cubicBezTo>
                  <a:cubicBezTo>
                    <a:pt x="316" y="7"/>
                    <a:pt x="287" y="21"/>
                    <a:pt x="283" y="40"/>
                  </a:cubicBezTo>
                  <a:cubicBezTo>
                    <a:pt x="282" y="27"/>
                    <a:pt x="279" y="13"/>
                    <a:pt x="269" y="2"/>
                  </a:cubicBezTo>
                  <a:cubicBezTo>
                    <a:pt x="251" y="14"/>
                    <a:pt x="240" y="27"/>
                    <a:pt x="234" y="46"/>
                  </a:cubicBezTo>
                  <a:cubicBezTo>
                    <a:pt x="227" y="28"/>
                    <a:pt x="227" y="13"/>
                    <a:pt x="209" y="0"/>
                  </a:cubicBezTo>
                  <a:cubicBezTo>
                    <a:pt x="202" y="7"/>
                    <a:pt x="194" y="14"/>
                    <a:pt x="189" y="22"/>
                  </a:cubicBezTo>
                  <a:cubicBezTo>
                    <a:pt x="182" y="32"/>
                    <a:pt x="182" y="43"/>
                    <a:pt x="179" y="53"/>
                  </a:cubicBezTo>
                  <a:cubicBezTo>
                    <a:pt x="178" y="45"/>
                    <a:pt x="173" y="38"/>
                    <a:pt x="167" y="31"/>
                  </a:cubicBezTo>
                  <a:cubicBezTo>
                    <a:pt x="159" y="21"/>
                    <a:pt x="148" y="6"/>
                    <a:pt x="136" y="20"/>
                  </a:cubicBezTo>
                  <a:cubicBezTo>
                    <a:pt x="124" y="33"/>
                    <a:pt x="117" y="44"/>
                    <a:pt x="113" y="60"/>
                  </a:cubicBezTo>
                  <a:cubicBezTo>
                    <a:pt x="111" y="53"/>
                    <a:pt x="108" y="46"/>
                    <a:pt x="104" y="40"/>
                  </a:cubicBezTo>
                  <a:cubicBezTo>
                    <a:pt x="99" y="30"/>
                    <a:pt x="89" y="5"/>
                    <a:pt x="73" y="16"/>
                  </a:cubicBezTo>
                  <a:cubicBezTo>
                    <a:pt x="56" y="28"/>
                    <a:pt x="49" y="52"/>
                    <a:pt x="46" y="70"/>
                  </a:cubicBezTo>
                  <a:cubicBezTo>
                    <a:pt x="42" y="60"/>
                    <a:pt x="36" y="50"/>
                    <a:pt x="29" y="41"/>
                  </a:cubicBezTo>
                  <a:cubicBezTo>
                    <a:pt x="25" y="37"/>
                    <a:pt x="20" y="32"/>
                    <a:pt x="15" y="29"/>
                  </a:cubicBezTo>
                  <a:cubicBezTo>
                    <a:pt x="11" y="26"/>
                    <a:pt x="7" y="25"/>
                    <a:pt x="5" y="25"/>
                  </a:cubicBezTo>
                  <a:cubicBezTo>
                    <a:pt x="1" y="43"/>
                    <a:pt x="0" y="62"/>
                    <a:pt x="1" y="80"/>
                  </a:cubicBezTo>
                  <a:cubicBezTo>
                    <a:pt x="1" y="87"/>
                    <a:pt x="2" y="94"/>
                    <a:pt x="3" y="101"/>
                  </a:cubicBezTo>
                  <a:cubicBezTo>
                    <a:pt x="4" y="100"/>
                    <a:pt x="6" y="100"/>
                    <a:pt x="9" y="100"/>
                  </a:cubicBezTo>
                  <a:cubicBezTo>
                    <a:pt x="16" y="100"/>
                    <a:pt x="22" y="101"/>
                    <a:pt x="28" y="104"/>
                  </a:cubicBezTo>
                  <a:cubicBezTo>
                    <a:pt x="35" y="106"/>
                    <a:pt x="57" y="117"/>
                    <a:pt x="56" y="126"/>
                  </a:cubicBezTo>
                  <a:cubicBezTo>
                    <a:pt x="57" y="114"/>
                    <a:pt x="54" y="102"/>
                    <a:pt x="56" y="90"/>
                  </a:cubicBezTo>
                  <a:cubicBezTo>
                    <a:pt x="57" y="81"/>
                    <a:pt x="62" y="74"/>
                    <a:pt x="66" y="67"/>
                  </a:cubicBezTo>
                  <a:cubicBezTo>
                    <a:pt x="76" y="67"/>
                    <a:pt x="90" y="78"/>
                    <a:pt x="96" y="84"/>
                  </a:cubicBezTo>
                  <a:cubicBezTo>
                    <a:pt x="104" y="93"/>
                    <a:pt x="106" y="103"/>
                    <a:pt x="113" y="112"/>
                  </a:cubicBezTo>
                  <a:cubicBezTo>
                    <a:pt x="115" y="101"/>
                    <a:pt x="117" y="91"/>
                    <a:pt x="123" y="80"/>
                  </a:cubicBezTo>
                  <a:cubicBezTo>
                    <a:pt x="129" y="72"/>
                    <a:pt x="136" y="60"/>
                    <a:pt x="146" y="55"/>
                  </a:cubicBezTo>
                  <a:cubicBezTo>
                    <a:pt x="162" y="65"/>
                    <a:pt x="178" y="86"/>
                    <a:pt x="178" y="104"/>
                  </a:cubicBezTo>
                  <a:cubicBezTo>
                    <a:pt x="181" y="93"/>
                    <a:pt x="182" y="84"/>
                    <a:pt x="189" y="74"/>
                  </a:cubicBezTo>
                  <a:cubicBezTo>
                    <a:pt x="196" y="64"/>
                    <a:pt x="204" y="56"/>
                    <a:pt x="213" y="47"/>
                  </a:cubicBezTo>
                  <a:cubicBezTo>
                    <a:pt x="232" y="56"/>
                    <a:pt x="239" y="79"/>
                    <a:pt x="248" y="95"/>
                  </a:cubicBezTo>
                  <a:cubicBezTo>
                    <a:pt x="258" y="87"/>
                    <a:pt x="264" y="74"/>
                    <a:pt x="275" y="66"/>
                  </a:cubicBezTo>
                  <a:cubicBezTo>
                    <a:pt x="283" y="60"/>
                    <a:pt x="291" y="55"/>
                    <a:pt x="299" y="49"/>
                  </a:cubicBezTo>
                  <a:cubicBezTo>
                    <a:pt x="313" y="60"/>
                    <a:pt x="319" y="71"/>
                    <a:pt x="323" y="86"/>
                  </a:cubicBezTo>
                  <a:cubicBezTo>
                    <a:pt x="328" y="70"/>
                    <a:pt x="341" y="58"/>
                    <a:pt x="357" y="51"/>
                  </a:cubicBezTo>
                  <a:cubicBezTo>
                    <a:pt x="374" y="43"/>
                    <a:pt x="380" y="59"/>
                    <a:pt x="382" y="71"/>
                  </a:cubicBezTo>
                  <a:cubicBezTo>
                    <a:pt x="384" y="79"/>
                    <a:pt x="384" y="87"/>
                    <a:pt x="383" y="96"/>
                  </a:cubicBezTo>
                  <a:cubicBezTo>
                    <a:pt x="395" y="83"/>
                    <a:pt x="409" y="72"/>
                    <a:pt x="426" y="65"/>
                  </a:cubicBezTo>
                  <a:cubicBezTo>
                    <a:pt x="442" y="58"/>
                    <a:pt x="451" y="58"/>
                    <a:pt x="457" y="75"/>
                  </a:cubicBezTo>
                  <a:cubicBezTo>
                    <a:pt x="460" y="84"/>
                    <a:pt x="462" y="93"/>
                    <a:pt x="463" y="103"/>
                  </a:cubicBezTo>
                  <a:cubicBezTo>
                    <a:pt x="471" y="91"/>
                    <a:pt x="482" y="80"/>
                    <a:pt x="494" y="70"/>
                  </a:cubicBezTo>
                  <a:cubicBezTo>
                    <a:pt x="507" y="59"/>
                    <a:pt x="513" y="80"/>
                    <a:pt x="516" y="89"/>
                  </a:cubicBezTo>
                  <a:cubicBezTo>
                    <a:pt x="518" y="96"/>
                    <a:pt x="520" y="103"/>
                    <a:pt x="521" y="110"/>
                  </a:cubicBezTo>
                  <a:cubicBezTo>
                    <a:pt x="534" y="103"/>
                    <a:pt x="550" y="91"/>
                    <a:pt x="567" y="88"/>
                  </a:cubicBezTo>
                  <a:cubicBezTo>
                    <a:pt x="569" y="77"/>
                    <a:pt x="569" y="65"/>
                    <a:pt x="568" y="53"/>
                  </a:cubicBezTo>
                  <a:cubicBezTo>
                    <a:pt x="568" y="51"/>
                    <a:pt x="568" y="50"/>
                    <a:pt x="568" y="48"/>
                  </a:cubicBezTo>
                  <a:cubicBezTo>
                    <a:pt x="565" y="50"/>
                    <a:pt x="560" y="52"/>
                    <a:pt x="557" y="54"/>
                  </a:cubicBezTo>
                  <a:cubicBezTo>
                    <a:pt x="553" y="56"/>
                    <a:pt x="549" y="59"/>
                    <a:pt x="545" y="60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8" name="Freeform 108"/>
            <p:cNvSpPr/>
            <p:nvPr/>
          </p:nvSpPr>
          <p:spPr bwMode="auto">
            <a:xfrm>
              <a:off x="4672013" y="3435350"/>
              <a:ext cx="762000" cy="195263"/>
            </a:xfrm>
            <a:custGeom>
              <a:avLst/>
              <a:gdLst>
                <a:gd name="T0" fmla="*/ 513 w 564"/>
                <a:gd name="T1" fmla="*/ 46 h 145"/>
                <a:gd name="T2" fmla="*/ 491 w 564"/>
                <a:gd name="T3" fmla="*/ 27 h 145"/>
                <a:gd name="T4" fmla="*/ 460 w 564"/>
                <a:gd name="T5" fmla="*/ 60 h 145"/>
                <a:gd name="T6" fmla="*/ 454 w 564"/>
                <a:gd name="T7" fmla="*/ 32 h 145"/>
                <a:gd name="T8" fmla="*/ 423 w 564"/>
                <a:gd name="T9" fmla="*/ 22 h 145"/>
                <a:gd name="T10" fmla="*/ 380 w 564"/>
                <a:gd name="T11" fmla="*/ 53 h 145"/>
                <a:gd name="T12" fmla="*/ 379 w 564"/>
                <a:gd name="T13" fmla="*/ 28 h 145"/>
                <a:gd name="T14" fmla="*/ 354 w 564"/>
                <a:gd name="T15" fmla="*/ 8 h 145"/>
                <a:gd name="T16" fmla="*/ 320 w 564"/>
                <a:gd name="T17" fmla="*/ 43 h 145"/>
                <a:gd name="T18" fmla="*/ 296 w 564"/>
                <a:gd name="T19" fmla="*/ 6 h 145"/>
                <a:gd name="T20" fmla="*/ 272 w 564"/>
                <a:gd name="T21" fmla="*/ 23 h 145"/>
                <a:gd name="T22" fmla="*/ 245 w 564"/>
                <a:gd name="T23" fmla="*/ 52 h 145"/>
                <a:gd name="T24" fmla="*/ 210 w 564"/>
                <a:gd name="T25" fmla="*/ 4 h 145"/>
                <a:gd name="T26" fmla="*/ 186 w 564"/>
                <a:gd name="T27" fmla="*/ 31 h 145"/>
                <a:gd name="T28" fmla="*/ 175 w 564"/>
                <a:gd name="T29" fmla="*/ 61 h 145"/>
                <a:gd name="T30" fmla="*/ 143 w 564"/>
                <a:gd name="T31" fmla="*/ 12 h 145"/>
                <a:gd name="T32" fmla="*/ 120 w 564"/>
                <a:gd name="T33" fmla="*/ 37 h 145"/>
                <a:gd name="T34" fmla="*/ 110 w 564"/>
                <a:gd name="T35" fmla="*/ 69 h 145"/>
                <a:gd name="T36" fmla="*/ 93 w 564"/>
                <a:gd name="T37" fmla="*/ 41 h 145"/>
                <a:gd name="T38" fmla="*/ 63 w 564"/>
                <a:gd name="T39" fmla="*/ 24 h 145"/>
                <a:gd name="T40" fmla="*/ 53 w 564"/>
                <a:gd name="T41" fmla="*/ 47 h 145"/>
                <a:gd name="T42" fmla="*/ 53 w 564"/>
                <a:gd name="T43" fmla="*/ 83 h 145"/>
                <a:gd name="T44" fmla="*/ 25 w 564"/>
                <a:gd name="T45" fmla="*/ 61 h 145"/>
                <a:gd name="T46" fmla="*/ 6 w 564"/>
                <a:gd name="T47" fmla="*/ 57 h 145"/>
                <a:gd name="T48" fmla="*/ 0 w 564"/>
                <a:gd name="T49" fmla="*/ 58 h 145"/>
                <a:gd name="T50" fmla="*/ 22 w 564"/>
                <a:gd name="T51" fmla="*/ 129 h 145"/>
                <a:gd name="T52" fmla="*/ 75 w 564"/>
                <a:gd name="T53" fmla="*/ 145 h 145"/>
                <a:gd name="T54" fmla="*/ 77 w 564"/>
                <a:gd name="T55" fmla="*/ 144 h 145"/>
                <a:gd name="T56" fmla="*/ 95 w 564"/>
                <a:gd name="T57" fmla="*/ 79 h 145"/>
                <a:gd name="T58" fmla="*/ 129 w 564"/>
                <a:gd name="T59" fmla="*/ 125 h 145"/>
                <a:gd name="T60" fmla="*/ 142 w 564"/>
                <a:gd name="T61" fmla="*/ 72 h 145"/>
                <a:gd name="T62" fmla="*/ 176 w 564"/>
                <a:gd name="T63" fmla="*/ 114 h 145"/>
                <a:gd name="T64" fmla="*/ 192 w 564"/>
                <a:gd name="T65" fmla="*/ 67 h 145"/>
                <a:gd name="T66" fmla="*/ 226 w 564"/>
                <a:gd name="T67" fmla="*/ 87 h 145"/>
                <a:gd name="T68" fmla="*/ 234 w 564"/>
                <a:gd name="T69" fmla="*/ 107 h 145"/>
                <a:gd name="T70" fmla="*/ 273 w 564"/>
                <a:gd name="T71" fmla="*/ 61 h 145"/>
                <a:gd name="T72" fmla="*/ 290 w 564"/>
                <a:gd name="T73" fmla="*/ 51 h 145"/>
                <a:gd name="T74" fmla="*/ 298 w 564"/>
                <a:gd name="T75" fmla="*/ 73 h 145"/>
                <a:gd name="T76" fmla="*/ 301 w 564"/>
                <a:gd name="T77" fmla="*/ 101 h 145"/>
                <a:gd name="T78" fmla="*/ 325 w 564"/>
                <a:gd name="T79" fmla="*/ 78 h 145"/>
                <a:gd name="T80" fmla="*/ 352 w 564"/>
                <a:gd name="T81" fmla="*/ 63 h 145"/>
                <a:gd name="T82" fmla="*/ 366 w 564"/>
                <a:gd name="T83" fmla="*/ 101 h 145"/>
                <a:gd name="T84" fmla="*/ 398 w 564"/>
                <a:gd name="T85" fmla="*/ 84 h 145"/>
                <a:gd name="T86" fmla="*/ 429 w 564"/>
                <a:gd name="T87" fmla="*/ 73 h 145"/>
                <a:gd name="T88" fmla="*/ 428 w 564"/>
                <a:gd name="T89" fmla="*/ 112 h 145"/>
                <a:gd name="T90" fmla="*/ 460 w 564"/>
                <a:gd name="T91" fmla="*/ 90 h 145"/>
                <a:gd name="T92" fmla="*/ 490 w 564"/>
                <a:gd name="T93" fmla="*/ 78 h 145"/>
                <a:gd name="T94" fmla="*/ 493 w 564"/>
                <a:gd name="T95" fmla="*/ 104 h 145"/>
                <a:gd name="T96" fmla="*/ 490 w 564"/>
                <a:gd name="T97" fmla="*/ 129 h 145"/>
                <a:gd name="T98" fmla="*/ 545 w 564"/>
                <a:gd name="T99" fmla="*/ 114 h 145"/>
                <a:gd name="T100" fmla="*/ 564 w 564"/>
                <a:gd name="T101" fmla="*/ 45 h 145"/>
                <a:gd name="T102" fmla="*/ 518 w 564"/>
                <a:gd name="T103" fmla="*/ 67 h 145"/>
                <a:gd name="T104" fmla="*/ 513 w 564"/>
                <a:gd name="T105" fmla="*/ 4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4" h="145">
                  <a:moveTo>
                    <a:pt x="513" y="46"/>
                  </a:moveTo>
                  <a:cubicBezTo>
                    <a:pt x="510" y="37"/>
                    <a:pt x="504" y="16"/>
                    <a:pt x="491" y="27"/>
                  </a:cubicBezTo>
                  <a:cubicBezTo>
                    <a:pt x="479" y="37"/>
                    <a:pt x="468" y="48"/>
                    <a:pt x="460" y="60"/>
                  </a:cubicBezTo>
                  <a:cubicBezTo>
                    <a:pt x="459" y="50"/>
                    <a:pt x="457" y="41"/>
                    <a:pt x="454" y="32"/>
                  </a:cubicBezTo>
                  <a:cubicBezTo>
                    <a:pt x="448" y="15"/>
                    <a:pt x="439" y="15"/>
                    <a:pt x="423" y="22"/>
                  </a:cubicBezTo>
                  <a:cubicBezTo>
                    <a:pt x="406" y="29"/>
                    <a:pt x="392" y="40"/>
                    <a:pt x="380" y="53"/>
                  </a:cubicBezTo>
                  <a:cubicBezTo>
                    <a:pt x="381" y="44"/>
                    <a:pt x="381" y="36"/>
                    <a:pt x="379" y="28"/>
                  </a:cubicBezTo>
                  <a:cubicBezTo>
                    <a:pt x="377" y="16"/>
                    <a:pt x="371" y="0"/>
                    <a:pt x="354" y="8"/>
                  </a:cubicBezTo>
                  <a:cubicBezTo>
                    <a:pt x="338" y="15"/>
                    <a:pt x="325" y="27"/>
                    <a:pt x="320" y="43"/>
                  </a:cubicBezTo>
                  <a:cubicBezTo>
                    <a:pt x="316" y="28"/>
                    <a:pt x="310" y="17"/>
                    <a:pt x="296" y="6"/>
                  </a:cubicBezTo>
                  <a:cubicBezTo>
                    <a:pt x="288" y="12"/>
                    <a:pt x="280" y="17"/>
                    <a:pt x="272" y="23"/>
                  </a:cubicBezTo>
                  <a:cubicBezTo>
                    <a:pt x="261" y="31"/>
                    <a:pt x="255" y="44"/>
                    <a:pt x="245" y="52"/>
                  </a:cubicBezTo>
                  <a:cubicBezTo>
                    <a:pt x="236" y="36"/>
                    <a:pt x="229" y="13"/>
                    <a:pt x="210" y="4"/>
                  </a:cubicBezTo>
                  <a:cubicBezTo>
                    <a:pt x="201" y="13"/>
                    <a:pt x="193" y="21"/>
                    <a:pt x="186" y="31"/>
                  </a:cubicBezTo>
                  <a:cubicBezTo>
                    <a:pt x="179" y="41"/>
                    <a:pt x="178" y="50"/>
                    <a:pt x="175" y="61"/>
                  </a:cubicBezTo>
                  <a:cubicBezTo>
                    <a:pt x="175" y="43"/>
                    <a:pt x="159" y="22"/>
                    <a:pt x="143" y="12"/>
                  </a:cubicBezTo>
                  <a:cubicBezTo>
                    <a:pt x="133" y="17"/>
                    <a:pt x="126" y="29"/>
                    <a:pt x="120" y="37"/>
                  </a:cubicBezTo>
                  <a:cubicBezTo>
                    <a:pt x="114" y="48"/>
                    <a:pt x="112" y="58"/>
                    <a:pt x="110" y="69"/>
                  </a:cubicBezTo>
                  <a:cubicBezTo>
                    <a:pt x="103" y="60"/>
                    <a:pt x="101" y="50"/>
                    <a:pt x="93" y="41"/>
                  </a:cubicBezTo>
                  <a:cubicBezTo>
                    <a:pt x="87" y="35"/>
                    <a:pt x="73" y="24"/>
                    <a:pt x="63" y="24"/>
                  </a:cubicBezTo>
                  <a:cubicBezTo>
                    <a:pt x="59" y="31"/>
                    <a:pt x="54" y="38"/>
                    <a:pt x="53" y="47"/>
                  </a:cubicBezTo>
                  <a:cubicBezTo>
                    <a:pt x="51" y="59"/>
                    <a:pt x="54" y="71"/>
                    <a:pt x="53" y="83"/>
                  </a:cubicBezTo>
                  <a:cubicBezTo>
                    <a:pt x="54" y="74"/>
                    <a:pt x="32" y="63"/>
                    <a:pt x="25" y="61"/>
                  </a:cubicBezTo>
                  <a:cubicBezTo>
                    <a:pt x="19" y="58"/>
                    <a:pt x="13" y="57"/>
                    <a:pt x="6" y="57"/>
                  </a:cubicBezTo>
                  <a:cubicBezTo>
                    <a:pt x="3" y="57"/>
                    <a:pt x="1" y="57"/>
                    <a:pt x="0" y="58"/>
                  </a:cubicBezTo>
                  <a:cubicBezTo>
                    <a:pt x="3" y="83"/>
                    <a:pt x="11" y="106"/>
                    <a:pt x="22" y="129"/>
                  </a:cubicBezTo>
                  <a:cubicBezTo>
                    <a:pt x="41" y="125"/>
                    <a:pt x="61" y="132"/>
                    <a:pt x="75" y="145"/>
                  </a:cubicBezTo>
                  <a:cubicBezTo>
                    <a:pt x="75" y="145"/>
                    <a:pt x="76" y="144"/>
                    <a:pt x="77" y="144"/>
                  </a:cubicBezTo>
                  <a:cubicBezTo>
                    <a:pt x="73" y="121"/>
                    <a:pt x="80" y="100"/>
                    <a:pt x="95" y="79"/>
                  </a:cubicBezTo>
                  <a:cubicBezTo>
                    <a:pt x="116" y="84"/>
                    <a:pt x="123" y="110"/>
                    <a:pt x="129" y="125"/>
                  </a:cubicBezTo>
                  <a:cubicBezTo>
                    <a:pt x="129" y="110"/>
                    <a:pt x="131" y="86"/>
                    <a:pt x="142" y="72"/>
                  </a:cubicBezTo>
                  <a:cubicBezTo>
                    <a:pt x="159" y="82"/>
                    <a:pt x="171" y="96"/>
                    <a:pt x="176" y="114"/>
                  </a:cubicBezTo>
                  <a:cubicBezTo>
                    <a:pt x="177" y="100"/>
                    <a:pt x="181" y="78"/>
                    <a:pt x="192" y="67"/>
                  </a:cubicBezTo>
                  <a:cubicBezTo>
                    <a:pt x="203" y="54"/>
                    <a:pt x="221" y="79"/>
                    <a:pt x="226" y="87"/>
                  </a:cubicBezTo>
                  <a:cubicBezTo>
                    <a:pt x="230" y="93"/>
                    <a:pt x="233" y="100"/>
                    <a:pt x="234" y="107"/>
                  </a:cubicBezTo>
                  <a:cubicBezTo>
                    <a:pt x="244" y="89"/>
                    <a:pt x="257" y="74"/>
                    <a:pt x="273" y="61"/>
                  </a:cubicBezTo>
                  <a:cubicBezTo>
                    <a:pt x="277" y="58"/>
                    <a:pt x="284" y="49"/>
                    <a:pt x="290" y="51"/>
                  </a:cubicBezTo>
                  <a:cubicBezTo>
                    <a:pt x="297" y="53"/>
                    <a:pt x="297" y="68"/>
                    <a:pt x="298" y="73"/>
                  </a:cubicBezTo>
                  <a:cubicBezTo>
                    <a:pt x="300" y="82"/>
                    <a:pt x="301" y="91"/>
                    <a:pt x="301" y="101"/>
                  </a:cubicBezTo>
                  <a:cubicBezTo>
                    <a:pt x="307" y="91"/>
                    <a:pt x="314" y="84"/>
                    <a:pt x="325" y="78"/>
                  </a:cubicBezTo>
                  <a:cubicBezTo>
                    <a:pt x="331" y="74"/>
                    <a:pt x="344" y="64"/>
                    <a:pt x="352" y="63"/>
                  </a:cubicBezTo>
                  <a:cubicBezTo>
                    <a:pt x="366" y="62"/>
                    <a:pt x="365" y="92"/>
                    <a:pt x="366" y="101"/>
                  </a:cubicBezTo>
                  <a:cubicBezTo>
                    <a:pt x="375" y="94"/>
                    <a:pt x="386" y="89"/>
                    <a:pt x="398" y="84"/>
                  </a:cubicBezTo>
                  <a:cubicBezTo>
                    <a:pt x="408" y="80"/>
                    <a:pt x="418" y="74"/>
                    <a:pt x="429" y="73"/>
                  </a:cubicBezTo>
                  <a:cubicBezTo>
                    <a:pt x="431" y="86"/>
                    <a:pt x="429" y="100"/>
                    <a:pt x="428" y="112"/>
                  </a:cubicBezTo>
                  <a:cubicBezTo>
                    <a:pt x="439" y="104"/>
                    <a:pt x="448" y="96"/>
                    <a:pt x="460" y="90"/>
                  </a:cubicBezTo>
                  <a:cubicBezTo>
                    <a:pt x="469" y="86"/>
                    <a:pt x="481" y="79"/>
                    <a:pt x="490" y="78"/>
                  </a:cubicBezTo>
                  <a:cubicBezTo>
                    <a:pt x="490" y="87"/>
                    <a:pt x="493" y="95"/>
                    <a:pt x="493" y="104"/>
                  </a:cubicBezTo>
                  <a:cubicBezTo>
                    <a:pt x="493" y="112"/>
                    <a:pt x="491" y="121"/>
                    <a:pt x="490" y="129"/>
                  </a:cubicBezTo>
                  <a:cubicBezTo>
                    <a:pt x="504" y="118"/>
                    <a:pt x="527" y="116"/>
                    <a:pt x="545" y="114"/>
                  </a:cubicBezTo>
                  <a:cubicBezTo>
                    <a:pt x="555" y="92"/>
                    <a:pt x="562" y="69"/>
                    <a:pt x="564" y="45"/>
                  </a:cubicBezTo>
                  <a:cubicBezTo>
                    <a:pt x="547" y="48"/>
                    <a:pt x="531" y="60"/>
                    <a:pt x="518" y="67"/>
                  </a:cubicBezTo>
                  <a:cubicBezTo>
                    <a:pt x="517" y="60"/>
                    <a:pt x="515" y="53"/>
                    <a:pt x="513" y="46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9" name="Freeform 109"/>
            <p:cNvSpPr/>
            <p:nvPr/>
          </p:nvSpPr>
          <p:spPr bwMode="auto">
            <a:xfrm>
              <a:off x="4702176" y="3500437"/>
              <a:ext cx="706438" cy="203200"/>
            </a:xfrm>
            <a:custGeom>
              <a:avLst/>
              <a:gdLst>
                <a:gd name="T0" fmla="*/ 471 w 523"/>
                <a:gd name="T1" fmla="*/ 55 h 150"/>
                <a:gd name="T2" fmla="*/ 468 w 523"/>
                <a:gd name="T3" fmla="*/ 29 h 150"/>
                <a:gd name="T4" fmla="*/ 438 w 523"/>
                <a:gd name="T5" fmla="*/ 41 h 150"/>
                <a:gd name="T6" fmla="*/ 406 w 523"/>
                <a:gd name="T7" fmla="*/ 63 h 150"/>
                <a:gd name="T8" fmla="*/ 407 w 523"/>
                <a:gd name="T9" fmla="*/ 24 h 150"/>
                <a:gd name="T10" fmla="*/ 376 w 523"/>
                <a:gd name="T11" fmla="*/ 35 h 150"/>
                <a:gd name="T12" fmla="*/ 344 w 523"/>
                <a:gd name="T13" fmla="*/ 52 h 150"/>
                <a:gd name="T14" fmla="*/ 330 w 523"/>
                <a:gd name="T15" fmla="*/ 14 h 150"/>
                <a:gd name="T16" fmla="*/ 303 w 523"/>
                <a:gd name="T17" fmla="*/ 29 h 150"/>
                <a:gd name="T18" fmla="*/ 279 w 523"/>
                <a:gd name="T19" fmla="*/ 52 h 150"/>
                <a:gd name="T20" fmla="*/ 276 w 523"/>
                <a:gd name="T21" fmla="*/ 24 h 150"/>
                <a:gd name="T22" fmla="*/ 268 w 523"/>
                <a:gd name="T23" fmla="*/ 2 h 150"/>
                <a:gd name="T24" fmla="*/ 251 w 523"/>
                <a:gd name="T25" fmla="*/ 12 h 150"/>
                <a:gd name="T26" fmla="*/ 212 w 523"/>
                <a:gd name="T27" fmla="*/ 58 h 150"/>
                <a:gd name="T28" fmla="*/ 204 w 523"/>
                <a:gd name="T29" fmla="*/ 38 h 150"/>
                <a:gd name="T30" fmla="*/ 170 w 523"/>
                <a:gd name="T31" fmla="*/ 18 h 150"/>
                <a:gd name="T32" fmla="*/ 154 w 523"/>
                <a:gd name="T33" fmla="*/ 65 h 150"/>
                <a:gd name="T34" fmla="*/ 120 w 523"/>
                <a:gd name="T35" fmla="*/ 23 h 150"/>
                <a:gd name="T36" fmla="*/ 107 w 523"/>
                <a:gd name="T37" fmla="*/ 76 h 150"/>
                <a:gd name="T38" fmla="*/ 73 w 523"/>
                <a:gd name="T39" fmla="*/ 30 h 150"/>
                <a:gd name="T40" fmla="*/ 55 w 523"/>
                <a:gd name="T41" fmla="*/ 95 h 150"/>
                <a:gd name="T42" fmla="*/ 56 w 523"/>
                <a:gd name="T43" fmla="*/ 100 h 150"/>
                <a:gd name="T44" fmla="*/ 53 w 523"/>
                <a:gd name="T45" fmla="*/ 96 h 150"/>
                <a:gd name="T46" fmla="*/ 0 w 523"/>
                <a:gd name="T47" fmla="*/ 80 h 150"/>
                <a:gd name="T48" fmla="*/ 47 w 523"/>
                <a:gd name="T49" fmla="*/ 146 h 150"/>
                <a:gd name="T50" fmla="*/ 65 w 523"/>
                <a:gd name="T51" fmla="*/ 145 h 150"/>
                <a:gd name="T52" fmla="*/ 89 w 523"/>
                <a:gd name="T53" fmla="*/ 150 h 150"/>
                <a:gd name="T54" fmla="*/ 88 w 523"/>
                <a:gd name="T55" fmla="*/ 90 h 150"/>
                <a:gd name="T56" fmla="*/ 144 w 523"/>
                <a:gd name="T57" fmla="*/ 122 h 150"/>
                <a:gd name="T58" fmla="*/ 165 w 523"/>
                <a:gd name="T59" fmla="*/ 72 h 150"/>
                <a:gd name="T60" fmla="*/ 180 w 523"/>
                <a:gd name="T61" fmla="*/ 63 h 150"/>
                <a:gd name="T62" fmla="*/ 196 w 523"/>
                <a:gd name="T63" fmla="*/ 84 h 150"/>
                <a:gd name="T64" fmla="*/ 206 w 523"/>
                <a:gd name="T65" fmla="*/ 106 h 150"/>
                <a:gd name="T66" fmla="*/ 234 w 523"/>
                <a:gd name="T67" fmla="*/ 56 h 150"/>
                <a:gd name="T68" fmla="*/ 265 w 523"/>
                <a:gd name="T69" fmla="*/ 101 h 150"/>
                <a:gd name="T70" fmla="*/ 321 w 523"/>
                <a:gd name="T71" fmla="*/ 61 h 150"/>
                <a:gd name="T72" fmla="*/ 329 w 523"/>
                <a:gd name="T73" fmla="*/ 101 h 150"/>
                <a:gd name="T74" fmla="*/ 386 w 523"/>
                <a:gd name="T75" fmla="*/ 63 h 150"/>
                <a:gd name="T76" fmla="*/ 387 w 523"/>
                <a:gd name="T77" fmla="*/ 114 h 150"/>
                <a:gd name="T78" fmla="*/ 418 w 523"/>
                <a:gd name="T79" fmla="*/ 97 h 150"/>
                <a:gd name="T80" fmla="*/ 449 w 523"/>
                <a:gd name="T81" fmla="*/ 88 h 150"/>
                <a:gd name="T82" fmla="*/ 439 w 523"/>
                <a:gd name="T83" fmla="*/ 134 h 150"/>
                <a:gd name="T84" fmla="*/ 470 w 523"/>
                <a:gd name="T85" fmla="*/ 126 h 150"/>
                <a:gd name="T86" fmla="*/ 488 w 523"/>
                <a:gd name="T87" fmla="*/ 123 h 150"/>
                <a:gd name="T88" fmla="*/ 523 w 523"/>
                <a:gd name="T89" fmla="*/ 65 h 150"/>
                <a:gd name="T90" fmla="*/ 468 w 523"/>
                <a:gd name="T91" fmla="*/ 80 h 150"/>
                <a:gd name="T92" fmla="*/ 471 w 523"/>
                <a:gd name="T93" fmla="*/ 5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23" h="150">
                  <a:moveTo>
                    <a:pt x="471" y="55"/>
                  </a:moveTo>
                  <a:cubicBezTo>
                    <a:pt x="471" y="46"/>
                    <a:pt x="468" y="38"/>
                    <a:pt x="468" y="29"/>
                  </a:cubicBezTo>
                  <a:cubicBezTo>
                    <a:pt x="459" y="30"/>
                    <a:pt x="447" y="37"/>
                    <a:pt x="438" y="41"/>
                  </a:cubicBezTo>
                  <a:cubicBezTo>
                    <a:pt x="426" y="47"/>
                    <a:pt x="417" y="55"/>
                    <a:pt x="406" y="63"/>
                  </a:cubicBezTo>
                  <a:cubicBezTo>
                    <a:pt x="407" y="51"/>
                    <a:pt x="409" y="37"/>
                    <a:pt x="407" y="24"/>
                  </a:cubicBezTo>
                  <a:cubicBezTo>
                    <a:pt x="396" y="25"/>
                    <a:pt x="386" y="31"/>
                    <a:pt x="376" y="35"/>
                  </a:cubicBezTo>
                  <a:cubicBezTo>
                    <a:pt x="364" y="40"/>
                    <a:pt x="353" y="45"/>
                    <a:pt x="344" y="52"/>
                  </a:cubicBezTo>
                  <a:cubicBezTo>
                    <a:pt x="343" y="43"/>
                    <a:pt x="344" y="13"/>
                    <a:pt x="330" y="14"/>
                  </a:cubicBezTo>
                  <a:cubicBezTo>
                    <a:pt x="322" y="15"/>
                    <a:pt x="309" y="25"/>
                    <a:pt x="303" y="29"/>
                  </a:cubicBezTo>
                  <a:cubicBezTo>
                    <a:pt x="292" y="35"/>
                    <a:pt x="285" y="42"/>
                    <a:pt x="279" y="52"/>
                  </a:cubicBezTo>
                  <a:cubicBezTo>
                    <a:pt x="279" y="42"/>
                    <a:pt x="278" y="33"/>
                    <a:pt x="276" y="24"/>
                  </a:cubicBezTo>
                  <a:cubicBezTo>
                    <a:pt x="275" y="19"/>
                    <a:pt x="275" y="4"/>
                    <a:pt x="268" y="2"/>
                  </a:cubicBezTo>
                  <a:cubicBezTo>
                    <a:pt x="262" y="0"/>
                    <a:pt x="255" y="9"/>
                    <a:pt x="251" y="12"/>
                  </a:cubicBezTo>
                  <a:cubicBezTo>
                    <a:pt x="235" y="25"/>
                    <a:pt x="222" y="40"/>
                    <a:pt x="212" y="58"/>
                  </a:cubicBezTo>
                  <a:cubicBezTo>
                    <a:pt x="211" y="51"/>
                    <a:pt x="208" y="44"/>
                    <a:pt x="204" y="38"/>
                  </a:cubicBezTo>
                  <a:cubicBezTo>
                    <a:pt x="199" y="30"/>
                    <a:pt x="181" y="5"/>
                    <a:pt x="170" y="18"/>
                  </a:cubicBezTo>
                  <a:cubicBezTo>
                    <a:pt x="159" y="29"/>
                    <a:pt x="155" y="51"/>
                    <a:pt x="154" y="65"/>
                  </a:cubicBezTo>
                  <a:cubicBezTo>
                    <a:pt x="149" y="47"/>
                    <a:pt x="137" y="33"/>
                    <a:pt x="120" y="23"/>
                  </a:cubicBezTo>
                  <a:cubicBezTo>
                    <a:pt x="109" y="37"/>
                    <a:pt x="107" y="61"/>
                    <a:pt x="107" y="76"/>
                  </a:cubicBezTo>
                  <a:cubicBezTo>
                    <a:pt x="101" y="61"/>
                    <a:pt x="94" y="35"/>
                    <a:pt x="73" y="30"/>
                  </a:cubicBezTo>
                  <a:cubicBezTo>
                    <a:pt x="58" y="51"/>
                    <a:pt x="51" y="72"/>
                    <a:pt x="55" y="95"/>
                  </a:cubicBezTo>
                  <a:cubicBezTo>
                    <a:pt x="55" y="97"/>
                    <a:pt x="56" y="98"/>
                    <a:pt x="56" y="100"/>
                  </a:cubicBezTo>
                  <a:cubicBezTo>
                    <a:pt x="55" y="98"/>
                    <a:pt x="54" y="97"/>
                    <a:pt x="53" y="96"/>
                  </a:cubicBezTo>
                  <a:cubicBezTo>
                    <a:pt x="39" y="83"/>
                    <a:pt x="19" y="76"/>
                    <a:pt x="0" y="80"/>
                  </a:cubicBezTo>
                  <a:cubicBezTo>
                    <a:pt x="12" y="104"/>
                    <a:pt x="28" y="126"/>
                    <a:pt x="47" y="146"/>
                  </a:cubicBezTo>
                  <a:cubicBezTo>
                    <a:pt x="53" y="145"/>
                    <a:pt x="61" y="145"/>
                    <a:pt x="65" y="145"/>
                  </a:cubicBezTo>
                  <a:cubicBezTo>
                    <a:pt x="73" y="146"/>
                    <a:pt x="81" y="150"/>
                    <a:pt x="89" y="150"/>
                  </a:cubicBezTo>
                  <a:cubicBezTo>
                    <a:pt x="89" y="129"/>
                    <a:pt x="79" y="111"/>
                    <a:pt x="88" y="90"/>
                  </a:cubicBezTo>
                  <a:cubicBezTo>
                    <a:pt x="110" y="86"/>
                    <a:pt x="132" y="110"/>
                    <a:pt x="144" y="122"/>
                  </a:cubicBezTo>
                  <a:cubicBezTo>
                    <a:pt x="150" y="105"/>
                    <a:pt x="155" y="88"/>
                    <a:pt x="165" y="72"/>
                  </a:cubicBezTo>
                  <a:cubicBezTo>
                    <a:pt x="169" y="68"/>
                    <a:pt x="173" y="61"/>
                    <a:pt x="180" y="63"/>
                  </a:cubicBezTo>
                  <a:cubicBezTo>
                    <a:pt x="187" y="66"/>
                    <a:pt x="193" y="78"/>
                    <a:pt x="196" y="84"/>
                  </a:cubicBezTo>
                  <a:cubicBezTo>
                    <a:pt x="200" y="91"/>
                    <a:pt x="203" y="99"/>
                    <a:pt x="206" y="106"/>
                  </a:cubicBezTo>
                  <a:cubicBezTo>
                    <a:pt x="212" y="89"/>
                    <a:pt x="218" y="68"/>
                    <a:pt x="234" y="56"/>
                  </a:cubicBezTo>
                  <a:cubicBezTo>
                    <a:pt x="251" y="67"/>
                    <a:pt x="258" y="85"/>
                    <a:pt x="265" y="101"/>
                  </a:cubicBezTo>
                  <a:cubicBezTo>
                    <a:pt x="275" y="82"/>
                    <a:pt x="298" y="68"/>
                    <a:pt x="321" y="61"/>
                  </a:cubicBezTo>
                  <a:cubicBezTo>
                    <a:pt x="326" y="74"/>
                    <a:pt x="330" y="87"/>
                    <a:pt x="329" y="101"/>
                  </a:cubicBezTo>
                  <a:cubicBezTo>
                    <a:pt x="342" y="83"/>
                    <a:pt x="365" y="74"/>
                    <a:pt x="386" y="63"/>
                  </a:cubicBezTo>
                  <a:cubicBezTo>
                    <a:pt x="388" y="80"/>
                    <a:pt x="391" y="97"/>
                    <a:pt x="387" y="114"/>
                  </a:cubicBezTo>
                  <a:cubicBezTo>
                    <a:pt x="395" y="108"/>
                    <a:pt x="408" y="101"/>
                    <a:pt x="418" y="97"/>
                  </a:cubicBezTo>
                  <a:cubicBezTo>
                    <a:pt x="427" y="94"/>
                    <a:pt x="440" y="88"/>
                    <a:pt x="449" y="88"/>
                  </a:cubicBezTo>
                  <a:cubicBezTo>
                    <a:pt x="452" y="105"/>
                    <a:pt x="443" y="119"/>
                    <a:pt x="439" y="134"/>
                  </a:cubicBezTo>
                  <a:cubicBezTo>
                    <a:pt x="449" y="128"/>
                    <a:pt x="459" y="128"/>
                    <a:pt x="470" y="126"/>
                  </a:cubicBezTo>
                  <a:cubicBezTo>
                    <a:pt x="476" y="125"/>
                    <a:pt x="482" y="124"/>
                    <a:pt x="488" y="123"/>
                  </a:cubicBezTo>
                  <a:cubicBezTo>
                    <a:pt x="502" y="105"/>
                    <a:pt x="514" y="86"/>
                    <a:pt x="523" y="65"/>
                  </a:cubicBezTo>
                  <a:cubicBezTo>
                    <a:pt x="505" y="67"/>
                    <a:pt x="482" y="69"/>
                    <a:pt x="468" y="80"/>
                  </a:cubicBezTo>
                  <a:cubicBezTo>
                    <a:pt x="469" y="72"/>
                    <a:pt x="471" y="63"/>
                    <a:pt x="471" y="55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0" name="Freeform 110"/>
            <p:cNvSpPr/>
            <p:nvPr/>
          </p:nvSpPr>
          <p:spPr bwMode="auto">
            <a:xfrm>
              <a:off x="4765676" y="3576637"/>
              <a:ext cx="595313" cy="192088"/>
            </a:xfrm>
            <a:custGeom>
              <a:avLst/>
              <a:gdLst>
                <a:gd name="T0" fmla="*/ 392 w 441"/>
                <a:gd name="T1" fmla="*/ 78 h 142"/>
                <a:gd name="T2" fmla="*/ 402 w 441"/>
                <a:gd name="T3" fmla="*/ 32 h 142"/>
                <a:gd name="T4" fmla="*/ 371 w 441"/>
                <a:gd name="T5" fmla="*/ 41 h 142"/>
                <a:gd name="T6" fmla="*/ 340 w 441"/>
                <a:gd name="T7" fmla="*/ 58 h 142"/>
                <a:gd name="T8" fmla="*/ 339 w 441"/>
                <a:gd name="T9" fmla="*/ 7 h 142"/>
                <a:gd name="T10" fmla="*/ 282 w 441"/>
                <a:gd name="T11" fmla="*/ 45 h 142"/>
                <a:gd name="T12" fmla="*/ 274 w 441"/>
                <a:gd name="T13" fmla="*/ 5 h 142"/>
                <a:gd name="T14" fmla="*/ 218 w 441"/>
                <a:gd name="T15" fmla="*/ 45 h 142"/>
                <a:gd name="T16" fmla="*/ 187 w 441"/>
                <a:gd name="T17" fmla="*/ 0 h 142"/>
                <a:gd name="T18" fmla="*/ 159 w 441"/>
                <a:gd name="T19" fmla="*/ 50 h 142"/>
                <a:gd name="T20" fmla="*/ 149 w 441"/>
                <a:gd name="T21" fmla="*/ 28 h 142"/>
                <a:gd name="T22" fmla="*/ 133 w 441"/>
                <a:gd name="T23" fmla="*/ 7 h 142"/>
                <a:gd name="T24" fmla="*/ 118 w 441"/>
                <a:gd name="T25" fmla="*/ 16 h 142"/>
                <a:gd name="T26" fmla="*/ 97 w 441"/>
                <a:gd name="T27" fmla="*/ 66 h 142"/>
                <a:gd name="T28" fmla="*/ 41 w 441"/>
                <a:gd name="T29" fmla="*/ 34 h 142"/>
                <a:gd name="T30" fmla="*/ 42 w 441"/>
                <a:gd name="T31" fmla="*/ 94 h 142"/>
                <a:gd name="T32" fmla="*/ 18 w 441"/>
                <a:gd name="T33" fmla="*/ 89 h 142"/>
                <a:gd name="T34" fmla="*/ 0 w 441"/>
                <a:gd name="T35" fmla="*/ 90 h 142"/>
                <a:gd name="T36" fmla="*/ 71 w 441"/>
                <a:gd name="T37" fmla="*/ 142 h 142"/>
                <a:gd name="T38" fmla="*/ 59 w 441"/>
                <a:gd name="T39" fmla="*/ 109 h 142"/>
                <a:gd name="T40" fmla="*/ 104 w 441"/>
                <a:gd name="T41" fmla="*/ 122 h 142"/>
                <a:gd name="T42" fmla="*/ 106 w 441"/>
                <a:gd name="T43" fmla="*/ 75 h 142"/>
                <a:gd name="T44" fmla="*/ 154 w 441"/>
                <a:gd name="T45" fmla="*/ 106 h 142"/>
                <a:gd name="T46" fmla="*/ 174 w 441"/>
                <a:gd name="T47" fmla="*/ 56 h 142"/>
                <a:gd name="T48" fmla="*/ 207 w 441"/>
                <a:gd name="T49" fmla="*/ 98 h 142"/>
                <a:gd name="T50" fmla="*/ 242 w 441"/>
                <a:gd name="T51" fmla="*/ 47 h 142"/>
                <a:gd name="T52" fmla="*/ 266 w 441"/>
                <a:gd name="T53" fmla="*/ 87 h 142"/>
                <a:gd name="T54" fmla="*/ 294 w 441"/>
                <a:gd name="T55" fmla="*/ 53 h 142"/>
                <a:gd name="T56" fmla="*/ 302 w 441"/>
                <a:gd name="T57" fmla="*/ 99 h 142"/>
                <a:gd name="T58" fmla="*/ 355 w 441"/>
                <a:gd name="T59" fmla="*/ 70 h 142"/>
                <a:gd name="T60" fmla="*/ 351 w 441"/>
                <a:gd name="T61" fmla="*/ 111 h 142"/>
                <a:gd name="T62" fmla="*/ 372 w 441"/>
                <a:gd name="T63" fmla="*/ 103 h 142"/>
                <a:gd name="T64" fmla="*/ 393 w 441"/>
                <a:gd name="T65" fmla="*/ 97 h 142"/>
                <a:gd name="T66" fmla="*/ 395 w 441"/>
                <a:gd name="T67" fmla="*/ 113 h 142"/>
                <a:gd name="T68" fmla="*/ 441 w 441"/>
                <a:gd name="T69" fmla="*/ 67 h 142"/>
                <a:gd name="T70" fmla="*/ 423 w 441"/>
                <a:gd name="T71" fmla="*/ 70 h 142"/>
                <a:gd name="T72" fmla="*/ 392 w 441"/>
                <a:gd name="T73" fmla="*/ 7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1" h="142">
                  <a:moveTo>
                    <a:pt x="392" y="78"/>
                  </a:moveTo>
                  <a:cubicBezTo>
                    <a:pt x="396" y="63"/>
                    <a:pt x="405" y="49"/>
                    <a:pt x="402" y="32"/>
                  </a:cubicBezTo>
                  <a:cubicBezTo>
                    <a:pt x="393" y="32"/>
                    <a:pt x="380" y="38"/>
                    <a:pt x="371" y="41"/>
                  </a:cubicBezTo>
                  <a:cubicBezTo>
                    <a:pt x="361" y="45"/>
                    <a:pt x="348" y="52"/>
                    <a:pt x="340" y="58"/>
                  </a:cubicBezTo>
                  <a:cubicBezTo>
                    <a:pt x="344" y="41"/>
                    <a:pt x="341" y="24"/>
                    <a:pt x="339" y="7"/>
                  </a:cubicBezTo>
                  <a:cubicBezTo>
                    <a:pt x="318" y="18"/>
                    <a:pt x="295" y="27"/>
                    <a:pt x="282" y="45"/>
                  </a:cubicBezTo>
                  <a:cubicBezTo>
                    <a:pt x="283" y="31"/>
                    <a:pt x="279" y="18"/>
                    <a:pt x="274" y="5"/>
                  </a:cubicBezTo>
                  <a:cubicBezTo>
                    <a:pt x="251" y="12"/>
                    <a:pt x="228" y="26"/>
                    <a:pt x="218" y="45"/>
                  </a:cubicBezTo>
                  <a:cubicBezTo>
                    <a:pt x="211" y="29"/>
                    <a:pt x="204" y="11"/>
                    <a:pt x="187" y="0"/>
                  </a:cubicBezTo>
                  <a:cubicBezTo>
                    <a:pt x="171" y="12"/>
                    <a:pt x="165" y="33"/>
                    <a:pt x="159" y="50"/>
                  </a:cubicBezTo>
                  <a:cubicBezTo>
                    <a:pt x="156" y="43"/>
                    <a:pt x="153" y="35"/>
                    <a:pt x="149" y="28"/>
                  </a:cubicBezTo>
                  <a:cubicBezTo>
                    <a:pt x="146" y="22"/>
                    <a:pt x="140" y="10"/>
                    <a:pt x="133" y="7"/>
                  </a:cubicBezTo>
                  <a:cubicBezTo>
                    <a:pt x="126" y="5"/>
                    <a:pt x="122" y="12"/>
                    <a:pt x="118" y="16"/>
                  </a:cubicBezTo>
                  <a:cubicBezTo>
                    <a:pt x="108" y="32"/>
                    <a:pt x="103" y="49"/>
                    <a:pt x="97" y="66"/>
                  </a:cubicBezTo>
                  <a:cubicBezTo>
                    <a:pt x="85" y="54"/>
                    <a:pt x="63" y="30"/>
                    <a:pt x="41" y="34"/>
                  </a:cubicBezTo>
                  <a:cubicBezTo>
                    <a:pt x="32" y="55"/>
                    <a:pt x="42" y="73"/>
                    <a:pt x="42" y="94"/>
                  </a:cubicBezTo>
                  <a:cubicBezTo>
                    <a:pt x="34" y="94"/>
                    <a:pt x="26" y="90"/>
                    <a:pt x="18" y="89"/>
                  </a:cubicBezTo>
                  <a:cubicBezTo>
                    <a:pt x="14" y="89"/>
                    <a:pt x="6" y="89"/>
                    <a:pt x="0" y="90"/>
                  </a:cubicBezTo>
                  <a:cubicBezTo>
                    <a:pt x="20" y="110"/>
                    <a:pt x="44" y="128"/>
                    <a:pt x="71" y="142"/>
                  </a:cubicBezTo>
                  <a:cubicBezTo>
                    <a:pt x="64" y="128"/>
                    <a:pt x="55" y="110"/>
                    <a:pt x="59" y="109"/>
                  </a:cubicBezTo>
                  <a:cubicBezTo>
                    <a:pt x="76" y="107"/>
                    <a:pt x="90" y="115"/>
                    <a:pt x="104" y="122"/>
                  </a:cubicBezTo>
                  <a:cubicBezTo>
                    <a:pt x="106" y="107"/>
                    <a:pt x="100" y="90"/>
                    <a:pt x="106" y="75"/>
                  </a:cubicBezTo>
                  <a:cubicBezTo>
                    <a:pt x="126" y="77"/>
                    <a:pt x="146" y="91"/>
                    <a:pt x="154" y="106"/>
                  </a:cubicBezTo>
                  <a:cubicBezTo>
                    <a:pt x="161" y="89"/>
                    <a:pt x="158" y="71"/>
                    <a:pt x="174" y="56"/>
                  </a:cubicBezTo>
                  <a:cubicBezTo>
                    <a:pt x="192" y="59"/>
                    <a:pt x="202" y="85"/>
                    <a:pt x="207" y="98"/>
                  </a:cubicBezTo>
                  <a:cubicBezTo>
                    <a:pt x="213" y="78"/>
                    <a:pt x="225" y="62"/>
                    <a:pt x="242" y="47"/>
                  </a:cubicBezTo>
                  <a:cubicBezTo>
                    <a:pt x="255" y="53"/>
                    <a:pt x="265" y="75"/>
                    <a:pt x="266" y="87"/>
                  </a:cubicBezTo>
                  <a:cubicBezTo>
                    <a:pt x="271" y="75"/>
                    <a:pt x="282" y="60"/>
                    <a:pt x="294" y="53"/>
                  </a:cubicBezTo>
                  <a:cubicBezTo>
                    <a:pt x="302" y="65"/>
                    <a:pt x="304" y="85"/>
                    <a:pt x="302" y="99"/>
                  </a:cubicBezTo>
                  <a:cubicBezTo>
                    <a:pt x="316" y="86"/>
                    <a:pt x="335" y="76"/>
                    <a:pt x="355" y="70"/>
                  </a:cubicBezTo>
                  <a:cubicBezTo>
                    <a:pt x="357" y="84"/>
                    <a:pt x="357" y="98"/>
                    <a:pt x="351" y="111"/>
                  </a:cubicBezTo>
                  <a:cubicBezTo>
                    <a:pt x="358" y="109"/>
                    <a:pt x="365" y="105"/>
                    <a:pt x="372" y="103"/>
                  </a:cubicBezTo>
                  <a:cubicBezTo>
                    <a:pt x="379" y="101"/>
                    <a:pt x="387" y="100"/>
                    <a:pt x="393" y="97"/>
                  </a:cubicBezTo>
                  <a:cubicBezTo>
                    <a:pt x="394" y="102"/>
                    <a:pt x="394" y="107"/>
                    <a:pt x="395" y="113"/>
                  </a:cubicBezTo>
                  <a:cubicBezTo>
                    <a:pt x="412" y="99"/>
                    <a:pt x="427" y="84"/>
                    <a:pt x="441" y="67"/>
                  </a:cubicBezTo>
                  <a:cubicBezTo>
                    <a:pt x="435" y="68"/>
                    <a:pt x="429" y="69"/>
                    <a:pt x="423" y="70"/>
                  </a:cubicBezTo>
                  <a:cubicBezTo>
                    <a:pt x="412" y="72"/>
                    <a:pt x="402" y="72"/>
                    <a:pt x="392" y="78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1" name="Freeform 111"/>
            <p:cNvSpPr/>
            <p:nvPr/>
          </p:nvSpPr>
          <p:spPr bwMode="auto">
            <a:xfrm>
              <a:off x="4838701" y="3640137"/>
              <a:ext cx="460375" cy="168275"/>
            </a:xfrm>
            <a:custGeom>
              <a:avLst/>
              <a:gdLst>
                <a:gd name="T0" fmla="*/ 338 w 340"/>
                <a:gd name="T1" fmla="*/ 50 h 124"/>
                <a:gd name="T2" fmla="*/ 317 w 340"/>
                <a:gd name="T3" fmla="*/ 56 h 124"/>
                <a:gd name="T4" fmla="*/ 296 w 340"/>
                <a:gd name="T5" fmla="*/ 64 h 124"/>
                <a:gd name="T6" fmla="*/ 300 w 340"/>
                <a:gd name="T7" fmla="*/ 23 h 124"/>
                <a:gd name="T8" fmla="*/ 247 w 340"/>
                <a:gd name="T9" fmla="*/ 52 h 124"/>
                <a:gd name="T10" fmla="*/ 239 w 340"/>
                <a:gd name="T11" fmla="*/ 6 h 124"/>
                <a:gd name="T12" fmla="*/ 211 w 340"/>
                <a:gd name="T13" fmla="*/ 40 h 124"/>
                <a:gd name="T14" fmla="*/ 187 w 340"/>
                <a:gd name="T15" fmla="*/ 0 h 124"/>
                <a:gd name="T16" fmla="*/ 152 w 340"/>
                <a:gd name="T17" fmla="*/ 51 h 124"/>
                <a:gd name="T18" fmla="*/ 119 w 340"/>
                <a:gd name="T19" fmla="*/ 9 h 124"/>
                <a:gd name="T20" fmla="*/ 99 w 340"/>
                <a:gd name="T21" fmla="*/ 59 h 124"/>
                <a:gd name="T22" fmla="*/ 51 w 340"/>
                <a:gd name="T23" fmla="*/ 28 h 124"/>
                <a:gd name="T24" fmla="*/ 49 w 340"/>
                <a:gd name="T25" fmla="*/ 75 h 124"/>
                <a:gd name="T26" fmla="*/ 4 w 340"/>
                <a:gd name="T27" fmla="*/ 62 h 124"/>
                <a:gd name="T28" fmla="*/ 16 w 340"/>
                <a:gd name="T29" fmla="*/ 95 h 124"/>
                <a:gd name="T30" fmla="*/ 97 w 340"/>
                <a:gd name="T31" fmla="*/ 124 h 124"/>
                <a:gd name="T32" fmla="*/ 95 w 340"/>
                <a:gd name="T33" fmla="*/ 121 h 124"/>
                <a:gd name="T34" fmla="*/ 80 w 340"/>
                <a:gd name="T35" fmla="*/ 103 h 124"/>
                <a:gd name="T36" fmla="*/ 134 w 340"/>
                <a:gd name="T37" fmla="*/ 108 h 124"/>
                <a:gd name="T38" fmla="*/ 134 w 340"/>
                <a:gd name="T39" fmla="*/ 108 h 124"/>
                <a:gd name="T40" fmla="*/ 136 w 340"/>
                <a:gd name="T41" fmla="*/ 66 h 124"/>
                <a:gd name="T42" fmla="*/ 167 w 340"/>
                <a:gd name="T43" fmla="*/ 99 h 124"/>
                <a:gd name="T44" fmla="*/ 192 w 340"/>
                <a:gd name="T45" fmla="*/ 52 h 124"/>
                <a:gd name="T46" fmla="*/ 216 w 340"/>
                <a:gd name="T47" fmla="*/ 101 h 124"/>
                <a:gd name="T48" fmla="*/ 267 w 340"/>
                <a:gd name="T49" fmla="*/ 70 h 124"/>
                <a:gd name="T50" fmla="*/ 257 w 340"/>
                <a:gd name="T51" fmla="*/ 101 h 124"/>
                <a:gd name="T52" fmla="*/ 292 w 340"/>
                <a:gd name="T53" fmla="*/ 94 h 124"/>
                <a:gd name="T54" fmla="*/ 292 w 340"/>
                <a:gd name="T55" fmla="*/ 96 h 124"/>
                <a:gd name="T56" fmla="*/ 340 w 340"/>
                <a:gd name="T57" fmla="*/ 66 h 124"/>
                <a:gd name="T58" fmla="*/ 338 w 340"/>
                <a:gd name="T59" fmla="*/ 5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0" h="124">
                  <a:moveTo>
                    <a:pt x="338" y="50"/>
                  </a:moveTo>
                  <a:cubicBezTo>
                    <a:pt x="332" y="53"/>
                    <a:pt x="324" y="54"/>
                    <a:pt x="317" y="56"/>
                  </a:cubicBezTo>
                  <a:cubicBezTo>
                    <a:pt x="310" y="58"/>
                    <a:pt x="303" y="62"/>
                    <a:pt x="296" y="64"/>
                  </a:cubicBezTo>
                  <a:cubicBezTo>
                    <a:pt x="302" y="51"/>
                    <a:pt x="302" y="37"/>
                    <a:pt x="300" y="23"/>
                  </a:cubicBezTo>
                  <a:cubicBezTo>
                    <a:pt x="280" y="29"/>
                    <a:pt x="261" y="39"/>
                    <a:pt x="247" y="52"/>
                  </a:cubicBezTo>
                  <a:cubicBezTo>
                    <a:pt x="249" y="38"/>
                    <a:pt x="247" y="18"/>
                    <a:pt x="239" y="6"/>
                  </a:cubicBezTo>
                  <a:cubicBezTo>
                    <a:pt x="227" y="13"/>
                    <a:pt x="216" y="28"/>
                    <a:pt x="211" y="40"/>
                  </a:cubicBezTo>
                  <a:cubicBezTo>
                    <a:pt x="210" y="28"/>
                    <a:pt x="200" y="6"/>
                    <a:pt x="187" y="0"/>
                  </a:cubicBezTo>
                  <a:cubicBezTo>
                    <a:pt x="170" y="15"/>
                    <a:pt x="158" y="31"/>
                    <a:pt x="152" y="51"/>
                  </a:cubicBezTo>
                  <a:cubicBezTo>
                    <a:pt x="147" y="38"/>
                    <a:pt x="137" y="12"/>
                    <a:pt x="119" y="9"/>
                  </a:cubicBezTo>
                  <a:cubicBezTo>
                    <a:pt x="103" y="24"/>
                    <a:pt x="106" y="42"/>
                    <a:pt x="99" y="59"/>
                  </a:cubicBezTo>
                  <a:cubicBezTo>
                    <a:pt x="91" y="44"/>
                    <a:pt x="71" y="30"/>
                    <a:pt x="51" y="28"/>
                  </a:cubicBezTo>
                  <a:cubicBezTo>
                    <a:pt x="45" y="43"/>
                    <a:pt x="51" y="60"/>
                    <a:pt x="49" y="75"/>
                  </a:cubicBezTo>
                  <a:cubicBezTo>
                    <a:pt x="35" y="68"/>
                    <a:pt x="21" y="60"/>
                    <a:pt x="4" y="62"/>
                  </a:cubicBezTo>
                  <a:cubicBezTo>
                    <a:pt x="0" y="63"/>
                    <a:pt x="9" y="81"/>
                    <a:pt x="16" y="95"/>
                  </a:cubicBezTo>
                  <a:cubicBezTo>
                    <a:pt x="41" y="108"/>
                    <a:pt x="68" y="118"/>
                    <a:pt x="97" y="124"/>
                  </a:cubicBezTo>
                  <a:cubicBezTo>
                    <a:pt x="97" y="123"/>
                    <a:pt x="96" y="122"/>
                    <a:pt x="95" y="121"/>
                  </a:cubicBezTo>
                  <a:cubicBezTo>
                    <a:pt x="90" y="115"/>
                    <a:pt x="86" y="109"/>
                    <a:pt x="80" y="103"/>
                  </a:cubicBezTo>
                  <a:cubicBezTo>
                    <a:pt x="98" y="103"/>
                    <a:pt x="118" y="101"/>
                    <a:pt x="134" y="108"/>
                  </a:cubicBezTo>
                  <a:cubicBezTo>
                    <a:pt x="134" y="108"/>
                    <a:pt x="134" y="108"/>
                    <a:pt x="134" y="108"/>
                  </a:cubicBezTo>
                  <a:cubicBezTo>
                    <a:pt x="134" y="94"/>
                    <a:pt x="131" y="80"/>
                    <a:pt x="136" y="66"/>
                  </a:cubicBezTo>
                  <a:cubicBezTo>
                    <a:pt x="156" y="69"/>
                    <a:pt x="161" y="84"/>
                    <a:pt x="167" y="99"/>
                  </a:cubicBezTo>
                  <a:cubicBezTo>
                    <a:pt x="167" y="83"/>
                    <a:pt x="174" y="59"/>
                    <a:pt x="192" y="52"/>
                  </a:cubicBezTo>
                  <a:cubicBezTo>
                    <a:pt x="205" y="68"/>
                    <a:pt x="213" y="82"/>
                    <a:pt x="216" y="101"/>
                  </a:cubicBezTo>
                  <a:cubicBezTo>
                    <a:pt x="222" y="85"/>
                    <a:pt x="249" y="74"/>
                    <a:pt x="267" y="70"/>
                  </a:cubicBezTo>
                  <a:cubicBezTo>
                    <a:pt x="268" y="81"/>
                    <a:pt x="262" y="91"/>
                    <a:pt x="257" y="101"/>
                  </a:cubicBezTo>
                  <a:cubicBezTo>
                    <a:pt x="263" y="95"/>
                    <a:pt x="289" y="82"/>
                    <a:pt x="292" y="94"/>
                  </a:cubicBezTo>
                  <a:cubicBezTo>
                    <a:pt x="292" y="94"/>
                    <a:pt x="292" y="95"/>
                    <a:pt x="292" y="96"/>
                  </a:cubicBezTo>
                  <a:cubicBezTo>
                    <a:pt x="309" y="88"/>
                    <a:pt x="325" y="77"/>
                    <a:pt x="340" y="66"/>
                  </a:cubicBezTo>
                  <a:cubicBezTo>
                    <a:pt x="339" y="60"/>
                    <a:pt x="339" y="55"/>
                    <a:pt x="338" y="50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2" name="Freeform 112"/>
            <p:cNvSpPr/>
            <p:nvPr/>
          </p:nvSpPr>
          <p:spPr bwMode="auto">
            <a:xfrm>
              <a:off x="4946651" y="3711575"/>
              <a:ext cx="287338" cy="104775"/>
            </a:xfrm>
            <a:custGeom>
              <a:avLst/>
              <a:gdLst>
                <a:gd name="T0" fmla="*/ 212 w 212"/>
                <a:gd name="T1" fmla="*/ 42 h 78"/>
                <a:gd name="T2" fmla="*/ 177 w 212"/>
                <a:gd name="T3" fmla="*/ 49 h 78"/>
                <a:gd name="T4" fmla="*/ 187 w 212"/>
                <a:gd name="T5" fmla="*/ 18 h 78"/>
                <a:gd name="T6" fmla="*/ 136 w 212"/>
                <a:gd name="T7" fmla="*/ 49 h 78"/>
                <a:gd name="T8" fmla="*/ 112 w 212"/>
                <a:gd name="T9" fmla="*/ 0 h 78"/>
                <a:gd name="T10" fmla="*/ 87 w 212"/>
                <a:gd name="T11" fmla="*/ 47 h 78"/>
                <a:gd name="T12" fmla="*/ 56 w 212"/>
                <a:gd name="T13" fmla="*/ 14 h 78"/>
                <a:gd name="T14" fmla="*/ 54 w 212"/>
                <a:gd name="T15" fmla="*/ 56 h 78"/>
                <a:gd name="T16" fmla="*/ 54 w 212"/>
                <a:gd name="T17" fmla="*/ 56 h 78"/>
                <a:gd name="T18" fmla="*/ 54 w 212"/>
                <a:gd name="T19" fmla="*/ 56 h 78"/>
                <a:gd name="T20" fmla="*/ 0 w 212"/>
                <a:gd name="T21" fmla="*/ 51 h 78"/>
                <a:gd name="T22" fmla="*/ 15 w 212"/>
                <a:gd name="T23" fmla="*/ 69 h 78"/>
                <a:gd name="T24" fmla="*/ 17 w 212"/>
                <a:gd name="T25" fmla="*/ 72 h 78"/>
                <a:gd name="T26" fmla="*/ 90 w 212"/>
                <a:gd name="T27" fmla="*/ 77 h 78"/>
                <a:gd name="T28" fmla="*/ 212 w 212"/>
                <a:gd name="T29" fmla="*/ 44 h 78"/>
                <a:gd name="T30" fmla="*/ 212 w 212"/>
                <a:gd name="T31" fmla="*/ 4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78">
                  <a:moveTo>
                    <a:pt x="212" y="42"/>
                  </a:moveTo>
                  <a:cubicBezTo>
                    <a:pt x="209" y="30"/>
                    <a:pt x="183" y="43"/>
                    <a:pt x="177" y="49"/>
                  </a:cubicBezTo>
                  <a:cubicBezTo>
                    <a:pt x="182" y="39"/>
                    <a:pt x="188" y="29"/>
                    <a:pt x="187" y="18"/>
                  </a:cubicBezTo>
                  <a:cubicBezTo>
                    <a:pt x="169" y="22"/>
                    <a:pt x="142" y="33"/>
                    <a:pt x="136" y="49"/>
                  </a:cubicBezTo>
                  <a:cubicBezTo>
                    <a:pt x="133" y="30"/>
                    <a:pt x="125" y="16"/>
                    <a:pt x="112" y="0"/>
                  </a:cubicBezTo>
                  <a:cubicBezTo>
                    <a:pt x="94" y="7"/>
                    <a:pt x="87" y="31"/>
                    <a:pt x="87" y="47"/>
                  </a:cubicBezTo>
                  <a:cubicBezTo>
                    <a:pt x="81" y="32"/>
                    <a:pt x="76" y="17"/>
                    <a:pt x="56" y="14"/>
                  </a:cubicBezTo>
                  <a:cubicBezTo>
                    <a:pt x="51" y="28"/>
                    <a:pt x="54" y="42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38" y="49"/>
                    <a:pt x="18" y="51"/>
                    <a:pt x="0" y="51"/>
                  </a:cubicBezTo>
                  <a:cubicBezTo>
                    <a:pt x="6" y="57"/>
                    <a:pt x="10" y="63"/>
                    <a:pt x="15" y="69"/>
                  </a:cubicBezTo>
                  <a:cubicBezTo>
                    <a:pt x="16" y="70"/>
                    <a:pt x="17" y="71"/>
                    <a:pt x="17" y="72"/>
                  </a:cubicBezTo>
                  <a:cubicBezTo>
                    <a:pt x="40" y="76"/>
                    <a:pt x="65" y="78"/>
                    <a:pt x="90" y="77"/>
                  </a:cubicBezTo>
                  <a:cubicBezTo>
                    <a:pt x="134" y="75"/>
                    <a:pt x="176" y="63"/>
                    <a:pt x="212" y="44"/>
                  </a:cubicBezTo>
                  <a:cubicBezTo>
                    <a:pt x="212" y="43"/>
                    <a:pt x="212" y="42"/>
                    <a:pt x="212" y="42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3" name="Freeform 113"/>
            <p:cNvSpPr/>
            <p:nvPr/>
          </p:nvSpPr>
          <p:spPr bwMode="auto">
            <a:xfrm>
              <a:off x="3914776" y="4414837"/>
              <a:ext cx="127000" cy="209550"/>
            </a:xfrm>
            <a:custGeom>
              <a:avLst/>
              <a:gdLst>
                <a:gd name="T0" fmla="*/ 0 w 94"/>
                <a:gd name="T1" fmla="*/ 11 h 154"/>
                <a:gd name="T2" fmla="*/ 45 w 94"/>
                <a:gd name="T3" fmla="*/ 153 h 154"/>
                <a:gd name="T4" fmla="*/ 76 w 94"/>
                <a:gd name="T5" fmla="*/ 144 h 154"/>
                <a:gd name="T6" fmla="*/ 94 w 94"/>
                <a:gd name="T7" fmla="*/ 117 h 154"/>
                <a:gd name="T8" fmla="*/ 17 w 94"/>
                <a:gd name="T9" fmla="*/ 0 h 154"/>
                <a:gd name="T10" fmla="*/ 0 w 94"/>
                <a:gd name="T11" fmla="*/ 1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154">
                  <a:moveTo>
                    <a:pt x="0" y="11"/>
                  </a:move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61" y="154"/>
                    <a:pt x="76" y="144"/>
                  </a:cubicBezTo>
                  <a:cubicBezTo>
                    <a:pt x="91" y="134"/>
                    <a:pt x="94" y="117"/>
                    <a:pt x="94" y="11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7F6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4" name="Freeform 114"/>
            <p:cNvSpPr/>
            <p:nvPr/>
          </p:nvSpPr>
          <p:spPr bwMode="auto">
            <a:xfrm>
              <a:off x="3941763" y="4435475"/>
              <a:ext cx="47625" cy="188913"/>
            </a:xfrm>
            <a:custGeom>
              <a:avLst/>
              <a:gdLst>
                <a:gd name="T0" fmla="*/ 3 w 36"/>
                <a:gd name="T1" fmla="*/ 0 h 139"/>
                <a:gd name="T2" fmla="*/ 17 w 36"/>
                <a:gd name="T3" fmla="*/ 13 h 139"/>
                <a:gd name="T4" fmla="*/ 25 w 36"/>
                <a:gd name="T5" fmla="*/ 30 h 139"/>
                <a:gd name="T6" fmla="*/ 28 w 36"/>
                <a:gd name="T7" fmla="*/ 67 h 139"/>
                <a:gd name="T8" fmla="*/ 26 w 36"/>
                <a:gd name="T9" fmla="*/ 104 h 139"/>
                <a:gd name="T10" fmla="*/ 27 w 36"/>
                <a:gd name="T11" fmla="*/ 122 h 139"/>
                <a:gd name="T12" fmla="*/ 36 w 36"/>
                <a:gd name="T13" fmla="*/ 137 h 139"/>
                <a:gd name="T14" fmla="*/ 36 w 36"/>
                <a:gd name="T15" fmla="*/ 138 h 139"/>
                <a:gd name="T16" fmla="*/ 34 w 36"/>
                <a:gd name="T17" fmla="*/ 139 h 139"/>
                <a:gd name="T18" fmla="*/ 28 w 36"/>
                <a:gd name="T19" fmla="*/ 132 h 139"/>
                <a:gd name="T20" fmla="*/ 24 w 36"/>
                <a:gd name="T21" fmla="*/ 123 h 139"/>
                <a:gd name="T22" fmla="*/ 22 w 36"/>
                <a:gd name="T23" fmla="*/ 104 h 139"/>
                <a:gd name="T24" fmla="*/ 23 w 36"/>
                <a:gd name="T25" fmla="*/ 67 h 139"/>
                <a:gd name="T26" fmla="*/ 21 w 36"/>
                <a:gd name="T27" fmla="*/ 31 h 139"/>
                <a:gd name="T28" fmla="*/ 1 w 36"/>
                <a:gd name="T29" fmla="*/ 3 h 139"/>
                <a:gd name="T30" fmla="*/ 0 w 36"/>
                <a:gd name="T31" fmla="*/ 1 h 139"/>
                <a:gd name="T32" fmla="*/ 3 w 36"/>
                <a:gd name="T3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139">
                  <a:moveTo>
                    <a:pt x="3" y="0"/>
                  </a:moveTo>
                  <a:cubicBezTo>
                    <a:pt x="8" y="3"/>
                    <a:pt x="13" y="8"/>
                    <a:pt x="17" y="13"/>
                  </a:cubicBezTo>
                  <a:cubicBezTo>
                    <a:pt x="21" y="18"/>
                    <a:pt x="24" y="24"/>
                    <a:pt x="25" y="30"/>
                  </a:cubicBezTo>
                  <a:cubicBezTo>
                    <a:pt x="29" y="43"/>
                    <a:pt x="28" y="55"/>
                    <a:pt x="28" y="67"/>
                  </a:cubicBezTo>
                  <a:cubicBezTo>
                    <a:pt x="27" y="80"/>
                    <a:pt x="26" y="92"/>
                    <a:pt x="26" y="104"/>
                  </a:cubicBezTo>
                  <a:cubicBezTo>
                    <a:pt x="26" y="110"/>
                    <a:pt x="26" y="116"/>
                    <a:pt x="27" y="122"/>
                  </a:cubicBezTo>
                  <a:cubicBezTo>
                    <a:pt x="29" y="128"/>
                    <a:pt x="31" y="134"/>
                    <a:pt x="36" y="137"/>
                  </a:cubicBezTo>
                  <a:cubicBezTo>
                    <a:pt x="36" y="137"/>
                    <a:pt x="36" y="138"/>
                    <a:pt x="36" y="138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1" y="137"/>
                    <a:pt x="29" y="135"/>
                    <a:pt x="28" y="132"/>
                  </a:cubicBezTo>
                  <a:cubicBezTo>
                    <a:pt x="26" y="129"/>
                    <a:pt x="25" y="126"/>
                    <a:pt x="24" y="123"/>
                  </a:cubicBezTo>
                  <a:cubicBezTo>
                    <a:pt x="23" y="117"/>
                    <a:pt x="22" y="110"/>
                    <a:pt x="22" y="104"/>
                  </a:cubicBezTo>
                  <a:cubicBezTo>
                    <a:pt x="21" y="92"/>
                    <a:pt x="22" y="79"/>
                    <a:pt x="23" y="67"/>
                  </a:cubicBezTo>
                  <a:cubicBezTo>
                    <a:pt x="24" y="55"/>
                    <a:pt x="23" y="43"/>
                    <a:pt x="21" y="31"/>
                  </a:cubicBezTo>
                  <a:cubicBezTo>
                    <a:pt x="18" y="20"/>
                    <a:pt x="11" y="10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5" name="Freeform 115"/>
            <p:cNvSpPr/>
            <p:nvPr/>
          </p:nvSpPr>
          <p:spPr bwMode="auto">
            <a:xfrm>
              <a:off x="3989388" y="4495800"/>
              <a:ext cx="23813" cy="120650"/>
            </a:xfrm>
            <a:custGeom>
              <a:avLst/>
              <a:gdLst>
                <a:gd name="T0" fmla="*/ 2 w 17"/>
                <a:gd name="T1" fmla="*/ 1 h 90"/>
                <a:gd name="T2" fmla="*/ 8 w 17"/>
                <a:gd name="T3" fmla="*/ 23 h 90"/>
                <a:gd name="T4" fmla="*/ 7 w 17"/>
                <a:gd name="T5" fmla="*/ 46 h 90"/>
                <a:gd name="T6" fmla="*/ 8 w 17"/>
                <a:gd name="T7" fmla="*/ 68 h 90"/>
                <a:gd name="T8" fmla="*/ 11 w 17"/>
                <a:gd name="T9" fmla="*/ 78 h 90"/>
                <a:gd name="T10" fmla="*/ 16 w 17"/>
                <a:gd name="T11" fmla="*/ 86 h 90"/>
                <a:gd name="T12" fmla="*/ 16 w 17"/>
                <a:gd name="T13" fmla="*/ 86 h 90"/>
                <a:gd name="T14" fmla="*/ 16 w 17"/>
                <a:gd name="T15" fmla="*/ 89 h 90"/>
                <a:gd name="T16" fmla="*/ 14 w 17"/>
                <a:gd name="T17" fmla="*/ 90 h 90"/>
                <a:gd name="T18" fmla="*/ 5 w 17"/>
                <a:gd name="T19" fmla="*/ 81 h 90"/>
                <a:gd name="T20" fmla="*/ 1 w 17"/>
                <a:gd name="T21" fmla="*/ 69 h 90"/>
                <a:gd name="T22" fmla="*/ 1 w 17"/>
                <a:gd name="T23" fmla="*/ 46 h 90"/>
                <a:gd name="T24" fmla="*/ 3 w 17"/>
                <a:gd name="T25" fmla="*/ 23 h 90"/>
                <a:gd name="T26" fmla="*/ 0 w 17"/>
                <a:gd name="T27" fmla="*/ 2 h 90"/>
                <a:gd name="T28" fmla="*/ 0 w 17"/>
                <a:gd name="T29" fmla="*/ 0 h 90"/>
                <a:gd name="T30" fmla="*/ 2 w 17"/>
                <a:gd name="T31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90">
                  <a:moveTo>
                    <a:pt x="2" y="1"/>
                  </a:moveTo>
                  <a:cubicBezTo>
                    <a:pt x="6" y="8"/>
                    <a:pt x="7" y="16"/>
                    <a:pt x="8" y="23"/>
                  </a:cubicBezTo>
                  <a:cubicBezTo>
                    <a:pt x="8" y="31"/>
                    <a:pt x="8" y="39"/>
                    <a:pt x="7" y="46"/>
                  </a:cubicBezTo>
                  <a:cubicBezTo>
                    <a:pt x="7" y="53"/>
                    <a:pt x="7" y="61"/>
                    <a:pt x="8" y="68"/>
                  </a:cubicBezTo>
                  <a:cubicBezTo>
                    <a:pt x="9" y="71"/>
                    <a:pt x="10" y="75"/>
                    <a:pt x="11" y="78"/>
                  </a:cubicBezTo>
                  <a:cubicBezTo>
                    <a:pt x="12" y="81"/>
                    <a:pt x="13" y="84"/>
                    <a:pt x="16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7" y="87"/>
                    <a:pt x="17" y="88"/>
                    <a:pt x="16" y="89"/>
                  </a:cubicBezTo>
                  <a:cubicBezTo>
                    <a:pt x="15" y="90"/>
                    <a:pt x="14" y="90"/>
                    <a:pt x="14" y="90"/>
                  </a:cubicBezTo>
                  <a:cubicBezTo>
                    <a:pt x="9" y="88"/>
                    <a:pt x="7" y="84"/>
                    <a:pt x="5" y="81"/>
                  </a:cubicBezTo>
                  <a:cubicBezTo>
                    <a:pt x="3" y="77"/>
                    <a:pt x="2" y="73"/>
                    <a:pt x="1" y="69"/>
                  </a:cubicBezTo>
                  <a:cubicBezTo>
                    <a:pt x="0" y="61"/>
                    <a:pt x="0" y="53"/>
                    <a:pt x="1" y="46"/>
                  </a:cubicBezTo>
                  <a:cubicBezTo>
                    <a:pt x="1" y="38"/>
                    <a:pt x="2" y="31"/>
                    <a:pt x="3" y="23"/>
                  </a:cubicBezTo>
                  <a:cubicBezTo>
                    <a:pt x="3" y="16"/>
                    <a:pt x="2" y="9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6" name="Freeform 116"/>
            <p:cNvSpPr/>
            <p:nvPr/>
          </p:nvSpPr>
          <p:spPr bwMode="auto">
            <a:xfrm>
              <a:off x="4022726" y="4551362"/>
              <a:ext cx="11113" cy="46038"/>
            </a:xfrm>
            <a:custGeom>
              <a:avLst/>
              <a:gdLst>
                <a:gd name="T0" fmla="*/ 5 w 9"/>
                <a:gd name="T1" fmla="*/ 34 h 35"/>
                <a:gd name="T2" fmla="*/ 1 w 9"/>
                <a:gd name="T3" fmla="*/ 26 h 35"/>
                <a:gd name="T4" fmla="*/ 1 w 9"/>
                <a:gd name="T5" fmla="*/ 17 h 35"/>
                <a:gd name="T6" fmla="*/ 3 w 9"/>
                <a:gd name="T7" fmla="*/ 1 h 35"/>
                <a:gd name="T8" fmla="*/ 3 w 9"/>
                <a:gd name="T9" fmla="*/ 1 h 35"/>
                <a:gd name="T10" fmla="*/ 3 w 9"/>
                <a:gd name="T11" fmla="*/ 0 h 35"/>
                <a:gd name="T12" fmla="*/ 4 w 9"/>
                <a:gd name="T13" fmla="*/ 1 h 35"/>
                <a:gd name="T14" fmla="*/ 4 w 9"/>
                <a:gd name="T15" fmla="*/ 9 h 35"/>
                <a:gd name="T16" fmla="*/ 4 w 9"/>
                <a:gd name="T17" fmla="*/ 17 h 35"/>
                <a:gd name="T18" fmla="*/ 5 w 9"/>
                <a:gd name="T19" fmla="*/ 25 h 35"/>
                <a:gd name="T20" fmla="*/ 8 w 9"/>
                <a:gd name="T21" fmla="*/ 32 h 35"/>
                <a:gd name="T22" fmla="*/ 8 w 9"/>
                <a:gd name="T23" fmla="*/ 35 h 35"/>
                <a:gd name="T24" fmla="*/ 6 w 9"/>
                <a:gd name="T25" fmla="*/ 35 h 35"/>
                <a:gd name="T26" fmla="*/ 5 w 9"/>
                <a:gd name="T27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35">
                  <a:moveTo>
                    <a:pt x="5" y="34"/>
                  </a:moveTo>
                  <a:cubicBezTo>
                    <a:pt x="3" y="32"/>
                    <a:pt x="2" y="29"/>
                    <a:pt x="1" y="26"/>
                  </a:cubicBezTo>
                  <a:cubicBezTo>
                    <a:pt x="1" y="23"/>
                    <a:pt x="0" y="20"/>
                    <a:pt x="1" y="17"/>
                  </a:cubicBezTo>
                  <a:cubicBezTo>
                    <a:pt x="1" y="12"/>
                    <a:pt x="3" y="6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4" y="6"/>
                    <a:pt x="4" y="9"/>
                  </a:cubicBezTo>
                  <a:cubicBezTo>
                    <a:pt x="4" y="12"/>
                    <a:pt x="4" y="15"/>
                    <a:pt x="4" y="17"/>
                  </a:cubicBezTo>
                  <a:cubicBezTo>
                    <a:pt x="4" y="20"/>
                    <a:pt x="4" y="23"/>
                    <a:pt x="5" y="25"/>
                  </a:cubicBezTo>
                  <a:cubicBezTo>
                    <a:pt x="5" y="28"/>
                    <a:pt x="7" y="30"/>
                    <a:pt x="8" y="32"/>
                  </a:cubicBezTo>
                  <a:cubicBezTo>
                    <a:pt x="9" y="33"/>
                    <a:pt x="9" y="34"/>
                    <a:pt x="8" y="35"/>
                  </a:cubicBezTo>
                  <a:cubicBezTo>
                    <a:pt x="8" y="35"/>
                    <a:pt x="6" y="35"/>
                    <a:pt x="6" y="35"/>
                  </a:cubicBezTo>
                  <a:cubicBezTo>
                    <a:pt x="6" y="35"/>
                    <a:pt x="6" y="34"/>
                    <a:pt x="5" y="34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7" name="Freeform 117"/>
            <p:cNvSpPr/>
            <p:nvPr/>
          </p:nvSpPr>
          <p:spPr bwMode="auto">
            <a:xfrm>
              <a:off x="3627438" y="4076700"/>
              <a:ext cx="423863" cy="428625"/>
            </a:xfrm>
            <a:custGeom>
              <a:avLst/>
              <a:gdLst>
                <a:gd name="T0" fmla="*/ 40 w 313"/>
                <a:gd name="T1" fmla="*/ 230 h 316"/>
                <a:gd name="T2" fmla="*/ 84 w 313"/>
                <a:gd name="T3" fmla="*/ 41 h 316"/>
                <a:gd name="T4" fmla="*/ 273 w 313"/>
                <a:gd name="T5" fmla="*/ 83 h 316"/>
                <a:gd name="T6" fmla="*/ 231 w 313"/>
                <a:gd name="T7" fmla="*/ 275 h 316"/>
                <a:gd name="T8" fmla="*/ 40 w 313"/>
                <a:gd name="T9" fmla="*/ 23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16">
                  <a:moveTo>
                    <a:pt x="40" y="230"/>
                  </a:moveTo>
                  <a:cubicBezTo>
                    <a:pt x="0" y="167"/>
                    <a:pt x="19" y="81"/>
                    <a:pt x="84" y="41"/>
                  </a:cubicBezTo>
                  <a:cubicBezTo>
                    <a:pt x="148" y="0"/>
                    <a:pt x="234" y="20"/>
                    <a:pt x="273" y="83"/>
                  </a:cubicBezTo>
                  <a:cubicBezTo>
                    <a:pt x="313" y="146"/>
                    <a:pt x="295" y="235"/>
                    <a:pt x="231" y="275"/>
                  </a:cubicBezTo>
                  <a:cubicBezTo>
                    <a:pt x="167" y="316"/>
                    <a:pt x="80" y="293"/>
                    <a:pt x="40" y="230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8" name="Freeform 118"/>
            <p:cNvSpPr/>
            <p:nvPr/>
          </p:nvSpPr>
          <p:spPr bwMode="auto">
            <a:xfrm>
              <a:off x="3662363" y="4103687"/>
              <a:ext cx="206375" cy="141288"/>
            </a:xfrm>
            <a:custGeom>
              <a:avLst/>
              <a:gdLst>
                <a:gd name="T0" fmla="*/ 87 w 152"/>
                <a:gd name="T1" fmla="*/ 29 h 105"/>
                <a:gd name="T2" fmla="*/ 63 w 152"/>
                <a:gd name="T3" fmla="*/ 20 h 105"/>
                <a:gd name="T4" fmla="*/ 61 w 152"/>
                <a:gd name="T5" fmla="*/ 44 h 105"/>
                <a:gd name="T6" fmla="*/ 36 w 152"/>
                <a:gd name="T7" fmla="*/ 43 h 105"/>
                <a:gd name="T8" fmla="*/ 29 w 152"/>
                <a:gd name="T9" fmla="*/ 66 h 105"/>
                <a:gd name="T10" fmla="*/ 17 w 152"/>
                <a:gd name="T11" fmla="*/ 61 h 105"/>
                <a:gd name="T12" fmla="*/ 0 w 152"/>
                <a:gd name="T13" fmla="*/ 97 h 105"/>
                <a:gd name="T14" fmla="*/ 10 w 152"/>
                <a:gd name="T15" fmla="*/ 105 h 105"/>
                <a:gd name="T16" fmla="*/ 18 w 152"/>
                <a:gd name="T17" fmla="*/ 76 h 105"/>
                <a:gd name="T18" fmla="*/ 40 w 152"/>
                <a:gd name="T19" fmla="*/ 91 h 105"/>
                <a:gd name="T20" fmla="*/ 41 w 152"/>
                <a:gd name="T21" fmla="*/ 88 h 105"/>
                <a:gd name="T22" fmla="*/ 41 w 152"/>
                <a:gd name="T23" fmla="*/ 51 h 105"/>
                <a:gd name="T24" fmla="*/ 63 w 152"/>
                <a:gd name="T25" fmla="*/ 62 h 105"/>
                <a:gd name="T26" fmla="*/ 74 w 152"/>
                <a:gd name="T27" fmla="*/ 38 h 105"/>
                <a:gd name="T28" fmla="*/ 89 w 152"/>
                <a:gd name="T29" fmla="*/ 51 h 105"/>
                <a:gd name="T30" fmla="*/ 107 w 152"/>
                <a:gd name="T31" fmla="*/ 21 h 105"/>
                <a:gd name="T32" fmla="*/ 117 w 152"/>
                <a:gd name="T33" fmla="*/ 38 h 105"/>
                <a:gd name="T34" fmla="*/ 126 w 152"/>
                <a:gd name="T35" fmla="*/ 21 h 105"/>
                <a:gd name="T36" fmla="*/ 136 w 152"/>
                <a:gd name="T37" fmla="*/ 7 h 105"/>
                <a:gd name="T38" fmla="*/ 146 w 152"/>
                <a:gd name="T39" fmla="*/ 19 h 105"/>
                <a:gd name="T40" fmla="*/ 152 w 152"/>
                <a:gd name="T41" fmla="*/ 2 h 105"/>
                <a:gd name="T42" fmla="*/ 118 w 152"/>
                <a:gd name="T43" fmla="*/ 1 h 105"/>
                <a:gd name="T44" fmla="*/ 117 w 152"/>
                <a:gd name="T45" fmla="*/ 2 h 105"/>
                <a:gd name="T46" fmla="*/ 113 w 152"/>
                <a:gd name="T47" fmla="*/ 16 h 105"/>
                <a:gd name="T48" fmla="*/ 98 w 152"/>
                <a:gd name="T49" fmla="*/ 5 h 105"/>
                <a:gd name="T50" fmla="*/ 96 w 152"/>
                <a:gd name="T51" fmla="*/ 5 h 105"/>
                <a:gd name="T52" fmla="*/ 90 w 152"/>
                <a:gd name="T53" fmla="*/ 16 h 105"/>
                <a:gd name="T54" fmla="*/ 87 w 152"/>
                <a:gd name="T55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105">
                  <a:moveTo>
                    <a:pt x="87" y="29"/>
                  </a:moveTo>
                  <a:cubicBezTo>
                    <a:pt x="83" y="25"/>
                    <a:pt x="69" y="17"/>
                    <a:pt x="63" y="20"/>
                  </a:cubicBezTo>
                  <a:cubicBezTo>
                    <a:pt x="58" y="22"/>
                    <a:pt x="60" y="39"/>
                    <a:pt x="61" y="44"/>
                  </a:cubicBezTo>
                  <a:cubicBezTo>
                    <a:pt x="55" y="41"/>
                    <a:pt x="42" y="40"/>
                    <a:pt x="36" y="43"/>
                  </a:cubicBezTo>
                  <a:cubicBezTo>
                    <a:pt x="29" y="47"/>
                    <a:pt x="30" y="59"/>
                    <a:pt x="29" y="66"/>
                  </a:cubicBezTo>
                  <a:cubicBezTo>
                    <a:pt x="29" y="65"/>
                    <a:pt x="20" y="62"/>
                    <a:pt x="17" y="61"/>
                  </a:cubicBezTo>
                  <a:cubicBezTo>
                    <a:pt x="10" y="72"/>
                    <a:pt x="4" y="84"/>
                    <a:pt x="0" y="97"/>
                  </a:cubicBezTo>
                  <a:cubicBezTo>
                    <a:pt x="4" y="99"/>
                    <a:pt x="10" y="102"/>
                    <a:pt x="10" y="105"/>
                  </a:cubicBezTo>
                  <a:cubicBezTo>
                    <a:pt x="10" y="99"/>
                    <a:pt x="12" y="78"/>
                    <a:pt x="18" y="76"/>
                  </a:cubicBezTo>
                  <a:cubicBezTo>
                    <a:pt x="25" y="73"/>
                    <a:pt x="35" y="85"/>
                    <a:pt x="40" y="91"/>
                  </a:cubicBezTo>
                  <a:cubicBezTo>
                    <a:pt x="40" y="90"/>
                    <a:pt x="41" y="89"/>
                    <a:pt x="41" y="88"/>
                  </a:cubicBezTo>
                  <a:cubicBezTo>
                    <a:pt x="40" y="76"/>
                    <a:pt x="38" y="64"/>
                    <a:pt x="41" y="51"/>
                  </a:cubicBezTo>
                  <a:cubicBezTo>
                    <a:pt x="48" y="49"/>
                    <a:pt x="58" y="57"/>
                    <a:pt x="63" y="62"/>
                  </a:cubicBezTo>
                  <a:cubicBezTo>
                    <a:pt x="66" y="54"/>
                    <a:pt x="68" y="43"/>
                    <a:pt x="74" y="38"/>
                  </a:cubicBezTo>
                  <a:cubicBezTo>
                    <a:pt x="80" y="42"/>
                    <a:pt x="84" y="46"/>
                    <a:pt x="89" y="51"/>
                  </a:cubicBezTo>
                  <a:cubicBezTo>
                    <a:pt x="90" y="40"/>
                    <a:pt x="100" y="29"/>
                    <a:pt x="107" y="21"/>
                  </a:cubicBezTo>
                  <a:cubicBezTo>
                    <a:pt x="110" y="27"/>
                    <a:pt x="116" y="32"/>
                    <a:pt x="117" y="38"/>
                  </a:cubicBezTo>
                  <a:cubicBezTo>
                    <a:pt x="118" y="32"/>
                    <a:pt x="123" y="27"/>
                    <a:pt x="126" y="21"/>
                  </a:cubicBezTo>
                  <a:cubicBezTo>
                    <a:pt x="129" y="17"/>
                    <a:pt x="131" y="10"/>
                    <a:pt x="136" y="7"/>
                  </a:cubicBezTo>
                  <a:cubicBezTo>
                    <a:pt x="139" y="10"/>
                    <a:pt x="144" y="15"/>
                    <a:pt x="146" y="19"/>
                  </a:cubicBezTo>
                  <a:cubicBezTo>
                    <a:pt x="146" y="14"/>
                    <a:pt x="149" y="8"/>
                    <a:pt x="152" y="2"/>
                  </a:cubicBezTo>
                  <a:cubicBezTo>
                    <a:pt x="141" y="1"/>
                    <a:pt x="129" y="0"/>
                    <a:pt x="118" y="1"/>
                  </a:cubicBezTo>
                  <a:cubicBezTo>
                    <a:pt x="118" y="1"/>
                    <a:pt x="118" y="2"/>
                    <a:pt x="117" y="2"/>
                  </a:cubicBezTo>
                  <a:cubicBezTo>
                    <a:pt x="116" y="6"/>
                    <a:pt x="116" y="13"/>
                    <a:pt x="113" y="16"/>
                  </a:cubicBezTo>
                  <a:cubicBezTo>
                    <a:pt x="109" y="11"/>
                    <a:pt x="103" y="9"/>
                    <a:pt x="98" y="5"/>
                  </a:cubicBezTo>
                  <a:cubicBezTo>
                    <a:pt x="97" y="5"/>
                    <a:pt x="96" y="5"/>
                    <a:pt x="96" y="5"/>
                  </a:cubicBezTo>
                  <a:cubicBezTo>
                    <a:pt x="93" y="8"/>
                    <a:pt x="91" y="12"/>
                    <a:pt x="90" y="16"/>
                  </a:cubicBezTo>
                  <a:cubicBezTo>
                    <a:pt x="88" y="20"/>
                    <a:pt x="89" y="25"/>
                    <a:pt x="87" y="29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9" name="Freeform 119"/>
            <p:cNvSpPr/>
            <p:nvPr/>
          </p:nvSpPr>
          <p:spPr bwMode="auto">
            <a:xfrm>
              <a:off x="3654426" y="4202112"/>
              <a:ext cx="61913" cy="74613"/>
            </a:xfrm>
            <a:custGeom>
              <a:avLst/>
              <a:gdLst>
                <a:gd name="T0" fmla="*/ 21 w 46"/>
                <a:gd name="T1" fmla="*/ 24 h 55"/>
                <a:gd name="T2" fmla="*/ 42 w 46"/>
                <a:gd name="T3" fmla="*/ 40 h 55"/>
                <a:gd name="T4" fmla="*/ 46 w 46"/>
                <a:gd name="T5" fmla="*/ 18 h 55"/>
                <a:gd name="T6" fmla="*/ 24 w 46"/>
                <a:gd name="T7" fmla="*/ 3 h 55"/>
                <a:gd name="T8" fmla="*/ 16 w 46"/>
                <a:gd name="T9" fmla="*/ 32 h 55"/>
                <a:gd name="T10" fmla="*/ 6 w 46"/>
                <a:gd name="T11" fmla="*/ 24 h 55"/>
                <a:gd name="T12" fmla="*/ 0 w 46"/>
                <a:gd name="T13" fmla="*/ 48 h 55"/>
                <a:gd name="T14" fmla="*/ 13 w 46"/>
                <a:gd name="T15" fmla="*/ 55 h 55"/>
                <a:gd name="T16" fmla="*/ 21 w 46"/>
                <a:gd name="T17" fmla="*/ 2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5">
                  <a:moveTo>
                    <a:pt x="21" y="24"/>
                  </a:moveTo>
                  <a:cubicBezTo>
                    <a:pt x="30" y="25"/>
                    <a:pt x="36" y="35"/>
                    <a:pt x="42" y="40"/>
                  </a:cubicBezTo>
                  <a:cubicBezTo>
                    <a:pt x="42" y="32"/>
                    <a:pt x="43" y="25"/>
                    <a:pt x="46" y="18"/>
                  </a:cubicBezTo>
                  <a:cubicBezTo>
                    <a:pt x="41" y="12"/>
                    <a:pt x="31" y="0"/>
                    <a:pt x="24" y="3"/>
                  </a:cubicBezTo>
                  <a:cubicBezTo>
                    <a:pt x="18" y="5"/>
                    <a:pt x="16" y="26"/>
                    <a:pt x="16" y="32"/>
                  </a:cubicBezTo>
                  <a:cubicBezTo>
                    <a:pt x="16" y="29"/>
                    <a:pt x="10" y="26"/>
                    <a:pt x="6" y="24"/>
                  </a:cubicBezTo>
                  <a:cubicBezTo>
                    <a:pt x="3" y="31"/>
                    <a:pt x="2" y="39"/>
                    <a:pt x="0" y="48"/>
                  </a:cubicBezTo>
                  <a:cubicBezTo>
                    <a:pt x="5" y="50"/>
                    <a:pt x="9" y="54"/>
                    <a:pt x="13" y="55"/>
                  </a:cubicBezTo>
                  <a:cubicBezTo>
                    <a:pt x="11" y="46"/>
                    <a:pt x="16" y="32"/>
                    <a:pt x="21" y="2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0" name="Freeform 120"/>
            <p:cNvSpPr/>
            <p:nvPr/>
          </p:nvSpPr>
          <p:spPr bwMode="auto">
            <a:xfrm>
              <a:off x="3714751" y="4105275"/>
              <a:ext cx="188913" cy="130175"/>
            </a:xfrm>
            <a:custGeom>
              <a:avLst/>
              <a:gdLst>
                <a:gd name="T0" fmla="*/ 108 w 140"/>
                <a:gd name="T1" fmla="*/ 17 h 96"/>
                <a:gd name="T2" fmla="*/ 98 w 140"/>
                <a:gd name="T3" fmla="*/ 5 h 96"/>
                <a:gd name="T4" fmla="*/ 88 w 140"/>
                <a:gd name="T5" fmla="*/ 19 h 96"/>
                <a:gd name="T6" fmla="*/ 79 w 140"/>
                <a:gd name="T7" fmla="*/ 36 h 96"/>
                <a:gd name="T8" fmla="*/ 69 w 140"/>
                <a:gd name="T9" fmla="*/ 19 h 96"/>
                <a:gd name="T10" fmla="*/ 51 w 140"/>
                <a:gd name="T11" fmla="*/ 49 h 96"/>
                <a:gd name="T12" fmla="*/ 36 w 140"/>
                <a:gd name="T13" fmla="*/ 36 h 96"/>
                <a:gd name="T14" fmla="*/ 25 w 140"/>
                <a:gd name="T15" fmla="*/ 60 h 96"/>
                <a:gd name="T16" fmla="*/ 3 w 140"/>
                <a:gd name="T17" fmla="*/ 49 h 96"/>
                <a:gd name="T18" fmla="*/ 3 w 140"/>
                <a:gd name="T19" fmla="*/ 86 h 96"/>
                <a:gd name="T20" fmla="*/ 6 w 140"/>
                <a:gd name="T21" fmla="*/ 82 h 96"/>
                <a:gd name="T22" fmla="*/ 22 w 140"/>
                <a:gd name="T23" fmla="*/ 96 h 96"/>
                <a:gd name="T24" fmla="*/ 32 w 140"/>
                <a:gd name="T25" fmla="*/ 59 h 96"/>
                <a:gd name="T26" fmla="*/ 48 w 140"/>
                <a:gd name="T27" fmla="*/ 80 h 96"/>
                <a:gd name="T28" fmla="*/ 60 w 140"/>
                <a:gd name="T29" fmla="*/ 47 h 96"/>
                <a:gd name="T30" fmla="*/ 77 w 140"/>
                <a:gd name="T31" fmla="*/ 61 h 96"/>
                <a:gd name="T32" fmla="*/ 96 w 140"/>
                <a:gd name="T33" fmla="*/ 27 h 96"/>
                <a:gd name="T34" fmla="*/ 109 w 140"/>
                <a:gd name="T35" fmla="*/ 42 h 96"/>
                <a:gd name="T36" fmla="*/ 118 w 140"/>
                <a:gd name="T37" fmla="*/ 10 h 96"/>
                <a:gd name="T38" fmla="*/ 139 w 140"/>
                <a:gd name="T39" fmla="*/ 23 h 96"/>
                <a:gd name="T40" fmla="*/ 140 w 140"/>
                <a:gd name="T41" fmla="*/ 7 h 96"/>
                <a:gd name="T42" fmla="*/ 114 w 140"/>
                <a:gd name="T43" fmla="*/ 0 h 96"/>
                <a:gd name="T44" fmla="*/ 108 w 140"/>
                <a:gd name="T45" fmla="*/ 1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" h="96">
                  <a:moveTo>
                    <a:pt x="108" y="17"/>
                  </a:moveTo>
                  <a:cubicBezTo>
                    <a:pt x="106" y="13"/>
                    <a:pt x="101" y="8"/>
                    <a:pt x="98" y="5"/>
                  </a:cubicBezTo>
                  <a:cubicBezTo>
                    <a:pt x="93" y="8"/>
                    <a:pt x="91" y="15"/>
                    <a:pt x="88" y="19"/>
                  </a:cubicBezTo>
                  <a:cubicBezTo>
                    <a:pt x="85" y="25"/>
                    <a:pt x="80" y="30"/>
                    <a:pt x="79" y="36"/>
                  </a:cubicBezTo>
                  <a:cubicBezTo>
                    <a:pt x="78" y="30"/>
                    <a:pt x="72" y="25"/>
                    <a:pt x="69" y="19"/>
                  </a:cubicBezTo>
                  <a:cubicBezTo>
                    <a:pt x="62" y="27"/>
                    <a:pt x="52" y="38"/>
                    <a:pt x="51" y="49"/>
                  </a:cubicBezTo>
                  <a:cubicBezTo>
                    <a:pt x="46" y="44"/>
                    <a:pt x="42" y="40"/>
                    <a:pt x="36" y="36"/>
                  </a:cubicBezTo>
                  <a:cubicBezTo>
                    <a:pt x="30" y="41"/>
                    <a:pt x="28" y="52"/>
                    <a:pt x="25" y="60"/>
                  </a:cubicBezTo>
                  <a:cubicBezTo>
                    <a:pt x="20" y="55"/>
                    <a:pt x="10" y="47"/>
                    <a:pt x="3" y="49"/>
                  </a:cubicBezTo>
                  <a:cubicBezTo>
                    <a:pt x="0" y="62"/>
                    <a:pt x="2" y="74"/>
                    <a:pt x="3" y="86"/>
                  </a:cubicBezTo>
                  <a:cubicBezTo>
                    <a:pt x="4" y="85"/>
                    <a:pt x="5" y="83"/>
                    <a:pt x="6" y="82"/>
                  </a:cubicBezTo>
                  <a:cubicBezTo>
                    <a:pt x="13" y="85"/>
                    <a:pt x="17" y="91"/>
                    <a:pt x="22" y="96"/>
                  </a:cubicBezTo>
                  <a:cubicBezTo>
                    <a:pt x="21" y="82"/>
                    <a:pt x="27" y="72"/>
                    <a:pt x="32" y="59"/>
                  </a:cubicBezTo>
                  <a:cubicBezTo>
                    <a:pt x="41" y="63"/>
                    <a:pt x="43" y="73"/>
                    <a:pt x="48" y="80"/>
                  </a:cubicBezTo>
                  <a:cubicBezTo>
                    <a:pt x="49" y="69"/>
                    <a:pt x="52" y="56"/>
                    <a:pt x="60" y="47"/>
                  </a:cubicBezTo>
                  <a:cubicBezTo>
                    <a:pt x="65" y="52"/>
                    <a:pt x="71" y="56"/>
                    <a:pt x="77" y="61"/>
                  </a:cubicBezTo>
                  <a:cubicBezTo>
                    <a:pt x="79" y="51"/>
                    <a:pt x="87" y="33"/>
                    <a:pt x="96" y="27"/>
                  </a:cubicBezTo>
                  <a:cubicBezTo>
                    <a:pt x="100" y="32"/>
                    <a:pt x="106" y="36"/>
                    <a:pt x="109" y="42"/>
                  </a:cubicBezTo>
                  <a:cubicBezTo>
                    <a:pt x="110" y="32"/>
                    <a:pt x="110" y="17"/>
                    <a:pt x="118" y="10"/>
                  </a:cubicBezTo>
                  <a:cubicBezTo>
                    <a:pt x="126" y="15"/>
                    <a:pt x="133" y="16"/>
                    <a:pt x="139" y="23"/>
                  </a:cubicBezTo>
                  <a:cubicBezTo>
                    <a:pt x="139" y="18"/>
                    <a:pt x="139" y="12"/>
                    <a:pt x="140" y="7"/>
                  </a:cubicBezTo>
                  <a:cubicBezTo>
                    <a:pt x="131" y="4"/>
                    <a:pt x="123" y="2"/>
                    <a:pt x="114" y="0"/>
                  </a:cubicBezTo>
                  <a:cubicBezTo>
                    <a:pt x="111" y="6"/>
                    <a:pt x="108" y="12"/>
                    <a:pt x="108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1" name="Freeform 121"/>
            <p:cNvSpPr/>
            <p:nvPr/>
          </p:nvSpPr>
          <p:spPr bwMode="auto">
            <a:xfrm>
              <a:off x="3652838" y="4114800"/>
              <a:ext cx="292100" cy="207963"/>
            </a:xfrm>
            <a:custGeom>
              <a:avLst/>
              <a:gdLst>
                <a:gd name="T0" fmla="*/ 184 w 216"/>
                <a:gd name="T1" fmla="*/ 16 h 153"/>
                <a:gd name="T2" fmla="*/ 163 w 216"/>
                <a:gd name="T3" fmla="*/ 3 h 153"/>
                <a:gd name="T4" fmla="*/ 154 w 216"/>
                <a:gd name="T5" fmla="*/ 35 h 153"/>
                <a:gd name="T6" fmla="*/ 141 w 216"/>
                <a:gd name="T7" fmla="*/ 20 h 153"/>
                <a:gd name="T8" fmla="*/ 122 w 216"/>
                <a:gd name="T9" fmla="*/ 54 h 153"/>
                <a:gd name="T10" fmla="*/ 105 w 216"/>
                <a:gd name="T11" fmla="*/ 40 h 153"/>
                <a:gd name="T12" fmla="*/ 93 w 216"/>
                <a:gd name="T13" fmla="*/ 73 h 153"/>
                <a:gd name="T14" fmla="*/ 77 w 216"/>
                <a:gd name="T15" fmla="*/ 52 h 153"/>
                <a:gd name="T16" fmla="*/ 67 w 216"/>
                <a:gd name="T17" fmla="*/ 89 h 153"/>
                <a:gd name="T18" fmla="*/ 51 w 216"/>
                <a:gd name="T19" fmla="*/ 75 h 153"/>
                <a:gd name="T20" fmla="*/ 48 w 216"/>
                <a:gd name="T21" fmla="*/ 79 h 153"/>
                <a:gd name="T22" fmla="*/ 47 w 216"/>
                <a:gd name="T23" fmla="*/ 82 h 153"/>
                <a:gd name="T24" fmla="*/ 43 w 216"/>
                <a:gd name="T25" fmla="*/ 104 h 153"/>
                <a:gd name="T26" fmla="*/ 22 w 216"/>
                <a:gd name="T27" fmla="*/ 88 h 153"/>
                <a:gd name="T28" fmla="*/ 14 w 216"/>
                <a:gd name="T29" fmla="*/ 119 h 153"/>
                <a:gd name="T30" fmla="*/ 1 w 216"/>
                <a:gd name="T31" fmla="*/ 112 h 153"/>
                <a:gd name="T32" fmla="*/ 1 w 216"/>
                <a:gd name="T33" fmla="*/ 144 h 153"/>
                <a:gd name="T34" fmla="*/ 11 w 216"/>
                <a:gd name="T35" fmla="*/ 145 h 153"/>
                <a:gd name="T36" fmla="*/ 21 w 216"/>
                <a:gd name="T37" fmla="*/ 153 h 153"/>
                <a:gd name="T38" fmla="*/ 25 w 216"/>
                <a:gd name="T39" fmla="*/ 116 h 153"/>
                <a:gd name="T40" fmla="*/ 49 w 216"/>
                <a:gd name="T41" fmla="*/ 136 h 153"/>
                <a:gd name="T42" fmla="*/ 50 w 216"/>
                <a:gd name="T43" fmla="*/ 111 h 153"/>
                <a:gd name="T44" fmla="*/ 67 w 216"/>
                <a:gd name="T45" fmla="*/ 112 h 153"/>
                <a:gd name="T46" fmla="*/ 76 w 216"/>
                <a:gd name="T47" fmla="*/ 120 h 153"/>
                <a:gd name="T48" fmla="*/ 76 w 216"/>
                <a:gd name="T49" fmla="*/ 95 h 153"/>
                <a:gd name="T50" fmla="*/ 91 w 216"/>
                <a:gd name="T51" fmla="*/ 97 h 153"/>
                <a:gd name="T52" fmla="*/ 101 w 216"/>
                <a:gd name="T53" fmla="*/ 104 h 153"/>
                <a:gd name="T54" fmla="*/ 107 w 216"/>
                <a:gd name="T55" fmla="*/ 69 h 153"/>
                <a:gd name="T56" fmla="*/ 129 w 216"/>
                <a:gd name="T57" fmla="*/ 85 h 153"/>
                <a:gd name="T58" fmla="*/ 142 w 216"/>
                <a:gd name="T59" fmla="*/ 54 h 153"/>
                <a:gd name="T60" fmla="*/ 161 w 216"/>
                <a:gd name="T61" fmla="*/ 69 h 153"/>
                <a:gd name="T62" fmla="*/ 162 w 216"/>
                <a:gd name="T63" fmla="*/ 41 h 153"/>
                <a:gd name="T64" fmla="*/ 167 w 216"/>
                <a:gd name="T65" fmla="*/ 33 h 153"/>
                <a:gd name="T66" fmla="*/ 179 w 216"/>
                <a:gd name="T67" fmla="*/ 39 h 153"/>
                <a:gd name="T68" fmla="*/ 191 w 216"/>
                <a:gd name="T69" fmla="*/ 48 h 153"/>
                <a:gd name="T70" fmla="*/ 191 w 216"/>
                <a:gd name="T71" fmla="*/ 33 h 153"/>
                <a:gd name="T72" fmla="*/ 193 w 216"/>
                <a:gd name="T73" fmla="*/ 20 h 153"/>
                <a:gd name="T74" fmla="*/ 213 w 216"/>
                <a:gd name="T75" fmla="*/ 38 h 153"/>
                <a:gd name="T76" fmla="*/ 216 w 216"/>
                <a:gd name="T77" fmla="*/ 16 h 153"/>
                <a:gd name="T78" fmla="*/ 185 w 216"/>
                <a:gd name="T79" fmla="*/ 0 h 153"/>
                <a:gd name="T80" fmla="*/ 184 w 216"/>
                <a:gd name="T81" fmla="*/ 1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153">
                  <a:moveTo>
                    <a:pt x="184" y="16"/>
                  </a:moveTo>
                  <a:cubicBezTo>
                    <a:pt x="178" y="9"/>
                    <a:pt x="171" y="8"/>
                    <a:pt x="163" y="3"/>
                  </a:cubicBezTo>
                  <a:cubicBezTo>
                    <a:pt x="155" y="10"/>
                    <a:pt x="155" y="25"/>
                    <a:pt x="154" y="35"/>
                  </a:cubicBezTo>
                  <a:cubicBezTo>
                    <a:pt x="151" y="29"/>
                    <a:pt x="145" y="25"/>
                    <a:pt x="141" y="20"/>
                  </a:cubicBezTo>
                  <a:cubicBezTo>
                    <a:pt x="132" y="26"/>
                    <a:pt x="124" y="44"/>
                    <a:pt x="122" y="54"/>
                  </a:cubicBezTo>
                  <a:cubicBezTo>
                    <a:pt x="116" y="49"/>
                    <a:pt x="110" y="45"/>
                    <a:pt x="105" y="40"/>
                  </a:cubicBezTo>
                  <a:cubicBezTo>
                    <a:pt x="97" y="49"/>
                    <a:pt x="94" y="62"/>
                    <a:pt x="93" y="73"/>
                  </a:cubicBezTo>
                  <a:cubicBezTo>
                    <a:pt x="88" y="66"/>
                    <a:pt x="86" y="56"/>
                    <a:pt x="77" y="52"/>
                  </a:cubicBezTo>
                  <a:cubicBezTo>
                    <a:pt x="72" y="65"/>
                    <a:pt x="66" y="75"/>
                    <a:pt x="67" y="89"/>
                  </a:cubicBezTo>
                  <a:cubicBezTo>
                    <a:pt x="62" y="84"/>
                    <a:pt x="58" y="78"/>
                    <a:pt x="51" y="75"/>
                  </a:cubicBezTo>
                  <a:cubicBezTo>
                    <a:pt x="50" y="76"/>
                    <a:pt x="49" y="78"/>
                    <a:pt x="48" y="79"/>
                  </a:cubicBezTo>
                  <a:cubicBezTo>
                    <a:pt x="48" y="80"/>
                    <a:pt x="47" y="81"/>
                    <a:pt x="47" y="82"/>
                  </a:cubicBezTo>
                  <a:cubicBezTo>
                    <a:pt x="44" y="89"/>
                    <a:pt x="43" y="96"/>
                    <a:pt x="43" y="104"/>
                  </a:cubicBezTo>
                  <a:cubicBezTo>
                    <a:pt x="37" y="99"/>
                    <a:pt x="31" y="89"/>
                    <a:pt x="22" y="88"/>
                  </a:cubicBezTo>
                  <a:cubicBezTo>
                    <a:pt x="17" y="96"/>
                    <a:pt x="12" y="110"/>
                    <a:pt x="14" y="119"/>
                  </a:cubicBezTo>
                  <a:cubicBezTo>
                    <a:pt x="10" y="118"/>
                    <a:pt x="6" y="114"/>
                    <a:pt x="1" y="112"/>
                  </a:cubicBezTo>
                  <a:cubicBezTo>
                    <a:pt x="0" y="122"/>
                    <a:pt x="0" y="133"/>
                    <a:pt x="1" y="144"/>
                  </a:cubicBezTo>
                  <a:cubicBezTo>
                    <a:pt x="4" y="144"/>
                    <a:pt x="7" y="143"/>
                    <a:pt x="11" y="145"/>
                  </a:cubicBezTo>
                  <a:cubicBezTo>
                    <a:pt x="14" y="146"/>
                    <a:pt x="20" y="150"/>
                    <a:pt x="21" y="153"/>
                  </a:cubicBezTo>
                  <a:cubicBezTo>
                    <a:pt x="16" y="141"/>
                    <a:pt x="22" y="127"/>
                    <a:pt x="25" y="116"/>
                  </a:cubicBezTo>
                  <a:cubicBezTo>
                    <a:pt x="33" y="116"/>
                    <a:pt x="46" y="129"/>
                    <a:pt x="49" y="136"/>
                  </a:cubicBezTo>
                  <a:cubicBezTo>
                    <a:pt x="47" y="128"/>
                    <a:pt x="48" y="119"/>
                    <a:pt x="50" y="111"/>
                  </a:cubicBezTo>
                  <a:cubicBezTo>
                    <a:pt x="53" y="100"/>
                    <a:pt x="61" y="108"/>
                    <a:pt x="67" y="112"/>
                  </a:cubicBezTo>
                  <a:cubicBezTo>
                    <a:pt x="70" y="114"/>
                    <a:pt x="73" y="117"/>
                    <a:pt x="76" y="120"/>
                  </a:cubicBezTo>
                  <a:cubicBezTo>
                    <a:pt x="74" y="112"/>
                    <a:pt x="74" y="103"/>
                    <a:pt x="76" y="95"/>
                  </a:cubicBezTo>
                  <a:cubicBezTo>
                    <a:pt x="78" y="86"/>
                    <a:pt x="86" y="93"/>
                    <a:pt x="91" y="97"/>
                  </a:cubicBezTo>
                  <a:cubicBezTo>
                    <a:pt x="94" y="99"/>
                    <a:pt x="97" y="102"/>
                    <a:pt x="101" y="104"/>
                  </a:cubicBezTo>
                  <a:cubicBezTo>
                    <a:pt x="100" y="93"/>
                    <a:pt x="99" y="79"/>
                    <a:pt x="107" y="69"/>
                  </a:cubicBezTo>
                  <a:cubicBezTo>
                    <a:pt x="115" y="73"/>
                    <a:pt x="123" y="78"/>
                    <a:pt x="129" y="85"/>
                  </a:cubicBezTo>
                  <a:cubicBezTo>
                    <a:pt x="128" y="74"/>
                    <a:pt x="134" y="62"/>
                    <a:pt x="142" y="54"/>
                  </a:cubicBezTo>
                  <a:cubicBezTo>
                    <a:pt x="149" y="58"/>
                    <a:pt x="155" y="63"/>
                    <a:pt x="161" y="69"/>
                  </a:cubicBezTo>
                  <a:cubicBezTo>
                    <a:pt x="160" y="59"/>
                    <a:pt x="161" y="50"/>
                    <a:pt x="162" y="41"/>
                  </a:cubicBezTo>
                  <a:cubicBezTo>
                    <a:pt x="163" y="38"/>
                    <a:pt x="163" y="33"/>
                    <a:pt x="167" y="33"/>
                  </a:cubicBezTo>
                  <a:cubicBezTo>
                    <a:pt x="171" y="32"/>
                    <a:pt x="176" y="37"/>
                    <a:pt x="179" y="39"/>
                  </a:cubicBezTo>
                  <a:cubicBezTo>
                    <a:pt x="183" y="42"/>
                    <a:pt x="187" y="45"/>
                    <a:pt x="191" y="48"/>
                  </a:cubicBezTo>
                  <a:cubicBezTo>
                    <a:pt x="190" y="43"/>
                    <a:pt x="191" y="38"/>
                    <a:pt x="191" y="33"/>
                  </a:cubicBezTo>
                  <a:cubicBezTo>
                    <a:pt x="191" y="29"/>
                    <a:pt x="190" y="23"/>
                    <a:pt x="193" y="20"/>
                  </a:cubicBezTo>
                  <a:cubicBezTo>
                    <a:pt x="200" y="25"/>
                    <a:pt x="208" y="30"/>
                    <a:pt x="213" y="38"/>
                  </a:cubicBezTo>
                  <a:cubicBezTo>
                    <a:pt x="213" y="33"/>
                    <a:pt x="213" y="22"/>
                    <a:pt x="216" y="16"/>
                  </a:cubicBezTo>
                  <a:cubicBezTo>
                    <a:pt x="206" y="9"/>
                    <a:pt x="196" y="4"/>
                    <a:pt x="185" y="0"/>
                  </a:cubicBezTo>
                  <a:cubicBezTo>
                    <a:pt x="184" y="5"/>
                    <a:pt x="184" y="11"/>
                    <a:pt x="184" y="16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2" name="Freeform 122"/>
            <p:cNvSpPr/>
            <p:nvPr/>
          </p:nvSpPr>
          <p:spPr bwMode="auto">
            <a:xfrm>
              <a:off x="3654426" y="4137025"/>
              <a:ext cx="341313" cy="230188"/>
            </a:xfrm>
            <a:custGeom>
              <a:avLst/>
              <a:gdLst>
                <a:gd name="T0" fmla="*/ 212 w 252"/>
                <a:gd name="T1" fmla="*/ 22 h 170"/>
                <a:gd name="T2" fmla="*/ 192 w 252"/>
                <a:gd name="T3" fmla="*/ 4 h 170"/>
                <a:gd name="T4" fmla="*/ 190 w 252"/>
                <a:gd name="T5" fmla="*/ 17 h 170"/>
                <a:gd name="T6" fmla="*/ 190 w 252"/>
                <a:gd name="T7" fmla="*/ 32 h 170"/>
                <a:gd name="T8" fmla="*/ 178 w 252"/>
                <a:gd name="T9" fmla="*/ 23 h 170"/>
                <a:gd name="T10" fmla="*/ 166 w 252"/>
                <a:gd name="T11" fmla="*/ 17 h 170"/>
                <a:gd name="T12" fmla="*/ 161 w 252"/>
                <a:gd name="T13" fmla="*/ 25 h 170"/>
                <a:gd name="T14" fmla="*/ 160 w 252"/>
                <a:gd name="T15" fmla="*/ 53 h 170"/>
                <a:gd name="T16" fmla="*/ 141 w 252"/>
                <a:gd name="T17" fmla="*/ 38 h 170"/>
                <a:gd name="T18" fmla="*/ 128 w 252"/>
                <a:gd name="T19" fmla="*/ 69 h 170"/>
                <a:gd name="T20" fmla="*/ 106 w 252"/>
                <a:gd name="T21" fmla="*/ 53 h 170"/>
                <a:gd name="T22" fmla="*/ 100 w 252"/>
                <a:gd name="T23" fmla="*/ 88 h 170"/>
                <a:gd name="T24" fmla="*/ 90 w 252"/>
                <a:gd name="T25" fmla="*/ 81 h 170"/>
                <a:gd name="T26" fmla="*/ 75 w 252"/>
                <a:gd name="T27" fmla="*/ 79 h 170"/>
                <a:gd name="T28" fmla="*/ 75 w 252"/>
                <a:gd name="T29" fmla="*/ 104 h 170"/>
                <a:gd name="T30" fmla="*/ 66 w 252"/>
                <a:gd name="T31" fmla="*/ 96 h 170"/>
                <a:gd name="T32" fmla="*/ 49 w 252"/>
                <a:gd name="T33" fmla="*/ 95 h 170"/>
                <a:gd name="T34" fmla="*/ 48 w 252"/>
                <a:gd name="T35" fmla="*/ 120 h 170"/>
                <a:gd name="T36" fmla="*/ 24 w 252"/>
                <a:gd name="T37" fmla="*/ 100 h 170"/>
                <a:gd name="T38" fmla="*/ 20 w 252"/>
                <a:gd name="T39" fmla="*/ 137 h 170"/>
                <a:gd name="T40" fmla="*/ 10 w 252"/>
                <a:gd name="T41" fmla="*/ 129 h 170"/>
                <a:gd name="T42" fmla="*/ 0 w 252"/>
                <a:gd name="T43" fmla="*/ 128 h 170"/>
                <a:gd name="T44" fmla="*/ 7 w 252"/>
                <a:gd name="T45" fmla="*/ 159 h 170"/>
                <a:gd name="T46" fmla="*/ 12 w 252"/>
                <a:gd name="T47" fmla="*/ 158 h 170"/>
                <a:gd name="T48" fmla="*/ 22 w 252"/>
                <a:gd name="T49" fmla="*/ 161 h 170"/>
                <a:gd name="T50" fmla="*/ 36 w 252"/>
                <a:gd name="T51" fmla="*/ 170 h 170"/>
                <a:gd name="T52" fmla="*/ 33 w 252"/>
                <a:gd name="T53" fmla="*/ 139 h 170"/>
                <a:gd name="T54" fmla="*/ 53 w 252"/>
                <a:gd name="T55" fmla="*/ 142 h 170"/>
                <a:gd name="T56" fmla="*/ 62 w 252"/>
                <a:gd name="T57" fmla="*/ 150 h 170"/>
                <a:gd name="T58" fmla="*/ 61 w 252"/>
                <a:gd name="T59" fmla="*/ 125 h 170"/>
                <a:gd name="T60" fmla="*/ 77 w 252"/>
                <a:gd name="T61" fmla="*/ 123 h 170"/>
                <a:gd name="T62" fmla="*/ 88 w 252"/>
                <a:gd name="T63" fmla="*/ 131 h 170"/>
                <a:gd name="T64" fmla="*/ 84 w 252"/>
                <a:gd name="T65" fmla="*/ 114 h 170"/>
                <a:gd name="T66" fmla="*/ 87 w 252"/>
                <a:gd name="T67" fmla="*/ 99 h 170"/>
                <a:gd name="T68" fmla="*/ 109 w 252"/>
                <a:gd name="T69" fmla="*/ 115 h 170"/>
                <a:gd name="T70" fmla="*/ 113 w 252"/>
                <a:gd name="T71" fmla="*/ 86 h 170"/>
                <a:gd name="T72" fmla="*/ 129 w 252"/>
                <a:gd name="T73" fmla="*/ 100 h 170"/>
                <a:gd name="T74" fmla="*/ 141 w 252"/>
                <a:gd name="T75" fmla="*/ 69 h 170"/>
                <a:gd name="T76" fmla="*/ 158 w 252"/>
                <a:gd name="T77" fmla="*/ 88 h 170"/>
                <a:gd name="T78" fmla="*/ 168 w 252"/>
                <a:gd name="T79" fmla="*/ 64 h 170"/>
                <a:gd name="T80" fmla="*/ 180 w 252"/>
                <a:gd name="T81" fmla="*/ 61 h 170"/>
                <a:gd name="T82" fmla="*/ 188 w 252"/>
                <a:gd name="T83" fmla="*/ 71 h 170"/>
                <a:gd name="T84" fmla="*/ 199 w 252"/>
                <a:gd name="T85" fmla="*/ 44 h 170"/>
                <a:gd name="T86" fmla="*/ 207 w 252"/>
                <a:gd name="T87" fmla="*/ 37 h 170"/>
                <a:gd name="T88" fmla="*/ 216 w 252"/>
                <a:gd name="T89" fmla="*/ 46 h 170"/>
                <a:gd name="T90" fmla="*/ 221 w 252"/>
                <a:gd name="T91" fmla="*/ 58 h 170"/>
                <a:gd name="T92" fmla="*/ 232 w 252"/>
                <a:gd name="T93" fmla="*/ 30 h 170"/>
                <a:gd name="T94" fmla="*/ 245 w 252"/>
                <a:gd name="T95" fmla="*/ 48 h 170"/>
                <a:gd name="T96" fmla="*/ 249 w 252"/>
                <a:gd name="T97" fmla="*/ 42 h 170"/>
                <a:gd name="T98" fmla="*/ 252 w 252"/>
                <a:gd name="T99" fmla="*/ 37 h 170"/>
                <a:gd name="T100" fmla="*/ 215 w 252"/>
                <a:gd name="T101" fmla="*/ 0 h 170"/>
                <a:gd name="T102" fmla="*/ 212 w 252"/>
                <a:gd name="T103" fmla="*/ 2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" h="170">
                  <a:moveTo>
                    <a:pt x="212" y="22"/>
                  </a:moveTo>
                  <a:cubicBezTo>
                    <a:pt x="207" y="14"/>
                    <a:pt x="199" y="9"/>
                    <a:pt x="192" y="4"/>
                  </a:cubicBezTo>
                  <a:cubicBezTo>
                    <a:pt x="189" y="7"/>
                    <a:pt x="190" y="13"/>
                    <a:pt x="190" y="17"/>
                  </a:cubicBezTo>
                  <a:cubicBezTo>
                    <a:pt x="190" y="22"/>
                    <a:pt x="189" y="27"/>
                    <a:pt x="190" y="32"/>
                  </a:cubicBezTo>
                  <a:cubicBezTo>
                    <a:pt x="186" y="29"/>
                    <a:pt x="182" y="26"/>
                    <a:pt x="178" y="23"/>
                  </a:cubicBezTo>
                  <a:cubicBezTo>
                    <a:pt x="175" y="21"/>
                    <a:pt x="170" y="16"/>
                    <a:pt x="166" y="17"/>
                  </a:cubicBezTo>
                  <a:cubicBezTo>
                    <a:pt x="162" y="17"/>
                    <a:pt x="162" y="22"/>
                    <a:pt x="161" y="25"/>
                  </a:cubicBezTo>
                  <a:cubicBezTo>
                    <a:pt x="160" y="34"/>
                    <a:pt x="159" y="43"/>
                    <a:pt x="160" y="53"/>
                  </a:cubicBezTo>
                  <a:cubicBezTo>
                    <a:pt x="154" y="47"/>
                    <a:pt x="148" y="42"/>
                    <a:pt x="141" y="38"/>
                  </a:cubicBezTo>
                  <a:cubicBezTo>
                    <a:pt x="133" y="46"/>
                    <a:pt x="127" y="58"/>
                    <a:pt x="128" y="69"/>
                  </a:cubicBezTo>
                  <a:cubicBezTo>
                    <a:pt x="122" y="62"/>
                    <a:pt x="114" y="57"/>
                    <a:pt x="106" y="53"/>
                  </a:cubicBezTo>
                  <a:cubicBezTo>
                    <a:pt x="98" y="63"/>
                    <a:pt x="99" y="77"/>
                    <a:pt x="100" y="88"/>
                  </a:cubicBezTo>
                  <a:cubicBezTo>
                    <a:pt x="96" y="86"/>
                    <a:pt x="93" y="83"/>
                    <a:pt x="90" y="81"/>
                  </a:cubicBezTo>
                  <a:cubicBezTo>
                    <a:pt x="85" y="77"/>
                    <a:pt x="77" y="70"/>
                    <a:pt x="75" y="79"/>
                  </a:cubicBezTo>
                  <a:cubicBezTo>
                    <a:pt x="73" y="87"/>
                    <a:pt x="73" y="96"/>
                    <a:pt x="75" y="104"/>
                  </a:cubicBezTo>
                  <a:cubicBezTo>
                    <a:pt x="72" y="101"/>
                    <a:pt x="69" y="98"/>
                    <a:pt x="66" y="96"/>
                  </a:cubicBezTo>
                  <a:cubicBezTo>
                    <a:pt x="60" y="92"/>
                    <a:pt x="52" y="84"/>
                    <a:pt x="49" y="95"/>
                  </a:cubicBezTo>
                  <a:cubicBezTo>
                    <a:pt x="47" y="103"/>
                    <a:pt x="46" y="112"/>
                    <a:pt x="48" y="120"/>
                  </a:cubicBezTo>
                  <a:cubicBezTo>
                    <a:pt x="45" y="113"/>
                    <a:pt x="32" y="100"/>
                    <a:pt x="24" y="100"/>
                  </a:cubicBezTo>
                  <a:cubicBezTo>
                    <a:pt x="21" y="111"/>
                    <a:pt x="15" y="125"/>
                    <a:pt x="20" y="137"/>
                  </a:cubicBezTo>
                  <a:cubicBezTo>
                    <a:pt x="19" y="134"/>
                    <a:pt x="13" y="130"/>
                    <a:pt x="10" y="129"/>
                  </a:cubicBezTo>
                  <a:cubicBezTo>
                    <a:pt x="6" y="127"/>
                    <a:pt x="3" y="128"/>
                    <a:pt x="0" y="128"/>
                  </a:cubicBezTo>
                  <a:cubicBezTo>
                    <a:pt x="1" y="139"/>
                    <a:pt x="4" y="149"/>
                    <a:pt x="7" y="159"/>
                  </a:cubicBezTo>
                  <a:cubicBezTo>
                    <a:pt x="8" y="158"/>
                    <a:pt x="10" y="158"/>
                    <a:pt x="12" y="158"/>
                  </a:cubicBezTo>
                  <a:cubicBezTo>
                    <a:pt x="15" y="158"/>
                    <a:pt x="19" y="159"/>
                    <a:pt x="22" y="161"/>
                  </a:cubicBezTo>
                  <a:cubicBezTo>
                    <a:pt x="27" y="163"/>
                    <a:pt x="32" y="167"/>
                    <a:pt x="36" y="170"/>
                  </a:cubicBezTo>
                  <a:cubicBezTo>
                    <a:pt x="33" y="161"/>
                    <a:pt x="29" y="148"/>
                    <a:pt x="33" y="139"/>
                  </a:cubicBezTo>
                  <a:cubicBezTo>
                    <a:pt x="37" y="129"/>
                    <a:pt x="48" y="139"/>
                    <a:pt x="53" y="142"/>
                  </a:cubicBezTo>
                  <a:cubicBezTo>
                    <a:pt x="56" y="145"/>
                    <a:pt x="59" y="147"/>
                    <a:pt x="62" y="150"/>
                  </a:cubicBezTo>
                  <a:cubicBezTo>
                    <a:pt x="60" y="141"/>
                    <a:pt x="60" y="134"/>
                    <a:pt x="61" y="125"/>
                  </a:cubicBezTo>
                  <a:cubicBezTo>
                    <a:pt x="62" y="116"/>
                    <a:pt x="71" y="121"/>
                    <a:pt x="77" y="123"/>
                  </a:cubicBezTo>
                  <a:cubicBezTo>
                    <a:pt x="82" y="125"/>
                    <a:pt x="85" y="127"/>
                    <a:pt x="88" y="131"/>
                  </a:cubicBezTo>
                  <a:cubicBezTo>
                    <a:pt x="87" y="125"/>
                    <a:pt x="84" y="120"/>
                    <a:pt x="84" y="114"/>
                  </a:cubicBezTo>
                  <a:cubicBezTo>
                    <a:pt x="84" y="109"/>
                    <a:pt x="86" y="104"/>
                    <a:pt x="87" y="99"/>
                  </a:cubicBezTo>
                  <a:cubicBezTo>
                    <a:pt x="98" y="101"/>
                    <a:pt x="102" y="108"/>
                    <a:pt x="109" y="115"/>
                  </a:cubicBezTo>
                  <a:cubicBezTo>
                    <a:pt x="107" y="104"/>
                    <a:pt x="108" y="96"/>
                    <a:pt x="113" y="86"/>
                  </a:cubicBezTo>
                  <a:cubicBezTo>
                    <a:pt x="120" y="89"/>
                    <a:pt x="125" y="94"/>
                    <a:pt x="129" y="100"/>
                  </a:cubicBezTo>
                  <a:cubicBezTo>
                    <a:pt x="125" y="90"/>
                    <a:pt x="134" y="77"/>
                    <a:pt x="141" y="69"/>
                  </a:cubicBezTo>
                  <a:cubicBezTo>
                    <a:pt x="148" y="74"/>
                    <a:pt x="153" y="81"/>
                    <a:pt x="158" y="88"/>
                  </a:cubicBezTo>
                  <a:cubicBezTo>
                    <a:pt x="159" y="79"/>
                    <a:pt x="163" y="72"/>
                    <a:pt x="168" y="64"/>
                  </a:cubicBezTo>
                  <a:cubicBezTo>
                    <a:pt x="171" y="58"/>
                    <a:pt x="174" y="54"/>
                    <a:pt x="180" y="61"/>
                  </a:cubicBezTo>
                  <a:cubicBezTo>
                    <a:pt x="183" y="64"/>
                    <a:pt x="186" y="68"/>
                    <a:pt x="188" y="71"/>
                  </a:cubicBezTo>
                  <a:cubicBezTo>
                    <a:pt x="191" y="61"/>
                    <a:pt x="193" y="53"/>
                    <a:pt x="199" y="44"/>
                  </a:cubicBezTo>
                  <a:cubicBezTo>
                    <a:pt x="201" y="41"/>
                    <a:pt x="204" y="37"/>
                    <a:pt x="207" y="37"/>
                  </a:cubicBezTo>
                  <a:cubicBezTo>
                    <a:pt x="211" y="38"/>
                    <a:pt x="214" y="44"/>
                    <a:pt x="216" y="46"/>
                  </a:cubicBezTo>
                  <a:cubicBezTo>
                    <a:pt x="218" y="50"/>
                    <a:pt x="220" y="54"/>
                    <a:pt x="221" y="58"/>
                  </a:cubicBezTo>
                  <a:cubicBezTo>
                    <a:pt x="223" y="49"/>
                    <a:pt x="226" y="37"/>
                    <a:pt x="232" y="30"/>
                  </a:cubicBezTo>
                  <a:cubicBezTo>
                    <a:pt x="236" y="36"/>
                    <a:pt x="241" y="42"/>
                    <a:pt x="245" y="48"/>
                  </a:cubicBezTo>
                  <a:cubicBezTo>
                    <a:pt x="247" y="47"/>
                    <a:pt x="248" y="44"/>
                    <a:pt x="249" y="42"/>
                  </a:cubicBezTo>
                  <a:cubicBezTo>
                    <a:pt x="250" y="41"/>
                    <a:pt x="251" y="39"/>
                    <a:pt x="252" y="37"/>
                  </a:cubicBezTo>
                  <a:cubicBezTo>
                    <a:pt x="242" y="22"/>
                    <a:pt x="229" y="10"/>
                    <a:pt x="215" y="0"/>
                  </a:cubicBezTo>
                  <a:cubicBezTo>
                    <a:pt x="212" y="6"/>
                    <a:pt x="212" y="17"/>
                    <a:pt x="212" y="2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3" name="Freeform 123"/>
            <p:cNvSpPr/>
            <p:nvPr/>
          </p:nvSpPr>
          <p:spPr bwMode="auto">
            <a:xfrm>
              <a:off x="3663951" y="4176712"/>
              <a:ext cx="344488" cy="223838"/>
            </a:xfrm>
            <a:custGeom>
              <a:avLst/>
              <a:gdLst>
                <a:gd name="T0" fmla="*/ 238 w 255"/>
                <a:gd name="T1" fmla="*/ 18 h 165"/>
                <a:gd name="T2" fmla="*/ 225 w 255"/>
                <a:gd name="T3" fmla="*/ 0 h 165"/>
                <a:gd name="T4" fmla="*/ 214 w 255"/>
                <a:gd name="T5" fmla="*/ 28 h 165"/>
                <a:gd name="T6" fmla="*/ 209 w 255"/>
                <a:gd name="T7" fmla="*/ 16 h 165"/>
                <a:gd name="T8" fmla="*/ 200 w 255"/>
                <a:gd name="T9" fmla="*/ 7 h 165"/>
                <a:gd name="T10" fmla="*/ 192 w 255"/>
                <a:gd name="T11" fmla="*/ 14 h 165"/>
                <a:gd name="T12" fmla="*/ 181 w 255"/>
                <a:gd name="T13" fmla="*/ 41 h 165"/>
                <a:gd name="T14" fmla="*/ 173 w 255"/>
                <a:gd name="T15" fmla="*/ 31 h 165"/>
                <a:gd name="T16" fmla="*/ 161 w 255"/>
                <a:gd name="T17" fmla="*/ 34 h 165"/>
                <a:gd name="T18" fmla="*/ 151 w 255"/>
                <a:gd name="T19" fmla="*/ 58 h 165"/>
                <a:gd name="T20" fmla="*/ 134 w 255"/>
                <a:gd name="T21" fmla="*/ 39 h 165"/>
                <a:gd name="T22" fmla="*/ 122 w 255"/>
                <a:gd name="T23" fmla="*/ 70 h 165"/>
                <a:gd name="T24" fmla="*/ 106 w 255"/>
                <a:gd name="T25" fmla="*/ 56 h 165"/>
                <a:gd name="T26" fmla="*/ 102 w 255"/>
                <a:gd name="T27" fmla="*/ 85 h 165"/>
                <a:gd name="T28" fmla="*/ 80 w 255"/>
                <a:gd name="T29" fmla="*/ 69 h 165"/>
                <a:gd name="T30" fmla="*/ 77 w 255"/>
                <a:gd name="T31" fmla="*/ 84 h 165"/>
                <a:gd name="T32" fmla="*/ 81 w 255"/>
                <a:gd name="T33" fmla="*/ 101 h 165"/>
                <a:gd name="T34" fmla="*/ 70 w 255"/>
                <a:gd name="T35" fmla="*/ 93 h 165"/>
                <a:gd name="T36" fmla="*/ 54 w 255"/>
                <a:gd name="T37" fmla="*/ 95 h 165"/>
                <a:gd name="T38" fmla="*/ 55 w 255"/>
                <a:gd name="T39" fmla="*/ 120 h 165"/>
                <a:gd name="T40" fmla="*/ 46 w 255"/>
                <a:gd name="T41" fmla="*/ 112 h 165"/>
                <a:gd name="T42" fmla="*/ 26 w 255"/>
                <a:gd name="T43" fmla="*/ 109 h 165"/>
                <a:gd name="T44" fmla="*/ 29 w 255"/>
                <a:gd name="T45" fmla="*/ 140 h 165"/>
                <a:gd name="T46" fmla="*/ 15 w 255"/>
                <a:gd name="T47" fmla="*/ 131 h 165"/>
                <a:gd name="T48" fmla="*/ 5 w 255"/>
                <a:gd name="T49" fmla="*/ 128 h 165"/>
                <a:gd name="T50" fmla="*/ 0 w 255"/>
                <a:gd name="T51" fmla="*/ 129 h 165"/>
                <a:gd name="T52" fmla="*/ 13 w 255"/>
                <a:gd name="T53" fmla="*/ 156 h 165"/>
                <a:gd name="T54" fmla="*/ 19 w 255"/>
                <a:gd name="T55" fmla="*/ 165 h 165"/>
                <a:gd name="T56" fmla="*/ 22 w 255"/>
                <a:gd name="T57" fmla="*/ 163 h 165"/>
                <a:gd name="T58" fmla="*/ 31 w 255"/>
                <a:gd name="T59" fmla="*/ 160 h 165"/>
                <a:gd name="T60" fmla="*/ 49 w 255"/>
                <a:gd name="T61" fmla="*/ 164 h 165"/>
                <a:gd name="T62" fmla="*/ 39 w 255"/>
                <a:gd name="T63" fmla="*/ 147 h 165"/>
                <a:gd name="T64" fmla="*/ 37 w 255"/>
                <a:gd name="T65" fmla="*/ 134 h 165"/>
                <a:gd name="T66" fmla="*/ 55 w 255"/>
                <a:gd name="T67" fmla="*/ 135 h 165"/>
                <a:gd name="T68" fmla="*/ 69 w 255"/>
                <a:gd name="T69" fmla="*/ 145 h 165"/>
                <a:gd name="T70" fmla="*/ 65 w 255"/>
                <a:gd name="T71" fmla="*/ 127 h 165"/>
                <a:gd name="T72" fmla="*/ 68 w 255"/>
                <a:gd name="T73" fmla="*/ 109 h 165"/>
                <a:gd name="T74" fmla="*/ 95 w 255"/>
                <a:gd name="T75" fmla="*/ 125 h 165"/>
                <a:gd name="T76" fmla="*/ 91 w 255"/>
                <a:gd name="T77" fmla="*/ 109 h 165"/>
                <a:gd name="T78" fmla="*/ 94 w 255"/>
                <a:gd name="T79" fmla="*/ 90 h 165"/>
                <a:gd name="T80" fmla="*/ 122 w 255"/>
                <a:gd name="T81" fmla="*/ 105 h 165"/>
                <a:gd name="T82" fmla="*/ 125 w 255"/>
                <a:gd name="T83" fmla="*/ 85 h 165"/>
                <a:gd name="T84" fmla="*/ 131 w 255"/>
                <a:gd name="T85" fmla="*/ 71 h 165"/>
                <a:gd name="T86" fmla="*/ 151 w 255"/>
                <a:gd name="T87" fmla="*/ 83 h 165"/>
                <a:gd name="T88" fmla="*/ 156 w 255"/>
                <a:gd name="T89" fmla="*/ 58 h 165"/>
                <a:gd name="T90" fmla="*/ 172 w 255"/>
                <a:gd name="T91" fmla="*/ 62 h 165"/>
                <a:gd name="T92" fmla="*/ 179 w 255"/>
                <a:gd name="T93" fmla="*/ 73 h 165"/>
                <a:gd name="T94" fmla="*/ 189 w 255"/>
                <a:gd name="T95" fmla="*/ 48 h 165"/>
                <a:gd name="T96" fmla="*/ 205 w 255"/>
                <a:gd name="T97" fmla="*/ 46 h 165"/>
                <a:gd name="T98" fmla="*/ 215 w 255"/>
                <a:gd name="T99" fmla="*/ 58 h 165"/>
                <a:gd name="T100" fmla="*/ 219 w 255"/>
                <a:gd name="T101" fmla="*/ 35 h 165"/>
                <a:gd name="T102" fmla="*/ 234 w 255"/>
                <a:gd name="T103" fmla="*/ 39 h 165"/>
                <a:gd name="T104" fmla="*/ 242 w 255"/>
                <a:gd name="T105" fmla="*/ 48 h 165"/>
                <a:gd name="T106" fmla="*/ 255 w 255"/>
                <a:gd name="T107" fmla="*/ 27 h 165"/>
                <a:gd name="T108" fmla="*/ 246 w 255"/>
                <a:gd name="T109" fmla="*/ 9 h 165"/>
                <a:gd name="T110" fmla="*/ 245 w 255"/>
                <a:gd name="T111" fmla="*/ 7 h 165"/>
                <a:gd name="T112" fmla="*/ 242 w 255"/>
                <a:gd name="T113" fmla="*/ 12 h 165"/>
                <a:gd name="T114" fmla="*/ 238 w 255"/>
                <a:gd name="T115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5" h="165">
                  <a:moveTo>
                    <a:pt x="238" y="18"/>
                  </a:moveTo>
                  <a:cubicBezTo>
                    <a:pt x="234" y="12"/>
                    <a:pt x="229" y="6"/>
                    <a:pt x="225" y="0"/>
                  </a:cubicBezTo>
                  <a:cubicBezTo>
                    <a:pt x="219" y="7"/>
                    <a:pt x="216" y="19"/>
                    <a:pt x="214" y="28"/>
                  </a:cubicBezTo>
                  <a:cubicBezTo>
                    <a:pt x="213" y="24"/>
                    <a:pt x="211" y="20"/>
                    <a:pt x="209" y="16"/>
                  </a:cubicBezTo>
                  <a:cubicBezTo>
                    <a:pt x="207" y="14"/>
                    <a:pt x="204" y="8"/>
                    <a:pt x="200" y="7"/>
                  </a:cubicBezTo>
                  <a:cubicBezTo>
                    <a:pt x="197" y="7"/>
                    <a:pt x="194" y="11"/>
                    <a:pt x="192" y="14"/>
                  </a:cubicBezTo>
                  <a:cubicBezTo>
                    <a:pt x="186" y="23"/>
                    <a:pt x="184" y="31"/>
                    <a:pt x="181" y="41"/>
                  </a:cubicBezTo>
                  <a:cubicBezTo>
                    <a:pt x="179" y="38"/>
                    <a:pt x="176" y="34"/>
                    <a:pt x="173" y="31"/>
                  </a:cubicBezTo>
                  <a:cubicBezTo>
                    <a:pt x="167" y="24"/>
                    <a:pt x="164" y="28"/>
                    <a:pt x="161" y="34"/>
                  </a:cubicBezTo>
                  <a:cubicBezTo>
                    <a:pt x="156" y="42"/>
                    <a:pt x="152" y="49"/>
                    <a:pt x="151" y="58"/>
                  </a:cubicBezTo>
                  <a:cubicBezTo>
                    <a:pt x="146" y="51"/>
                    <a:pt x="141" y="44"/>
                    <a:pt x="134" y="39"/>
                  </a:cubicBezTo>
                  <a:cubicBezTo>
                    <a:pt x="127" y="47"/>
                    <a:pt x="118" y="60"/>
                    <a:pt x="122" y="70"/>
                  </a:cubicBezTo>
                  <a:cubicBezTo>
                    <a:pt x="118" y="64"/>
                    <a:pt x="113" y="59"/>
                    <a:pt x="106" y="56"/>
                  </a:cubicBezTo>
                  <a:cubicBezTo>
                    <a:pt x="101" y="66"/>
                    <a:pt x="100" y="74"/>
                    <a:pt x="102" y="85"/>
                  </a:cubicBezTo>
                  <a:cubicBezTo>
                    <a:pt x="95" y="78"/>
                    <a:pt x="91" y="71"/>
                    <a:pt x="80" y="69"/>
                  </a:cubicBezTo>
                  <a:cubicBezTo>
                    <a:pt x="79" y="74"/>
                    <a:pt x="77" y="79"/>
                    <a:pt x="77" y="84"/>
                  </a:cubicBezTo>
                  <a:cubicBezTo>
                    <a:pt x="77" y="90"/>
                    <a:pt x="80" y="95"/>
                    <a:pt x="81" y="101"/>
                  </a:cubicBezTo>
                  <a:cubicBezTo>
                    <a:pt x="78" y="97"/>
                    <a:pt x="75" y="95"/>
                    <a:pt x="70" y="93"/>
                  </a:cubicBezTo>
                  <a:cubicBezTo>
                    <a:pt x="64" y="91"/>
                    <a:pt x="55" y="86"/>
                    <a:pt x="54" y="95"/>
                  </a:cubicBezTo>
                  <a:cubicBezTo>
                    <a:pt x="53" y="104"/>
                    <a:pt x="53" y="111"/>
                    <a:pt x="55" y="120"/>
                  </a:cubicBezTo>
                  <a:cubicBezTo>
                    <a:pt x="52" y="117"/>
                    <a:pt x="49" y="115"/>
                    <a:pt x="46" y="112"/>
                  </a:cubicBezTo>
                  <a:cubicBezTo>
                    <a:pt x="41" y="109"/>
                    <a:pt x="30" y="99"/>
                    <a:pt x="26" y="109"/>
                  </a:cubicBezTo>
                  <a:cubicBezTo>
                    <a:pt x="22" y="118"/>
                    <a:pt x="26" y="131"/>
                    <a:pt x="29" y="140"/>
                  </a:cubicBezTo>
                  <a:cubicBezTo>
                    <a:pt x="25" y="137"/>
                    <a:pt x="20" y="133"/>
                    <a:pt x="15" y="131"/>
                  </a:cubicBezTo>
                  <a:cubicBezTo>
                    <a:pt x="12" y="129"/>
                    <a:pt x="8" y="128"/>
                    <a:pt x="5" y="128"/>
                  </a:cubicBezTo>
                  <a:cubicBezTo>
                    <a:pt x="3" y="128"/>
                    <a:pt x="1" y="128"/>
                    <a:pt x="0" y="129"/>
                  </a:cubicBezTo>
                  <a:cubicBezTo>
                    <a:pt x="3" y="138"/>
                    <a:pt x="8" y="147"/>
                    <a:pt x="13" y="156"/>
                  </a:cubicBezTo>
                  <a:cubicBezTo>
                    <a:pt x="15" y="159"/>
                    <a:pt x="17" y="162"/>
                    <a:pt x="19" y="165"/>
                  </a:cubicBezTo>
                  <a:cubicBezTo>
                    <a:pt x="20" y="164"/>
                    <a:pt x="21" y="164"/>
                    <a:pt x="22" y="163"/>
                  </a:cubicBezTo>
                  <a:cubicBezTo>
                    <a:pt x="25" y="161"/>
                    <a:pt x="28" y="161"/>
                    <a:pt x="31" y="160"/>
                  </a:cubicBezTo>
                  <a:cubicBezTo>
                    <a:pt x="35" y="160"/>
                    <a:pt x="47" y="160"/>
                    <a:pt x="49" y="164"/>
                  </a:cubicBezTo>
                  <a:cubicBezTo>
                    <a:pt x="46" y="158"/>
                    <a:pt x="42" y="154"/>
                    <a:pt x="39" y="147"/>
                  </a:cubicBezTo>
                  <a:cubicBezTo>
                    <a:pt x="37" y="143"/>
                    <a:pt x="38" y="138"/>
                    <a:pt x="37" y="134"/>
                  </a:cubicBezTo>
                  <a:cubicBezTo>
                    <a:pt x="41" y="132"/>
                    <a:pt x="50" y="133"/>
                    <a:pt x="55" y="135"/>
                  </a:cubicBezTo>
                  <a:cubicBezTo>
                    <a:pt x="60" y="137"/>
                    <a:pt x="64" y="142"/>
                    <a:pt x="69" y="145"/>
                  </a:cubicBezTo>
                  <a:cubicBezTo>
                    <a:pt x="67" y="139"/>
                    <a:pt x="65" y="133"/>
                    <a:pt x="65" y="127"/>
                  </a:cubicBezTo>
                  <a:cubicBezTo>
                    <a:pt x="65" y="122"/>
                    <a:pt x="65" y="114"/>
                    <a:pt x="68" y="109"/>
                  </a:cubicBezTo>
                  <a:cubicBezTo>
                    <a:pt x="77" y="111"/>
                    <a:pt x="90" y="117"/>
                    <a:pt x="95" y="125"/>
                  </a:cubicBezTo>
                  <a:cubicBezTo>
                    <a:pt x="93" y="120"/>
                    <a:pt x="91" y="115"/>
                    <a:pt x="91" y="109"/>
                  </a:cubicBezTo>
                  <a:cubicBezTo>
                    <a:pt x="91" y="102"/>
                    <a:pt x="93" y="96"/>
                    <a:pt x="94" y="90"/>
                  </a:cubicBezTo>
                  <a:cubicBezTo>
                    <a:pt x="105" y="90"/>
                    <a:pt x="114" y="99"/>
                    <a:pt x="122" y="105"/>
                  </a:cubicBezTo>
                  <a:cubicBezTo>
                    <a:pt x="124" y="98"/>
                    <a:pt x="123" y="91"/>
                    <a:pt x="125" y="85"/>
                  </a:cubicBezTo>
                  <a:cubicBezTo>
                    <a:pt x="127" y="80"/>
                    <a:pt x="129" y="75"/>
                    <a:pt x="131" y="71"/>
                  </a:cubicBezTo>
                  <a:cubicBezTo>
                    <a:pt x="140" y="73"/>
                    <a:pt x="145" y="76"/>
                    <a:pt x="151" y="83"/>
                  </a:cubicBezTo>
                  <a:cubicBezTo>
                    <a:pt x="149" y="74"/>
                    <a:pt x="151" y="65"/>
                    <a:pt x="156" y="58"/>
                  </a:cubicBezTo>
                  <a:cubicBezTo>
                    <a:pt x="161" y="50"/>
                    <a:pt x="168" y="56"/>
                    <a:pt x="172" y="62"/>
                  </a:cubicBezTo>
                  <a:cubicBezTo>
                    <a:pt x="175" y="65"/>
                    <a:pt x="177" y="69"/>
                    <a:pt x="179" y="73"/>
                  </a:cubicBezTo>
                  <a:cubicBezTo>
                    <a:pt x="181" y="64"/>
                    <a:pt x="184" y="56"/>
                    <a:pt x="189" y="48"/>
                  </a:cubicBezTo>
                  <a:cubicBezTo>
                    <a:pt x="194" y="41"/>
                    <a:pt x="198" y="40"/>
                    <a:pt x="205" y="46"/>
                  </a:cubicBezTo>
                  <a:cubicBezTo>
                    <a:pt x="209" y="49"/>
                    <a:pt x="212" y="54"/>
                    <a:pt x="215" y="58"/>
                  </a:cubicBezTo>
                  <a:cubicBezTo>
                    <a:pt x="215" y="50"/>
                    <a:pt x="217" y="42"/>
                    <a:pt x="219" y="35"/>
                  </a:cubicBezTo>
                  <a:cubicBezTo>
                    <a:pt x="222" y="27"/>
                    <a:pt x="230" y="35"/>
                    <a:pt x="234" y="39"/>
                  </a:cubicBezTo>
                  <a:cubicBezTo>
                    <a:pt x="237" y="42"/>
                    <a:pt x="239" y="45"/>
                    <a:pt x="242" y="48"/>
                  </a:cubicBezTo>
                  <a:cubicBezTo>
                    <a:pt x="245" y="41"/>
                    <a:pt x="249" y="32"/>
                    <a:pt x="255" y="27"/>
                  </a:cubicBezTo>
                  <a:cubicBezTo>
                    <a:pt x="253" y="21"/>
                    <a:pt x="250" y="15"/>
                    <a:pt x="246" y="9"/>
                  </a:cubicBezTo>
                  <a:cubicBezTo>
                    <a:pt x="246" y="9"/>
                    <a:pt x="245" y="8"/>
                    <a:pt x="245" y="7"/>
                  </a:cubicBezTo>
                  <a:cubicBezTo>
                    <a:pt x="244" y="9"/>
                    <a:pt x="243" y="11"/>
                    <a:pt x="242" y="12"/>
                  </a:cubicBezTo>
                  <a:cubicBezTo>
                    <a:pt x="241" y="14"/>
                    <a:pt x="240" y="17"/>
                    <a:pt x="238" y="18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4" name="Freeform 124"/>
            <p:cNvSpPr/>
            <p:nvPr/>
          </p:nvSpPr>
          <p:spPr bwMode="auto">
            <a:xfrm>
              <a:off x="3689351" y="4213225"/>
              <a:ext cx="334963" cy="225425"/>
            </a:xfrm>
            <a:custGeom>
              <a:avLst/>
              <a:gdLst>
                <a:gd name="T0" fmla="*/ 215 w 247"/>
                <a:gd name="T1" fmla="*/ 12 h 166"/>
                <a:gd name="T2" fmla="*/ 200 w 247"/>
                <a:gd name="T3" fmla="*/ 8 h 166"/>
                <a:gd name="T4" fmla="*/ 196 w 247"/>
                <a:gd name="T5" fmla="*/ 31 h 166"/>
                <a:gd name="T6" fmla="*/ 186 w 247"/>
                <a:gd name="T7" fmla="*/ 19 h 166"/>
                <a:gd name="T8" fmla="*/ 170 w 247"/>
                <a:gd name="T9" fmla="*/ 21 h 166"/>
                <a:gd name="T10" fmla="*/ 160 w 247"/>
                <a:gd name="T11" fmla="*/ 46 h 166"/>
                <a:gd name="T12" fmla="*/ 153 w 247"/>
                <a:gd name="T13" fmla="*/ 35 h 166"/>
                <a:gd name="T14" fmla="*/ 137 w 247"/>
                <a:gd name="T15" fmla="*/ 31 h 166"/>
                <a:gd name="T16" fmla="*/ 132 w 247"/>
                <a:gd name="T17" fmla="*/ 56 h 166"/>
                <a:gd name="T18" fmla="*/ 112 w 247"/>
                <a:gd name="T19" fmla="*/ 44 h 166"/>
                <a:gd name="T20" fmla="*/ 106 w 247"/>
                <a:gd name="T21" fmla="*/ 58 h 166"/>
                <a:gd name="T22" fmla="*/ 103 w 247"/>
                <a:gd name="T23" fmla="*/ 78 h 166"/>
                <a:gd name="T24" fmla="*/ 75 w 247"/>
                <a:gd name="T25" fmla="*/ 63 h 166"/>
                <a:gd name="T26" fmla="*/ 72 w 247"/>
                <a:gd name="T27" fmla="*/ 82 h 166"/>
                <a:gd name="T28" fmla="*/ 76 w 247"/>
                <a:gd name="T29" fmla="*/ 98 h 166"/>
                <a:gd name="T30" fmla="*/ 49 w 247"/>
                <a:gd name="T31" fmla="*/ 82 h 166"/>
                <a:gd name="T32" fmla="*/ 46 w 247"/>
                <a:gd name="T33" fmla="*/ 100 h 166"/>
                <a:gd name="T34" fmla="*/ 50 w 247"/>
                <a:gd name="T35" fmla="*/ 118 h 166"/>
                <a:gd name="T36" fmla="*/ 36 w 247"/>
                <a:gd name="T37" fmla="*/ 108 h 166"/>
                <a:gd name="T38" fmla="*/ 18 w 247"/>
                <a:gd name="T39" fmla="*/ 107 h 166"/>
                <a:gd name="T40" fmla="*/ 20 w 247"/>
                <a:gd name="T41" fmla="*/ 120 h 166"/>
                <a:gd name="T42" fmla="*/ 30 w 247"/>
                <a:gd name="T43" fmla="*/ 137 h 166"/>
                <a:gd name="T44" fmla="*/ 12 w 247"/>
                <a:gd name="T45" fmla="*/ 133 h 166"/>
                <a:gd name="T46" fmla="*/ 3 w 247"/>
                <a:gd name="T47" fmla="*/ 136 h 166"/>
                <a:gd name="T48" fmla="*/ 0 w 247"/>
                <a:gd name="T49" fmla="*/ 138 h 166"/>
                <a:gd name="T50" fmla="*/ 29 w 247"/>
                <a:gd name="T51" fmla="*/ 166 h 166"/>
                <a:gd name="T52" fmla="*/ 56 w 247"/>
                <a:gd name="T53" fmla="*/ 162 h 166"/>
                <a:gd name="T54" fmla="*/ 56 w 247"/>
                <a:gd name="T55" fmla="*/ 161 h 166"/>
                <a:gd name="T56" fmla="*/ 47 w 247"/>
                <a:gd name="T57" fmla="*/ 126 h 166"/>
                <a:gd name="T58" fmla="*/ 73 w 247"/>
                <a:gd name="T59" fmla="*/ 140 h 166"/>
                <a:gd name="T60" fmla="*/ 65 w 247"/>
                <a:gd name="T61" fmla="*/ 111 h 166"/>
                <a:gd name="T62" fmla="*/ 90 w 247"/>
                <a:gd name="T63" fmla="*/ 123 h 166"/>
                <a:gd name="T64" fmla="*/ 84 w 247"/>
                <a:gd name="T65" fmla="*/ 97 h 166"/>
                <a:gd name="T66" fmla="*/ 104 w 247"/>
                <a:gd name="T67" fmla="*/ 99 h 166"/>
                <a:gd name="T68" fmla="*/ 113 w 247"/>
                <a:gd name="T69" fmla="*/ 106 h 166"/>
                <a:gd name="T70" fmla="*/ 117 w 247"/>
                <a:gd name="T71" fmla="*/ 75 h 166"/>
                <a:gd name="T72" fmla="*/ 122 w 247"/>
                <a:gd name="T73" fmla="*/ 66 h 166"/>
                <a:gd name="T74" fmla="*/ 131 w 247"/>
                <a:gd name="T75" fmla="*/ 75 h 166"/>
                <a:gd name="T76" fmla="*/ 140 w 247"/>
                <a:gd name="T77" fmla="*/ 88 h 166"/>
                <a:gd name="T78" fmla="*/ 143 w 247"/>
                <a:gd name="T79" fmla="*/ 71 h 166"/>
                <a:gd name="T80" fmla="*/ 151 w 247"/>
                <a:gd name="T81" fmla="*/ 58 h 166"/>
                <a:gd name="T82" fmla="*/ 167 w 247"/>
                <a:gd name="T83" fmla="*/ 72 h 166"/>
                <a:gd name="T84" fmla="*/ 176 w 247"/>
                <a:gd name="T85" fmla="*/ 57 h 166"/>
                <a:gd name="T86" fmla="*/ 186 w 247"/>
                <a:gd name="T87" fmla="*/ 44 h 166"/>
                <a:gd name="T88" fmla="*/ 197 w 247"/>
                <a:gd name="T89" fmla="*/ 63 h 166"/>
                <a:gd name="T90" fmla="*/ 204 w 247"/>
                <a:gd name="T91" fmla="*/ 45 h 166"/>
                <a:gd name="T92" fmla="*/ 214 w 247"/>
                <a:gd name="T93" fmla="*/ 32 h 166"/>
                <a:gd name="T94" fmla="*/ 222 w 247"/>
                <a:gd name="T95" fmla="*/ 44 h 166"/>
                <a:gd name="T96" fmla="*/ 227 w 247"/>
                <a:gd name="T97" fmla="*/ 56 h 166"/>
                <a:gd name="T98" fmla="*/ 247 w 247"/>
                <a:gd name="T99" fmla="*/ 36 h 166"/>
                <a:gd name="T100" fmla="*/ 236 w 247"/>
                <a:gd name="T101" fmla="*/ 0 h 166"/>
                <a:gd name="T102" fmla="*/ 223 w 247"/>
                <a:gd name="T103" fmla="*/ 21 h 166"/>
                <a:gd name="T104" fmla="*/ 215 w 247"/>
                <a:gd name="T105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" h="166">
                  <a:moveTo>
                    <a:pt x="215" y="12"/>
                  </a:moveTo>
                  <a:cubicBezTo>
                    <a:pt x="211" y="8"/>
                    <a:pt x="203" y="0"/>
                    <a:pt x="200" y="8"/>
                  </a:cubicBezTo>
                  <a:cubicBezTo>
                    <a:pt x="198" y="15"/>
                    <a:pt x="196" y="23"/>
                    <a:pt x="196" y="31"/>
                  </a:cubicBezTo>
                  <a:cubicBezTo>
                    <a:pt x="193" y="27"/>
                    <a:pt x="190" y="22"/>
                    <a:pt x="186" y="19"/>
                  </a:cubicBezTo>
                  <a:cubicBezTo>
                    <a:pt x="179" y="13"/>
                    <a:pt x="175" y="14"/>
                    <a:pt x="170" y="21"/>
                  </a:cubicBezTo>
                  <a:cubicBezTo>
                    <a:pt x="165" y="29"/>
                    <a:pt x="162" y="37"/>
                    <a:pt x="160" y="46"/>
                  </a:cubicBezTo>
                  <a:cubicBezTo>
                    <a:pt x="158" y="42"/>
                    <a:pt x="156" y="38"/>
                    <a:pt x="153" y="35"/>
                  </a:cubicBezTo>
                  <a:cubicBezTo>
                    <a:pt x="149" y="29"/>
                    <a:pt x="142" y="23"/>
                    <a:pt x="137" y="31"/>
                  </a:cubicBezTo>
                  <a:cubicBezTo>
                    <a:pt x="132" y="38"/>
                    <a:pt x="130" y="47"/>
                    <a:pt x="132" y="56"/>
                  </a:cubicBezTo>
                  <a:cubicBezTo>
                    <a:pt x="126" y="49"/>
                    <a:pt x="121" y="46"/>
                    <a:pt x="112" y="44"/>
                  </a:cubicBezTo>
                  <a:cubicBezTo>
                    <a:pt x="110" y="48"/>
                    <a:pt x="108" y="53"/>
                    <a:pt x="106" y="58"/>
                  </a:cubicBezTo>
                  <a:cubicBezTo>
                    <a:pt x="104" y="64"/>
                    <a:pt x="105" y="71"/>
                    <a:pt x="103" y="78"/>
                  </a:cubicBezTo>
                  <a:cubicBezTo>
                    <a:pt x="95" y="72"/>
                    <a:pt x="86" y="63"/>
                    <a:pt x="75" y="63"/>
                  </a:cubicBezTo>
                  <a:cubicBezTo>
                    <a:pt x="74" y="69"/>
                    <a:pt x="72" y="75"/>
                    <a:pt x="72" y="82"/>
                  </a:cubicBezTo>
                  <a:cubicBezTo>
                    <a:pt x="72" y="88"/>
                    <a:pt x="74" y="93"/>
                    <a:pt x="76" y="98"/>
                  </a:cubicBezTo>
                  <a:cubicBezTo>
                    <a:pt x="71" y="90"/>
                    <a:pt x="58" y="84"/>
                    <a:pt x="49" y="82"/>
                  </a:cubicBezTo>
                  <a:cubicBezTo>
                    <a:pt x="46" y="87"/>
                    <a:pt x="46" y="95"/>
                    <a:pt x="46" y="100"/>
                  </a:cubicBezTo>
                  <a:cubicBezTo>
                    <a:pt x="46" y="106"/>
                    <a:pt x="48" y="112"/>
                    <a:pt x="50" y="118"/>
                  </a:cubicBezTo>
                  <a:cubicBezTo>
                    <a:pt x="45" y="115"/>
                    <a:pt x="41" y="110"/>
                    <a:pt x="36" y="108"/>
                  </a:cubicBezTo>
                  <a:cubicBezTo>
                    <a:pt x="31" y="106"/>
                    <a:pt x="22" y="105"/>
                    <a:pt x="18" y="107"/>
                  </a:cubicBezTo>
                  <a:cubicBezTo>
                    <a:pt x="19" y="111"/>
                    <a:pt x="18" y="116"/>
                    <a:pt x="20" y="120"/>
                  </a:cubicBezTo>
                  <a:cubicBezTo>
                    <a:pt x="23" y="127"/>
                    <a:pt x="27" y="131"/>
                    <a:pt x="30" y="137"/>
                  </a:cubicBezTo>
                  <a:cubicBezTo>
                    <a:pt x="28" y="133"/>
                    <a:pt x="16" y="133"/>
                    <a:pt x="12" y="133"/>
                  </a:cubicBezTo>
                  <a:cubicBezTo>
                    <a:pt x="9" y="134"/>
                    <a:pt x="6" y="134"/>
                    <a:pt x="3" y="136"/>
                  </a:cubicBezTo>
                  <a:cubicBezTo>
                    <a:pt x="2" y="137"/>
                    <a:pt x="1" y="137"/>
                    <a:pt x="0" y="138"/>
                  </a:cubicBezTo>
                  <a:cubicBezTo>
                    <a:pt x="9" y="149"/>
                    <a:pt x="18" y="158"/>
                    <a:pt x="29" y="166"/>
                  </a:cubicBezTo>
                  <a:cubicBezTo>
                    <a:pt x="36" y="160"/>
                    <a:pt x="46" y="158"/>
                    <a:pt x="56" y="162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48" y="151"/>
                    <a:pt x="46" y="139"/>
                    <a:pt x="47" y="126"/>
                  </a:cubicBezTo>
                  <a:cubicBezTo>
                    <a:pt x="57" y="123"/>
                    <a:pt x="67" y="134"/>
                    <a:pt x="73" y="140"/>
                  </a:cubicBezTo>
                  <a:cubicBezTo>
                    <a:pt x="69" y="132"/>
                    <a:pt x="64" y="120"/>
                    <a:pt x="65" y="111"/>
                  </a:cubicBezTo>
                  <a:cubicBezTo>
                    <a:pt x="75" y="112"/>
                    <a:pt x="83" y="116"/>
                    <a:pt x="90" y="123"/>
                  </a:cubicBezTo>
                  <a:cubicBezTo>
                    <a:pt x="87" y="116"/>
                    <a:pt x="83" y="105"/>
                    <a:pt x="84" y="97"/>
                  </a:cubicBezTo>
                  <a:cubicBezTo>
                    <a:pt x="85" y="88"/>
                    <a:pt x="100" y="96"/>
                    <a:pt x="104" y="99"/>
                  </a:cubicBezTo>
                  <a:cubicBezTo>
                    <a:pt x="107" y="100"/>
                    <a:pt x="110" y="103"/>
                    <a:pt x="113" y="106"/>
                  </a:cubicBezTo>
                  <a:cubicBezTo>
                    <a:pt x="112" y="95"/>
                    <a:pt x="114" y="85"/>
                    <a:pt x="117" y="75"/>
                  </a:cubicBezTo>
                  <a:cubicBezTo>
                    <a:pt x="118" y="73"/>
                    <a:pt x="119" y="67"/>
                    <a:pt x="122" y="66"/>
                  </a:cubicBezTo>
                  <a:cubicBezTo>
                    <a:pt x="125" y="66"/>
                    <a:pt x="129" y="73"/>
                    <a:pt x="131" y="75"/>
                  </a:cubicBezTo>
                  <a:cubicBezTo>
                    <a:pt x="134" y="79"/>
                    <a:pt x="137" y="83"/>
                    <a:pt x="140" y="88"/>
                  </a:cubicBezTo>
                  <a:cubicBezTo>
                    <a:pt x="140" y="82"/>
                    <a:pt x="141" y="76"/>
                    <a:pt x="143" y="71"/>
                  </a:cubicBezTo>
                  <a:cubicBezTo>
                    <a:pt x="145" y="68"/>
                    <a:pt x="148" y="60"/>
                    <a:pt x="151" y="58"/>
                  </a:cubicBezTo>
                  <a:cubicBezTo>
                    <a:pt x="157" y="54"/>
                    <a:pt x="165" y="68"/>
                    <a:pt x="167" y="72"/>
                  </a:cubicBezTo>
                  <a:cubicBezTo>
                    <a:pt x="169" y="67"/>
                    <a:pt x="172" y="62"/>
                    <a:pt x="176" y="57"/>
                  </a:cubicBezTo>
                  <a:cubicBezTo>
                    <a:pt x="179" y="52"/>
                    <a:pt x="182" y="47"/>
                    <a:pt x="186" y="44"/>
                  </a:cubicBezTo>
                  <a:cubicBezTo>
                    <a:pt x="191" y="50"/>
                    <a:pt x="194" y="57"/>
                    <a:pt x="197" y="63"/>
                  </a:cubicBezTo>
                  <a:cubicBezTo>
                    <a:pt x="199" y="57"/>
                    <a:pt x="200" y="51"/>
                    <a:pt x="204" y="45"/>
                  </a:cubicBezTo>
                  <a:cubicBezTo>
                    <a:pt x="207" y="41"/>
                    <a:pt x="210" y="35"/>
                    <a:pt x="214" y="32"/>
                  </a:cubicBezTo>
                  <a:cubicBezTo>
                    <a:pt x="216" y="36"/>
                    <a:pt x="219" y="40"/>
                    <a:pt x="222" y="44"/>
                  </a:cubicBezTo>
                  <a:cubicBezTo>
                    <a:pt x="224" y="48"/>
                    <a:pt x="225" y="52"/>
                    <a:pt x="227" y="56"/>
                  </a:cubicBezTo>
                  <a:cubicBezTo>
                    <a:pt x="230" y="48"/>
                    <a:pt x="240" y="42"/>
                    <a:pt x="247" y="36"/>
                  </a:cubicBezTo>
                  <a:cubicBezTo>
                    <a:pt x="245" y="24"/>
                    <a:pt x="242" y="11"/>
                    <a:pt x="236" y="0"/>
                  </a:cubicBezTo>
                  <a:cubicBezTo>
                    <a:pt x="230" y="5"/>
                    <a:pt x="226" y="14"/>
                    <a:pt x="223" y="21"/>
                  </a:cubicBezTo>
                  <a:cubicBezTo>
                    <a:pt x="220" y="18"/>
                    <a:pt x="218" y="15"/>
                    <a:pt x="215" y="12"/>
                  </a:cubicBezTo>
                  <a:close/>
                </a:path>
              </a:pathLst>
            </a:custGeom>
            <a:solidFill>
              <a:srgbClr val="5C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5" name="Freeform 125"/>
            <p:cNvSpPr/>
            <p:nvPr/>
          </p:nvSpPr>
          <p:spPr bwMode="auto">
            <a:xfrm>
              <a:off x="3729038" y="4257675"/>
              <a:ext cx="296863" cy="207963"/>
            </a:xfrm>
            <a:custGeom>
              <a:avLst/>
              <a:gdLst>
                <a:gd name="T0" fmla="*/ 193 w 220"/>
                <a:gd name="T1" fmla="*/ 12 h 154"/>
                <a:gd name="T2" fmla="*/ 185 w 220"/>
                <a:gd name="T3" fmla="*/ 0 h 154"/>
                <a:gd name="T4" fmla="*/ 175 w 220"/>
                <a:gd name="T5" fmla="*/ 13 h 154"/>
                <a:gd name="T6" fmla="*/ 168 w 220"/>
                <a:gd name="T7" fmla="*/ 31 h 154"/>
                <a:gd name="T8" fmla="*/ 157 w 220"/>
                <a:gd name="T9" fmla="*/ 12 h 154"/>
                <a:gd name="T10" fmla="*/ 147 w 220"/>
                <a:gd name="T11" fmla="*/ 25 h 154"/>
                <a:gd name="T12" fmla="*/ 138 w 220"/>
                <a:gd name="T13" fmla="*/ 40 h 154"/>
                <a:gd name="T14" fmla="*/ 122 w 220"/>
                <a:gd name="T15" fmla="*/ 26 h 154"/>
                <a:gd name="T16" fmla="*/ 114 w 220"/>
                <a:gd name="T17" fmla="*/ 39 h 154"/>
                <a:gd name="T18" fmla="*/ 111 w 220"/>
                <a:gd name="T19" fmla="*/ 56 h 154"/>
                <a:gd name="T20" fmla="*/ 102 w 220"/>
                <a:gd name="T21" fmla="*/ 43 h 154"/>
                <a:gd name="T22" fmla="*/ 93 w 220"/>
                <a:gd name="T23" fmla="*/ 34 h 154"/>
                <a:gd name="T24" fmla="*/ 88 w 220"/>
                <a:gd name="T25" fmla="*/ 43 h 154"/>
                <a:gd name="T26" fmla="*/ 84 w 220"/>
                <a:gd name="T27" fmla="*/ 74 h 154"/>
                <a:gd name="T28" fmla="*/ 75 w 220"/>
                <a:gd name="T29" fmla="*/ 67 h 154"/>
                <a:gd name="T30" fmla="*/ 55 w 220"/>
                <a:gd name="T31" fmla="*/ 65 h 154"/>
                <a:gd name="T32" fmla="*/ 61 w 220"/>
                <a:gd name="T33" fmla="*/ 91 h 154"/>
                <a:gd name="T34" fmla="*/ 36 w 220"/>
                <a:gd name="T35" fmla="*/ 79 h 154"/>
                <a:gd name="T36" fmla="*/ 44 w 220"/>
                <a:gd name="T37" fmla="*/ 108 h 154"/>
                <a:gd name="T38" fmla="*/ 18 w 220"/>
                <a:gd name="T39" fmla="*/ 94 h 154"/>
                <a:gd name="T40" fmla="*/ 27 w 220"/>
                <a:gd name="T41" fmla="*/ 129 h 154"/>
                <a:gd name="T42" fmla="*/ 29 w 220"/>
                <a:gd name="T43" fmla="*/ 131 h 154"/>
                <a:gd name="T44" fmla="*/ 27 w 220"/>
                <a:gd name="T45" fmla="*/ 130 h 154"/>
                <a:gd name="T46" fmla="*/ 0 w 220"/>
                <a:gd name="T47" fmla="*/ 134 h 154"/>
                <a:gd name="T48" fmla="*/ 38 w 220"/>
                <a:gd name="T49" fmla="*/ 154 h 154"/>
                <a:gd name="T50" fmla="*/ 45 w 220"/>
                <a:gd name="T51" fmla="*/ 150 h 154"/>
                <a:gd name="T52" fmla="*/ 56 w 220"/>
                <a:gd name="T53" fmla="*/ 147 h 154"/>
                <a:gd name="T54" fmla="*/ 40 w 220"/>
                <a:gd name="T55" fmla="*/ 118 h 154"/>
                <a:gd name="T56" fmla="*/ 72 w 220"/>
                <a:gd name="T57" fmla="*/ 120 h 154"/>
                <a:gd name="T58" fmla="*/ 68 w 220"/>
                <a:gd name="T59" fmla="*/ 92 h 154"/>
                <a:gd name="T60" fmla="*/ 72 w 220"/>
                <a:gd name="T61" fmla="*/ 84 h 154"/>
                <a:gd name="T62" fmla="*/ 84 w 220"/>
                <a:gd name="T63" fmla="*/ 90 h 154"/>
                <a:gd name="T64" fmla="*/ 94 w 220"/>
                <a:gd name="T65" fmla="*/ 98 h 154"/>
                <a:gd name="T66" fmla="*/ 93 w 220"/>
                <a:gd name="T67" fmla="*/ 68 h 154"/>
                <a:gd name="T68" fmla="*/ 118 w 220"/>
                <a:gd name="T69" fmla="*/ 82 h 154"/>
                <a:gd name="T70" fmla="*/ 131 w 220"/>
                <a:gd name="T71" fmla="*/ 50 h 154"/>
                <a:gd name="T72" fmla="*/ 145 w 220"/>
                <a:gd name="T73" fmla="*/ 67 h 154"/>
                <a:gd name="T74" fmla="*/ 159 w 220"/>
                <a:gd name="T75" fmla="*/ 36 h 154"/>
                <a:gd name="T76" fmla="*/ 173 w 220"/>
                <a:gd name="T77" fmla="*/ 60 h 154"/>
                <a:gd name="T78" fmla="*/ 182 w 220"/>
                <a:gd name="T79" fmla="*/ 44 h 154"/>
                <a:gd name="T80" fmla="*/ 192 w 220"/>
                <a:gd name="T81" fmla="*/ 33 h 154"/>
                <a:gd name="T82" fmla="*/ 201 w 220"/>
                <a:gd name="T83" fmla="*/ 57 h 154"/>
                <a:gd name="T84" fmla="*/ 211 w 220"/>
                <a:gd name="T85" fmla="*/ 46 h 154"/>
                <a:gd name="T86" fmla="*/ 218 w 220"/>
                <a:gd name="T87" fmla="*/ 40 h 154"/>
                <a:gd name="T88" fmla="*/ 218 w 220"/>
                <a:gd name="T89" fmla="*/ 4 h 154"/>
                <a:gd name="T90" fmla="*/ 198 w 220"/>
                <a:gd name="T91" fmla="*/ 24 h 154"/>
                <a:gd name="T92" fmla="*/ 193 w 220"/>
                <a:gd name="T93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154">
                  <a:moveTo>
                    <a:pt x="193" y="12"/>
                  </a:moveTo>
                  <a:cubicBezTo>
                    <a:pt x="190" y="8"/>
                    <a:pt x="187" y="4"/>
                    <a:pt x="185" y="0"/>
                  </a:cubicBezTo>
                  <a:cubicBezTo>
                    <a:pt x="181" y="3"/>
                    <a:pt x="178" y="9"/>
                    <a:pt x="175" y="13"/>
                  </a:cubicBezTo>
                  <a:cubicBezTo>
                    <a:pt x="171" y="19"/>
                    <a:pt x="170" y="25"/>
                    <a:pt x="168" y="31"/>
                  </a:cubicBezTo>
                  <a:cubicBezTo>
                    <a:pt x="165" y="25"/>
                    <a:pt x="162" y="18"/>
                    <a:pt x="157" y="12"/>
                  </a:cubicBezTo>
                  <a:cubicBezTo>
                    <a:pt x="153" y="15"/>
                    <a:pt x="150" y="20"/>
                    <a:pt x="147" y="25"/>
                  </a:cubicBezTo>
                  <a:cubicBezTo>
                    <a:pt x="143" y="30"/>
                    <a:pt x="140" y="35"/>
                    <a:pt x="138" y="40"/>
                  </a:cubicBezTo>
                  <a:cubicBezTo>
                    <a:pt x="136" y="36"/>
                    <a:pt x="128" y="22"/>
                    <a:pt x="122" y="26"/>
                  </a:cubicBezTo>
                  <a:cubicBezTo>
                    <a:pt x="119" y="28"/>
                    <a:pt x="116" y="36"/>
                    <a:pt x="114" y="39"/>
                  </a:cubicBezTo>
                  <a:cubicBezTo>
                    <a:pt x="112" y="44"/>
                    <a:pt x="111" y="50"/>
                    <a:pt x="111" y="56"/>
                  </a:cubicBezTo>
                  <a:cubicBezTo>
                    <a:pt x="108" y="51"/>
                    <a:pt x="105" y="47"/>
                    <a:pt x="102" y="43"/>
                  </a:cubicBezTo>
                  <a:cubicBezTo>
                    <a:pt x="100" y="41"/>
                    <a:pt x="96" y="34"/>
                    <a:pt x="93" y="34"/>
                  </a:cubicBezTo>
                  <a:cubicBezTo>
                    <a:pt x="90" y="35"/>
                    <a:pt x="89" y="41"/>
                    <a:pt x="88" y="43"/>
                  </a:cubicBezTo>
                  <a:cubicBezTo>
                    <a:pt x="85" y="53"/>
                    <a:pt x="83" y="63"/>
                    <a:pt x="84" y="74"/>
                  </a:cubicBezTo>
                  <a:cubicBezTo>
                    <a:pt x="81" y="71"/>
                    <a:pt x="78" y="68"/>
                    <a:pt x="75" y="67"/>
                  </a:cubicBezTo>
                  <a:cubicBezTo>
                    <a:pt x="71" y="64"/>
                    <a:pt x="56" y="56"/>
                    <a:pt x="55" y="65"/>
                  </a:cubicBezTo>
                  <a:cubicBezTo>
                    <a:pt x="54" y="73"/>
                    <a:pt x="58" y="84"/>
                    <a:pt x="61" y="91"/>
                  </a:cubicBezTo>
                  <a:cubicBezTo>
                    <a:pt x="54" y="84"/>
                    <a:pt x="46" y="80"/>
                    <a:pt x="36" y="79"/>
                  </a:cubicBezTo>
                  <a:cubicBezTo>
                    <a:pt x="35" y="88"/>
                    <a:pt x="40" y="100"/>
                    <a:pt x="44" y="108"/>
                  </a:cubicBezTo>
                  <a:cubicBezTo>
                    <a:pt x="38" y="102"/>
                    <a:pt x="28" y="91"/>
                    <a:pt x="18" y="94"/>
                  </a:cubicBezTo>
                  <a:cubicBezTo>
                    <a:pt x="17" y="107"/>
                    <a:pt x="19" y="119"/>
                    <a:pt x="27" y="129"/>
                  </a:cubicBezTo>
                  <a:cubicBezTo>
                    <a:pt x="28" y="129"/>
                    <a:pt x="28" y="130"/>
                    <a:pt x="29" y="131"/>
                  </a:cubicBezTo>
                  <a:cubicBezTo>
                    <a:pt x="28" y="130"/>
                    <a:pt x="27" y="130"/>
                    <a:pt x="27" y="130"/>
                  </a:cubicBezTo>
                  <a:cubicBezTo>
                    <a:pt x="17" y="126"/>
                    <a:pt x="7" y="128"/>
                    <a:pt x="0" y="134"/>
                  </a:cubicBezTo>
                  <a:cubicBezTo>
                    <a:pt x="11" y="143"/>
                    <a:pt x="24" y="150"/>
                    <a:pt x="38" y="154"/>
                  </a:cubicBezTo>
                  <a:cubicBezTo>
                    <a:pt x="40" y="152"/>
                    <a:pt x="44" y="151"/>
                    <a:pt x="45" y="150"/>
                  </a:cubicBezTo>
                  <a:cubicBezTo>
                    <a:pt x="49" y="148"/>
                    <a:pt x="53" y="148"/>
                    <a:pt x="56" y="147"/>
                  </a:cubicBezTo>
                  <a:cubicBezTo>
                    <a:pt x="51" y="137"/>
                    <a:pt x="42" y="130"/>
                    <a:pt x="40" y="118"/>
                  </a:cubicBezTo>
                  <a:cubicBezTo>
                    <a:pt x="48" y="111"/>
                    <a:pt x="64" y="117"/>
                    <a:pt x="72" y="120"/>
                  </a:cubicBezTo>
                  <a:cubicBezTo>
                    <a:pt x="70" y="111"/>
                    <a:pt x="68" y="102"/>
                    <a:pt x="68" y="92"/>
                  </a:cubicBezTo>
                  <a:cubicBezTo>
                    <a:pt x="68" y="89"/>
                    <a:pt x="68" y="85"/>
                    <a:pt x="72" y="84"/>
                  </a:cubicBezTo>
                  <a:cubicBezTo>
                    <a:pt x="76" y="84"/>
                    <a:pt x="81" y="88"/>
                    <a:pt x="84" y="90"/>
                  </a:cubicBezTo>
                  <a:cubicBezTo>
                    <a:pt x="88" y="93"/>
                    <a:pt x="91" y="96"/>
                    <a:pt x="94" y="98"/>
                  </a:cubicBezTo>
                  <a:cubicBezTo>
                    <a:pt x="92" y="89"/>
                    <a:pt x="89" y="78"/>
                    <a:pt x="93" y="68"/>
                  </a:cubicBezTo>
                  <a:cubicBezTo>
                    <a:pt x="103" y="69"/>
                    <a:pt x="111" y="76"/>
                    <a:pt x="118" y="82"/>
                  </a:cubicBezTo>
                  <a:cubicBezTo>
                    <a:pt x="117" y="71"/>
                    <a:pt x="123" y="59"/>
                    <a:pt x="131" y="50"/>
                  </a:cubicBezTo>
                  <a:cubicBezTo>
                    <a:pt x="137" y="55"/>
                    <a:pt x="142" y="60"/>
                    <a:pt x="145" y="67"/>
                  </a:cubicBezTo>
                  <a:cubicBezTo>
                    <a:pt x="146" y="55"/>
                    <a:pt x="153" y="46"/>
                    <a:pt x="159" y="36"/>
                  </a:cubicBezTo>
                  <a:cubicBezTo>
                    <a:pt x="164" y="44"/>
                    <a:pt x="170" y="51"/>
                    <a:pt x="173" y="60"/>
                  </a:cubicBezTo>
                  <a:cubicBezTo>
                    <a:pt x="175" y="55"/>
                    <a:pt x="179" y="49"/>
                    <a:pt x="182" y="44"/>
                  </a:cubicBezTo>
                  <a:cubicBezTo>
                    <a:pt x="185" y="41"/>
                    <a:pt x="189" y="35"/>
                    <a:pt x="192" y="33"/>
                  </a:cubicBezTo>
                  <a:cubicBezTo>
                    <a:pt x="198" y="40"/>
                    <a:pt x="198" y="49"/>
                    <a:pt x="201" y="57"/>
                  </a:cubicBezTo>
                  <a:cubicBezTo>
                    <a:pt x="203" y="52"/>
                    <a:pt x="207" y="49"/>
                    <a:pt x="211" y="46"/>
                  </a:cubicBezTo>
                  <a:cubicBezTo>
                    <a:pt x="214" y="44"/>
                    <a:pt x="216" y="42"/>
                    <a:pt x="218" y="40"/>
                  </a:cubicBezTo>
                  <a:cubicBezTo>
                    <a:pt x="220" y="28"/>
                    <a:pt x="220" y="16"/>
                    <a:pt x="218" y="4"/>
                  </a:cubicBezTo>
                  <a:cubicBezTo>
                    <a:pt x="211" y="10"/>
                    <a:pt x="201" y="16"/>
                    <a:pt x="198" y="24"/>
                  </a:cubicBezTo>
                  <a:cubicBezTo>
                    <a:pt x="196" y="20"/>
                    <a:pt x="195" y="16"/>
                    <a:pt x="193" y="12"/>
                  </a:cubicBezTo>
                  <a:close/>
                </a:path>
              </a:pathLst>
            </a:custGeom>
            <a:solidFill>
              <a:srgbClr val="529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6" name="Freeform 126"/>
            <p:cNvSpPr/>
            <p:nvPr/>
          </p:nvSpPr>
          <p:spPr bwMode="auto">
            <a:xfrm>
              <a:off x="3779838" y="4302125"/>
              <a:ext cx="244475" cy="174625"/>
            </a:xfrm>
            <a:custGeom>
              <a:avLst/>
              <a:gdLst>
                <a:gd name="T0" fmla="*/ 163 w 180"/>
                <a:gd name="T1" fmla="*/ 24 h 129"/>
                <a:gd name="T2" fmla="*/ 154 w 180"/>
                <a:gd name="T3" fmla="*/ 0 h 129"/>
                <a:gd name="T4" fmla="*/ 144 w 180"/>
                <a:gd name="T5" fmla="*/ 11 h 129"/>
                <a:gd name="T6" fmla="*/ 135 w 180"/>
                <a:gd name="T7" fmla="*/ 27 h 129"/>
                <a:gd name="T8" fmla="*/ 121 w 180"/>
                <a:gd name="T9" fmla="*/ 3 h 129"/>
                <a:gd name="T10" fmla="*/ 107 w 180"/>
                <a:gd name="T11" fmla="*/ 34 h 129"/>
                <a:gd name="T12" fmla="*/ 93 w 180"/>
                <a:gd name="T13" fmla="*/ 17 h 129"/>
                <a:gd name="T14" fmla="*/ 80 w 180"/>
                <a:gd name="T15" fmla="*/ 49 h 129"/>
                <a:gd name="T16" fmla="*/ 55 w 180"/>
                <a:gd name="T17" fmla="*/ 35 h 129"/>
                <a:gd name="T18" fmla="*/ 56 w 180"/>
                <a:gd name="T19" fmla="*/ 65 h 129"/>
                <a:gd name="T20" fmla="*/ 46 w 180"/>
                <a:gd name="T21" fmla="*/ 57 h 129"/>
                <a:gd name="T22" fmla="*/ 34 w 180"/>
                <a:gd name="T23" fmla="*/ 51 h 129"/>
                <a:gd name="T24" fmla="*/ 30 w 180"/>
                <a:gd name="T25" fmla="*/ 59 h 129"/>
                <a:gd name="T26" fmla="*/ 34 w 180"/>
                <a:gd name="T27" fmla="*/ 87 h 129"/>
                <a:gd name="T28" fmla="*/ 2 w 180"/>
                <a:gd name="T29" fmla="*/ 85 h 129"/>
                <a:gd name="T30" fmla="*/ 18 w 180"/>
                <a:gd name="T31" fmla="*/ 114 h 129"/>
                <a:gd name="T32" fmla="*/ 7 w 180"/>
                <a:gd name="T33" fmla="*/ 117 h 129"/>
                <a:gd name="T34" fmla="*/ 0 w 180"/>
                <a:gd name="T35" fmla="*/ 121 h 129"/>
                <a:gd name="T36" fmla="*/ 44 w 180"/>
                <a:gd name="T37" fmla="*/ 129 h 129"/>
                <a:gd name="T38" fmla="*/ 30 w 180"/>
                <a:gd name="T39" fmla="*/ 117 h 129"/>
                <a:gd name="T40" fmla="*/ 52 w 180"/>
                <a:gd name="T41" fmla="*/ 112 h 129"/>
                <a:gd name="T42" fmla="*/ 41 w 180"/>
                <a:gd name="T43" fmla="*/ 89 h 129"/>
                <a:gd name="T44" fmla="*/ 69 w 180"/>
                <a:gd name="T45" fmla="*/ 93 h 129"/>
                <a:gd name="T46" fmla="*/ 64 w 180"/>
                <a:gd name="T47" fmla="*/ 65 h 129"/>
                <a:gd name="T48" fmla="*/ 89 w 180"/>
                <a:gd name="T49" fmla="*/ 77 h 129"/>
                <a:gd name="T50" fmla="*/ 91 w 180"/>
                <a:gd name="T51" fmla="*/ 44 h 129"/>
                <a:gd name="T52" fmla="*/ 111 w 180"/>
                <a:gd name="T53" fmla="*/ 58 h 129"/>
                <a:gd name="T54" fmla="*/ 114 w 180"/>
                <a:gd name="T55" fmla="*/ 35 h 129"/>
                <a:gd name="T56" fmla="*/ 130 w 180"/>
                <a:gd name="T57" fmla="*/ 55 h 129"/>
                <a:gd name="T58" fmla="*/ 145 w 180"/>
                <a:gd name="T59" fmla="*/ 29 h 129"/>
                <a:gd name="T60" fmla="*/ 154 w 180"/>
                <a:gd name="T61" fmla="*/ 49 h 129"/>
                <a:gd name="T62" fmla="*/ 161 w 180"/>
                <a:gd name="T63" fmla="*/ 40 h 129"/>
                <a:gd name="T64" fmla="*/ 168 w 180"/>
                <a:gd name="T65" fmla="*/ 33 h 129"/>
                <a:gd name="T66" fmla="*/ 173 w 180"/>
                <a:gd name="T67" fmla="*/ 40 h 129"/>
                <a:gd name="T68" fmla="*/ 180 w 180"/>
                <a:gd name="T69" fmla="*/ 7 h 129"/>
                <a:gd name="T70" fmla="*/ 173 w 180"/>
                <a:gd name="T71" fmla="*/ 13 h 129"/>
                <a:gd name="T72" fmla="*/ 163 w 180"/>
                <a:gd name="T73" fmla="*/ 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0" h="129">
                  <a:moveTo>
                    <a:pt x="163" y="24"/>
                  </a:moveTo>
                  <a:cubicBezTo>
                    <a:pt x="160" y="16"/>
                    <a:pt x="160" y="7"/>
                    <a:pt x="154" y="0"/>
                  </a:cubicBezTo>
                  <a:cubicBezTo>
                    <a:pt x="151" y="2"/>
                    <a:pt x="147" y="8"/>
                    <a:pt x="144" y="11"/>
                  </a:cubicBezTo>
                  <a:cubicBezTo>
                    <a:pt x="141" y="16"/>
                    <a:pt x="137" y="22"/>
                    <a:pt x="135" y="27"/>
                  </a:cubicBezTo>
                  <a:cubicBezTo>
                    <a:pt x="132" y="18"/>
                    <a:pt x="126" y="11"/>
                    <a:pt x="121" y="3"/>
                  </a:cubicBezTo>
                  <a:cubicBezTo>
                    <a:pt x="115" y="13"/>
                    <a:pt x="108" y="22"/>
                    <a:pt x="107" y="34"/>
                  </a:cubicBezTo>
                  <a:cubicBezTo>
                    <a:pt x="104" y="27"/>
                    <a:pt x="99" y="22"/>
                    <a:pt x="93" y="17"/>
                  </a:cubicBezTo>
                  <a:cubicBezTo>
                    <a:pt x="85" y="26"/>
                    <a:pt x="79" y="38"/>
                    <a:pt x="80" y="49"/>
                  </a:cubicBezTo>
                  <a:cubicBezTo>
                    <a:pt x="73" y="43"/>
                    <a:pt x="65" y="36"/>
                    <a:pt x="55" y="35"/>
                  </a:cubicBezTo>
                  <a:cubicBezTo>
                    <a:pt x="51" y="45"/>
                    <a:pt x="54" y="56"/>
                    <a:pt x="56" y="65"/>
                  </a:cubicBezTo>
                  <a:cubicBezTo>
                    <a:pt x="53" y="63"/>
                    <a:pt x="50" y="60"/>
                    <a:pt x="46" y="57"/>
                  </a:cubicBezTo>
                  <a:cubicBezTo>
                    <a:pt x="43" y="55"/>
                    <a:pt x="38" y="51"/>
                    <a:pt x="34" y="51"/>
                  </a:cubicBezTo>
                  <a:cubicBezTo>
                    <a:pt x="30" y="52"/>
                    <a:pt x="30" y="56"/>
                    <a:pt x="30" y="59"/>
                  </a:cubicBezTo>
                  <a:cubicBezTo>
                    <a:pt x="30" y="69"/>
                    <a:pt x="32" y="78"/>
                    <a:pt x="34" y="87"/>
                  </a:cubicBezTo>
                  <a:cubicBezTo>
                    <a:pt x="26" y="84"/>
                    <a:pt x="10" y="78"/>
                    <a:pt x="2" y="85"/>
                  </a:cubicBezTo>
                  <a:cubicBezTo>
                    <a:pt x="4" y="97"/>
                    <a:pt x="13" y="104"/>
                    <a:pt x="18" y="114"/>
                  </a:cubicBezTo>
                  <a:cubicBezTo>
                    <a:pt x="15" y="115"/>
                    <a:pt x="11" y="115"/>
                    <a:pt x="7" y="117"/>
                  </a:cubicBezTo>
                  <a:cubicBezTo>
                    <a:pt x="6" y="118"/>
                    <a:pt x="2" y="119"/>
                    <a:pt x="0" y="121"/>
                  </a:cubicBezTo>
                  <a:cubicBezTo>
                    <a:pt x="14" y="126"/>
                    <a:pt x="29" y="129"/>
                    <a:pt x="44" y="129"/>
                  </a:cubicBezTo>
                  <a:cubicBezTo>
                    <a:pt x="37" y="125"/>
                    <a:pt x="28" y="118"/>
                    <a:pt x="30" y="117"/>
                  </a:cubicBezTo>
                  <a:cubicBezTo>
                    <a:pt x="37" y="112"/>
                    <a:pt x="44" y="112"/>
                    <a:pt x="52" y="112"/>
                  </a:cubicBezTo>
                  <a:cubicBezTo>
                    <a:pt x="49" y="104"/>
                    <a:pt x="42" y="98"/>
                    <a:pt x="41" y="89"/>
                  </a:cubicBezTo>
                  <a:cubicBezTo>
                    <a:pt x="49" y="86"/>
                    <a:pt x="62" y="88"/>
                    <a:pt x="69" y="93"/>
                  </a:cubicBezTo>
                  <a:cubicBezTo>
                    <a:pt x="68" y="83"/>
                    <a:pt x="62" y="75"/>
                    <a:pt x="64" y="65"/>
                  </a:cubicBezTo>
                  <a:cubicBezTo>
                    <a:pt x="73" y="62"/>
                    <a:pt x="84" y="71"/>
                    <a:pt x="89" y="77"/>
                  </a:cubicBezTo>
                  <a:cubicBezTo>
                    <a:pt x="87" y="66"/>
                    <a:pt x="87" y="55"/>
                    <a:pt x="91" y="44"/>
                  </a:cubicBezTo>
                  <a:cubicBezTo>
                    <a:pt x="98" y="44"/>
                    <a:pt x="108" y="52"/>
                    <a:pt x="111" y="58"/>
                  </a:cubicBezTo>
                  <a:cubicBezTo>
                    <a:pt x="110" y="51"/>
                    <a:pt x="111" y="41"/>
                    <a:pt x="114" y="35"/>
                  </a:cubicBezTo>
                  <a:cubicBezTo>
                    <a:pt x="121" y="39"/>
                    <a:pt x="127" y="48"/>
                    <a:pt x="130" y="55"/>
                  </a:cubicBezTo>
                  <a:cubicBezTo>
                    <a:pt x="133" y="45"/>
                    <a:pt x="138" y="36"/>
                    <a:pt x="145" y="29"/>
                  </a:cubicBezTo>
                  <a:cubicBezTo>
                    <a:pt x="149" y="35"/>
                    <a:pt x="153" y="42"/>
                    <a:pt x="154" y="49"/>
                  </a:cubicBezTo>
                  <a:cubicBezTo>
                    <a:pt x="156" y="46"/>
                    <a:pt x="158" y="43"/>
                    <a:pt x="161" y="40"/>
                  </a:cubicBezTo>
                  <a:cubicBezTo>
                    <a:pt x="163" y="38"/>
                    <a:pt x="166" y="35"/>
                    <a:pt x="168" y="33"/>
                  </a:cubicBezTo>
                  <a:cubicBezTo>
                    <a:pt x="170" y="35"/>
                    <a:pt x="171" y="37"/>
                    <a:pt x="173" y="40"/>
                  </a:cubicBezTo>
                  <a:cubicBezTo>
                    <a:pt x="177" y="29"/>
                    <a:pt x="179" y="18"/>
                    <a:pt x="180" y="7"/>
                  </a:cubicBezTo>
                  <a:cubicBezTo>
                    <a:pt x="178" y="9"/>
                    <a:pt x="176" y="11"/>
                    <a:pt x="173" y="13"/>
                  </a:cubicBezTo>
                  <a:cubicBezTo>
                    <a:pt x="169" y="16"/>
                    <a:pt x="165" y="19"/>
                    <a:pt x="163" y="2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7" name="Freeform 127"/>
            <p:cNvSpPr/>
            <p:nvPr/>
          </p:nvSpPr>
          <p:spPr bwMode="auto">
            <a:xfrm>
              <a:off x="3817938" y="4341812"/>
              <a:ext cx="196850" cy="136525"/>
            </a:xfrm>
            <a:custGeom>
              <a:avLst/>
              <a:gdLst>
                <a:gd name="T0" fmla="*/ 140 w 145"/>
                <a:gd name="T1" fmla="*/ 4 h 101"/>
                <a:gd name="T2" fmla="*/ 133 w 145"/>
                <a:gd name="T3" fmla="*/ 11 h 101"/>
                <a:gd name="T4" fmla="*/ 126 w 145"/>
                <a:gd name="T5" fmla="*/ 20 h 101"/>
                <a:gd name="T6" fmla="*/ 117 w 145"/>
                <a:gd name="T7" fmla="*/ 0 h 101"/>
                <a:gd name="T8" fmla="*/ 102 w 145"/>
                <a:gd name="T9" fmla="*/ 26 h 101"/>
                <a:gd name="T10" fmla="*/ 86 w 145"/>
                <a:gd name="T11" fmla="*/ 6 h 101"/>
                <a:gd name="T12" fmla="*/ 83 w 145"/>
                <a:gd name="T13" fmla="*/ 29 h 101"/>
                <a:gd name="T14" fmla="*/ 63 w 145"/>
                <a:gd name="T15" fmla="*/ 15 h 101"/>
                <a:gd name="T16" fmla="*/ 61 w 145"/>
                <a:gd name="T17" fmla="*/ 48 h 101"/>
                <a:gd name="T18" fmla="*/ 36 w 145"/>
                <a:gd name="T19" fmla="*/ 36 h 101"/>
                <a:gd name="T20" fmla="*/ 41 w 145"/>
                <a:gd name="T21" fmla="*/ 64 h 101"/>
                <a:gd name="T22" fmla="*/ 13 w 145"/>
                <a:gd name="T23" fmla="*/ 60 h 101"/>
                <a:gd name="T24" fmla="*/ 24 w 145"/>
                <a:gd name="T25" fmla="*/ 83 h 101"/>
                <a:gd name="T26" fmla="*/ 2 w 145"/>
                <a:gd name="T27" fmla="*/ 88 h 101"/>
                <a:gd name="T28" fmla="*/ 16 w 145"/>
                <a:gd name="T29" fmla="*/ 100 h 101"/>
                <a:gd name="T30" fmla="*/ 58 w 145"/>
                <a:gd name="T31" fmla="*/ 95 h 101"/>
                <a:gd name="T32" fmla="*/ 56 w 145"/>
                <a:gd name="T33" fmla="*/ 94 h 101"/>
                <a:gd name="T34" fmla="*/ 45 w 145"/>
                <a:gd name="T35" fmla="*/ 89 h 101"/>
                <a:gd name="T36" fmla="*/ 69 w 145"/>
                <a:gd name="T37" fmla="*/ 79 h 101"/>
                <a:gd name="T38" fmla="*/ 69 w 145"/>
                <a:gd name="T39" fmla="*/ 79 h 101"/>
                <a:gd name="T40" fmla="*/ 59 w 145"/>
                <a:gd name="T41" fmla="*/ 59 h 101"/>
                <a:gd name="T42" fmla="*/ 81 w 145"/>
                <a:gd name="T43" fmla="*/ 67 h 101"/>
                <a:gd name="T44" fmla="*/ 79 w 145"/>
                <a:gd name="T45" fmla="*/ 39 h 101"/>
                <a:gd name="T46" fmla="*/ 102 w 145"/>
                <a:gd name="T47" fmla="*/ 56 h 101"/>
                <a:gd name="T48" fmla="*/ 115 w 145"/>
                <a:gd name="T49" fmla="*/ 30 h 101"/>
                <a:gd name="T50" fmla="*/ 119 w 145"/>
                <a:gd name="T51" fmla="*/ 47 h 101"/>
                <a:gd name="T52" fmla="*/ 132 w 145"/>
                <a:gd name="T53" fmla="*/ 35 h 101"/>
                <a:gd name="T54" fmla="*/ 133 w 145"/>
                <a:gd name="T55" fmla="*/ 36 h 101"/>
                <a:gd name="T56" fmla="*/ 145 w 145"/>
                <a:gd name="T57" fmla="*/ 11 h 101"/>
                <a:gd name="T58" fmla="*/ 140 w 145"/>
                <a:gd name="T59" fmla="*/ 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101">
                  <a:moveTo>
                    <a:pt x="140" y="4"/>
                  </a:moveTo>
                  <a:cubicBezTo>
                    <a:pt x="138" y="6"/>
                    <a:pt x="135" y="9"/>
                    <a:pt x="133" y="11"/>
                  </a:cubicBezTo>
                  <a:cubicBezTo>
                    <a:pt x="130" y="14"/>
                    <a:pt x="128" y="17"/>
                    <a:pt x="126" y="20"/>
                  </a:cubicBezTo>
                  <a:cubicBezTo>
                    <a:pt x="125" y="13"/>
                    <a:pt x="121" y="6"/>
                    <a:pt x="117" y="0"/>
                  </a:cubicBezTo>
                  <a:cubicBezTo>
                    <a:pt x="110" y="7"/>
                    <a:pt x="105" y="16"/>
                    <a:pt x="102" y="26"/>
                  </a:cubicBezTo>
                  <a:cubicBezTo>
                    <a:pt x="99" y="19"/>
                    <a:pt x="93" y="10"/>
                    <a:pt x="86" y="6"/>
                  </a:cubicBezTo>
                  <a:cubicBezTo>
                    <a:pt x="83" y="12"/>
                    <a:pt x="82" y="22"/>
                    <a:pt x="83" y="29"/>
                  </a:cubicBezTo>
                  <a:cubicBezTo>
                    <a:pt x="80" y="23"/>
                    <a:pt x="70" y="15"/>
                    <a:pt x="63" y="15"/>
                  </a:cubicBezTo>
                  <a:cubicBezTo>
                    <a:pt x="59" y="26"/>
                    <a:pt x="59" y="37"/>
                    <a:pt x="61" y="48"/>
                  </a:cubicBezTo>
                  <a:cubicBezTo>
                    <a:pt x="56" y="42"/>
                    <a:pt x="45" y="33"/>
                    <a:pt x="36" y="36"/>
                  </a:cubicBezTo>
                  <a:cubicBezTo>
                    <a:pt x="34" y="46"/>
                    <a:pt x="40" y="54"/>
                    <a:pt x="41" y="64"/>
                  </a:cubicBezTo>
                  <a:cubicBezTo>
                    <a:pt x="34" y="59"/>
                    <a:pt x="21" y="57"/>
                    <a:pt x="13" y="60"/>
                  </a:cubicBezTo>
                  <a:cubicBezTo>
                    <a:pt x="14" y="69"/>
                    <a:pt x="21" y="75"/>
                    <a:pt x="24" y="83"/>
                  </a:cubicBezTo>
                  <a:cubicBezTo>
                    <a:pt x="16" y="83"/>
                    <a:pt x="9" y="83"/>
                    <a:pt x="2" y="88"/>
                  </a:cubicBezTo>
                  <a:cubicBezTo>
                    <a:pt x="0" y="89"/>
                    <a:pt x="9" y="96"/>
                    <a:pt x="16" y="100"/>
                  </a:cubicBezTo>
                  <a:cubicBezTo>
                    <a:pt x="30" y="101"/>
                    <a:pt x="44" y="99"/>
                    <a:pt x="58" y="95"/>
                  </a:cubicBezTo>
                  <a:cubicBezTo>
                    <a:pt x="57" y="95"/>
                    <a:pt x="57" y="94"/>
                    <a:pt x="56" y="94"/>
                  </a:cubicBezTo>
                  <a:cubicBezTo>
                    <a:pt x="53" y="92"/>
                    <a:pt x="49" y="91"/>
                    <a:pt x="45" y="89"/>
                  </a:cubicBezTo>
                  <a:cubicBezTo>
                    <a:pt x="53" y="85"/>
                    <a:pt x="61" y="79"/>
                    <a:pt x="69" y="79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6" y="72"/>
                    <a:pt x="60" y="66"/>
                    <a:pt x="59" y="59"/>
                  </a:cubicBezTo>
                  <a:cubicBezTo>
                    <a:pt x="68" y="55"/>
                    <a:pt x="74" y="61"/>
                    <a:pt x="81" y="67"/>
                  </a:cubicBezTo>
                  <a:cubicBezTo>
                    <a:pt x="76" y="59"/>
                    <a:pt x="73" y="46"/>
                    <a:pt x="79" y="39"/>
                  </a:cubicBezTo>
                  <a:cubicBezTo>
                    <a:pt x="89" y="43"/>
                    <a:pt x="96" y="48"/>
                    <a:pt x="102" y="56"/>
                  </a:cubicBezTo>
                  <a:cubicBezTo>
                    <a:pt x="100" y="47"/>
                    <a:pt x="109" y="36"/>
                    <a:pt x="115" y="30"/>
                  </a:cubicBezTo>
                  <a:cubicBezTo>
                    <a:pt x="119" y="35"/>
                    <a:pt x="119" y="41"/>
                    <a:pt x="119" y="47"/>
                  </a:cubicBezTo>
                  <a:cubicBezTo>
                    <a:pt x="121" y="42"/>
                    <a:pt x="128" y="30"/>
                    <a:pt x="132" y="35"/>
                  </a:cubicBezTo>
                  <a:cubicBezTo>
                    <a:pt x="133" y="35"/>
                    <a:pt x="133" y="36"/>
                    <a:pt x="133" y="36"/>
                  </a:cubicBezTo>
                  <a:cubicBezTo>
                    <a:pt x="138" y="28"/>
                    <a:pt x="142" y="20"/>
                    <a:pt x="145" y="11"/>
                  </a:cubicBezTo>
                  <a:cubicBezTo>
                    <a:pt x="143" y="8"/>
                    <a:pt x="142" y="6"/>
                    <a:pt x="140" y="4"/>
                  </a:cubicBezTo>
                  <a:close/>
                </a:path>
              </a:pathLst>
            </a:custGeom>
            <a:solidFill>
              <a:srgbClr val="287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8" name="Freeform 128"/>
            <p:cNvSpPr/>
            <p:nvPr/>
          </p:nvSpPr>
          <p:spPr bwMode="auto">
            <a:xfrm>
              <a:off x="3878263" y="4381500"/>
              <a:ext cx="119063" cy="87313"/>
            </a:xfrm>
            <a:custGeom>
              <a:avLst/>
              <a:gdLst>
                <a:gd name="T0" fmla="*/ 87 w 88"/>
                <a:gd name="T1" fmla="*/ 5 h 65"/>
                <a:gd name="T2" fmla="*/ 74 w 88"/>
                <a:gd name="T3" fmla="*/ 17 h 65"/>
                <a:gd name="T4" fmla="*/ 70 w 88"/>
                <a:gd name="T5" fmla="*/ 0 h 65"/>
                <a:gd name="T6" fmla="*/ 57 w 88"/>
                <a:gd name="T7" fmla="*/ 26 h 65"/>
                <a:gd name="T8" fmla="*/ 34 w 88"/>
                <a:gd name="T9" fmla="*/ 9 h 65"/>
                <a:gd name="T10" fmla="*/ 36 w 88"/>
                <a:gd name="T11" fmla="*/ 37 h 65"/>
                <a:gd name="T12" fmla="*/ 14 w 88"/>
                <a:gd name="T13" fmla="*/ 29 h 65"/>
                <a:gd name="T14" fmla="*/ 24 w 88"/>
                <a:gd name="T15" fmla="*/ 49 h 65"/>
                <a:gd name="T16" fmla="*/ 24 w 88"/>
                <a:gd name="T17" fmla="*/ 49 h 65"/>
                <a:gd name="T18" fmla="*/ 24 w 88"/>
                <a:gd name="T19" fmla="*/ 49 h 65"/>
                <a:gd name="T20" fmla="*/ 0 w 88"/>
                <a:gd name="T21" fmla="*/ 59 h 65"/>
                <a:gd name="T22" fmla="*/ 11 w 88"/>
                <a:gd name="T23" fmla="*/ 64 h 65"/>
                <a:gd name="T24" fmla="*/ 13 w 88"/>
                <a:gd name="T25" fmla="*/ 65 h 65"/>
                <a:gd name="T26" fmla="*/ 45 w 88"/>
                <a:gd name="T27" fmla="*/ 50 h 65"/>
                <a:gd name="T28" fmla="*/ 88 w 88"/>
                <a:gd name="T29" fmla="*/ 6 h 65"/>
                <a:gd name="T30" fmla="*/ 87 w 88"/>
                <a:gd name="T31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65">
                  <a:moveTo>
                    <a:pt x="87" y="5"/>
                  </a:moveTo>
                  <a:cubicBezTo>
                    <a:pt x="83" y="0"/>
                    <a:pt x="76" y="12"/>
                    <a:pt x="74" y="17"/>
                  </a:cubicBezTo>
                  <a:cubicBezTo>
                    <a:pt x="74" y="11"/>
                    <a:pt x="74" y="5"/>
                    <a:pt x="70" y="0"/>
                  </a:cubicBezTo>
                  <a:cubicBezTo>
                    <a:pt x="64" y="6"/>
                    <a:pt x="55" y="17"/>
                    <a:pt x="57" y="26"/>
                  </a:cubicBezTo>
                  <a:cubicBezTo>
                    <a:pt x="51" y="18"/>
                    <a:pt x="44" y="13"/>
                    <a:pt x="34" y="9"/>
                  </a:cubicBezTo>
                  <a:cubicBezTo>
                    <a:pt x="28" y="16"/>
                    <a:pt x="31" y="29"/>
                    <a:pt x="36" y="37"/>
                  </a:cubicBezTo>
                  <a:cubicBezTo>
                    <a:pt x="29" y="31"/>
                    <a:pt x="23" y="25"/>
                    <a:pt x="14" y="29"/>
                  </a:cubicBezTo>
                  <a:cubicBezTo>
                    <a:pt x="15" y="36"/>
                    <a:pt x="21" y="42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16" y="49"/>
                    <a:pt x="8" y="55"/>
                    <a:pt x="0" y="59"/>
                  </a:cubicBezTo>
                  <a:cubicBezTo>
                    <a:pt x="4" y="61"/>
                    <a:pt x="8" y="62"/>
                    <a:pt x="11" y="64"/>
                  </a:cubicBezTo>
                  <a:cubicBezTo>
                    <a:pt x="12" y="64"/>
                    <a:pt x="12" y="65"/>
                    <a:pt x="13" y="65"/>
                  </a:cubicBezTo>
                  <a:cubicBezTo>
                    <a:pt x="24" y="62"/>
                    <a:pt x="35" y="57"/>
                    <a:pt x="45" y="50"/>
                  </a:cubicBezTo>
                  <a:cubicBezTo>
                    <a:pt x="63" y="39"/>
                    <a:pt x="78" y="24"/>
                    <a:pt x="88" y="6"/>
                  </a:cubicBezTo>
                  <a:cubicBezTo>
                    <a:pt x="88" y="6"/>
                    <a:pt x="88" y="5"/>
                    <a:pt x="87" y="5"/>
                  </a:cubicBezTo>
                  <a:close/>
                </a:path>
              </a:pathLst>
            </a:custGeom>
            <a:solidFill>
              <a:srgbClr val="1E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9" name="Freeform 129"/>
            <p:cNvSpPr/>
            <p:nvPr/>
          </p:nvSpPr>
          <p:spPr bwMode="auto">
            <a:xfrm>
              <a:off x="7721601" y="4953000"/>
              <a:ext cx="3108325" cy="1087438"/>
            </a:xfrm>
            <a:custGeom>
              <a:avLst/>
              <a:gdLst>
                <a:gd name="T0" fmla="*/ 0 w 2301"/>
                <a:gd name="T1" fmla="*/ 233 h 803"/>
                <a:gd name="T2" fmla="*/ 919 w 2301"/>
                <a:gd name="T3" fmla="*/ 41 h 803"/>
                <a:gd name="T4" fmla="*/ 2301 w 2301"/>
                <a:gd name="T5" fmla="*/ 803 h 803"/>
                <a:gd name="T6" fmla="*/ 0 w 2301"/>
                <a:gd name="T7" fmla="*/ 23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1" h="803">
                  <a:moveTo>
                    <a:pt x="0" y="233"/>
                  </a:moveTo>
                  <a:cubicBezTo>
                    <a:pt x="0" y="233"/>
                    <a:pt x="484" y="0"/>
                    <a:pt x="919" y="41"/>
                  </a:cubicBezTo>
                  <a:cubicBezTo>
                    <a:pt x="1596" y="105"/>
                    <a:pt x="2301" y="803"/>
                    <a:pt x="2301" y="80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6BA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0" name="Freeform 130"/>
            <p:cNvSpPr/>
            <p:nvPr/>
          </p:nvSpPr>
          <p:spPr bwMode="auto">
            <a:xfrm>
              <a:off x="10109201" y="5033962"/>
              <a:ext cx="131763" cy="68263"/>
            </a:xfrm>
            <a:custGeom>
              <a:avLst/>
              <a:gdLst>
                <a:gd name="T0" fmla="*/ 0 w 98"/>
                <a:gd name="T1" fmla="*/ 46 h 51"/>
                <a:gd name="T2" fmla="*/ 96 w 98"/>
                <a:gd name="T3" fmla="*/ 42 h 51"/>
                <a:gd name="T4" fmla="*/ 0 w 98"/>
                <a:gd name="T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51">
                  <a:moveTo>
                    <a:pt x="0" y="46"/>
                  </a:moveTo>
                  <a:cubicBezTo>
                    <a:pt x="10" y="50"/>
                    <a:pt x="75" y="51"/>
                    <a:pt x="96" y="42"/>
                  </a:cubicBezTo>
                  <a:cubicBezTo>
                    <a:pt x="98" y="2"/>
                    <a:pt x="41" y="0"/>
                    <a:pt x="0" y="46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1" name="Freeform 131"/>
            <p:cNvSpPr/>
            <p:nvPr/>
          </p:nvSpPr>
          <p:spPr bwMode="auto">
            <a:xfrm>
              <a:off x="10109201" y="5081587"/>
              <a:ext cx="130175" cy="73025"/>
            </a:xfrm>
            <a:custGeom>
              <a:avLst/>
              <a:gdLst>
                <a:gd name="T0" fmla="*/ 0 w 96"/>
                <a:gd name="T1" fmla="*/ 11 h 55"/>
                <a:gd name="T2" fmla="*/ 96 w 96"/>
                <a:gd name="T3" fmla="*/ 7 h 55"/>
                <a:gd name="T4" fmla="*/ 0 w 96"/>
                <a:gd name="T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55">
                  <a:moveTo>
                    <a:pt x="0" y="11"/>
                  </a:moveTo>
                  <a:cubicBezTo>
                    <a:pt x="17" y="30"/>
                    <a:pt x="82" y="55"/>
                    <a:pt x="96" y="7"/>
                  </a:cubicBezTo>
                  <a:cubicBezTo>
                    <a:pt x="83" y="0"/>
                    <a:pt x="23" y="5"/>
                    <a:pt x="0" y="1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2" name="Freeform 132"/>
            <p:cNvSpPr/>
            <p:nvPr/>
          </p:nvSpPr>
          <p:spPr bwMode="auto">
            <a:xfrm>
              <a:off x="10109201" y="5062537"/>
              <a:ext cx="131763" cy="52388"/>
            </a:xfrm>
            <a:custGeom>
              <a:avLst/>
              <a:gdLst>
                <a:gd name="T0" fmla="*/ 96 w 98"/>
                <a:gd name="T1" fmla="*/ 18 h 38"/>
                <a:gd name="T2" fmla="*/ 77 w 98"/>
                <a:gd name="T3" fmla="*/ 16 h 38"/>
                <a:gd name="T4" fmla="*/ 54 w 98"/>
                <a:gd name="T5" fmla="*/ 1 h 38"/>
                <a:gd name="T6" fmla="*/ 71 w 98"/>
                <a:gd name="T7" fmla="*/ 17 h 38"/>
                <a:gd name="T8" fmla="*/ 52 w 98"/>
                <a:gd name="T9" fmla="*/ 17 h 38"/>
                <a:gd name="T10" fmla="*/ 35 w 98"/>
                <a:gd name="T11" fmla="*/ 4 h 38"/>
                <a:gd name="T12" fmla="*/ 47 w 98"/>
                <a:gd name="T13" fmla="*/ 18 h 38"/>
                <a:gd name="T14" fmla="*/ 0 w 98"/>
                <a:gd name="T15" fmla="*/ 24 h 38"/>
                <a:gd name="T16" fmla="*/ 47 w 98"/>
                <a:gd name="T17" fmla="*/ 21 h 38"/>
                <a:gd name="T18" fmla="*/ 30 w 98"/>
                <a:gd name="T19" fmla="*/ 36 h 38"/>
                <a:gd name="T20" fmla="*/ 52 w 98"/>
                <a:gd name="T21" fmla="*/ 21 h 38"/>
                <a:gd name="T22" fmla="*/ 74 w 98"/>
                <a:gd name="T23" fmla="*/ 21 h 38"/>
                <a:gd name="T24" fmla="*/ 60 w 98"/>
                <a:gd name="T25" fmla="*/ 38 h 38"/>
                <a:gd name="T26" fmla="*/ 79 w 98"/>
                <a:gd name="T27" fmla="*/ 21 h 38"/>
                <a:gd name="T28" fmla="*/ 95 w 98"/>
                <a:gd name="T29" fmla="*/ 22 h 38"/>
                <a:gd name="T30" fmla="*/ 96 w 98"/>
                <a:gd name="T31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38">
                  <a:moveTo>
                    <a:pt x="96" y="18"/>
                  </a:moveTo>
                  <a:cubicBezTo>
                    <a:pt x="93" y="16"/>
                    <a:pt x="82" y="16"/>
                    <a:pt x="77" y="16"/>
                  </a:cubicBezTo>
                  <a:cubicBezTo>
                    <a:pt x="75" y="12"/>
                    <a:pt x="66" y="0"/>
                    <a:pt x="54" y="1"/>
                  </a:cubicBezTo>
                  <a:cubicBezTo>
                    <a:pt x="59" y="1"/>
                    <a:pt x="72" y="12"/>
                    <a:pt x="71" y="17"/>
                  </a:cubicBezTo>
                  <a:cubicBezTo>
                    <a:pt x="67" y="16"/>
                    <a:pt x="53" y="17"/>
                    <a:pt x="52" y="17"/>
                  </a:cubicBezTo>
                  <a:cubicBezTo>
                    <a:pt x="51" y="15"/>
                    <a:pt x="45" y="7"/>
                    <a:pt x="35" y="4"/>
                  </a:cubicBezTo>
                  <a:cubicBezTo>
                    <a:pt x="40" y="7"/>
                    <a:pt x="46" y="14"/>
                    <a:pt x="47" y="18"/>
                  </a:cubicBezTo>
                  <a:cubicBezTo>
                    <a:pt x="45" y="17"/>
                    <a:pt x="8" y="20"/>
                    <a:pt x="0" y="24"/>
                  </a:cubicBezTo>
                  <a:cubicBezTo>
                    <a:pt x="9" y="23"/>
                    <a:pt x="46" y="20"/>
                    <a:pt x="47" y="21"/>
                  </a:cubicBezTo>
                  <a:cubicBezTo>
                    <a:pt x="48" y="23"/>
                    <a:pt x="35" y="33"/>
                    <a:pt x="30" y="36"/>
                  </a:cubicBezTo>
                  <a:cubicBezTo>
                    <a:pt x="35" y="35"/>
                    <a:pt x="47" y="26"/>
                    <a:pt x="52" y="21"/>
                  </a:cubicBezTo>
                  <a:cubicBezTo>
                    <a:pt x="55" y="20"/>
                    <a:pt x="73" y="19"/>
                    <a:pt x="74" y="21"/>
                  </a:cubicBezTo>
                  <a:cubicBezTo>
                    <a:pt x="75" y="22"/>
                    <a:pt x="65" y="34"/>
                    <a:pt x="60" y="38"/>
                  </a:cubicBezTo>
                  <a:cubicBezTo>
                    <a:pt x="67" y="36"/>
                    <a:pt x="75" y="25"/>
                    <a:pt x="79" y="21"/>
                  </a:cubicBezTo>
                  <a:cubicBezTo>
                    <a:pt x="82" y="19"/>
                    <a:pt x="94" y="21"/>
                    <a:pt x="95" y="22"/>
                  </a:cubicBezTo>
                  <a:cubicBezTo>
                    <a:pt x="97" y="21"/>
                    <a:pt x="98" y="20"/>
                    <a:pt x="96" y="18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3" name="Freeform 133"/>
            <p:cNvSpPr/>
            <p:nvPr/>
          </p:nvSpPr>
          <p:spPr bwMode="auto">
            <a:xfrm>
              <a:off x="10096501" y="4660900"/>
              <a:ext cx="142875" cy="74613"/>
            </a:xfrm>
            <a:custGeom>
              <a:avLst/>
              <a:gdLst>
                <a:gd name="T0" fmla="*/ 0 w 105"/>
                <a:gd name="T1" fmla="*/ 37 h 56"/>
                <a:gd name="T2" fmla="*/ 95 w 105"/>
                <a:gd name="T3" fmla="*/ 52 h 56"/>
                <a:gd name="T4" fmla="*/ 0 w 105"/>
                <a:gd name="T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56">
                  <a:moveTo>
                    <a:pt x="0" y="37"/>
                  </a:moveTo>
                  <a:cubicBezTo>
                    <a:pt x="9" y="42"/>
                    <a:pt x="73" y="56"/>
                    <a:pt x="95" y="52"/>
                  </a:cubicBezTo>
                  <a:cubicBezTo>
                    <a:pt x="105" y="13"/>
                    <a:pt x="49" y="0"/>
                    <a:pt x="0" y="37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4" name="Freeform 134"/>
            <p:cNvSpPr/>
            <p:nvPr/>
          </p:nvSpPr>
          <p:spPr bwMode="auto">
            <a:xfrm>
              <a:off x="10096501" y="4706937"/>
              <a:ext cx="128588" cy="82550"/>
            </a:xfrm>
            <a:custGeom>
              <a:avLst/>
              <a:gdLst>
                <a:gd name="T0" fmla="*/ 0 w 95"/>
                <a:gd name="T1" fmla="*/ 2 h 61"/>
                <a:gd name="T2" fmla="*/ 95 w 95"/>
                <a:gd name="T3" fmla="*/ 17 h 61"/>
                <a:gd name="T4" fmla="*/ 0 w 95"/>
                <a:gd name="T5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61">
                  <a:moveTo>
                    <a:pt x="0" y="2"/>
                  </a:moveTo>
                  <a:cubicBezTo>
                    <a:pt x="13" y="24"/>
                    <a:pt x="72" y="61"/>
                    <a:pt x="95" y="17"/>
                  </a:cubicBezTo>
                  <a:cubicBezTo>
                    <a:pt x="83" y="7"/>
                    <a:pt x="24" y="0"/>
                    <a:pt x="0" y="2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5" name="Freeform 135"/>
            <p:cNvSpPr/>
            <p:nvPr/>
          </p:nvSpPr>
          <p:spPr bwMode="auto">
            <a:xfrm>
              <a:off x="10096501" y="4691062"/>
              <a:ext cx="131763" cy="52388"/>
            </a:xfrm>
            <a:custGeom>
              <a:avLst/>
              <a:gdLst>
                <a:gd name="T0" fmla="*/ 77 w 97"/>
                <a:gd name="T1" fmla="*/ 21 h 39"/>
                <a:gd name="T2" fmla="*/ 58 w 97"/>
                <a:gd name="T3" fmla="*/ 1 h 39"/>
                <a:gd name="T4" fmla="*/ 71 w 97"/>
                <a:gd name="T5" fmla="*/ 20 h 39"/>
                <a:gd name="T6" fmla="*/ 52 w 97"/>
                <a:gd name="T7" fmla="*/ 17 h 39"/>
                <a:gd name="T8" fmla="*/ 38 w 97"/>
                <a:gd name="T9" fmla="*/ 0 h 39"/>
                <a:gd name="T10" fmla="*/ 48 w 97"/>
                <a:gd name="T11" fmla="*/ 16 h 39"/>
                <a:gd name="T12" fmla="*/ 0 w 97"/>
                <a:gd name="T13" fmla="*/ 14 h 39"/>
                <a:gd name="T14" fmla="*/ 47 w 97"/>
                <a:gd name="T15" fmla="*/ 20 h 39"/>
                <a:gd name="T16" fmla="*/ 27 w 97"/>
                <a:gd name="T17" fmla="*/ 31 h 39"/>
                <a:gd name="T18" fmla="*/ 52 w 97"/>
                <a:gd name="T19" fmla="*/ 21 h 39"/>
                <a:gd name="T20" fmla="*/ 73 w 97"/>
                <a:gd name="T21" fmla="*/ 25 h 39"/>
                <a:gd name="T22" fmla="*/ 57 w 97"/>
                <a:gd name="T23" fmla="*/ 39 h 39"/>
                <a:gd name="T24" fmla="*/ 78 w 97"/>
                <a:gd name="T25" fmla="*/ 26 h 39"/>
                <a:gd name="T26" fmla="*/ 94 w 97"/>
                <a:gd name="T27" fmla="*/ 30 h 39"/>
                <a:gd name="T28" fmla="*/ 95 w 97"/>
                <a:gd name="T29" fmla="*/ 26 h 39"/>
                <a:gd name="T30" fmla="*/ 77 w 97"/>
                <a:gd name="T31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39">
                  <a:moveTo>
                    <a:pt x="77" y="21"/>
                  </a:moveTo>
                  <a:cubicBezTo>
                    <a:pt x="76" y="17"/>
                    <a:pt x="69" y="3"/>
                    <a:pt x="58" y="1"/>
                  </a:cubicBezTo>
                  <a:cubicBezTo>
                    <a:pt x="62" y="2"/>
                    <a:pt x="73" y="16"/>
                    <a:pt x="71" y="20"/>
                  </a:cubicBezTo>
                  <a:cubicBezTo>
                    <a:pt x="68" y="19"/>
                    <a:pt x="54" y="17"/>
                    <a:pt x="52" y="17"/>
                  </a:cubicBezTo>
                  <a:cubicBezTo>
                    <a:pt x="52" y="15"/>
                    <a:pt x="47" y="5"/>
                    <a:pt x="38" y="0"/>
                  </a:cubicBezTo>
                  <a:cubicBezTo>
                    <a:pt x="43" y="5"/>
                    <a:pt x="48" y="12"/>
                    <a:pt x="48" y="16"/>
                  </a:cubicBezTo>
                  <a:cubicBezTo>
                    <a:pt x="46" y="15"/>
                    <a:pt x="9" y="12"/>
                    <a:pt x="0" y="14"/>
                  </a:cubicBezTo>
                  <a:cubicBezTo>
                    <a:pt x="9" y="14"/>
                    <a:pt x="46" y="18"/>
                    <a:pt x="47" y="20"/>
                  </a:cubicBezTo>
                  <a:cubicBezTo>
                    <a:pt x="47" y="22"/>
                    <a:pt x="33" y="29"/>
                    <a:pt x="27" y="31"/>
                  </a:cubicBezTo>
                  <a:cubicBezTo>
                    <a:pt x="32" y="32"/>
                    <a:pt x="46" y="25"/>
                    <a:pt x="52" y="21"/>
                  </a:cubicBezTo>
                  <a:cubicBezTo>
                    <a:pt x="55" y="20"/>
                    <a:pt x="72" y="23"/>
                    <a:pt x="73" y="25"/>
                  </a:cubicBezTo>
                  <a:cubicBezTo>
                    <a:pt x="74" y="26"/>
                    <a:pt x="62" y="36"/>
                    <a:pt x="57" y="39"/>
                  </a:cubicBezTo>
                  <a:cubicBezTo>
                    <a:pt x="63" y="38"/>
                    <a:pt x="74" y="30"/>
                    <a:pt x="78" y="26"/>
                  </a:cubicBezTo>
                  <a:cubicBezTo>
                    <a:pt x="81" y="25"/>
                    <a:pt x="93" y="29"/>
                    <a:pt x="94" y="30"/>
                  </a:cubicBezTo>
                  <a:cubicBezTo>
                    <a:pt x="96" y="30"/>
                    <a:pt x="97" y="29"/>
                    <a:pt x="95" y="26"/>
                  </a:cubicBezTo>
                  <a:cubicBezTo>
                    <a:pt x="93" y="23"/>
                    <a:pt x="82" y="22"/>
                    <a:pt x="77" y="21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6" name="Freeform 136"/>
            <p:cNvSpPr/>
            <p:nvPr/>
          </p:nvSpPr>
          <p:spPr bwMode="auto">
            <a:xfrm>
              <a:off x="10393363" y="5319712"/>
              <a:ext cx="119063" cy="71438"/>
            </a:xfrm>
            <a:custGeom>
              <a:avLst/>
              <a:gdLst>
                <a:gd name="T0" fmla="*/ 0 w 89"/>
                <a:gd name="T1" fmla="*/ 17 h 53"/>
                <a:gd name="T2" fmla="*/ 71 w 89"/>
                <a:gd name="T3" fmla="*/ 53 h 53"/>
                <a:gd name="T4" fmla="*/ 0 w 89"/>
                <a:gd name="T5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3">
                  <a:moveTo>
                    <a:pt x="0" y="17"/>
                  </a:moveTo>
                  <a:cubicBezTo>
                    <a:pt x="5" y="24"/>
                    <a:pt x="52" y="51"/>
                    <a:pt x="71" y="53"/>
                  </a:cubicBezTo>
                  <a:cubicBezTo>
                    <a:pt x="89" y="25"/>
                    <a:pt x="48" y="0"/>
                    <a:pt x="0" y="1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7" name="Freeform 137"/>
            <p:cNvSpPr/>
            <p:nvPr/>
          </p:nvSpPr>
          <p:spPr bwMode="auto">
            <a:xfrm>
              <a:off x="10393363" y="5341937"/>
              <a:ext cx="95250" cy="88900"/>
            </a:xfrm>
            <a:custGeom>
              <a:avLst/>
              <a:gdLst>
                <a:gd name="T0" fmla="*/ 0 w 71"/>
                <a:gd name="T1" fmla="*/ 0 h 66"/>
                <a:gd name="T2" fmla="*/ 71 w 71"/>
                <a:gd name="T3" fmla="*/ 36 h 66"/>
                <a:gd name="T4" fmla="*/ 0 w 71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6">
                  <a:moveTo>
                    <a:pt x="0" y="0"/>
                  </a:moveTo>
                  <a:cubicBezTo>
                    <a:pt x="5" y="21"/>
                    <a:pt x="42" y="66"/>
                    <a:pt x="71" y="36"/>
                  </a:cubicBezTo>
                  <a:cubicBezTo>
                    <a:pt x="64" y="26"/>
                    <a:pt x="19" y="5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8" name="Freeform 138"/>
            <p:cNvSpPr/>
            <p:nvPr/>
          </p:nvSpPr>
          <p:spPr bwMode="auto">
            <a:xfrm>
              <a:off x="10393363" y="5340350"/>
              <a:ext cx="96838" cy="52388"/>
            </a:xfrm>
            <a:custGeom>
              <a:avLst/>
              <a:gdLst>
                <a:gd name="T0" fmla="*/ 72 w 72"/>
                <a:gd name="T1" fmla="*/ 35 h 38"/>
                <a:gd name="T2" fmla="*/ 59 w 72"/>
                <a:gd name="T3" fmla="*/ 26 h 38"/>
                <a:gd name="T4" fmla="*/ 49 w 72"/>
                <a:gd name="T5" fmla="*/ 6 h 38"/>
                <a:gd name="T6" fmla="*/ 54 w 72"/>
                <a:gd name="T7" fmla="*/ 25 h 38"/>
                <a:gd name="T8" fmla="*/ 40 w 72"/>
                <a:gd name="T9" fmla="*/ 17 h 38"/>
                <a:gd name="T10" fmla="*/ 33 w 72"/>
                <a:gd name="T11" fmla="*/ 0 h 38"/>
                <a:gd name="T12" fmla="*/ 37 w 72"/>
                <a:gd name="T13" fmla="*/ 15 h 38"/>
                <a:gd name="T14" fmla="*/ 0 w 72"/>
                <a:gd name="T15" fmla="*/ 1 h 38"/>
                <a:gd name="T16" fmla="*/ 35 w 72"/>
                <a:gd name="T17" fmla="*/ 18 h 38"/>
                <a:gd name="T18" fmla="*/ 17 w 72"/>
                <a:gd name="T19" fmla="*/ 22 h 38"/>
                <a:gd name="T20" fmla="*/ 39 w 72"/>
                <a:gd name="T21" fmla="*/ 20 h 38"/>
                <a:gd name="T22" fmla="*/ 55 w 72"/>
                <a:gd name="T23" fmla="*/ 29 h 38"/>
                <a:gd name="T24" fmla="*/ 38 w 72"/>
                <a:gd name="T25" fmla="*/ 36 h 38"/>
                <a:gd name="T26" fmla="*/ 58 w 72"/>
                <a:gd name="T27" fmla="*/ 31 h 38"/>
                <a:gd name="T28" fmla="*/ 70 w 72"/>
                <a:gd name="T29" fmla="*/ 38 h 38"/>
                <a:gd name="T30" fmla="*/ 72 w 72"/>
                <a:gd name="T31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38">
                  <a:moveTo>
                    <a:pt x="72" y="35"/>
                  </a:moveTo>
                  <a:cubicBezTo>
                    <a:pt x="71" y="33"/>
                    <a:pt x="63" y="28"/>
                    <a:pt x="59" y="26"/>
                  </a:cubicBezTo>
                  <a:cubicBezTo>
                    <a:pt x="59" y="23"/>
                    <a:pt x="57" y="10"/>
                    <a:pt x="49" y="6"/>
                  </a:cubicBezTo>
                  <a:cubicBezTo>
                    <a:pt x="52" y="8"/>
                    <a:pt x="57" y="21"/>
                    <a:pt x="54" y="25"/>
                  </a:cubicBezTo>
                  <a:cubicBezTo>
                    <a:pt x="52" y="22"/>
                    <a:pt x="41" y="18"/>
                    <a:pt x="40" y="17"/>
                  </a:cubicBezTo>
                  <a:cubicBezTo>
                    <a:pt x="40" y="15"/>
                    <a:pt x="39" y="7"/>
                    <a:pt x="33" y="0"/>
                  </a:cubicBezTo>
                  <a:cubicBezTo>
                    <a:pt x="36" y="5"/>
                    <a:pt x="38" y="12"/>
                    <a:pt x="37" y="15"/>
                  </a:cubicBezTo>
                  <a:cubicBezTo>
                    <a:pt x="36" y="14"/>
                    <a:pt x="7" y="2"/>
                    <a:pt x="0" y="1"/>
                  </a:cubicBezTo>
                  <a:cubicBezTo>
                    <a:pt x="7" y="4"/>
                    <a:pt x="35" y="16"/>
                    <a:pt x="35" y="18"/>
                  </a:cubicBezTo>
                  <a:cubicBezTo>
                    <a:pt x="35" y="19"/>
                    <a:pt x="22" y="21"/>
                    <a:pt x="17" y="22"/>
                  </a:cubicBezTo>
                  <a:cubicBezTo>
                    <a:pt x="20" y="23"/>
                    <a:pt x="33" y="22"/>
                    <a:pt x="39" y="20"/>
                  </a:cubicBezTo>
                  <a:cubicBezTo>
                    <a:pt x="41" y="20"/>
                    <a:pt x="54" y="27"/>
                    <a:pt x="55" y="29"/>
                  </a:cubicBezTo>
                  <a:cubicBezTo>
                    <a:pt x="55" y="30"/>
                    <a:pt x="43" y="35"/>
                    <a:pt x="38" y="36"/>
                  </a:cubicBezTo>
                  <a:cubicBezTo>
                    <a:pt x="43" y="37"/>
                    <a:pt x="54" y="33"/>
                    <a:pt x="58" y="31"/>
                  </a:cubicBezTo>
                  <a:cubicBezTo>
                    <a:pt x="61" y="31"/>
                    <a:pt x="69" y="37"/>
                    <a:pt x="70" y="38"/>
                  </a:cubicBezTo>
                  <a:cubicBezTo>
                    <a:pt x="71" y="38"/>
                    <a:pt x="72" y="38"/>
                    <a:pt x="72" y="35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9" name="Freeform 139"/>
            <p:cNvSpPr/>
            <p:nvPr/>
          </p:nvSpPr>
          <p:spPr bwMode="auto">
            <a:xfrm>
              <a:off x="11812588" y="5719762"/>
              <a:ext cx="112713" cy="58738"/>
            </a:xfrm>
            <a:custGeom>
              <a:avLst/>
              <a:gdLst>
                <a:gd name="T0" fmla="*/ 0 w 84"/>
                <a:gd name="T1" fmla="*/ 36 h 44"/>
                <a:gd name="T2" fmla="*/ 80 w 84"/>
                <a:gd name="T3" fmla="*/ 38 h 44"/>
                <a:gd name="T4" fmla="*/ 0 w 84"/>
                <a:gd name="T5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44">
                  <a:moveTo>
                    <a:pt x="0" y="36"/>
                  </a:moveTo>
                  <a:cubicBezTo>
                    <a:pt x="7" y="39"/>
                    <a:pt x="62" y="44"/>
                    <a:pt x="80" y="38"/>
                  </a:cubicBezTo>
                  <a:cubicBezTo>
                    <a:pt x="84" y="5"/>
                    <a:pt x="36" y="0"/>
                    <a:pt x="0" y="3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0" name="Freeform 140"/>
            <p:cNvSpPr/>
            <p:nvPr/>
          </p:nvSpPr>
          <p:spPr bwMode="auto">
            <a:xfrm>
              <a:off x="11812588" y="5761037"/>
              <a:ext cx="107950" cy="61913"/>
            </a:xfrm>
            <a:custGeom>
              <a:avLst/>
              <a:gdLst>
                <a:gd name="T0" fmla="*/ 0 w 80"/>
                <a:gd name="T1" fmla="*/ 5 h 46"/>
                <a:gd name="T2" fmla="*/ 80 w 80"/>
                <a:gd name="T3" fmla="*/ 7 h 46"/>
                <a:gd name="T4" fmla="*/ 0 w 80"/>
                <a:gd name="T5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6">
                  <a:moveTo>
                    <a:pt x="0" y="5"/>
                  </a:moveTo>
                  <a:cubicBezTo>
                    <a:pt x="13" y="21"/>
                    <a:pt x="66" y="46"/>
                    <a:pt x="80" y="7"/>
                  </a:cubicBezTo>
                  <a:cubicBezTo>
                    <a:pt x="69" y="0"/>
                    <a:pt x="20" y="1"/>
                    <a:pt x="0" y="5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1" name="Freeform 141"/>
            <p:cNvSpPr/>
            <p:nvPr/>
          </p:nvSpPr>
          <p:spPr bwMode="auto">
            <a:xfrm>
              <a:off x="11812588" y="5745162"/>
              <a:ext cx="109538" cy="42863"/>
            </a:xfrm>
            <a:custGeom>
              <a:avLst/>
              <a:gdLst>
                <a:gd name="T0" fmla="*/ 80 w 81"/>
                <a:gd name="T1" fmla="*/ 17 h 32"/>
                <a:gd name="T2" fmla="*/ 64 w 81"/>
                <a:gd name="T3" fmla="*/ 14 h 32"/>
                <a:gd name="T4" fmla="*/ 46 w 81"/>
                <a:gd name="T5" fmla="*/ 0 h 32"/>
                <a:gd name="T6" fmla="*/ 59 w 81"/>
                <a:gd name="T7" fmla="*/ 15 h 32"/>
                <a:gd name="T8" fmla="*/ 43 w 81"/>
                <a:gd name="T9" fmla="*/ 14 h 32"/>
                <a:gd name="T10" fmla="*/ 30 w 81"/>
                <a:gd name="T11" fmla="*/ 2 h 32"/>
                <a:gd name="T12" fmla="*/ 39 w 81"/>
                <a:gd name="T13" fmla="*/ 14 h 32"/>
                <a:gd name="T14" fmla="*/ 0 w 81"/>
                <a:gd name="T15" fmla="*/ 17 h 32"/>
                <a:gd name="T16" fmla="*/ 39 w 81"/>
                <a:gd name="T17" fmla="*/ 17 h 32"/>
                <a:gd name="T18" fmla="*/ 24 w 81"/>
                <a:gd name="T19" fmla="*/ 28 h 32"/>
                <a:gd name="T20" fmla="*/ 43 w 81"/>
                <a:gd name="T21" fmla="*/ 17 h 32"/>
                <a:gd name="T22" fmla="*/ 62 w 81"/>
                <a:gd name="T23" fmla="*/ 18 h 32"/>
                <a:gd name="T24" fmla="*/ 49 w 81"/>
                <a:gd name="T25" fmla="*/ 32 h 32"/>
                <a:gd name="T26" fmla="*/ 65 w 81"/>
                <a:gd name="T27" fmla="*/ 18 h 32"/>
                <a:gd name="T28" fmla="*/ 79 w 81"/>
                <a:gd name="T29" fmla="*/ 21 h 32"/>
                <a:gd name="T30" fmla="*/ 80 w 81"/>
                <a:gd name="T3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80" y="17"/>
                  </a:moveTo>
                  <a:cubicBezTo>
                    <a:pt x="78" y="15"/>
                    <a:pt x="68" y="15"/>
                    <a:pt x="64" y="14"/>
                  </a:cubicBezTo>
                  <a:cubicBezTo>
                    <a:pt x="63" y="11"/>
                    <a:pt x="56" y="0"/>
                    <a:pt x="46" y="0"/>
                  </a:cubicBezTo>
                  <a:cubicBezTo>
                    <a:pt x="50" y="1"/>
                    <a:pt x="61" y="11"/>
                    <a:pt x="59" y="15"/>
                  </a:cubicBezTo>
                  <a:cubicBezTo>
                    <a:pt x="56" y="14"/>
                    <a:pt x="44" y="14"/>
                    <a:pt x="43" y="14"/>
                  </a:cubicBezTo>
                  <a:cubicBezTo>
                    <a:pt x="43" y="12"/>
                    <a:pt x="38" y="5"/>
                    <a:pt x="30" y="2"/>
                  </a:cubicBezTo>
                  <a:cubicBezTo>
                    <a:pt x="34" y="5"/>
                    <a:pt x="39" y="11"/>
                    <a:pt x="39" y="14"/>
                  </a:cubicBezTo>
                  <a:cubicBezTo>
                    <a:pt x="38" y="13"/>
                    <a:pt x="7" y="14"/>
                    <a:pt x="0" y="17"/>
                  </a:cubicBezTo>
                  <a:cubicBezTo>
                    <a:pt x="7" y="16"/>
                    <a:pt x="38" y="16"/>
                    <a:pt x="39" y="17"/>
                  </a:cubicBezTo>
                  <a:cubicBezTo>
                    <a:pt x="40" y="18"/>
                    <a:pt x="28" y="26"/>
                    <a:pt x="24" y="28"/>
                  </a:cubicBezTo>
                  <a:cubicBezTo>
                    <a:pt x="28" y="28"/>
                    <a:pt x="39" y="21"/>
                    <a:pt x="43" y="17"/>
                  </a:cubicBezTo>
                  <a:cubicBezTo>
                    <a:pt x="46" y="16"/>
                    <a:pt x="61" y="17"/>
                    <a:pt x="62" y="18"/>
                  </a:cubicBezTo>
                  <a:cubicBezTo>
                    <a:pt x="63" y="19"/>
                    <a:pt x="54" y="29"/>
                    <a:pt x="49" y="32"/>
                  </a:cubicBezTo>
                  <a:cubicBezTo>
                    <a:pt x="55" y="30"/>
                    <a:pt x="63" y="22"/>
                    <a:pt x="65" y="18"/>
                  </a:cubicBezTo>
                  <a:cubicBezTo>
                    <a:pt x="68" y="17"/>
                    <a:pt x="78" y="20"/>
                    <a:pt x="79" y="21"/>
                  </a:cubicBezTo>
                  <a:cubicBezTo>
                    <a:pt x="81" y="20"/>
                    <a:pt x="81" y="19"/>
                    <a:pt x="80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2" name="Freeform 142"/>
            <p:cNvSpPr/>
            <p:nvPr/>
          </p:nvSpPr>
          <p:spPr bwMode="auto">
            <a:xfrm>
              <a:off x="9998076" y="4881562"/>
              <a:ext cx="111125" cy="58738"/>
            </a:xfrm>
            <a:custGeom>
              <a:avLst/>
              <a:gdLst>
                <a:gd name="T0" fmla="*/ 0 w 82"/>
                <a:gd name="T1" fmla="*/ 37 h 43"/>
                <a:gd name="T2" fmla="*/ 80 w 82"/>
                <a:gd name="T3" fmla="*/ 36 h 43"/>
                <a:gd name="T4" fmla="*/ 0 w 82"/>
                <a:gd name="T5" fmla="*/ 3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3">
                  <a:moveTo>
                    <a:pt x="0" y="37"/>
                  </a:moveTo>
                  <a:cubicBezTo>
                    <a:pt x="7" y="40"/>
                    <a:pt x="62" y="43"/>
                    <a:pt x="80" y="36"/>
                  </a:cubicBezTo>
                  <a:cubicBezTo>
                    <a:pt x="82" y="2"/>
                    <a:pt x="35" y="0"/>
                    <a:pt x="0" y="3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3" name="Freeform 143"/>
            <p:cNvSpPr/>
            <p:nvPr/>
          </p:nvSpPr>
          <p:spPr bwMode="auto">
            <a:xfrm>
              <a:off x="9998076" y="4922837"/>
              <a:ext cx="107950" cy="60325"/>
            </a:xfrm>
            <a:custGeom>
              <a:avLst/>
              <a:gdLst>
                <a:gd name="T0" fmla="*/ 0 w 80"/>
                <a:gd name="T1" fmla="*/ 7 h 45"/>
                <a:gd name="T2" fmla="*/ 80 w 80"/>
                <a:gd name="T3" fmla="*/ 6 h 45"/>
                <a:gd name="T4" fmla="*/ 0 w 80"/>
                <a:gd name="T5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5">
                  <a:moveTo>
                    <a:pt x="0" y="7"/>
                  </a:moveTo>
                  <a:cubicBezTo>
                    <a:pt x="14" y="23"/>
                    <a:pt x="68" y="45"/>
                    <a:pt x="80" y="6"/>
                  </a:cubicBezTo>
                  <a:cubicBezTo>
                    <a:pt x="69" y="0"/>
                    <a:pt x="19" y="2"/>
                    <a:pt x="0" y="7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4" name="Freeform 144"/>
            <p:cNvSpPr/>
            <p:nvPr/>
          </p:nvSpPr>
          <p:spPr bwMode="auto">
            <a:xfrm>
              <a:off x="9998076" y="4906962"/>
              <a:ext cx="109538" cy="42863"/>
            </a:xfrm>
            <a:custGeom>
              <a:avLst/>
              <a:gdLst>
                <a:gd name="T0" fmla="*/ 64 w 81"/>
                <a:gd name="T1" fmla="*/ 14 h 32"/>
                <a:gd name="T2" fmla="*/ 45 w 81"/>
                <a:gd name="T3" fmla="*/ 0 h 32"/>
                <a:gd name="T4" fmla="*/ 59 w 81"/>
                <a:gd name="T5" fmla="*/ 14 h 32"/>
                <a:gd name="T6" fmla="*/ 43 w 81"/>
                <a:gd name="T7" fmla="*/ 14 h 32"/>
                <a:gd name="T8" fmla="*/ 29 w 81"/>
                <a:gd name="T9" fmla="*/ 3 h 32"/>
                <a:gd name="T10" fmla="*/ 39 w 81"/>
                <a:gd name="T11" fmla="*/ 14 h 32"/>
                <a:gd name="T12" fmla="*/ 0 w 81"/>
                <a:gd name="T13" fmla="*/ 19 h 32"/>
                <a:gd name="T14" fmla="*/ 39 w 81"/>
                <a:gd name="T15" fmla="*/ 18 h 32"/>
                <a:gd name="T16" fmla="*/ 24 w 81"/>
                <a:gd name="T17" fmla="*/ 29 h 32"/>
                <a:gd name="T18" fmla="*/ 43 w 81"/>
                <a:gd name="T19" fmla="*/ 17 h 32"/>
                <a:gd name="T20" fmla="*/ 61 w 81"/>
                <a:gd name="T21" fmla="*/ 17 h 32"/>
                <a:gd name="T22" fmla="*/ 50 w 81"/>
                <a:gd name="T23" fmla="*/ 32 h 32"/>
                <a:gd name="T24" fmla="*/ 65 w 81"/>
                <a:gd name="T25" fmla="*/ 18 h 32"/>
                <a:gd name="T26" fmla="*/ 79 w 81"/>
                <a:gd name="T27" fmla="*/ 19 h 32"/>
                <a:gd name="T28" fmla="*/ 80 w 81"/>
                <a:gd name="T29" fmla="*/ 15 h 32"/>
                <a:gd name="T30" fmla="*/ 64 w 81"/>
                <a:gd name="T31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64" y="14"/>
                  </a:moveTo>
                  <a:cubicBezTo>
                    <a:pt x="62" y="11"/>
                    <a:pt x="55" y="0"/>
                    <a:pt x="45" y="0"/>
                  </a:cubicBezTo>
                  <a:cubicBezTo>
                    <a:pt x="49" y="1"/>
                    <a:pt x="60" y="10"/>
                    <a:pt x="59" y="14"/>
                  </a:cubicBezTo>
                  <a:cubicBezTo>
                    <a:pt x="56" y="13"/>
                    <a:pt x="44" y="14"/>
                    <a:pt x="43" y="14"/>
                  </a:cubicBezTo>
                  <a:cubicBezTo>
                    <a:pt x="42" y="13"/>
                    <a:pt x="37" y="6"/>
                    <a:pt x="29" y="3"/>
                  </a:cubicBezTo>
                  <a:cubicBezTo>
                    <a:pt x="33" y="6"/>
                    <a:pt x="38" y="11"/>
                    <a:pt x="39" y="14"/>
                  </a:cubicBezTo>
                  <a:cubicBezTo>
                    <a:pt x="38" y="14"/>
                    <a:pt x="6" y="16"/>
                    <a:pt x="0" y="19"/>
                  </a:cubicBezTo>
                  <a:cubicBezTo>
                    <a:pt x="7" y="18"/>
                    <a:pt x="38" y="16"/>
                    <a:pt x="39" y="18"/>
                  </a:cubicBezTo>
                  <a:cubicBezTo>
                    <a:pt x="39" y="19"/>
                    <a:pt x="29" y="27"/>
                    <a:pt x="24" y="29"/>
                  </a:cubicBezTo>
                  <a:cubicBezTo>
                    <a:pt x="28" y="29"/>
                    <a:pt x="39" y="21"/>
                    <a:pt x="43" y="17"/>
                  </a:cubicBezTo>
                  <a:cubicBezTo>
                    <a:pt x="45" y="17"/>
                    <a:pt x="60" y="17"/>
                    <a:pt x="61" y="17"/>
                  </a:cubicBezTo>
                  <a:cubicBezTo>
                    <a:pt x="62" y="18"/>
                    <a:pt x="54" y="29"/>
                    <a:pt x="50" y="32"/>
                  </a:cubicBezTo>
                  <a:cubicBezTo>
                    <a:pt x="55" y="30"/>
                    <a:pt x="62" y="22"/>
                    <a:pt x="65" y="18"/>
                  </a:cubicBezTo>
                  <a:cubicBezTo>
                    <a:pt x="68" y="17"/>
                    <a:pt x="78" y="19"/>
                    <a:pt x="79" y="19"/>
                  </a:cubicBezTo>
                  <a:cubicBezTo>
                    <a:pt x="80" y="18"/>
                    <a:pt x="81" y="18"/>
                    <a:pt x="80" y="15"/>
                  </a:cubicBezTo>
                  <a:cubicBezTo>
                    <a:pt x="77" y="14"/>
                    <a:pt x="68" y="14"/>
                    <a:pt x="64" y="14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5" name="Freeform 145"/>
            <p:cNvSpPr/>
            <p:nvPr/>
          </p:nvSpPr>
          <p:spPr bwMode="auto">
            <a:xfrm>
              <a:off x="9832976" y="5145087"/>
              <a:ext cx="119063" cy="73025"/>
            </a:xfrm>
            <a:custGeom>
              <a:avLst/>
              <a:gdLst>
                <a:gd name="T0" fmla="*/ 0 w 89"/>
                <a:gd name="T1" fmla="*/ 12 h 55"/>
                <a:gd name="T2" fmla="*/ 68 w 89"/>
                <a:gd name="T3" fmla="*/ 55 h 55"/>
                <a:gd name="T4" fmla="*/ 0 w 89"/>
                <a:gd name="T5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5">
                  <a:moveTo>
                    <a:pt x="0" y="12"/>
                  </a:moveTo>
                  <a:cubicBezTo>
                    <a:pt x="5" y="19"/>
                    <a:pt x="50" y="51"/>
                    <a:pt x="68" y="55"/>
                  </a:cubicBezTo>
                  <a:cubicBezTo>
                    <a:pt x="89" y="28"/>
                    <a:pt x="50" y="0"/>
                    <a:pt x="0" y="1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6" name="Freeform 146"/>
            <p:cNvSpPr/>
            <p:nvPr/>
          </p:nvSpPr>
          <p:spPr bwMode="auto">
            <a:xfrm>
              <a:off x="9832976" y="5160962"/>
              <a:ext cx="92075" cy="93663"/>
            </a:xfrm>
            <a:custGeom>
              <a:avLst/>
              <a:gdLst>
                <a:gd name="T0" fmla="*/ 0 w 68"/>
                <a:gd name="T1" fmla="*/ 0 h 69"/>
                <a:gd name="T2" fmla="*/ 68 w 68"/>
                <a:gd name="T3" fmla="*/ 43 h 69"/>
                <a:gd name="T4" fmla="*/ 0 w 68"/>
                <a:gd name="T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9">
                  <a:moveTo>
                    <a:pt x="0" y="0"/>
                  </a:moveTo>
                  <a:cubicBezTo>
                    <a:pt x="4" y="21"/>
                    <a:pt x="36" y="69"/>
                    <a:pt x="68" y="43"/>
                  </a:cubicBezTo>
                  <a:cubicBezTo>
                    <a:pt x="63" y="32"/>
                    <a:pt x="20" y="7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7" name="Freeform 147"/>
            <p:cNvSpPr/>
            <p:nvPr/>
          </p:nvSpPr>
          <p:spPr bwMode="auto">
            <a:xfrm>
              <a:off x="9832976" y="5160962"/>
              <a:ext cx="93663" cy="58738"/>
            </a:xfrm>
            <a:custGeom>
              <a:avLst/>
              <a:gdLst>
                <a:gd name="T0" fmla="*/ 70 w 70"/>
                <a:gd name="T1" fmla="*/ 41 h 44"/>
                <a:gd name="T2" fmla="*/ 57 w 70"/>
                <a:gd name="T3" fmla="*/ 31 h 44"/>
                <a:gd name="T4" fmla="*/ 49 w 70"/>
                <a:gd name="T5" fmla="*/ 10 h 44"/>
                <a:gd name="T6" fmla="*/ 53 w 70"/>
                <a:gd name="T7" fmla="*/ 29 h 44"/>
                <a:gd name="T8" fmla="*/ 39 w 70"/>
                <a:gd name="T9" fmla="*/ 20 h 44"/>
                <a:gd name="T10" fmla="*/ 34 w 70"/>
                <a:gd name="T11" fmla="*/ 2 h 44"/>
                <a:gd name="T12" fmla="*/ 36 w 70"/>
                <a:gd name="T13" fmla="*/ 18 h 44"/>
                <a:gd name="T14" fmla="*/ 0 w 70"/>
                <a:gd name="T15" fmla="*/ 0 h 44"/>
                <a:gd name="T16" fmla="*/ 34 w 70"/>
                <a:gd name="T17" fmla="*/ 21 h 44"/>
                <a:gd name="T18" fmla="*/ 16 w 70"/>
                <a:gd name="T19" fmla="*/ 22 h 44"/>
                <a:gd name="T20" fmla="*/ 38 w 70"/>
                <a:gd name="T21" fmla="*/ 22 h 44"/>
                <a:gd name="T22" fmla="*/ 53 w 70"/>
                <a:gd name="T23" fmla="*/ 33 h 44"/>
                <a:gd name="T24" fmla="*/ 35 w 70"/>
                <a:gd name="T25" fmla="*/ 39 h 44"/>
                <a:gd name="T26" fmla="*/ 56 w 70"/>
                <a:gd name="T27" fmla="*/ 35 h 44"/>
                <a:gd name="T28" fmla="*/ 67 w 70"/>
                <a:gd name="T29" fmla="*/ 44 h 44"/>
                <a:gd name="T30" fmla="*/ 70 w 70"/>
                <a:gd name="T31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4">
                  <a:moveTo>
                    <a:pt x="70" y="41"/>
                  </a:moveTo>
                  <a:cubicBezTo>
                    <a:pt x="68" y="38"/>
                    <a:pt x="61" y="33"/>
                    <a:pt x="57" y="31"/>
                  </a:cubicBezTo>
                  <a:cubicBezTo>
                    <a:pt x="58" y="28"/>
                    <a:pt x="57" y="15"/>
                    <a:pt x="49" y="10"/>
                  </a:cubicBezTo>
                  <a:cubicBezTo>
                    <a:pt x="52" y="12"/>
                    <a:pt x="56" y="26"/>
                    <a:pt x="53" y="29"/>
                  </a:cubicBezTo>
                  <a:cubicBezTo>
                    <a:pt x="51" y="26"/>
                    <a:pt x="40" y="20"/>
                    <a:pt x="39" y="20"/>
                  </a:cubicBezTo>
                  <a:cubicBezTo>
                    <a:pt x="40" y="18"/>
                    <a:pt x="39" y="9"/>
                    <a:pt x="34" y="2"/>
                  </a:cubicBezTo>
                  <a:cubicBezTo>
                    <a:pt x="36" y="8"/>
                    <a:pt x="38" y="15"/>
                    <a:pt x="36" y="18"/>
                  </a:cubicBezTo>
                  <a:cubicBezTo>
                    <a:pt x="35" y="16"/>
                    <a:pt x="8" y="1"/>
                    <a:pt x="0" y="0"/>
                  </a:cubicBezTo>
                  <a:cubicBezTo>
                    <a:pt x="8" y="3"/>
                    <a:pt x="34" y="19"/>
                    <a:pt x="34" y="21"/>
                  </a:cubicBezTo>
                  <a:cubicBezTo>
                    <a:pt x="34" y="22"/>
                    <a:pt x="21" y="23"/>
                    <a:pt x="16" y="22"/>
                  </a:cubicBezTo>
                  <a:cubicBezTo>
                    <a:pt x="19" y="24"/>
                    <a:pt x="32" y="24"/>
                    <a:pt x="38" y="22"/>
                  </a:cubicBezTo>
                  <a:cubicBezTo>
                    <a:pt x="40" y="23"/>
                    <a:pt x="53" y="31"/>
                    <a:pt x="53" y="33"/>
                  </a:cubicBezTo>
                  <a:cubicBezTo>
                    <a:pt x="54" y="34"/>
                    <a:pt x="41" y="38"/>
                    <a:pt x="35" y="39"/>
                  </a:cubicBezTo>
                  <a:cubicBezTo>
                    <a:pt x="41" y="40"/>
                    <a:pt x="52" y="37"/>
                    <a:pt x="56" y="35"/>
                  </a:cubicBezTo>
                  <a:cubicBezTo>
                    <a:pt x="59" y="36"/>
                    <a:pt x="66" y="43"/>
                    <a:pt x="67" y="44"/>
                  </a:cubicBezTo>
                  <a:cubicBezTo>
                    <a:pt x="69" y="44"/>
                    <a:pt x="70" y="44"/>
                    <a:pt x="70" y="4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8" name="Freeform 148"/>
            <p:cNvSpPr/>
            <p:nvPr/>
          </p:nvSpPr>
          <p:spPr bwMode="auto">
            <a:xfrm>
              <a:off x="9709151" y="4905375"/>
              <a:ext cx="115888" cy="63500"/>
            </a:xfrm>
            <a:custGeom>
              <a:avLst/>
              <a:gdLst>
                <a:gd name="T0" fmla="*/ 0 w 85"/>
                <a:gd name="T1" fmla="*/ 30 h 47"/>
                <a:gd name="T2" fmla="*/ 77 w 85"/>
                <a:gd name="T3" fmla="*/ 43 h 47"/>
                <a:gd name="T4" fmla="*/ 0 w 85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7">
                  <a:moveTo>
                    <a:pt x="0" y="30"/>
                  </a:moveTo>
                  <a:cubicBezTo>
                    <a:pt x="7" y="34"/>
                    <a:pt x="58" y="47"/>
                    <a:pt x="77" y="43"/>
                  </a:cubicBezTo>
                  <a:cubicBezTo>
                    <a:pt x="85" y="12"/>
                    <a:pt x="40" y="0"/>
                    <a:pt x="0" y="30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9" name="Freeform 149"/>
            <p:cNvSpPr/>
            <p:nvPr/>
          </p:nvSpPr>
          <p:spPr bwMode="auto">
            <a:xfrm>
              <a:off x="9709151" y="4945062"/>
              <a:ext cx="104775" cy="66675"/>
            </a:xfrm>
            <a:custGeom>
              <a:avLst/>
              <a:gdLst>
                <a:gd name="T0" fmla="*/ 0 w 77"/>
                <a:gd name="T1" fmla="*/ 1 h 50"/>
                <a:gd name="T2" fmla="*/ 77 w 77"/>
                <a:gd name="T3" fmla="*/ 14 h 50"/>
                <a:gd name="T4" fmla="*/ 0 w 77"/>
                <a:gd name="T5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50">
                  <a:moveTo>
                    <a:pt x="0" y="1"/>
                  </a:moveTo>
                  <a:cubicBezTo>
                    <a:pt x="10" y="19"/>
                    <a:pt x="58" y="50"/>
                    <a:pt x="77" y="14"/>
                  </a:cubicBezTo>
                  <a:cubicBezTo>
                    <a:pt x="67" y="6"/>
                    <a:pt x="20" y="0"/>
                    <a:pt x="0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0" name="Freeform 150"/>
            <p:cNvSpPr/>
            <p:nvPr/>
          </p:nvSpPr>
          <p:spPr bwMode="auto">
            <a:xfrm>
              <a:off x="9709151" y="4930775"/>
              <a:ext cx="106363" cy="42863"/>
            </a:xfrm>
            <a:custGeom>
              <a:avLst/>
              <a:gdLst>
                <a:gd name="T0" fmla="*/ 77 w 78"/>
                <a:gd name="T1" fmla="*/ 22 h 32"/>
                <a:gd name="T2" fmla="*/ 62 w 78"/>
                <a:gd name="T3" fmla="*/ 17 h 32"/>
                <a:gd name="T4" fmla="*/ 47 w 78"/>
                <a:gd name="T5" fmla="*/ 1 h 32"/>
                <a:gd name="T6" fmla="*/ 57 w 78"/>
                <a:gd name="T7" fmla="*/ 17 h 32"/>
                <a:gd name="T8" fmla="*/ 42 w 78"/>
                <a:gd name="T9" fmla="*/ 14 h 32"/>
                <a:gd name="T10" fmla="*/ 31 w 78"/>
                <a:gd name="T11" fmla="*/ 0 h 32"/>
                <a:gd name="T12" fmla="*/ 38 w 78"/>
                <a:gd name="T13" fmla="*/ 14 h 32"/>
                <a:gd name="T14" fmla="*/ 0 w 78"/>
                <a:gd name="T15" fmla="*/ 11 h 32"/>
                <a:gd name="T16" fmla="*/ 38 w 78"/>
                <a:gd name="T17" fmla="*/ 17 h 32"/>
                <a:gd name="T18" fmla="*/ 22 w 78"/>
                <a:gd name="T19" fmla="*/ 25 h 32"/>
                <a:gd name="T20" fmla="*/ 42 w 78"/>
                <a:gd name="T21" fmla="*/ 17 h 32"/>
                <a:gd name="T22" fmla="*/ 59 w 78"/>
                <a:gd name="T23" fmla="*/ 21 h 32"/>
                <a:gd name="T24" fmla="*/ 45 w 78"/>
                <a:gd name="T25" fmla="*/ 32 h 32"/>
                <a:gd name="T26" fmla="*/ 63 w 78"/>
                <a:gd name="T27" fmla="*/ 21 h 32"/>
                <a:gd name="T28" fmla="*/ 76 w 78"/>
                <a:gd name="T29" fmla="*/ 26 h 32"/>
                <a:gd name="T30" fmla="*/ 77 w 78"/>
                <a:gd name="T3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32">
                  <a:moveTo>
                    <a:pt x="77" y="22"/>
                  </a:moveTo>
                  <a:cubicBezTo>
                    <a:pt x="75" y="20"/>
                    <a:pt x="66" y="18"/>
                    <a:pt x="62" y="17"/>
                  </a:cubicBezTo>
                  <a:cubicBezTo>
                    <a:pt x="62" y="14"/>
                    <a:pt x="56" y="3"/>
                    <a:pt x="47" y="1"/>
                  </a:cubicBezTo>
                  <a:cubicBezTo>
                    <a:pt x="50" y="2"/>
                    <a:pt x="59" y="13"/>
                    <a:pt x="57" y="17"/>
                  </a:cubicBezTo>
                  <a:cubicBezTo>
                    <a:pt x="55" y="16"/>
                    <a:pt x="43" y="14"/>
                    <a:pt x="42" y="14"/>
                  </a:cubicBezTo>
                  <a:cubicBezTo>
                    <a:pt x="42" y="12"/>
                    <a:pt x="38" y="5"/>
                    <a:pt x="31" y="0"/>
                  </a:cubicBezTo>
                  <a:cubicBezTo>
                    <a:pt x="35" y="4"/>
                    <a:pt x="39" y="10"/>
                    <a:pt x="38" y="14"/>
                  </a:cubicBezTo>
                  <a:cubicBezTo>
                    <a:pt x="37" y="13"/>
                    <a:pt x="7" y="9"/>
                    <a:pt x="0" y="11"/>
                  </a:cubicBezTo>
                  <a:cubicBezTo>
                    <a:pt x="8" y="11"/>
                    <a:pt x="37" y="15"/>
                    <a:pt x="38" y="17"/>
                  </a:cubicBezTo>
                  <a:cubicBezTo>
                    <a:pt x="38" y="18"/>
                    <a:pt x="26" y="23"/>
                    <a:pt x="22" y="25"/>
                  </a:cubicBezTo>
                  <a:cubicBezTo>
                    <a:pt x="26" y="26"/>
                    <a:pt x="37" y="20"/>
                    <a:pt x="42" y="17"/>
                  </a:cubicBezTo>
                  <a:cubicBezTo>
                    <a:pt x="44" y="17"/>
                    <a:pt x="58" y="20"/>
                    <a:pt x="59" y="21"/>
                  </a:cubicBezTo>
                  <a:cubicBezTo>
                    <a:pt x="60" y="22"/>
                    <a:pt x="50" y="30"/>
                    <a:pt x="45" y="32"/>
                  </a:cubicBezTo>
                  <a:cubicBezTo>
                    <a:pt x="51" y="32"/>
                    <a:pt x="60" y="25"/>
                    <a:pt x="63" y="21"/>
                  </a:cubicBezTo>
                  <a:cubicBezTo>
                    <a:pt x="66" y="21"/>
                    <a:pt x="75" y="25"/>
                    <a:pt x="76" y="26"/>
                  </a:cubicBezTo>
                  <a:cubicBezTo>
                    <a:pt x="77" y="25"/>
                    <a:pt x="78" y="24"/>
                    <a:pt x="77" y="22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1" name="Freeform 151"/>
            <p:cNvSpPr/>
            <p:nvPr/>
          </p:nvSpPr>
          <p:spPr bwMode="auto">
            <a:xfrm>
              <a:off x="12034838" y="5438775"/>
              <a:ext cx="87313" cy="98425"/>
            </a:xfrm>
            <a:custGeom>
              <a:avLst/>
              <a:gdLst>
                <a:gd name="T0" fmla="*/ 0 w 64"/>
                <a:gd name="T1" fmla="*/ 72 h 72"/>
                <a:gd name="T2" fmla="*/ 64 w 64"/>
                <a:gd name="T3" fmla="*/ 28 h 72"/>
                <a:gd name="T4" fmla="*/ 0 w 6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72">
                  <a:moveTo>
                    <a:pt x="0" y="72"/>
                  </a:moveTo>
                  <a:cubicBezTo>
                    <a:pt x="8" y="70"/>
                    <a:pt x="53" y="43"/>
                    <a:pt x="64" y="28"/>
                  </a:cubicBezTo>
                  <a:cubicBezTo>
                    <a:pt x="48" y="0"/>
                    <a:pt x="8" y="23"/>
                    <a:pt x="0" y="72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2" name="Freeform 152"/>
            <p:cNvSpPr/>
            <p:nvPr/>
          </p:nvSpPr>
          <p:spPr bwMode="auto">
            <a:xfrm>
              <a:off x="12034838" y="5476875"/>
              <a:ext cx="101600" cy="66675"/>
            </a:xfrm>
            <a:custGeom>
              <a:avLst/>
              <a:gdLst>
                <a:gd name="T0" fmla="*/ 0 w 75"/>
                <a:gd name="T1" fmla="*/ 44 h 49"/>
                <a:gd name="T2" fmla="*/ 64 w 75"/>
                <a:gd name="T3" fmla="*/ 0 h 49"/>
                <a:gd name="T4" fmla="*/ 0 w 75"/>
                <a:gd name="T5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9">
                  <a:moveTo>
                    <a:pt x="0" y="44"/>
                  </a:moveTo>
                  <a:cubicBezTo>
                    <a:pt x="20" y="49"/>
                    <a:pt x="75" y="39"/>
                    <a:pt x="64" y="0"/>
                  </a:cubicBezTo>
                  <a:cubicBezTo>
                    <a:pt x="52" y="1"/>
                    <a:pt x="13" y="30"/>
                    <a:pt x="0" y="44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3" name="Freeform 153"/>
            <p:cNvSpPr/>
            <p:nvPr/>
          </p:nvSpPr>
          <p:spPr bwMode="auto">
            <a:xfrm>
              <a:off x="12034838" y="5473700"/>
              <a:ext cx="88900" cy="63500"/>
            </a:xfrm>
            <a:custGeom>
              <a:avLst/>
              <a:gdLst>
                <a:gd name="T0" fmla="*/ 63 w 65"/>
                <a:gd name="T1" fmla="*/ 0 h 46"/>
                <a:gd name="T2" fmla="*/ 49 w 65"/>
                <a:gd name="T3" fmla="*/ 7 h 46"/>
                <a:gd name="T4" fmla="*/ 27 w 65"/>
                <a:gd name="T5" fmla="*/ 6 h 46"/>
                <a:gd name="T6" fmla="*/ 45 w 65"/>
                <a:gd name="T7" fmla="*/ 10 h 46"/>
                <a:gd name="T8" fmla="*/ 32 w 65"/>
                <a:gd name="T9" fmla="*/ 19 h 46"/>
                <a:gd name="T10" fmla="*/ 15 w 65"/>
                <a:gd name="T11" fmla="*/ 17 h 46"/>
                <a:gd name="T12" fmla="*/ 29 w 65"/>
                <a:gd name="T13" fmla="*/ 21 h 46"/>
                <a:gd name="T14" fmla="*/ 0 w 65"/>
                <a:gd name="T15" fmla="*/ 46 h 46"/>
                <a:gd name="T16" fmla="*/ 31 w 65"/>
                <a:gd name="T17" fmla="*/ 24 h 46"/>
                <a:gd name="T18" fmla="*/ 25 w 65"/>
                <a:gd name="T19" fmla="*/ 41 h 46"/>
                <a:gd name="T20" fmla="*/ 34 w 65"/>
                <a:gd name="T21" fmla="*/ 21 h 46"/>
                <a:gd name="T22" fmla="*/ 49 w 65"/>
                <a:gd name="T23" fmla="*/ 12 h 46"/>
                <a:gd name="T24" fmla="*/ 47 w 65"/>
                <a:gd name="T25" fmla="*/ 30 h 46"/>
                <a:gd name="T26" fmla="*/ 52 w 65"/>
                <a:gd name="T27" fmla="*/ 10 h 46"/>
                <a:gd name="T28" fmla="*/ 64 w 65"/>
                <a:gd name="T29" fmla="*/ 4 h 46"/>
                <a:gd name="T30" fmla="*/ 63 w 65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46">
                  <a:moveTo>
                    <a:pt x="63" y="0"/>
                  </a:moveTo>
                  <a:cubicBezTo>
                    <a:pt x="60" y="0"/>
                    <a:pt x="52" y="5"/>
                    <a:pt x="49" y="7"/>
                  </a:cubicBezTo>
                  <a:cubicBezTo>
                    <a:pt x="46" y="5"/>
                    <a:pt x="35" y="1"/>
                    <a:pt x="27" y="6"/>
                  </a:cubicBezTo>
                  <a:cubicBezTo>
                    <a:pt x="30" y="5"/>
                    <a:pt x="44" y="6"/>
                    <a:pt x="45" y="10"/>
                  </a:cubicBezTo>
                  <a:cubicBezTo>
                    <a:pt x="42" y="11"/>
                    <a:pt x="33" y="18"/>
                    <a:pt x="32" y="19"/>
                  </a:cubicBezTo>
                  <a:cubicBezTo>
                    <a:pt x="31" y="18"/>
                    <a:pt x="23" y="15"/>
                    <a:pt x="15" y="17"/>
                  </a:cubicBezTo>
                  <a:cubicBezTo>
                    <a:pt x="20" y="17"/>
                    <a:pt x="27" y="19"/>
                    <a:pt x="29" y="21"/>
                  </a:cubicBezTo>
                  <a:cubicBezTo>
                    <a:pt x="28" y="21"/>
                    <a:pt x="4" y="40"/>
                    <a:pt x="0" y="46"/>
                  </a:cubicBezTo>
                  <a:cubicBezTo>
                    <a:pt x="5" y="41"/>
                    <a:pt x="29" y="23"/>
                    <a:pt x="31" y="24"/>
                  </a:cubicBezTo>
                  <a:cubicBezTo>
                    <a:pt x="32" y="24"/>
                    <a:pt x="27" y="37"/>
                    <a:pt x="25" y="41"/>
                  </a:cubicBezTo>
                  <a:cubicBezTo>
                    <a:pt x="28" y="39"/>
                    <a:pt x="33" y="27"/>
                    <a:pt x="34" y="21"/>
                  </a:cubicBezTo>
                  <a:cubicBezTo>
                    <a:pt x="35" y="19"/>
                    <a:pt x="48" y="11"/>
                    <a:pt x="49" y="12"/>
                  </a:cubicBezTo>
                  <a:cubicBezTo>
                    <a:pt x="50" y="12"/>
                    <a:pt x="49" y="25"/>
                    <a:pt x="47" y="30"/>
                  </a:cubicBezTo>
                  <a:cubicBezTo>
                    <a:pt x="51" y="25"/>
                    <a:pt x="52" y="14"/>
                    <a:pt x="52" y="10"/>
                  </a:cubicBezTo>
                  <a:cubicBezTo>
                    <a:pt x="54" y="7"/>
                    <a:pt x="63" y="4"/>
                    <a:pt x="64" y="4"/>
                  </a:cubicBezTo>
                  <a:cubicBezTo>
                    <a:pt x="65" y="2"/>
                    <a:pt x="65" y="1"/>
                    <a:pt x="63" y="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4" name="Freeform 154"/>
            <p:cNvSpPr/>
            <p:nvPr/>
          </p:nvSpPr>
          <p:spPr bwMode="auto">
            <a:xfrm>
              <a:off x="9598026" y="5251450"/>
              <a:ext cx="100013" cy="69850"/>
            </a:xfrm>
            <a:custGeom>
              <a:avLst/>
              <a:gdLst>
                <a:gd name="T0" fmla="*/ 0 w 75"/>
                <a:gd name="T1" fmla="*/ 51 h 52"/>
                <a:gd name="T2" fmla="*/ 75 w 75"/>
                <a:gd name="T3" fmla="*/ 32 h 52"/>
                <a:gd name="T4" fmla="*/ 0 w 75"/>
                <a:gd name="T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52">
                  <a:moveTo>
                    <a:pt x="0" y="51"/>
                  </a:moveTo>
                  <a:cubicBezTo>
                    <a:pt x="8" y="52"/>
                    <a:pt x="60" y="43"/>
                    <a:pt x="75" y="32"/>
                  </a:cubicBezTo>
                  <a:cubicBezTo>
                    <a:pt x="70" y="0"/>
                    <a:pt x="25" y="8"/>
                    <a:pt x="0" y="51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5" name="Freeform 155"/>
            <p:cNvSpPr/>
            <p:nvPr/>
          </p:nvSpPr>
          <p:spPr bwMode="auto">
            <a:xfrm>
              <a:off x="9598026" y="5291137"/>
              <a:ext cx="100013" cy="57150"/>
            </a:xfrm>
            <a:custGeom>
              <a:avLst/>
              <a:gdLst>
                <a:gd name="T0" fmla="*/ 0 w 75"/>
                <a:gd name="T1" fmla="*/ 22 h 43"/>
                <a:gd name="T2" fmla="*/ 75 w 75"/>
                <a:gd name="T3" fmla="*/ 3 h 43"/>
                <a:gd name="T4" fmla="*/ 0 w 75"/>
                <a:gd name="T5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3">
                  <a:moveTo>
                    <a:pt x="0" y="22"/>
                  </a:moveTo>
                  <a:cubicBezTo>
                    <a:pt x="17" y="34"/>
                    <a:pt x="72" y="43"/>
                    <a:pt x="75" y="3"/>
                  </a:cubicBezTo>
                  <a:cubicBezTo>
                    <a:pt x="64" y="0"/>
                    <a:pt x="17" y="13"/>
                    <a:pt x="0" y="22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6" name="Freeform 156"/>
            <p:cNvSpPr/>
            <p:nvPr/>
          </p:nvSpPr>
          <p:spPr bwMode="auto">
            <a:xfrm>
              <a:off x="9598026" y="5280025"/>
              <a:ext cx="103188" cy="46038"/>
            </a:xfrm>
            <a:custGeom>
              <a:avLst/>
              <a:gdLst>
                <a:gd name="T0" fmla="*/ 75 w 77"/>
                <a:gd name="T1" fmla="*/ 9 h 34"/>
                <a:gd name="T2" fmla="*/ 59 w 77"/>
                <a:gd name="T3" fmla="*/ 11 h 34"/>
                <a:gd name="T4" fmla="*/ 39 w 77"/>
                <a:gd name="T5" fmla="*/ 2 h 34"/>
                <a:gd name="T6" fmla="*/ 55 w 77"/>
                <a:gd name="T7" fmla="*/ 13 h 34"/>
                <a:gd name="T8" fmla="*/ 40 w 77"/>
                <a:gd name="T9" fmla="*/ 16 h 34"/>
                <a:gd name="T10" fmla="*/ 24 w 77"/>
                <a:gd name="T11" fmla="*/ 8 h 34"/>
                <a:gd name="T12" fmla="*/ 36 w 77"/>
                <a:gd name="T13" fmla="*/ 17 h 34"/>
                <a:gd name="T14" fmla="*/ 0 w 77"/>
                <a:gd name="T15" fmla="*/ 30 h 34"/>
                <a:gd name="T16" fmla="*/ 37 w 77"/>
                <a:gd name="T17" fmla="*/ 20 h 34"/>
                <a:gd name="T18" fmla="*/ 26 w 77"/>
                <a:gd name="T19" fmla="*/ 34 h 34"/>
                <a:gd name="T20" fmla="*/ 40 w 77"/>
                <a:gd name="T21" fmla="*/ 19 h 34"/>
                <a:gd name="T22" fmla="*/ 58 w 77"/>
                <a:gd name="T23" fmla="*/ 15 h 34"/>
                <a:gd name="T24" fmla="*/ 50 w 77"/>
                <a:gd name="T25" fmla="*/ 31 h 34"/>
                <a:gd name="T26" fmla="*/ 62 w 77"/>
                <a:gd name="T27" fmla="*/ 14 h 34"/>
                <a:gd name="T28" fmla="*/ 75 w 77"/>
                <a:gd name="T29" fmla="*/ 13 h 34"/>
                <a:gd name="T30" fmla="*/ 75 w 77"/>
                <a:gd name="T31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34">
                  <a:moveTo>
                    <a:pt x="75" y="9"/>
                  </a:moveTo>
                  <a:cubicBezTo>
                    <a:pt x="72" y="8"/>
                    <a:pt x="63" y="10"/>
                    <a:pt x="59" y="11"/>
                  </a:cubicBezTo>
                  <a:cubicBezTo>
                    <a:pt x="58" y="8"/>
                    <a:pt x="48" y="0"/>
                    <a:pt x="39" y="2"/>
                  </a:cubicBezTo>
                  <a:cubicBezTo>
                    <a:pt x="43" y="2"/>
                    <a:pt x="55" y="8"/>
                    <a:pt x="55" y="13"/>
                  </a:cubicBezTo>
                  <a:cubicBezTo>
                    <a:pt x="52" y="13"/>
                    <a:pt x="41" y="16"/>
                    <a:pt x="40" y="16"/>
                  </a:cubicBezTo>
                  <a:cubicBezTo>
                    <a:pt x="39" y="15"/>
                    <a:pt x="32" y="9"/>
                    <a:pt x="24" y="8"/>
                  </a:cubicBezTo>
                  <a:cubicBezTo>
                    <a:pt x="29" y="10"/>
                    <a:pt x="35" y="14"/>
                    <a:pt x="36" y="17"/>
                  </a:cubicBezTo>
                  <a:cubicBezTo>
                    <a:pt x="35" y="17"/>
                    <a:pt x="5" y="26"/>
                    <a:pt x="0" y="30"/>
                  </a:cubicBezTo>
                  <a:cubicBezTo>
                    <a:pt x="7" y="27"/>
                    <a:pt x="35" y="19"/>
                    <a:pt x="37" y="20"/>
                  </a:cubicBezTo>
                  <a:cubicBezTo>
                    <a:pt x="37" y="21"/>
                    <a:pt x="29" y="31"/>
                    <a:pt x="26" y="34"/>
                  </a:cubicBezTo>
                  <a:cubicBezTo>
                    <a:pt x="29" y="33"/>
                    <a:pt x="38" y="24"/>
                    <a:pt x="40" y="19"/>
                  </a:cubicBezTo>
                  <a:cubicBezTo>
                    <a:pt x="42" y="18"/>
                    <a:pt x="57" y="14"/>
                    <a:pt x="58" y="15"/>
                  </a:cubicBezTo>
                  <a:cubicBezTo>
                    <a:pt x="59" y="16"/>
                    <a:pt x="53" y="27"/>
                    <a:pt x="50" y="31"/>
                  </a:cubicBezTo>
                  <a:cubicBezTo>
                    <a:pt x="55" y="29"/>
                    <a:pt x="60" y="19"/>
                    <a:pt x="62" y="14"/>
                  </a:cubicBezTo>
                  <a:cubicBezTo>
                    <a:pt x="64" y="13"/>
                    <a:pt x="74" y="13"/>
                    <a:pt x="75" y="13"/>
                  </a:cubicBezTo>
                  <a:cubicBezTo>
                    <a:pt x="76" y="12"/>
                    <a:pt x="77" y="11"/>
                    <a:pt x="75" y="9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7" name="Freeform 157"/>
            <p:cNvSpPr/>
            <p:nvPr/>
          </p:nvSpPr>
          <p:spPr bwMode="auto">
            <a:xfrm>
              <a:off x="10102851" y="5386387"/>
              <a:ext cx="93663" cy="50800"/>
            </a:xfrm>
            <a:custGeom>
              <a:avLst/>
              <a:gdLst>
                <a:gd name="T0" fmla="*/ 0 w 70"/>
                <a:gd name="T1" fmla="*/ 27 h 38"/>
                <a:gd name="T2" fmla="*/ 64 w 70"/>
                <a:gd name="T3" fmla="*/ 34 h 38"/>
                <a:gd name="T4" fmla="*/ 0 w 70"/>
                <a:gd name="T5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8">
                  <a:moveTo>
                    <a:pt x="0" y="27"/>
                  </a:moveTo>
                  <a:cubicBezTo>
                    <a:pt x="6" y="30"/>
                    <a:pt x="50" y="38"/>
                    <a:pt x="64" y="34"/>
                  </a:cubicBezTo>
                  <a:cubicBezTo>
                    <a:pt x="70" y="7"/>
                    <a:pt x="32" y="0"/>
                    <a:pt x="0" y="2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8" name="Freeform 158"/>
            <p:cNvSpPr/>
            <p:nvPr/>
          </p:nvSpPr>
          <p:spPr bwMode="auto">
            <a:xfrm>
              <a:off x="10102851" y="5419725"/>
              <a:ext cx="85725" cy="53975"/>
            </a:xfrm>
            <a:custGeom>
              <a:avLst/>
              <a:gdLst>
                <a:gd name="T0" fmla="*/ 0 w 64"/>
                <a:gd name="T1" fmla="*/ 2 h 39"/>
                <a:gd name="T2" fmla="*/ 64 w 64"/>
                <a:gd name="T3" fmla="*/ 9 h 39"/>
                <a:gd name="T4" fmla="*/ 0 w 64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39">
                  <a:moveTo>
                    <a:pt x="0" y="2"/>
                  </a:moveTo>
                  <a:cubicBezTo>
                    <a:pt x="10" y="16"/>
                    <a:pt x="51" y="39"/>
                    <a:pt x="64" y="9"/>
                  </a:cubicBezTo>
                  <a:cubicBezTo>
                    <a:pt x="56" y="3"/>
                    <a:pt x="16" y="0"/>
                    <a:pt x="0" y="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9" name="Freeform 159"/>
            <p:cNvSpPr/>
            <p:nvPr/>
          </p:nvSpPr>
          <p:spPr bwMode="auto">
            <a:xfrm>
              <a:off x="10102851" y="5408612"/>
              <a:ext cx="88900" cy="34925"/>
            </a:xfrm>
            <a:custGeom>
              <a:avLst/>
              <a:gdLst>
                <a:gd name="T0" fmla="*/ 52 w 66"/>
                <a:gd name="T1" fmla="*/ 13 h 26"/>
                <a:gd name="T2" fmla="*/ 38 w 66"/>
                <a:gd name="T3" fmla="*/ 0 h 26"/>
                <a:gd name="T4" fmla="*/ 48 w 66"/>
                <a:gd name="T5" fmla="*/ 13 h 26"/>
                <a:gd name="T6" fmla="*/ 35 w 66"/>
                <a:gd name="T7" fmla="*/ 11 h 26"/>
                <a:gd name="T8" fmla="*/ 25 w 66"/>
                <a:gd name="T9" fmla="*/ 1 h 26"/>
                <a:gd name="T10" fmla="*/ 32 w 66"/>
                <a:gd name="T11" fmla="*/ 11 h 26"/>
                <a:gd name="T12" fmla="*/ 0 w 66"/>
                <a:gd name="T13" fmla="*/ 11 h 26"/>
                <a:gd name="T14" fmla="*/ 32 w 66"/>
                <a:gd name="T15" fmla="*/ 14 h 26"/>
                <a:gd name="T16" fmla="*/ 19 w 66"/>
                <a:gd name="T17" fmla="*/ 22 h 26"/>
                <a:gd name="T18" fmla="*/ 35 w 66"/>
                <a:gd name="T19" fmla="*/ 14 h 26"/>
                <a:gd name="T20" fmla="*/ 50 w 66"/>
                <a:gd name="T21" fmla="*/ 16 h 26"/>
                <a:gd name="T22" fmla="*/ 39 w 66"/>
                <a:gd name="T23" fmla="*/ 26 h 26"/>
                <a:gd name="T24" fmla="*/ 53 w 66"/>
                <a:gd name="T25" fmla="*/ 16 h 26"/>
                <a:gd name="T26" fmla="*/ 64 w 66"/>
                <a:gd name="T27" fmla="*/ 19 h 26"/>
                <a:gd name="T28" fmla="*/ 65 w 66"/>
                <a:gd name="T29" fmla="*/ 16 h 26"/>
                <a:gd name="T30" fmla="*/ 52 w 66"/>
                <a:gd name="T3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52" y="13"/>
                  </a:moveTo>
                  <a:cubicBezTo>
                    <a:pt x="51" y="10"/>
                    <a:pt x="46" y="1"/>
                    <a:pt x="38" y="0"/>
                  </a:cubicBezTo>
                  <a:cubicBezTo>
                    <a:pt x="41" y="1"/>
                    <a:pt x="49" y="10"/>
                    <a:pt x="48" y="13"/>
                  </a:cubicBezTo>
                  <a:cubicBezTo>
                    <a:pt x="46" y="12"/>
                    <a:pt x="36" y="11"/>
                    <a:pt x="35" y="11"/>
                  </a:cubicBezTo>
                  <a:cubicBezTo>
                    <a:pt x="35" y="10"/>
                    <a:pt x="31" y="4"/>
                    <a:pt x="25" y="1"/>
                  </a:cubicBezTo>
                  <a:cubicBezTo>
                    <a:pt x="28" y="4"/>
                    <a:pt x="32" y="8"/>
                    <a:pt x="32" y="11"/>
                  </a:cubicBezTo>
                  <a:cubicBezTo>
                    <a:pt x="31" y="10"/>
                    <a:pt x="6" y="9"/>
                    <a:pt x="0" y="11"/>
                  </a:cubicBezTo>
                  <a:cubicBezTo>
                    <a:pt x="6" y="11"/>
                    <a:pt x="31" y="12"/>
                    <a:pt x="32" y="14"/>
                  </a:cubicBezTo>
                  <a:cubicBezTo>
                    <a:pt x="32" y="15"/>
                    <a:pt x="23" y="20"/>
                    <a:pt x="19" y="22"/>
                  </a:cubicBezTo>
                  <a:cubicBezTo>
                    <a:pt x="22" y="22"/>
                    <a:pt x="32" y="17"/>
                    <a:pt x="35" y="14"/>
                  </a:cubicBezTo>
                  <a:cubicBezTo>
                    <a:pt x="37" y="13"/>
                    <a:pt x="49" y="15"/>
                    <a:pt x="50" y="16"/>
                  </a:cubicBezTo>
                  <a:cubicBezTo>
                    <a:pt x="51" y="16"/>
                    <a:pt x="43" y="24"/>
                    <a:pt x="39" y="26"/>
                  </a:cubicBezTo>
                  <a:cubicBezTo>
                    <a:pt x="43" y="25"/>
                    <a:pt x="50" y="19"/>
                    <a:pt x="53" y="16"/>
                  </a:cubicBezTo>
                  <a:cubicBezTo>
                    <a:pt x="55" y="16"/>
                    <a:pt x="63" y="18"/>
                    <a:pt x="64" y="19"/>
                  </a:cubicBezTo>
                  <a:cubicBezTo>
                    <a:pt x="65" y="18"/>
                    <a:pt x="66" y="18"/>
                    <a:pt x="65" y="16"/>
                  </a:cubicBezTo>
                  <a:cubicBezTo>
                    <a:pt x="63" y="14"/>
                    <a:pt x="55" y="13"/>
                    <a:pt x="52" y="1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0" name="Freeform 160"/>
            <p:cNvSpPr/>
            <p:nvPr/>
          </p:nvSpPr>
          <p:spPr bwMode="auto">
            <a:xfrm>
              <a:off x="9590088" y="4748212"/>
              <a:ext cx="98425" cy="53975"/>
            </a:xfrm>
            <a:custGeom>
              <a:avLst/>
              <a:gdLst>
                <a:gd name="T0" fmla="*/ 0 w 73"/>
                <a:gd name="T1" fmla="*/ 21 h 40"/>
                <a:gd name="T2" fmla="*/ 63 w 73"/>
                <a:gd name="T3" fmla="*/ 39 h 40"/>
                <a:gd name="T4" fmla="*/ 0 w 73"/>
                <a:gd name="T5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40">
                  <a:moveTo>
                    <a:pt x="0" y="21"/>
                  </a:moveTo>
                  <a:cubicBezTo>
                    <a:pt x="6" y="25"/>
                    <a:pt x="47" y="40"/>
                    <a:pt x="63" y="39"/>
                  </a:cubicBezTo>
                  <a:cubicBezTo>
                    <a:pt x="73" y="13"/>
                    <a:pt x="36" y="0"/>
                    <a:pt x="0" y="21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1" name="Freeform 161"/>
            <p:cNvSpPr/>
            <p:nvPr/>
          </p:nvSpPr>
          <p:spPr bwMode="auto">
            <a:xfrm>
              <a:off x="9590088" y="4776787"/>
              <a:ext cx="84138" cy="61913"/>
            </a:xfrm>
            <a:custGeom>
              <a:avLst/>
              <a:gdLst>
                <a:gd name="T0" fmla="*/ 0 w 63"/>
                <a:gd name="T1" fmla="*/ 0 h 46"/>
                <a:gd name="T2" fmla="*/ 63 w 63"/>
                <a:gd name="T3" fmla="*/ 18 h 46"/>
                <a:gd name="T4" fmla="*/ 0 w 63"/>
                <a:gd name="T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46">
                  <a:moveTo>
                    <a:pt x="0" y="0"/>
                  </a:moveTo>
                  <a:cubicBezTo>
                    <a:pt x="7" y="16"/>
                    <a:pt x="44" y="46"/>
                    <a:pt x="63" y="18"/>
                  </a:cubicBezTo>
                  <a:cubicBezTo>
                    <a:pt x="56" y="10"/>
                    <a:pt x="17" y="1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2" name="Freeform 162"/>
            <p:cNvSpPr/>
            <p:nvPr/>
          </p:nvSpPr>
          <p:spPr bwMode="auto">
            <a:xfrm>
              <a:off x="9590088" y="4768850"/>
              <a:ext cx="85725" cy="38100"/>
            </a:xfrm>
            <a:custGeom>
              <a:avLst/>
              <a:gdLst>
                <a:gd name="T0" fmla="*/ 63 w 64"/>
                <a:gd name="T1" fmla="*/ 22 h 28"/>
                <a:gd name="T2" fmla="*/ 51 w 64"/>
                <a:gd name="T3" fmla="*/ 17 h 28"/>
                <a:gd name="T4" fmla="*/ 40 w 64"/>
                <a:gd name="T5" fmla="*/ 2 h 28"/>
                <a:gd name="T6" fmla="*/ 47 w 64"/>
                <a:gd name="T7" fmla="*/ 16 h 28"/>
                <a:gd name="T8" fmla="*/ 35 w 64"/>
                <a:gd name="T9" fmla="*/ 12 h 28"/>
                <a:gd name="T10" fmla="*/ 27 w 64"/>
                <a:gd name="T11" fmla="*/ 0 h 28"/>
                <a:gd name="T12" fmla="*/ 32 w 64"/>
                <a:gd name="T13" fmla="*/ 12 h 28"/>
                <a:gd name="T14" fmla="*/ 0 w 64"/>
                <a:gd name="T15" fmla="*/ 6 h 28"/>
                <a:gd name="T16" fmla="*/ 31 w 64"/>
                <a:gd name="T17" fmla="*/ 14 h 28"/>
                <a:gd name="T18" fmla="*/ 17 w 64"/>
                <a:gd name="T19" fmla="*/ 20 h 28"/>
                <a:gd name="T20" fmla="*/ 34 w 64"/>
                <a:gd name="T21" fmla="*/ 15 h 28"/>
                <a:gd name="T22" fmla="*/ 49 w 64"/>
                <a:gd name="T23" fmla="*/ 19 h 28"/>
                <a:gd name="T24" fmla="*/ 36 w 64"/>
                <a:gd name="T25" fmla="*/ 28 h 28"/>
                <a:gd name="T26" fmla="*/ 52 w 64"/>
                <a:gd name="T27" fmla="*/ 20 h 28"/>
                <a:gd name="T28" fmla="*/ 62 w 64"/>
                <a:gd name="T29" fmla="*/ 25 h 28"/>
                <a:gd name="T30" fmla="*/ 63 w 64"/>
                <a:gd name="T31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28">
                  <a:moveTo>
                    <a:pt x="63" y="22"/>
                  </a:moveTo>
                  <a:cubicBezTo>
                    <a:pt x="62" y="20"/>
                    <a:pt x="55" y="18"/>
                    <a:pt x="51" y="17"/>
                  </a:cubicBezTo>
                  <a:cubicBezTo>
                    <a:pt x="51" y="14"/>
                    <a:pt x="48" y="4"/>
                    <a:pt x="40" y="2"/>
                  </a:cubicBezTo>
                  <a:cubicBezTo>
                    <a:pt x="43" y="3"/>
                    <a:pt x="49" y="13"/>
                    <a:pt x="47" y="16"/>
                  </a:cubicBezTo>
                  <a:cubicBezTo>
                    <a:pt x="45" y="15"/>
                    <a:pt x="36" y="13"/>
                    <a:pt x="35" y="12"/>
                  </a:cubicBezTo>
                  <a:cubicBezTo>
                    <a:pt x="35" y="11"/>
                    <a:pt x="33" y="4"/>
                    <a:pt x="27" y="0"/>
                  </a:cubicBezTo>
                  <a:cubicBezTo>
                    <a:pt x="30" y="3"/>
                    <a:pt x="32" y="9"/>
                    <a:pt x="32" y="12"/>
                  </a:cubicBezTo>
                  <a:cubicBezTo>
                    <a:pt x="31" y="11"/>
                    <a:pt x="6" y="5"/>
                    <a:pt x="0" y="6"/>
                  </a:cubicBezTo>
                  <a:cubicBezTo>
                    <a:pt x="6" y="7"/>
                    <a:pt x="31" y="13"/>
                    <a:pt x="31" y="14"/>
                  </a:cubicBezTo>
                  <a:cubicBezTo>
                    <a:pt x="31" y="15"/>
                    <a:pt x="21" y="19"/>
                    <a:pt x="17" y="20"/>
                  </a:cubicBezTo>
                  <a:cubicBezTo>
                    <a:pt x="20" y="20"/>
                    <a:pt x="30" y="17"/>
                    <a:pt x="34" y="15"/>
                  </a:cubicBezTo>
                  <a:cubicBezTo>
                    <a:pt x="36" y="15"/>
                    <a:pt x="48" y="18"/>
                    <a:pt x="49" y="19"/>
                  </a:cubicBezTo>
                  <a:cubicBezTo>
                    <a:pt x="49" y="20"/>
                    <a:pt x="40" y="26"/>
                    <a:pt x="36" y="28"/>
                  </a:cubicBezTo>
                  <a:cubicBezTo>
                    <a:pt x="41" y="28"/>
                    <a:pt x="49" y="23"/>
                    <a:pt x="52" y="20"/>
                  </a:cubicBezTo>
                  <a:cubicBezTo>
                    <a:pt x="54" y="20"/>
                    <a:pt x="61" y="24"/>
                    <a:pt x="62" y="25"/>
                  </a:cubicBezTo>
                  <a:cubicBezTo>
                    <a:pt x="63" y="25"/>
                    <a:pt x="64" y="24"/>
                    <a:pt x="63" y="22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3" name="Freeform 163"/>
            <p:cNvSpPr/>
            <p:nvPr/>
          </p:nvSpPr>
          <p:spPr bwMode="auto">
            <a:xfrm>
              <a:off x="9186863" y="5011737"/>
              <a:ext cx="98425" cy="58738"/>
            </a:xfrm>
            <a:custGeom>
              <a:avLst/>
              <a:gdLst>
                <a:gd name="T0" fmla="*/ 0 w 73"/>
                <a:gd name="T1" fmla="*/ 16 h 43"/>
                <a:gd name="T2" fmla="*/ 59 w 73"/>
                <a:gd name="T3" fmla="*/ 43 h 43"/>
                <a:gd name="T4" fmla="*/ 0 w 73"/>
                <a:gd name="T5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43">
                  <a:moveTo>
                    <a:pt x="0" y="16"/>
                  </a:moveTo>
                  <a:cubicBezTo>
                    <a:pt x="5" y="21"/>
                    <a:pt x="44" y="42"/>
                    <a:pt x="59" y="43"/>
                  </a:cubicBezTo>
                  <a:cubicBezTo>
                    <a:pt x="73" y="19"/>
                    <a:pt x="39" y="0"/>
                    <a:pt x="0" y="1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4" name="Freeform 164"/>
            <p:cNvSpPr/>
            <p:nvPr/>
          </p:nvSpPr>
          <p:spPr bwMode="auto">
            <a:xfrm>
              <a:off x="9186863" y="5033962"/>
              <a:ext cx="79375" cy="69850"/>
            </a:xfrm>
            <a:custGeom>
              <a:avLst/>
              <a:gdLst>
                <a:gd name="T0" fmla="*/ 0 w 59"/>
                <a:gd name="T1" fmla="*/ 0 h 52"/>
                <a:gd name="T2" fmla="*/ 59 w 59"/>
                <a:gd name="T3" fmla="*/ 27 h 52"/>
                <a:gd name="T4" fmla="*/ 0 w 59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52">
                  <a:moveTo>
                    <a:pt x="0" y="0"/>
                  </a:moveTo>
                  <a:cubicBezTo>
                    <a:pt x="5" y="17"/>
                    <a:pt x="37" y="52"/>
                    <a:pt x="59" y="27"/>
                  </a:cubicBezTo>
                  <a:cubicBezTo>
                    <a:pt x="54" y="18"/>
                    <a:pt x="16" y="3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5" name="Freeform 165"/>
            <p:cNvSpPr/>
            <p:nvPr/>
          </p:nvSpPr>
          <p:spPr bwMode="auto">
            <a:xfrm>
              <a:off x="9186863" y="5030787"/>
              <a:ext cx="82550" cy="41275"/>
            </a:xfrm>
            <a:custGeom>
              <a:avLst/>
              <a:gdLst>
                <a:gd name="T0" fmla="*/ 60 w 61"/>
                <a:gd name="T1" fmla="*/ 27 h 30"/>
                <a:gd name="T2" fmla="*/ 49 w 61"/>
                <a:gd name="T3" fmla="*/ 20 h 30"/>
                <a:gd name="T4" fmla="*/ 40 w 61"/>
                <a:gd name="T5" fmla="*/ 4 h 30"/>
                <a:gd name="T6" fmla="*/ 45 w 61"/>
                <a:gd name="T7" fmla="*/ 19 h 30"/>
                <a:gd name="T8" fmla="*/ 34 w 61"/>
                <a:gd name="T9" fmla="*/ 13 h 30"/>
                <a:gd name="T10" fmla="*/ 27 w 61"/>
                <a:gd name="T11" fmla="*/ 0 h 30"/>
                <a:gd name="T12" fmla="*/ 31 w 61"/>
                <a:gd name="T13" fmla="*/ 12 h 30"/>
                <a:gd name="T14" fmla="*/ 0 w 61"/>
                <a:gd name="T15" fmla="*/ 2 h 30"/>
                <a:gd name="T16" fmla="*/ 30 w 61"/>
                <a:gd name="T17" fmla="*/ 14 h 30"/>
                <a:gd name="T18" fmla="*/ 15 w 61"/>
                <a:gd name="T19" fmla="*/ 18 h 30"/>
                <a:gd name="T20" fmla="*/ 32 w 61"/>
                <a:gd name="T21" fmla="*/ 16 h 30"/>
                <a:gd name="T22" fmla="*/ 46 w 61"/>
                <a:gd name="T23" fmla="*/ 22 h 30"/>
                <a:gd name="T24" fmla="*/ 32 w 61"/>
                <a:gd name="T25" fmla="*/ 29 h 30"/>
                <a:gd name="T26" fmla="*/ 49 w 61"/>
                <a:gd name="T27" fmla="*/ 24 h 30"/>
                <a:gd name="T28" fmla="*/ 59 w 61"/>
                <a:gd name="T29" fmla="*/ 30 h 30"/>
                <a:gd name="T30" fmla="*/ 60 w 61"/>
                <a:gd name="T31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30">
                  <a:moveTo>
                    <a:pt x="60" y="27"/>
                  </a:moveTo>
                  <a:cubicBezTo>
                    <a:pt x="59" y="25"/>
                    <a:pt x="52" y="22"/>
                    <a:pt x="49" y="20"/>
                  </a:cubicBezTo>
                  <a:cubicBezTo>
                    <a:pt x="49" y="17"/>
                    <a:pt x="47" y="7"/>
                    <a:pt x="40" y="4"/>
                  </a:cubicBezTo>
                  <a:cubicBezTo>
                    <a:pt x="43" y="6"/>
                    <a:pt x="48" y="16"/>
                    <a:pt x="45" y="19"/>
                  </a:cubicBezTo>
                  <a:cubicBezTo>
                    <a:pt x="43" y="17"/>
                    <a:pt x="34" y="14"/>
                    <a:pt x="34" y="13"/>
                  </a:cubicBezTo>
                  <a:cubicBezTo>
                    <a:pt x="34" y="12"/>
                    <a:pt x="32" y="5"/>
                    <a:pt x="27" y="0"/>
                  </a:cubicBezTo>
                  <a:cubicBezTo>
                    <a:pt x="29" y="4"/>
                    <a:pt x="31" y="10"/>
                    <a:pt x="31" y="12"/>
                  </a:cubicBezTo>
                  <a:cubicBezTo>
                    <a:pt x="30" y="11"/>
                    <a:pt x="6" y="2"/>
                    <a:pt x="0" y="2"/>
                  </a:cubicBezTo>
                  <a:cubicBezTo>
                    <a:pt x="6" y="4"/>
                    <a:pt x="29" y="13"/>
                    <a:pt x="30" y="14"/>
                  </a:cubicBezTo>
                  <a:cubicBezTo>
                    <a:pt x="29" y="16"/>
                    <a:pt x="19" y="18"/>
                    <a:pt x="15" y="18"/>
                  </a:cubicBezTo>
                  <a:cubicBezTo>
                    <a:pt x="18" y="19"/>
                    <a:pt x="28" y="17"/>
                    <a:pt x="32" y="16"/>
                  </a:cubicBezTo>
                  <a:cubicBezTo>
                    <a:pt x="35" y="16"/>
                    <a:pt x="46" y="21"/>
                    <a:pt x="46" y="22"/>
                  </a:cubicBezTo>
                  <a:cubicBezTo>
                    <a:pt x="47" y="23"/>
                    <a:pt x="37" y="28"/>
                    <a:pt x="32" y="29"/>
                  </a:cubicBezTo>
                  <a:cubicBezTo>
                    <a:pt x="37" y="29"/>
                    <a:pt x="45" y="26"/>
                    <a:pt x="49" y="24"/>
                  </a:cubicBezTo>
                  <a:cubicBezTo>
                    <a:pt x="51" y="24"/>
                    <a:pt x="58" y="29"/>
                    <a:pt x="59" y="30"/>
                  </a:cubicBezTo>
                  <a:cubicBezTo>
                    <a:pt x="60" y="29"/>
                    <a:pt x="61" y="29"/>
                    <a:pt x="60" y="2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6" name="Freeform 166"/>
            <p:cNvSpPr/>
            <p:nvPr/>
          </p:nvSpPr>
          <p:spPr bwMode="auto">
            <a:xfrm>
              <a:off x="9043988" y="4800600"/>
              <a:ext cx="92075" cy="50800"/>
            </a:xfrm>
            <a:custGeom>
              <a:avLst/>
              <a:gdLst>
                <a:gd name="T0" fmla="*/ 0 w 68"/>
                <a:gd name="T1" fmla="*/ 22 h 37"/>
                <a:gd name="T2" fmla="*/ 60 w 68"/>
                <a:gd name="T3" fmla="*/ 34 h 37"/>
                <a:gd name="T4" fmla="*/ 0 w 68"/>
                <a:gd name="T5" fmla="*/ 2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37">
                  <a:moveTo>
                    <a:pt x="0" y="22"/>
                  </a:moveTo>
                  <a:cubicBezTo>
                    <a:pt x="5" y="26"/>
                    <a:pt x="46" y="37"/>
                    <a:pt x="60" y="34"/>
                  </a:cubicBezTo>
                  <a:cubicBezTo>
                    <a:pt x="68" y="9"/>
                    <a:pt x="32" y="0"/>
                    <a:pt x="0" y="2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7" name="Freeform 167"/>
            <p:cNvSpPr/>
            <p:nvPr/>
          </p:nvSpPr>
          <p:spPr bwMode="auto">
            <a:xfrm>
              <a:off x="9043988" y="4830762"/>
              <a:ext cx="80963" cy="53975"/>
            </a:xfrm>
            <a:custGeom>
              <a:avLst/>
              <a:gdLst>
                <a:gd name="T0" fmla="*/ 0 w 60"/>
                <a:gd name="T1" fmla="*/ 0 h 40"/>
                <a:gd name="T2" fmla="*/ 60 w 60"/>
                <a:gd name="T3" fmla="*/ 12 h 40"/>
                <a:gd name="T4" fmla="*/ 0 w 60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40">
                  <a:moveTo>
                    <a:pt x="0" y="0"/>
                  </a:moveTo>
                  <a:cubicBezTo>
                    <a:pt x="8" y="15"/>
                    <a:pt x="45" y="40"/>
                    <a:pt x="60" y="12"/>
                  </a:cubicBezTo>
                  <a:cubicBezTo>
                    <a:pt x="53" y="6"/>
                    <a:pt x="15" y="0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8" name="Freeform 168"/>
            <p:cNvSpPr/>
            <p:nvPr/>
          </p:nvSpPr>
          <p:spPr bwMode="auto">
            <a:xfrm>
              <a:off x="9043988" y="4819650"/>
              <a:ext cx="84138" cy="34925"/>
            </a:xfrm>
            <a:custGeom>
              <a:avLst/>
              <a:gdLst>
                <a:gd name="T0" fmla="*/ 61 w 62"/>
                <a:gd name="T1" fmla="*/ 19 h 26"/>
                <a:gd name="T2" fmla="*/ 49 w 62"/>
                <a:gd name="T3" fmla="*/ 14 h 26"/>
                <a:gd name="T4" fmla="*/ 37 w 62"/>
                <a:gd name="T5" fmla="*/ 1 h 26"/>
                <a:gd name="T6" fmla="*/ 45 w 62"/>
                <a:gd name="T7" fmla="*/ 14 h 26"/>
                <a:gd name="T8" fmla="*/ 33 w 62"/>
                <a:gd name="T9" fmla="*/ 12 h 26"/>
                <a:gd name="T10" fmla="*/ 25 w 62"/>
                <a:gd name="T11" fmla="*/ 0 h 26"/>
                <a:gd name="T12" fmla="*/ 30 w 62"/>
                <a:gd name="T13" fmla="*/ 11 h 26"/>
                <a:gd name="T14" fmla="*/ 0 w 62"/>
                <a:gd name="T15" fmla="*/ 8 h 26"/>
                <a:gd name="T16" fmla="*/ 30 w 62"/>
                <a:gd name="T17" fmla="*/ 13 h 26"/>
                <a:gd name="T18" fmla="*/ 17 w 62"/>
                <a:gd name="T19" fmla="*/ 20 h 26"/>
                <a:gd name="T20" fmla="*/ 33 w 62"/>
                <a:gd name="T21" fmla="*/ 14 h 26"/>
                <a:gd name="T22" fmla="*/ 47 w 62"/>
                <a:gd name="T23" fmla="*/ 17 h 26"/>
                <a:gd name="T24" fmla="*/ 35 w 62"/>
                <a:gd name="T25" fmla="*/ 26 h 26"/>
                <a:gd name="T26" fmla="*/ 50 w 62"/>
                <a:gd name="T27" fmla="*/ 18 h 26"/>
                <a:gd name="T28" fmla="*/ 60 w 62"/>
                <a:gd name="T29" fmla="*/ 21 h 26"/>
                <a:gd name="T30" fmla="*/ 61 w 62"/>
                <a:gd name="T31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26">
                  <a:moveTo>
                    <a:pt x="61" y="19"/>
                  </a:moveTo>
                  <a:cubicBezTo>
                    <a:pt x="59" y="17"/>
                    <a:pt x="52" y="15"/>
                    <a:pt x="49" y="14"/>
                  </a:cubicBezTo>
                  <a:cubicBezTo>
                    <a:pt x="49" y="12"/>
                    <a:pt x="45" y="3"/>
                    <a:pt x="37" y="1"/>
                  </a:cubicBezTo>
                  <a:cubicBezTo>
                    <a:pt x="40" y="2"/>
                    <a:pt x="47" y="11"/>
                    <a:pt x="45" y="14"/>
                  </a:cubicBezTo>
                  <a:cubicBezTo>
                    <a:pt x="43" y="13"/>
                    <a:pt x="34" y="12"/>
                    <a:pt x="33" y="12"/>
                  </a:cubicBezTo>
                  <a:cubicBezTo>
                    <a:pt x="33" y="10"/>
                    <a:pt x="30" y="4"/>
                    <a:pt x="25" y="0"/>
                  </a:cubicBezTo>
                  <a:cubicBezTo>
                    <a:pt x="27" y="4"/>
                    <a:pt x="30" y="8"/>
                    <a:pt x="30" y="11"/>
                  </a:cubicBezTo>
                  <a:cubicBezTo>
                    <a:pt x="29" y="10"/>
                    <a:pt x="5" y="7"/>
                    <a:pt x="0" y="8"/>
                  </a:cubicBezTo>
                  <a:cubicBezTo>
                    <a:pt x="6" y="9"/>
                    <a:pt x="29" y="12"/>
                    <a:pt x="30" y="13"/>
                  </a:cubicBezTo>
                  <a:cubicBezTo>
                    <a:pt x="30" y="14"/>
                    <a:pt x="20" y="19"/>
                    <a:pt x="17" y="20"/>
                  </a:cubicBezTo>
                  <a:cubicBezTo>
                    <a:pt x="20" y="20"/>
                    <a:pt x="29" y="16"/>
                    <a:pt x="33" y="14"/>
                  </a:cubicBezTo>
                  <a:cubicBezTo>
                    <a:pt x="35" y="14"/>
                    <a:pt x="46" y="16"/>
                    <a:pt x="47" y="17"/>
                  </a:cubicBezTo>
                  <a:cubicBezTo>
                    <a:pt x="47" y="18"/>
                    <a:pt x="39" y="24"/>
                    <a:pt x="35" y="26"/>
                  </a:cubicBezTo>
                  <a:cubicBezTo>
                    <a:pt x="40" y="26"/>
                    <a:pt x="47" y="20"/>
                    <a:pt x="50" y="18"/>
                  </a:cubicBezTo>
                  <a:cubicBezTo>
                    <a:pt x="52" y="17"/>
                    <a:pt x="59" y="21"/>
                    <a:pt x="60" y="21"/>
                  </a:cubicBezTo>
                  <a:cubicBezTo>
                    <a:pt x="61" y="21"/>
                    <a:pt x="62" y="20"/>
                    <a:pt x="61" y="19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9" name="Freeform 169"/>
            <p:cNvSpPr/>
            <p:nvPr/>
          </p:nvSpPr>
          <p:spPr bwMode="auto">
            <a:xfrm>
              <a:off x="11195051" y="5654675"/>
              <a:ext cx="96838" cy="84138"/>
            </a:xfrm>
            <a:custGeom>
              <a:avLst/>
              <a:gdLst>
                <a:gd name="T0" fmla="*/ 0 w 71"/>
                <a:gd name="T1" fmla="*/ 63 h 63"/>
                <a:gd name="T2" fmla="*/ 71 w 71"/>
                <a:gd name="T3" fmla="*/ 31 h 63"/>
                <a:gd name="T4" fmla="*/ 0 w 71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3">
                  <a:moveTo>
                    <a:pt x="0" y="63"/>
                  </a:moveTo>
                  <a:cubicBezTo>
                    <a:pt x="9" y="63"/>
                    <a:pt x="58" y="44"/>
                    <a:pt x="71" y="31"/>
                  </a:cubicBezTo>
                  <a:cubicBezTo>
                    <a:pt x="60" y="0"/>
                    <a:pt x="17" y="16"/>
                    <a:pt x="0" y="63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0" name="Freeform 170"/>
            <p:cNvSpPr/>
            <p:nvPr/>
          </p:nvSpPr>
          <p:spPr bwMode="auto">
            <a:xfrm>
              <a:off x="11195051" y="5694362"/>
              <a:ext cx="103188" cy="57150"/>
            </a:xfrm>
            <a:custGeom>
              <a:avLst/>
              <a:gdLst>
                <a:gd name="T0" fmla="*/ 0 w 76"/>
                <a:gd name="T1" fmla="*/ 33 h 42"/>
                <a:gd name="T2" fmla="*/ 71 w 76"/>
                <a:gd name="T3" fmla="*/ 1 h 42"/>
                <a:gd name="T4" fmla="*/ 0 w 76"/>
                <a:gd name="T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42">
                  <a:moveTo>
                    <a:pt x="0" y="33"/>
                  </a:moveTo>
                  <a:cubicBezTo>
                    <a:pt x="19" y="42"/>
                    <a:pt x="76" y="41"/>
                    <a:pt x="71" y="1"/>
                  </a:cubicBezTo>
                  <a:cubicBezTo>
                    <a:pt x="59" y="0"/>
                    <a:pt x="16" y="21"/>
                    <a:pt x="0" y="33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1" name="Freeform 171"/>
            <p:cNvSpPr/>
            <p:nvPr/>
          </p:nvSpPr>
          <p:spPr bwMode="auto">
            <a:xfrm>
              <a:off x="11195051" y="5688012"/>
              <a:ext cx="98425" cy="50800"/>
            </a:xfrm>
            <a:custGeom>
              <a:avLst/>
              <a:gdLst>
                <a:gd name="T0" fmla="*/ 70 w 73"/>
                <a:gd name="T1" fmla="*/ 4 h 38"/>
                <a:gd name="T2" fmla="*/ 55 w 73"/>
                <a:gd name="T3" fmla="*/ 9 h 38"/>
                <a:gd name="T4" fmla="*/ 34 w 73"/>
                <a:gd name="T5" fmla="*/ 4 h 38"/>
                <a:gd name="T6" fmla="*/ 51 w 73"/>
                <a:gd name="T7" fmla="*/ 11 h 38"/>
                <a:gd name="T8" fmla="*/ 37 w 73"/>
                <a:gd name="T9" fmla="*/ 17 h 38"/>
                <a:gd name="T10" fmla="*/ 20 w 73"/>
                <a:gd name="T11" fmla="*/ 12 h 38"/>
                <a:gd name="T12" fmla="*/ 34 w 73"/>
                <a:gd name="T13" fmla="*/ 19 h 38"/>
                <a:gd name="T14" fmla="*/ 0 w 73"/>
                <a:gd name="T15" fmla="*/ 38 h 38"/>
                <a:gd name="T16" fmla="*/ 35 w 73"/>
                <a:gd name="T17" fmla="*/ 22 h 38"/>
                <a:gd name="T18" fmla="*/ 26 w 73"/>
                <a:gd name="T19" fmla="*/ 38 h 38"/>
                <a:gd name="T20" fmla="*/ 38 w 73"/>
                <a:gd name="T21" fmla="*/ 20 h 38"/>
                <a:gd name="T22" fmla="*/ 55 w 73"/>
                <a:gd name="T23" fmla="*/ 13 h 38"/>
                <a:gd name="T24" fmla="*/ 50 w 73"/>
                <a:gd name="T25" fmla="*/ 30 h 38"/>
                <a:gd name="T26" fmla="*/ 58 w 73"/>
                <a:gd name="T27" fmla="*/ 12 h 38"/>
                <a:gd name="T28" fmla="*/ 71 w 73"/>
                <a:gd name="T29" fmla="*/ 7 h 38"/>
                <a:gd name="T30" fmla="*/ 70 w 73"/>
                <a:gd name="T3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8">
                  <a:moveTo>
                    <a:pt x="70" y="4"/>
                  </a:moveTo>
                  <a:cubicBezTo>
                    <a:pt x="67" y="3"/>
                    <a:pt x="59" y="7"/>
                    <a:pt x="55" y="9"/>
                  </a:cubicBezTo>
                  <a:cubicBezTo>
                    <a:pt x="53" y="6"/>
                    <a:pt x="42" y="0"/>
                    <a:pt x="34" y="4"/>
                  </a:cubicBezTo>
                  <a:cubicBezTo>
                    <a:pt x="37" y="3"/>
                    <a:pt x="51" y="7"/>
                    <a:pt x="51" y="11"/>
                  </a:cubicBezTo>
                  <a:cubicBezTo>
                    <a:pt x="48" y="11"/>
                    <a:pt x="38" y="17"/>
                    <a:pt x="37" y="17"/>
                  </a:cubicBezTo>
                  <a:cubicBezTo>
                    <a:pt x="36" y="16"/>
                    <a:pt x="29" y="12"/>
                    <a:pt x="20" y="12"/>
                  </a:cubicBezTo>
                  <a:cubicBezTo>
                    <a:pt x="25" y="13"/>
                    <a:pt x="32" y="16"/>
                    <a:pt x="34" y="19"/>
                  </a:cubicBezTo>
                  <a:cubicBezTo>
                    <a:pt x="32" y="19"/>
                    <a:pt x="5" y="33"/>
                    <a:pt x="0" y="38"/>
                  </a:cubicBezTo>
                  <a:cubicBezTo>
                    <a:pt x="7" y="34"/>
                    <a:pt x="33" y="21"/>
                    <a:pt x="35" y="22"/>
                  </a:cubicBezTo>
                  <a:cubicBezTo>
                    <a:pt x="36" y="23"/>
                    <a:pt x="29" y="34"/>
                    <a:pt x="26" y="38"/>
                  </a:cubicBezTo>
                  <a:cubicBezTo>
                    <a:pt x="30" y="36"/>
                    <a:pt x="37" y="25"/>
                    <a:pt x="38" y="20"/>
                  </a:cubicBezTo>
                  <a:cubicBezTo>
                    <a:pt x="40" y="18"/>
                    <a:pt x="54" y="12"/>
                    <a:pt x="55" y="13"/>
                  </a:cubicBezTo>
                  <a:cubicBezTo>
                    <a:pt x="56" y="13"/>
                    <a:pt x="53" y="26"/>
                    <a:pt x="50" y="30"/>
                  </a:cubicBezTo>
                  <a:cubicBezTo>
                    <a:pt x="54" y="27"/>
                    <a:pt x="57" y="16"/>
                    <a:pt x="58" y="12"/>
                  </a:cubicBezTo>
                  <a:cubicBezTo>
                    <a:pt x="60" y="10"/>
                    <a:pt x="70" y="7"/>
                    <a:pt x="71" y="7"/>
                  </a:cubicBezTo>
                  <a:cubicBezTo>
                    <a:pt x="72" y="6"/>
                    <a:pt x="73" y="5"/>
                    <a:pt x="70" y="4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2" name="Freeform 172"/>
            <p:cNvSpPr/>
            <p:nvPr/>
          </p:nvSpPr>
          <p:spPr bwMode="auto">
            <a:xfrm>
              <a:off x="11312526" y="5456237"/>
              <a:ext cx="71438" cy="73025"/>
            </a:xfrm>
            <a:custGeom>
              <a:avLst/>
              <a:gdLst>
                <a:gd name="T0" fmla="*/ 0 w 53"/>
                <a:gd name="T1" fmla="*/ 55 h 55"/>
                <a:gd name="T2" fmla="*/ 53 w 53"/>
                <a:gd name="T3" fmla="*/ 24 h 55"/>
                <a:gd name="T4" fmla="*/ 0 w 53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55">
                  <a:moveTo>
                    <a:pt x="0" y="55"/>
                  </a:moveTo>
                  <a:cubicBezTo>
                    <a:pt x="6" y="54"/>
                    <a:pt x="44" y="35"/>
                    <a:pt x="53" y="24"/>
                  </a:cubicBezTo>
                  <a:cubicBezTo>
                    <a:pt x="42" y="0"/>
                    <a:pt x="9" y="16"/>
                    <a:pt x="0" y="55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3" name="Freeform 173"/>
            <p:cNvSpPr/>
            <p:nvPr/>
          </p:nvSpPr>
          <p:spPr bwMode="auto">
            <a:xfrm>
              <a:off x="11312526" y="5486400"/>
              <a:ext cx="80963" cy="50800"/>
            </a:xfrm>
            <a:custGeom>
              <a:avLst/>
              <a:gdLst>
                <a:gd name="T0" fmla="*/ 0 w 60"/>
                <a:gd name="T1" fmla="*/ 32 h 37"/>
                <a:gd name="T2" fmla="*/ 53 w 60"/>
                <a:gd name="T3" fmla="*/ 1 h 37"/>
                <a:gd name="T4" fmla="*/ 0 w 60"/>
                <a:gd name="T5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37">
                  <a:moveTo>
                    <a:pt x="0" y="32"/>
                  </a:moveTo>
                  <a:cubicBezTo>
                    <a:pt x="15" y="37"/>
                    <a:pt x="60" y="32"/>
                    <a:pt x="53" y="1"/>
                  </a:cubicBezTo>
                  <a:cubicBezTo>
                    <a:pt x="43" y="0"/>
                    <a:pt x="11" y="21"/>
                    <a:pt x="0" y="3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4" name="Freeform 174"/>
            <p:cNvSpPr/>
            <p:nvPr/>
          </p:nvSpPr>
          <p:spPr bwMode="auto">
            <a:xfrm>
              <a:off x="11312526" y="5483225"/>
              <a:ext cx="73025" cy="46038"/>
            </a:xfrm>
            <a:custGeom>
              <a:avLst/>
              <a:gdLst>
                <a:gd name="T0" fmla="*/ 52 w 54"/>
                <a:gd name="T1" fmla="*/ 1 h 34"/>
                <a:gd name="T2" fmla="*/ 41 w 54"/>
                <a:gd name="T3" fmla="*/ 6 h 34"/>
                <a:gd name="T4" fmla="*/ 23 w 54"/>
                <a:gd name="T5" fmla="*/ 4 h 34"/>
                <a:gd name="T6" fmla="*/ 38 w 54"/>
                <a:gd name="T7" fmla="*/ 8 h 34"/>
                <a:gd name="T8" fmla="*/ 27 w 54"/>
                <a:gd name="T9" fmla="*/ 14 h 34"/>
                <a:gd name="T10" fmla="*/ 13 w 54"/>
                <a:gd name="T11" fmla="*/ 12 h 34"/>
                <a:gd name="T12" fmla="*/ 24 w 54"/>
                <a:gd name="T13" fmla="*/ 16 h 34"/>
                <a:gd name="T14" fmla="*/ 0 w 54"/>
                <a:gd name="T15" fmla="*/ 34 h 34"/>
                <a:gd name="T16" fmla="*/ 26 w 54"/>
                <a:gd name="T17" fmla="*/ 18 h 34"/>
                <a:gd name="T18" fmla="*/ 20 w 54"/>
                <a:gd name="T19" fmla="*/ 31 h 34"/>
                <a:gd name="T20" fmla="*/ 28 w 54"/>
                <a:gd name="T21" fmla="*/ 16 h 34"/>
                <a:gd name="T22" fmla="*/ 41 w 54"/>
                <a:gd name="T23" fmla="*/ 9 h 34"/>
                <a:gd name="T24" fmla="*/ 38 w 54"/>
                <a:gd name="T25" fmla="*/ 24 h 34"/>
                <a:gd name="T26" fmla="*/ 43 w 54"/>
                <a:gd name="T27" fmla="*/ 8 h 34"/>
                <a:gd name="T28" fmla="*/ 53 w 54"/>
                <a:gd name="T29" fmla="*/ 4 h 34"/>
                <a:gd name="T30" fmla="*/ 52 w 54"/>
                <a:gd name="T3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34">
                  <a:moveTo>
                    <a:pt x="52" y="1"/>
                  </a:moveTo>
                  <a:cubicBezTo>
                    <a:pt x="50" y="1"/>
                    <a:pt x="44" y="4"/>
                    <a:pt x="41" y="6"/>
                  </a:cubicBezTo>
                  <a:cubicBezTo>
                    <a:pt x="39" y="4"/>
                    <a:pt x="30" y="0"/>
                    <a:pt x="23" y="4"/>
                  </a:cubicBezTo>
                  <a:cubicBezTo>
                    <a:pt x="26" y="3"/>
                    <a:pt x="37" y="5"/>
                    <a:pt x="38" y="8"/>
                  </a:cubicBezTo>
                  <a:cubicBezTo>
                    <a:pt x="35" y="9"/>
                    <a:pt x="28" y="14"/>
                    <a:pt x="27" y="14"/>
                  </a:cubicBezTo>
                  <a:cubicBezTo>
                    <a:pt x="26" y="13"/>
                    <a:pt x="20" y="11"/>
                    <a:pt x="13" y="12"/>
                  </a:cubicBezTo>
                  <a:cubicBezTo>
                    <a:pt x="17" y="12"/>
                    <a:pt x="23" y="14"/>
                    <a:pt x="24" y="16"/>
                  </a:cubicBezTo>
                  <a:cubicBezTo>
                    <a:pt x="23" y="16"/>
                    <a:pt x="3" y="29"/>
                    <a:pt x="0" y="34"/>
                  </a:cubicBezTo>
                  <a:cubicBezTo>
                    <a:pt x="4" y="30"/>
                    <a:pt x="24" y="17"/>
                    <a:pt x="26" y="18"/>
                  </a:cubicBezTo>
                  <a:cubicBezTo>
                    <a:pt x="26" y="19"/>
                    <a:pt x="22" y="28"/>
                    <a:pt x="20" y="31"/>
                  </a:cubicBezTo>
                  <a:cubicBezTo>
                    <a:pt x="23" y="30"/>
                    <a:pt x="27" y="20"/>
                    <a:pt x="28" y="16"/>
                  </a:cubicBezTo>
                  <a:cubicBezTo>
                    <a:pt x="29" y="15"/>
                    <a:pt x="39" y="9"/>
                    <a:pt x="41" y="9"/>
                  </a:cubicBezTo>
                  <a:cubicBezTo>
                    <a:pt x="42" y="9"/>
                    <a:pt x="40" y="20"/>
                    <a:pt x="38" y="24"/>
                  </a:cubicBezTo>
                  <a:cubicBezTo>
                    <a:pt x="41" y="20"/>
                    <a:pt x="43" y="12"/>
                    <a:pt x="43" y="8"/>
                  </a:cubicBezTo>
                  <a:cubicBezTo>
                    <a:pt x="45" y="6"/>
                    <a:pt x="52" y="4"/>
                    <a:pt x="53" y="4"/>
                  </a:cubicBezTo>
                  <a:cubicBezTo>
                    <a:pt x="54" y="3"/>
                    <a:pt x="54" y="2"/>
                    <a:pt x="52" y="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5" name="Freeform 175"/>
            <p:cNvSpPr/>
            <p:nvPr/>
          </p:nvSpPr>
          <p:spPr bwMode="auto">
            <a:xfrm>
              <a:off x="12003088" y="5857875"/>
              <a:ext cx="57150" cy="90488"/>
            </a:xfrm>
            <a:custGeom>
              <a:avLst/>
              <a:gdLst>
                <a:gd name="T0" fmla="*/ 5 w 43"/>
                <a:gd name="T1" fmla="*/ 66 h 66"/>
                <a:gd name="T2" fmla="*/ 43 w 43"/>
                <a:gd name="T3" fmla="*/ 18 h 66"/>
                <a:gd name="T4" fmla="*/ 5 w 43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66">
                  <a:moveTo>
                    <a:pt x="5" y="66"/>
                  </a:moveTo>
                  <a:cubicBezTo>
                    <a:pt x="10" y="63"/>
                    <a:pt x="39" y="32"/>
                    <a:pt x="43" y="18"/>
                  </a:cubicBezTo>
                  <a:cubicBezTo>
                    <a:pt x="25" y="0"/>
                    <a:pt x="0" y="27"/>
                    <a:pt x="5" y="6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6" name="Freeform 176"/>
            <p:cNvSpPr/>
            <p:nvPr/>
          </p:nvSpPr>
          <p:spPr bwMode="auto">
            <a:xfrm>
              <a:off x="12009438" y="5883275"/>
              <a:ext cx="76200" cy="65088"/>
            </a:xfrm>
            <a:custGeom>
              <a:avLst/>
              <a:gdLst>
                <a:gd name="T0" fmla="*/ 0 w 56"/>
                <a:gd name="T1" fmla="*/ 48 h 48"/>
                <a:gd name="T2" fmla="*/ 38 w 56"/>
                <a:gd name="T3" fmla="*/ 0 h 48"/>
                <a:gd name="T4" fmla="*/ 0 w 56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48">
                  <a:moveTo>
                    <a:pt x="0" y="48"/>
                  </a:moveTo>
                  <a:cubicBezTo>
                    <a:pt x="16" y="48"/>
                    <a:pt x="56" y="27"/>
                    <a:pt x="38" y="0"/>
                  </a:cubicBezTo>
                  <a:cubicBezTo>
                    <a:pt x="29" y="3"/>
                    <a:pt x="6" y="34"/>
                    <a:pt x="0" y="48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7" name="Freeform 177"/>
            <p:cNvSpPr/>
            <p:nvPr/>
          </p:nvSpPr>
          <p:spPr bwMode="auto">
            <a:xfrm>
              <a:off x="12009438" y="5881687"/>
              <a:ext cx="52388" cy="66675"/>
            </a:xfrm>
            <a:custGeom>
              <a:avLst/>
              <a:gdLst>
                <a:gd name="T0" fmla="*/ 37 w 39"/>
                <a:gd name="T1" fmla="*/ 0 h 49"/>
                <a:gd name="T2" fmla="*/ 28 w 39"/>
                <a:gd name="T3" fmla="*/ 8 h 49"/>
                <a:gd name="T4" fmla="*/ 11 w 39"/>
                <a:gd name="T5" fmla="*/ 13 h 49"/>
                <a:gd name="T6" fmla="*/ 26 w 39"/>
                <a:gd name="T7" fmla="*/ 12 h 49"/>
                <a:gd name="T8" fmla="*/ 18 w 39"/>
                <a:gd name="T9" fmla="*/ 21 h 49"/>
                <a:gd name="T10" fmla="*/ 4 w 39"/>
                <a:gd name="T11" fmla="*/ 24 h 49"/>
                <a:gd name="T12" fmla="*/ 16 w 39"/>
                <a:gd name="T13" fmla="*/ 24 h 49"/>
                <a:gd name="T14" fmla="*/ 0 w 39"/>
                <a:gd name="T15" fmla="*/ 49 h 49"/>
                <a:gd name="T16" fmla="*/ 18 w 39"/>
                <a:gd name="T17" fmla="*/ 25 h 49"/>
                <a:gd name="T18" fmla="*/ 18 w 39"/>
                <a:gd name="T19" fmla="*/ 39 h 49"/>
                <a:gd name="T20" fmla="*/ 20 w 39"/>
                <a:gd name="T21" fmla="*/ 23 h 49"/>
                <a:gd name="T22" fmla="*/ 29 w 39"/>
                <a:gd name="T23" fmla="*/ 12 h 49"/>
                <a:gd name="T24" fmla="*/ 32 w 39"/>
                <a:gd name="T25" fmla="*/ 26 h 49"/>
                <a:gd name="T26" fmla="*/ 31 w 39"/>
                <a:gd name="T27" fmla="*/ 10 h 49"/>
                <a:gd name="T28" fmla="*/ 39 w 39"/>
                <a:gd name="T29" fmla="*/ 2 h 49"/>
                <a:gd name="T30" fmla="*/ 37 w 39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9">
                  <a:moveTo>
                    <a:pt x="37" y="0"/>
                  </a:moveTo>
                  <a:cubicBezTo>
                    <a:pt x="35" y="0"/>
                    <a:pt x="30" y="6"/>
                    <a:pt x="28" y="8"/>
                  </a:cubicBezTo>
                  <a:cubicBezTo>
                    <a:pt x="26" y="8"/>
                    <a:pt x="16" y="7"/>
                    <a:pt x="11" y="13"/>
                  </a:cubicBezTo>
                  <a:cubicBezTo>
                    <a:pt x="13" y="11"/>
                    <a:pt x="24" y="9"/>
                    <a:pt x="26" y="12"/>
                  </a:cubicBezTo>
                  <a:cubicBezTo>
                    <a:pt x="24" y="13"/>
                    <a:pt x="19" y="20"/>
                    <a:pt x="18" y="21"/>
                  </a:cubicBezTo>
                  <a:cubicBezTo>
                    <a:pt x="17" y="21"/>
                    <a:pt x="10" y="20"/>
                    <a:pt x="4" y="24"/>
                  </a:cubicBezTo>
                  <a:cubicBezTo>
                    <a:pt x="8" y="23"/>
                    <a:pt x="14" y="22"/>
                    <a:pt x="16" y="24"/>
                  </a:cubicBezTo>
                  <a:cubicBezTo>
                    <a:pt x="15" y="24"/>
                    <a:pt x="1" y="44"/>
                    <a:pt x="0" y="49"/>
                  </a:cubicBezTo>
                  <a:cubicBezTo>
                    <a:pt x="3" y="44"/>
                    <a:pt x="17" y="25"/>
                    <a:pt x="18" y="25"/>
                  </a:cubicBezTo>
                  <a:cubicBezTo>
                    <a:pt x="19" y="25"/>
                    <a:pt x="18" y="36"/>
                    <a:pt x="18" y="39"/>
                  </a:cubicBezTo>
                  <a:cubicBezTo>
                    <a:pt x="20" y="37"/>
                    <a:pt x="20" y="27"/>
                    <a:pt x="20" y="23"/>
                  </a:cubicBezTo>
                  <a:cubicBezTo>
                    <a:pt x="21" y="21"/>
                    <a:pt x="28" y="12"/>
                    <a:pt x="29" y="12"/>
                  </a:cubicBezTo>
                  <a:cubicBezTo>
                    <a:pt x="30" y="12"/>
                    <a:pt x="32" y="22"/>
                    <a:pt x="32" y="26"/>
                  </a:cubicBezTo>
                  <a:cubicBezTo>
                    <a:pt x="33" y="22"/>
                    <a:pt x="32" y="13"/>
                    <a:pt x="31" y="10"/>
                  </a:cubicBezTo>
                  <a:cubicBezTo>
                    <a:pt x="32" y="7"/>
                    <a:pt x="38" y="2"/>
                    <a:pt x="39" y="2"/>
                  </a:cubicBezTo>
                  <a:cubicBezTo>
                    <a:pt x="39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8" name="Freeform 178"/>
            <p:cNvSpPr/>
            <p:nvPr/>
          </p:nvSpPr>
          <p:spPr bwMode="auto">
            <a:xfrm>
              <a:off x="10304463" y="4483100"/>
              <a:ext cx="96838" cy="52388"/>
            </a:xfrm>
            <a:custGeom>
              <a:avLst/>
              <a:gdLst>
                <a:gd name="T0" fmla="*/ 0 w 72"/>
                <a:gd name="T1" fmla="*/ 22 h 39"/>
                <a:gd name="T2" fmla="*/ 64 w 72"/>
                <a:gd name="T3" fmla="*/ 37 h 39"/>
                <a:gd name="T4" fmla="*/ 0 w 72"/>
                <a:gd name="T5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39">
                  <a:moveTo>
                    <a:pt x="0" y="22"/>
                  </a:moveTo>
                  <a:cubicBezTo>
                    <a:pt x="6" y="26"/>
                    <a:pt x="48" y="39"/>
                    <a:pt x="64" y="37"/>
                  </a:cubicBezTo>
                  <a:cubicBezTo>
                    <a:pt x="72" y="11"/>
                    <a:pt x="36" y="0"/>
                    <a:pt x="0" y="2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9" name="Freeform 179"/>
            <p:cNvSpPr/>
            <p:nvPr/>
          </p:nvSpPr>
          <p:spPr bwMode="auto">
            <a:xfrm>
              <a:off x="10304463" y="4513262"/>
              <a:ext cx="85725" cy="58738"/>
            </a:xfrm>
            <a:custGeom>
              <a:avLst/>
              <a:gdLst>
                <a:gd name="T0" fmla="*/ 0 w 64"/>
                <a:gd name="T1" fmla="*/ 0 h 44"/>
                <a:gd name="T2" fmla="*/ 64 w 64"/>
                <a:gd name="T3" fmla="*/ 15 h 44"/>
                <a:gd name="T4" fmla="*/ 0 w 64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4">
                  <a:moveTo>
                    <a:pt x="0" y="0"/>
                  </a:moveTo>
                  <a:cubicBezTo>
                    <a:pt x="8" y="16"/>
                    <a:pt x="46" y="44"/>
                    <a:pt x="64" y="15"/>
                  </a:cubicBezTo>
                  <a:cubicBezTo>
                    <a:pt x="56" y="8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0" name="Freeform 180"/>
            <p:cNvSpPr/>
            <p:nvPr/>
          </p:nvSpPr>
          <p:spPr bwMode="auto">
            <a:xfrm>
              <a:off x="10304463" y="4503737"/>
              <a:ext cx="87313" cy="36513"/>
            </a:xfrm>
            <a:custGeom>
              <a:avLst/>
              <a:gdLst>
                <a:gd name="T0" fmla="*/ 64 w 65"/>
                <a:gd name="T1" fmla="*/ 20 h 27"/>
                <a:gd name="T2" fmla="*/ 52 w 65"/>
                <a:gd name="T3" fmla="*/ 16 h 27"/>
                <a:gd name="T4" fmla="*/ 40 w 65"/>
                <a:gd name="T5" fmla="*/ 2 h 27"/>
                <a:gd name="T6" fmla="*/ 48 w 65"/>
                <a:gd name="T7" fmla="*/ 15 h 27"/>
                <a:gd name="T8" fmla="*/ 36 w 65"/>
                <a:gd name="T9" fmla="*/ 12 h 27"/>
                <a:gd name="T10" fmla="*/ 27 w 65"/>
                <a:gd name="T11" fmla="*/ 0 h 27"/>
                <a:gd name="T12" fmla="*/ 32 w 65"/>
                <a:gd name="T13" fmla="*/ 11 h 27"/>
                <a:gd name="T14" fmla="*/ 0 w 65"/>
                <a:gd name="T15" fmla="*/ 7 h 27"/>
                <a:gd name="T16" fmla="*/ 32 w 65"/>
                <a:gd name="T17" fmla="*/ 14 h 27"/>
                <a:gd name="T18" fmla="*/ 18 w 65"/>
                <a:gd name="T19" fmla="*/ 20 h 27"/>
                <a:gd name="T20" fmla="*/ 35 w 65"/>
                <a:gd name="T21" fmla="*/ 14 h 27"/>
                <a:gd name="T22" fmla="*/ 49 w 65"/>
                <a:gd name="T23" fmla="*/ 18 h 27"/>
                <a:gd name="T24" fmla="*/ 37 w 65"/>
                <a:gd name="T25" fmla="*/ 27 h 27"/>
                <a:gd name="T26" fmla="*/ 52 w 65"/>
                <a:gd name="T27" fmla="*/ 19 h 27"/>
                <a:gd name="T28" fmla="*/ 63 w 65"/>
                <a:gd name="T29" fmla="*/ 23 h 27"/>
                <a:gd name="T30" fmla="*/ 64 w 65"/>
                <a:gd name="T3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27">
                  <a:moveTo>
                    <a:pt x="64" y="20"/>
                  </a:moveTo>
                  <a:cubicBezTo>
                    <a:pt x="63" y="18"/>
                    <a:pt x="55" y="17"/>
                    <a:pt x="52" y="16"/>
                  </a:cubicBezTo>
                  <a:cubicBezTo>
                    <a:pt x="52" y="13"/>
                    <a:pt x="48" y="3"/>
                    <a:pt x="40" y="2"/>
                  </a:cubicBezTo>
                  <a:cubicBezTo>
                    <a:pt x="43" y="3"/>
                    <a:pt x="50" y="12"/>
                    <a:pt x="48" y="15"/>
                  </a:cubicBezTo>
                  <a:cubicBezTo>
                    <a:pt x="46" y="14"/>
                    <a:pt x="36" y="12"/>
                    <a:pt x="36" y="12"/>
                  </a:cubicBezTo>
                  <a:cubicBezTo>
                    <a:pt x="35" y="11"/>
                    <a:pt x="33" y="4"/>
                    <a:pt x="27" y="0"/>
                  </a:cubicBezTo>
                  <a:cubicBezTo>
                    <a:pt x="30" y="3"/>
                    <a:pt x="33" y="9"/>
                    <a:pt x="32" y="11"/>
                  </a:cubicBezTo>
                  <a:cubicBezTo>
                    <a:pt x="31" y="10"/>
                    <a:pt x="6" y="6"/>
                    <a:pt x="0" y="7"/>
                  </a:cubicBezTo>
                  <a:cubicBezTo>
                    <a:pt x="7" y="8"/>
                    <a:pt x="31" y="13"/>
                    <a:pt x="32" y="14"/>
                  </a:cubicBezTo>
                  <a:cubicBezTo>
                    <a:pt x="32" y="15"/>
                    <a:pt x="22" y="19"/>
                    <a:pt x="18" y="20"/>
                  </a:cubicBezTo>
                  <a:cubicBezTo>
                    <a:pt x="21" y="21"/>
                    <a:pt x="31" y="17"/>
                    <a:pt x="35" y="14"/>
                  </a:cubicBezTo>
                  <a:cubicBezTo>
                    <a:pt x="37" y="14"/>
                    <a:pt x="49" y="17"/>
                    <a:pt x="49" y="18"/>
                  </a:cubicBezTo>
                  <a:cubicBezTo>
                    <a:pt x="50" y="19"/>
                    <a:pt x="41" y="26"/>
                    <a:pt x="37" y="27"/>
                  </a:cubicBezTo>
                  <a:cubicBezTo>
                    <a:pt x="42" y="27"/>
                    <a:pt x="49" y="22"/>
                    <a:pt x="52" y="19"/>
                  </a:cubicBezTo>
                  <a:cubicBezTo>
                    <a:pt x="55" y="19"/>
                    <a:pt x="62" y="23"/>
                    <a:pt x="63" y="23"/>
                  </a:cubicBezTo>
                  <a:cubicBezTo>
                    <a:pt x="64" y="23"/>
                    <a:pt x="65" y="23"/>
                    <a:pt x="64" y="20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1" name="Freeform 181"/>
            <p:cNvSpPr/>
            <p:nvPr/>
          </p:nvSpPr>
          <p:spPr bwMode="auto">
            <a:xfrm>
              <a:off x="9505951" y="5045075"/>
              <a:ext cx="93663" cy="50800"/>
            </a:xfrm>
            <a:custGeom>
              <a:avLst/>
              <a:gdLst>
                <a:gd name="T0" fmla="*/ 0 w 70"/>
                <a:gd name="T1" fmla="*/ 27 h 37"/>
                <a:gd name="T2" fmla="*/ 65 w 70"/>
                <a:gd name="T3" fmla="*/ 33 h 37"/>
                <a:gd name="T4" fmla="*/ 0 w 70"/>
                <a:gd name="T5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7">
                  <a:moveTo>
                    <a:pt x="0" y="27"/>
                  </a:moveTo>
                  <a:cubicBezTo>
                    <a:pt x="6" y="30"/>
                    <a:pt x="50" y="37"/>
                    <a:pt x="65" y="33"/>
                  </a:cubicBezTo>
                  <a:cubicBezTo>
                    <a:pt x="70" y="7"/>
                    <a:pt x="32" y="0"/>
                    <a:pt x="0" y="27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2" name="Freeform 182"/>
            <p:cNvSpPr/>
            <p:nvPr/>
          </p:nvSpPr>
          <p:spPr bwMode="auto">
            <a:xfrm>
              <a:off x="9505951" y="5080000"/>
              <a:ext cx="87313" cy="52388"/>
            </a:xfrm>
            <a:custGeom>
              <a:avLst/>
              <a:gdLst>
                <a:gd name="T0" fmla="*/ 0 w 65"/>
                <a:gd name="T1" fmla="*/ 2 h 39"/>
                <a:gd name="T2" fmla="*/ 65 w 65"/>
                <a:gd name="T3" fmla="*/ 8 h 39"/>
                <a:gd name="T4" fmla="*/ 0 w 65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39">
                  <a:moveTo>
                    <a:pt x="0" y="2"/>
                  </a:moveTo>
                  <a:cubicBezTo>
                    <a:pt x="10" y="16"/>
                    <a:pt x="51" y="39"/>
                    <a:pt x="65" y="8"/>
                  </a:cubicBezTo>
                  <a:cubicBezTo>
                    <a:pt x="57" y="2"/>
                    <a:pt x="16" y="0"/>
                    <a:pt x="0" y="2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3" name="Freeform 183"/>
            <p:cNvSpPr/>
            <p:nvPr/>
          </p:nvSpPr>
          <p:spPr bwMode="auto">
            <a:xfrm>
              <a:off x="9505951" y="5067300"/>
              <a:ext cx="88900" cy="34925"/>
            </a:xfrm>
            <a:custGeom>
              <a:avLst/>
              <a:gdLst>
                <a:gd name="T0" fmla="*/ 65 w 66"/>
                <a:gd name="T1" fmla="*/ 16 h 26"/>
                <a:gd name="T2" fmla="*/ 52 w 66"/>
                <a:gd name="T3" fmla="*/ 13 h 26"/>
                <a:gd name="T4" fmla="*/ 39 w 66"/>
                <a:gd name="T5" fmla="*/ 0 h 26"/>
                <a:gd name="T6" fmla="*/ 48 w 66"/>
                <a:gd name="T7" fmla="*/ 13 h 26"/>
                <a:gd name="T8" fmla="*/ 35 w 66"/>
                <a:gd name="T9" fmla="*/ 11 h 26"/>
                <a:gd name="T10" fmla="*/ 25 w 66"/>
                <a:gd name="T11" fmla="*/ 0 h 26"/>
                <a:gd name="T12" fmla="*/ 32 w 66"/>
                <a:gd name="T13" fmla="*/ 11 h 26"/>
                <a:gd name="T14" fmla="*/ 0 w 66"/>
                <a:gd name="T15" fmla="*/ 11 h 26"/>
                <a:gd name="T16" fmla="*/ 32 w 66"/>
                <a:gd name="T17" fmla="*/ 13 h 26"/>
                <a:gd name="T18" fmla="*/ 19 w 66"/>
                <a:gd name="T19" fmla="*/ 21 h 26"/>
                <a:gd name="T20" fmla="*/ 35 w 66"/>
                <a:gd name="T21" fmla="*/ 14 h 26"/>
                <a:gd name="T22" fmla="*/ 50 w 66"/>
                <a:gd name="T23" fmla="*/ 15 h 26"/>
                <a:gd name="T24" fmla="*/ 39 w 66"/>
                <a:gd name="T25" fmla="*/ 26 h 26"/>
                <a:gd name="T26" fmla="*/ 53 w 66"/>
                <a:gd name="T27" fmla="*/ 16 h 26"/>
                <a:gd name="T28" fmla="*/ 64 w 66"/>
                <a:gd name="T29" fmla="*/ 19 h 26"/>
                <a:gd name="T30" fmla="*/ 65 w 66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65" y="16"/>
                  </a:moveTo>
                  <a:cubicBezTo>
                    <a:pt x="63" y="14"/>
                    <a:pt x="56" y="13"/>
                    <a:pt x="52" y="13"/>
                  </a:cubicBezTo>
                  <a:cubicBezTo>
                    <a:pt x="51" y="10"/>
                    <a:pt x="46" y="1"/>
                    <a:pt x="39" y="0"/>
                  </a:cubicBezTo>
                  <a:cubicBezTo>
                    <a:pt x="41" y="1"/>
                    <a:pt x="50" y="9"/>
                    <a:pt x="48" y="13"/>
                  </a:cubicBezTo>
                  <a:cubicBezTo>
                    <a:pt x="46" y="12"/>
                    <a:pt x="36" y="11"/>
                    <a:pt x="35" y="11"/>
                  </a:cubicBezTo>
                  <a:cubicBezTo>
                    <a:pt x="35" y="10"/>
                    <a:pt x="32" y="4"/>
                    <a:pt x="25" y="0"/>
                  </a:cubicBezTo>
                  <a:cubicBezTo>
                    <a:pt x="28" y="3"/>
                    <a:pt x="32" y="8"/>
                    <a:pt x="32" y="11"/>
                  </a:cubicBezTo>
                  <a:cubicBezTo>
                    <a:pt x="31" y="10"/>
                    <a:pt x="6" y="9"/>
                    <a:pt x="0" y="11"/>
                  </a:cubicBezTo>
                  <a:cubicBezTo>
                    <a:pt x="6" y="11"/>
                    <a:pt x="31" y="12"/>
                    <a:pt x="32" y="13"/>
                  </a:cubicBezTo>
                  <a:cubicBezTo>
                    <a:pt x="32" y="14"/>
                    <a:pt x="23" y="20"/>
                    <a:pt x="19" y="21"/>
                  </a:cubicBezTo>
                  <a:cubicBezTo>
                    <a:pt x="22" y="22"/>
                    <a:pt x="32" y="17"/>
                    <a:pt x="35" y="14"/>
                  </a:cubicBezTo>
                  <a:cubicBezTo>
                    <a:pt x="37" y="13"/>
                    <a:pt x="49" y="15"/>
                    <a:pt x="50" y="15"/>
                  </a:cubicBezTo>
                  <a:cubicBezTo>
                    <a:pt x="51" y="16"/>
                    <a:pt x="43" y="24"/>
                    <a:pt x="39" y="26"/>
                  </a:cubicBezTo>
                  <a:cubicBezTo>
                    <a:pt x="43" y="25"/>
                    <a:pt x="50" y="19"/>
                    <a:pt x="53" y="16"/>
                  </a:cubicBezTo>
                  <a:cubicBezTo>
                    <a:pt x="55" y="15"/>
                    <a:pt x="63" y="18"/>
                    <a:pt x="64" y="19"/>
                  </a:cubicBezTo>
                  <a:cubicBezTo>
                    <a:pt x="65" y="18"/>
                    <a:pt x="66" y="18"/>
                    <a:pt x="65" y="16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4" name="Freeform 184"/>
            <p:cNvSpPr/>
            <p:nvPr/>
          </p:nvSpPr>
          <p:spPr bwMode="auto">
            <a:xfrm>
              <a:off x="1247776" y="4746625"/>
              <a:ext cx="133350" cy="69850"/>
            </a:xfrm>
            <a:custGeom>
              <a:avLst/>
              <a:gdLst>
                <a:gd name="T0" fmla="*/ 98 w 98"/>
                <a:gd name="T1" fmla="*/ 46 h 51"/>
                <a:gd name="T2" fmla="*/ 2 w 98"/>
                <a:gd name="T3" fmla="*/ 43 h 51"/>
                <a:gd name="T4" fmla="*/ 98 w 98"/>
                <a:gd name="T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51">
                  <a:moveTo>
                    <a:pt x="98" y="46"/>
                  </a:moveTo>
                  <a:cubicBezTo>
                    <a:pt x="88" y="50"/>
                    <a:pt x="23" y="51"/>
                    <a:pt x="2" y="43"/>
                  </a:cubicBezTo>
                  <a:cubicBezTo>
                    <a:pt x="0" y="2"/>
                    <a:pt x="57" y="0"/>
                    <a:pt x="98" y="46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5" name="Freeform 185"/>
            <p:cNvSpPr/>
            <p:nvPr/>
          </p:nvSpPr>
          <p:spPr bwMode="auto">
            <a:xfrm>
              <a:off x="1250951" y="4794250"/>
              <a:ext cx="130175" cy="74613"/>
            </a:xfrm>
            <a:custGeom>
              <a:avLst/>
              <a:gdLst>
                <a:gd name="T0" fmla="*/ 96 w 96"/>
                <a:gd name="T1" fmla="*/ 11 h 55"/>
                <a:gd name="T2" fmla="*/ 0 w 96"/>
                <a:gd name="T3" fmla="*/ 8 h 55"/>
                <a:gd name="T4" fmla="*/ 96 w 96"/>
                <a:gd name="T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55">
                  <a:moveTo>
                    <a:pt x="96" y="11"/>
                  </a:moveTo>
                  <a:cubicBezTo>
                    <a:pt x="78" y="30"/>
                    <a:pt x="13" y="55"/>
                    <a:pt x="0" y="8"/>
                  </a:cubicBezTo>
                  <a:cubicBezTo>
                    <a:pt x="13" y="0"/>
                    <a:pt x="72" y="5"/>
                    <a:pt x="96" y="1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6" name="Freeform 186"/>
            <p:cNvSpPr/>
            <p:nvPr/>
          </p:nvSpPr>
          <p:spPr bwMode="auto">
            <a:xfrm>
              <a:off x="1247776" y="4776787"/>
              <a:ext cx="133350" cy="50800"/>
            </a:xfrm>
            <a:custGeom>
              <a:avLst/>
              <a:gdLst>
                <a:gd name="T0" fmla="*/ 2 w 98"/>
                <a:gd name="T1" fmla="*/ 18 h 38"/>
                <a:gd name="T2" fmla="*/ 21 w 98"/>
                <a:gd name="T3" fmla="*/ 16 h 38"/>
                <a:gd name="T4" fmla="*/ 44 w 98"/>
                <a:gd name="T5" fmla="*/ 1 h 38"/>
                <a:gd name="T6" fmla="*/ 27 w 98"/>
                <a:gd name="T7" fmla="*/ 17 h 38"/>
                <a:gd name="T8" fmla="*/ 46 w 98"/>
                <a:gd name="T9" fmla="*/ 17 h 38"/>
                <a:gd name="T10" fmla="*/ 63 w 98"/>
                <a:gd name="T11" fmla="*/ 4 h 38"/>
                <a:gd name="T12" fmla="*/ 51 w 98"/>
                <a:gd name="T13" fmla="*/ 18 h 38"/>
                <a:gd name="T14" fmla="*/ 98 w 98"/>
                <a:gd name="T15" fmla="*/ 24 h 38"/>
                <a:gd name="T16" fmla="*/ 50 w 98"/>
                <a:gd name="T17" fmla="*/ 21 h 38"/>
                <a:gd name="T18" fmla="*/ 67 w 98"/>
                <a:gd name="T19" fmla="*/ 36 h 38"/>
                <a:gd name="T20" fmla="*/ 46 w 98"/>
                <a:gd name="T21" fmla="*/ 21 h 38"/>
                <a:gd name="T22" fmla="*/ 24 w 98"/>
                <a:gd name="T23" fmla="*/ 21 h 38"/>
                <a:gd name="T24" fmla="*/ 37 w 98"/>
                <a:gd name="T25" fmla="*/ 38 h 38"/>
                <a:gd name="T26" fmla="*/ 19 w 98"/>
                <a:gd name="T27" fmla="*/ 21 h 38"/>
                <a:gd name="T28" fmla="*/ 2 w 98"/>
                <a:gd name="T29" fmla="*/ 22 h 38"/>
                <a:gd name="T30" fmla="*/ 2 w 98"/>
                <a:gd name="T31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38">
                  <a:moveTo>
                    <a:pt x="2" y="18"/>
                  </a:moveTo>
                  <a:cubicBezTo>
                    <a:pt x="5" y="16"/>
                    <a:pt x="16" y="16"/>
                    <a:pt x="21" y="16"/>
                  </a:cubicBezTo>
                  <a:cubicBezTo>
                    <a:pt x="23" y="12"/>
                    <a:pt x="32" y="0"/>
                    <a:pt x="44" y="1"/>
                  </a:cubicBezTo>
                  <a:cubicBezTo>
                    <a:pt x="39" y="1"/>
                    <a:pt x="25" y="12"/>
                    <a:pt x="27" y="17"/>
                  </a:cubicBezTo>
                  <a:cubicBezTo>
                    <a:pt x="30" y="16"/>
                    <a:pt x="44" y="17"/>
                    <a:pt x="46" y="17"/>
                  </a:cubicBezTo>
                  <a:cubicBezTo>
                    <a:pt x="46" y="15"/>
                    <a:pt x="53" y="7"/>
                    <a:pt x="63" y="4"/>
                  </a:cubicBezTo>
                  <a:cubicBezTo>
                    <a:pt x="58" y="7"/>
                    <a:pt x="51" y="14"/>
                    <a:pt x="51" y="18"/>
                  </a:cubicBezTo>
                  <a:cubicBezTo>
                    <a:pt x="52" y="17"/>
                    <a:pt x="90" y="20"/>
                    <a:pt x="98" y="24"/>
                  </a:cubicBezTo>
                  <a:cubicBezTo>
                    <a:pt x="88" y="23"/>
                    <a:pt x="52" y="20"/>
                    <a:pt x="50" y="21"/>
                  </a:cubicBezTo>
                  <a:cubicBezTo>
                    <a:pt x="50" y="23"/>
                    <a:pt x="63" y="33"/>
                    <a:pt x="67" y="36"/>
                  </a:cubicBezTo>
                  <a:cubicBezTo>
                    <a:pt x="63" y="36"/>
                    <a:pt x="50" y="26"/>
                    <a:pt x="46" y="21"/>
                  </a:cubicBezTo>
                  <a:cubicBezTo>
                    <a:pt x="43" y="20"/>
                    <a:pt x="25" y="20"/>
                    <a:pt x="24" y="21"/>
                  </a:cubicBezTo>
                  <a:cubicBezTo>
                    <a:pt x="22" y="22"/>
                    <a:pt x="32" y="34"/>
                    <a:pt x="37" y="38"/>
                  </a:cubicBezTo>
                  <a:cubicBezTo>
                    <a:pt x="31" y="36"/>
                    <a:pt x="22" y="26"/>
                    <a:pt x="19" y="21"/>
                  </a:cubicBezTo>
                  <a:cubicBezTo>
                    <a:pt x="16" y="19"/>
                    <a:pt x="4" y="22"/>
                    <a:pt x="2" y="22"/>
                  </a:cubicBezTo>
                  <a:cubicBezTo>
                    <a:pt x="1" y="21"/>
                    <a:pt x="0" y="20"/>
                    <a:pt x="2" y="18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7" name="Freeform 187"/>
            <p:cNvSpPr/>
            <p:nvPr/>
          </p:nvSpPr>
          <p:spPr bwMode="auto">
            <a:xfrm>
              <a:off x="1287463" y="4157662"/>
              <a:ext cx="141288" cy="76200"/>
            </a:xfrm>
            <a:custGeom>
              <a:avLst/>
              <a:gdLst>
                <a:gd name="T0" fmla="*/ 105 w 105"/>
                <a:gd name="T1" fmla="*/ 37 h 57"/>
                <a:gd name="T2" fmla="*/ 10 w 105"/>
                <a:gd name="T3" fmla="*/ 52 h 57"/>
                <a:gd name="T4" fmla="*/ 105 w 105"/>
                <a:gd name="T5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57">
                  <a:moveTo>
                    <a:pt x="105" y="37"/>
                  </a:moveTo>
                  <a:cubicBezTo>
                    <a:pt x="96" y="43"/>
                    <a:pt x="32" y="57"/>
                    <a:pt x="10" y="52"/>
                  </a:cubicBezTo>
                  <a:cubicBezTo>
                    <a:pt x="0" y="13"/>
                    <a:pt x="56" y="0"/>
                    <a:pt x="105" y="37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8" name="Freeform 188"/>
            <p:cNvSpPr/>
            <p:nvPr/>
          </p:nvSpPr>
          <p:spPr bwMode="auto">
            <a:xfrm>
              <a:off x="1300163" y="4205287"/>
              <a:ext cx="128588" cy="80963"/>
            </a:xfrm>
            <a:custGeom>
              <a:avLst/>
              <a:gdLst>
                <a:gd name="T0" fmla="*/ 95 w 95"/>
                <a:gd name="T1" fmla="*/ 1 h 60"/>
                <a:gd name="T2" fmla="*/ 0 w 95"/>
                <a:gd name="T3" fmla="*/ 16 h 60"/>
                <a:gd name="T4" fmla="*/ 95 w 95"/>
                <a:gd name="T5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60">
                  <a:moveTo>
                    <a:pt x="95" y="1"/>
                  </a:moveTo>
                  <a:cubicBezTo>
                    <a:pt x="81" y="23"/>
                    <a:pt x="23" y="60"/>
                    <a:pt x="0" y="16"/>
                  </a:cubicBezTo>
                  <a:cubicBezTo>
                    <a:pt x="12" y="7"/>
                    <a:pt x="71" y="0"/>
                    <a:pt x="95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9" name="Freeform 189"/>
            <p:cNvSpPr/>
            <p:nvPr/>
          </p:nvSpPr>
          <p:spPr bwMode="auto">
            <a:xfrm>
              <a:off x="1298576" y="4189412"/>
              <a:ext cx="130175" cy="52388"/>
            </a:xfrm>
            <a:custGeom>
              <a:avLst/>
              <a:gdLst>
                <a:gd name="T0" fmla="*/ 20 w 97"/>
                <a:gd name="T1" fmla="*/ 20 h 39"/>
                <a:gd name="T2" fmla="*/ 39 w 97"/>
                <a:gd name="T3" fmla="*/ 1 h 39"/>
                <a:gd name="T4" fmla="*/ 26 w 97"/>
                <a:gd name="T5" fmla="*/ 20 h 39"/>
                <a:gd name="T6" fmla="*/ 45 w 97"/>
                <a:gd name="T7" fmla="*/ 16 h 39"/>
                <a:gd name="T8" fmla="*/ 59 w 97"/>
                <a:gd name="T9" fmla="*/ 0 h 39"/>
                <a:gd name="T10" fmla="*/ 49 w 97"/>
                <a:gd name="T11" fmla="*/ 16 h 39"/>
                <a:gd name="T12" fmla="*/ 97 w 97"/>
                <a:gd name="T13" fmla="*/ 13 h 39"/>
                <a:gd name="T14" fmla="*/ 50 w 97"/>
                <a:gd name="T15" fmla="*/ 20 h 39"/>
                <a:gd name="T16" fmla="*/ 70 w 97"/>
                <a:gd name="T17" fmla="*/ 30 h 39"/>
                <a:gd name="T18" fmla="*/ 45 w 97"/>
                <a:gd name="T19" fmla="*/ 20 h 39"/>
                <a:gd name="T20" fmla="*/ 24 w 97"/>
                <a:gd name="T21" fmla="*/ 24 h 39"/>
                <a:gd name="T22" fmla="*/ 40 w 97"/>
                <a:gd name="T23" fmla="*/ 39 h 39"/>
                <a:gd name="T24" fmla="*/ 19 w 97"/>
                <a:gd name="T25" fmla="*/ 25 h 39"/>
                <a:gd name="T26" fmla="*/ 3 w 97"/>
                <a:gd name="T27" fmla="*/ 30 h 39"/>
                <a:gd name="T28" fmla="*/ 2 w 97"/>
                <a:gd name="T29" fmla="*/ 26 h 39"/>
                <a:gd name="T30" fmla="*/ 20 w 97"/>
                <a:gd name="T31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39">
                  <a:moveTo>
                    <a:pt x="20" y="20"/>
                  </a:moveTo>
                  <a:cubicBezTo>
                    <a:pt x="21" y="16"/>
                    <a:pt x="28" y="2"/>
                    <a:pt x="39" y="1"/>
                  </a:cubicBezTo>
                  <a:cubicBezTo>
                    <a:pt x="35" y="2"/>
                    <a:pt x="24" y="15"/>
                    <a:pt x="26" y="20"/>
                  </a:cubicBezTo>
                  <a:cubicBezTo>
                    <a:pt x="29" y="18"/>
                    <a:pt x="43" y="17"/>
                    <a:pt x="45" y="16"/>
                  </a:cubicBezTo>
                  <a:cubicBezTo>
                    <a:pt x="45" y="14"/>
                    <a:pt x="50" y="5"/>
                    <a:pt x="59" y="0"/>
                  </a:cubicBezTo>
                  <a:cubicBezTo>
                    <a:pt x="54" y="4"/>
                    <a:pt x="49" y="12"/>
                    <a:pt x="49" y="16"/>
                  </a:cubicBezTo>
                  <a:cubicBezTo>
                    <a:pt x="51" y="15"/>
                    <a:pt x="88" y="11"/>
                    <a:pt x="97" y="13"/>
                  </a:cubicBezTo>
                  <a:cubicBezTo>
                    <a:pt x="87" y="13"/>
                    <a:pt x="51" y="18"/>
                    <a:pt x="50" y="20"/>
                  </a:cubicBezTo>
                  <a:cubicBezTo>
                    <a:pt x="50" y="21"/>
                    <a:pt x="64" y="28"/>
                    <a:pt x="70" y="30"/>
                  </a:cubicBezTo>
                  <a:cubicBezTo>
                    <a:pt x="65" y="31"/>
                    <a:pt x="51" y="24"/>
                    <a:pt x="45" y="20"/>
                  </a:cubicBezTo>
                  <a:cubicBezTo>
                    <a:pt x="42" y="20"/>
                    <a:pt x="25" y="23"/>
                    <a:pt x="24" y="24"/>
                  </a:cubicBezTo>
                  <a:cubicBezTo>
                    <a:pt x="23" y="25"/>
                    <a:pt x="35" y="36"/>
                    <a:pt x="40" y="39"/>
                  </a:cubicBezTo>
                  <a:cubicBezTo>
                    <a:pt x="34" y="38"/>
                    <a:pt x="23" y="29"/>
                    <a:pt x="19" y="25"/>
                  </a:cubicBezTo>
                  <a:cubicBezTo>
                    <a:pt x="16" y="24"/>
                    <a:pt x="4" y="29"/>
                    <a:pt x="3" y="30"/>
                  </a:cubicBezTo>
                  <a:cubicBezTo>
                    <a:pt x="1" y="29"/>
                    <a:pt x="0" y="28"/>
                    <a:pt x="2" y="26"/>
                  </a:cubicBezTo>
                  <a:cubicBezTo>
                    <a:pt x="4" y="23"/>
                    <a:pt x="15" y="21"/>
                    <a:pt x="20" y="2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0" name="Freeform 190"/>
            <p:cNvSpPr/>
            <p:nvPr/>
          </p:nvSpPr>
          <p:spPr bwMode="auto">
            <a:xfrm>
              <a:off x="295276" y="5137150"/>
              <a:ext cx="115888" cy="58738"/>
            </a:xfrm>
            <a:custGeom>
              <a:avLst/>
              <a:gdLst>
                <a:gd name="T0" fmla="*/ 85 w 85"/>
                <a:gd name="T1" fmla="*/ 36 h 44"/>
                <a:gd name="T2" fmla="*/ 4 w 85"/>
                <a:gd name="T3" fmla="*/ 38 h 44"/>
                <a:gd name="T4" fmla="*/ 85 w 85"/>
                <a:gd name="T5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4">
                  <a:moveTo>
                    <a:pt x="85" y="36"/>
                  </a:moveTo>
                  <a:cubicBezTo>
                    <a:pt x="77" y="39"/>
                    <a:pt x="22" y="44"/>
                    <a:pt x="4" y="38"/>
                  </a:cubicBezTo>
                  <a:cubicBezTo>
                    <a:pt x="0" y="5"/>
                    <a:pt x="48" y="0"/>
                    <a:pt x="85" y="36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1" name="Freeform 191"/>
            <p:cNvSpPr/>
            <p:nvPr/>
          </p:nvSpPr>
          <p:spPr bwMode="auto">
            <a:xfrm>
              <a:off x="301626" y="5178425"/>
              <a:ext cx="109538" cy="61913"/>
            </a:xfrm>
            <a:custGeom>
              <a:avLst/>
              <a:gdLst>
                <a:gd name="T0" fmla="*/ 81 w 81"/>
                <a:gd name="T1" fmla="*/ 5 h 46"/>
                <a:gd name="T2" fmla="*/ 0 w 81"/>
                <a:gd name="T3" fmla="*/ 7 h 46"/>
                <a:gd name="T4" fmla="*/ 81 w 81"/>
                <a:gd name="T5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6">
                  <a:moveTo>
                    <a:pt x="81" y="5"/>
                  </a:moveTo>
                  <a:cubicBezTo>
                    <a:pt x="67" y="21"/>
                    <a:pt x="14" y="46"/>
                    <a:pt x="0" y="7"/>
                  </a:cubicBezTo>
                  <a:cubicBezTo>
                    <a:pt x="11" y="0"/>
                    <a:pt x="61" y="1"/>
                    <a:pt x="81" y="5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2" name="Freeform 192"/>
            <p:cNvSpPr/>
            <p:nvPr/>
          </p:nvSpPr>
          <p:spPr bwMode="auto">
            <a:xfrm>
              <a:off x="300038" y="5162550"/>
              <a:ext cx="111125" cy="42863"/>
            </a:xfrm>
            <a:custGeom>
              <a:avLst/>
              <a:gdLst>
                <a:gd name="T0" fmla="*/ 1 w 82"/>
                <a:gd name="T1" fmla="*/ 17 h 32"/>
                <a:gd name="T2" fmla="*/ 17 w 82"/>
                <a:gd name="T3" fmla="*/ 14 h 32"/>
                <a:gd name="T4" fmla="*/ 35 w 82"/>
                <a:gd name="T5" fmla="*/ 0 h 32"/>
                <a:gd name="T6" fmla="*/ 22 w 82"/>
                <a:gd name="T7" fmla="*/ 15 h 32"/>
                <a:gd name="T8" fmla="*/ 38 w 82"/>
                <a:gd name="T9" fmla="*/ 14 h 32"/>
                <a:gd name="T10" fmla="*/ 51 w 82"/>
                <a:gd name="T11" fmla="*/ 1 h 32"/>
                <a:gd name="T12" fmla="*/ 42 w 82"/>
                <a:gd name="T13" fmla="*/ 14 h 32"/>
                <a:gd name="T14" fmla="*/ 82 w 82"/>
                <a:gd name="T15" fmla="*/ 17 h 32"/>
                <a:gd name="T16" fmla="*/ 42 w 82"/>
                <a:gd name="T17" fmla="*/ 17 h 32"/>
                <a:gd name="T18" fmla="*/ 57 w 82"/>
                <a:gd name="T19" fmla="*/ 28 h 32"/>
                <a:gd name="T20" fmla="*/ 38 w 82"/>
                <a:gd name="T21" fmla="*/ 17 h 32"/>
                <a:gd name="T22" fmla="*/ 20 w 82"/>
                <a:gd name="T23" fmla="*/ 18 h 32"/>
                <a:gd name="T24" fmla="*/ 32 w 82"/>
                <a:gd name="T25" fmla="*/ 32 h 32"/>
                <a:gd name="T26" fmla="*/ 16 w 82"/>
                <a:gd name="T27" fmla="*/ 18 h 32"/>
                <a:gd name="T28" fmla="*/ 2 w 82"/>
                <a:gd name="T29" fmla="*/ 20 h 32"/>
                <a:gd name="T30" fmla="*/ 1 w 82"/>
                <a:gd name="T3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2">
                  <a:moveTo>
                    <a:pt x="1" y="17"/>
                  </a:moveTo>
                  <a:cubicBezTo>
                    <a:pt x="4" y="15"/>
                    <a:pt x="13" y="14"/>
                    <a:pt x="17" y="14"/>
                  </a:cubicBezTo>
                  <a:cubicBezTo>
                    <a:pt x="18" y="11"/>
                    <a:pt x="25" y="0"/>
                    <a:pt x="35" y="0"/>
                  </a:cubicBezTo>
                  <a:cubicBezTo>
                    <a:pt x="31" y="1"/>
                    <a:pt x="21" y="11"/>
                    <a:pt x="22" y="15"/>
                  </a:cubicBezTo>
                  <a:cubicBezTo>
                    <a:pt x="25" y="14"/>
                    <a:pt x="37" y="14"/>
                    <a:pt x="38" y="14"/>
                  </a:cubicBezTo>
                  <a:cubicBezTo>
                    <a:pt x="38" y="12"/>
                    <a:pt x="43" y="5"/>
                    <a:pt x="51" y="1"/>
                  </a:cubicBezTo>
                  <a:cubicBezTo>
                    <a:pt x="47" y="5"/>
                    <a:pt x="42" y="10"/>
                    <a:pt x="42" y="14"/>
                  </a:cubicBezTo>
                  <a:cubicBezTo>
                    <a:pt x="43" y="13"/>
                    <a:pt x="75" y="14"/>
                    <a:pt x="82" y="17"/>
                  </a:cubicBezTo>
                  <a:cubicBezTo>
                    <a:pt x="74" y="16"/>
                    <a:pt x="43" y="15"/>
                    <a:pt x="42" y="17"/>
                  </a:cubicBezTo>
                  <a:cubicBezTo>
                    <a:pt x="42" y="18"/>
                    <a:pt x="53" y="26"/>
                    <a:pt x="57" y="28"/>
                  </a:cubicBezTo>
                  <a:cubicBezTo>
                    <a:pt x="53" y="28"/>
                    <a:pt x="42" y="21"/>
                    <a:pt x="38" y="17"/>
                  </a:cubicBezTo>
                  <a:cubicBezTo>
                    <a:pt x="36" y="16"/>
                    <a:pt x="21" y="17"/>
                    <a:pt x="20" y="18"/>
                  </a:cubicBezTo>
                  <a:cubicBezTo>
                    <a:pt x="19" y="19"/>
                    <a:pt x="28" y="29"/>
                    <a:pt x="32" y="32"/>
                  </a:cubicBezTo>
                  <a:cubicBezTo>
                    <a:pt x="27" y="30"/>
                    <a:pt x="19" y="22"/>
                    <a:pt x="16" y="18"/>
                  </a:cubicBezTo>
                  <a:cubicBezTo>
                    <a:pt x="13" y="17"/>
                    <a:pt x="3" y="20"/>
                    <a:pt x="2" y="20"/>
                  </a:cubicBezTo>
                  <a:cubicBezTo>
                    <a:pt x="1" y="20"/>
                    <a:pt x="0" y="19"/>
                    <a:pt x="1" y="17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3" name="Freeform 193"/>
            <p:cNvSpPr/>
            <p:nvPr/>
          </p:nvSpPr>
          <p:spPr bwMode="auto">
            <a:xfrm>
              <a:off x="1512888" y="4543425"/>
              <a:ext cx="111125" cy="58738"/>
            </a:xfrm>
            <a:custGeom>
              <a:avLst/>
              <a:gdLst>
                <a:gd name="T0" fmla="*/ 82 w 82"/>
                <a:gd name="T1" fmla="*/ 38 h 43"/>
                <a:gd name="T2" fmla="*/ 2 w 82"/>
                <a:gd name="T3" fmla="*/ 36 h 43"/>
                <a:gd name="T4" fmla="*/ 82 w 82"/>
                <a:gd name="T5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3">
                  <a:moveTo>
                    <a:pt x="82" y="38"/>
                  </a:moveTo>
                  <a:cubicBezTo>
                    <a:pt x="75" y="41"/>
                    <a:pt x="20" y="43"/>
                    <a:pt x="2" y="36"/>
                  </a:cubicBezTo>
                  <a:cubicBezTo>
                    <a:pt x="0" y="3"/>
                    <a:pt x="47" y="0"/>
                    <a:pt x="82" y="38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4" name="Freeform 194"/>
            <p:cNvSpPr/>
            <p:nvPr/>
          </p:nvSpPr>
          <p:spPr bwMode="auto">
            <a:xfrm>
              <a:off x="1516063" y="4584700"/>
              <a:ext cx="107950" cy="61913"/>
            </a:xfrm>
            <a:custGeom>
              <a:avLst/>
              <a:gdLst>
                <a:gd name="T0" fmla="*/ 80 w 80"/>
                <a:gd name="T1" fmla="*/ 8 h 46"/>
                <a:gd name="T2" fmla="*/ 0 w 80"/>
                <a:gd name="T3" fmla="*/ 6 h 46"/>
                <a:gd name="T4" fmla="*/ 80 w 80"/>
                <a:gd name="T5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6">
                  <a:moveTo>
                    <a:pt x="80" y="8"/>
                  </a:moveTo>
                  <a:cubicBezTo>
                    <a:pt x="66" y="24"/>
                    <a:pt x="12" y="46"/>
                    <a:pt x="0" y="6"/>
                  </a:cubicBezTo>
                  <a:cubicBezTo>
                    <a:pt x="11" y="0"/>
                    <a:pt x="61" y="3"/>
                    <a:pt x="80" y="8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5" name="Freeform 195"/>
            <p:cNvSpPr/>
            <p:nvPr/>
          </p:nvSpPr>
          <p:spPr bwMode="auto">
            <a:xfrm>
              <a:off x="1514476" y="4570412"/>
              <a:ext cx="109538" cy="42863"/>
            </a:xfrm>
            <a:custGeom>
              <a:avLst/>
              <a:gdLst>
                <a:gd name="T0" fmla="*/ 17 w 81"/>
                <a:gd name="T1" fmla="*/ 13 h 32"/>
                <a:gd name="T2" fmla="*/ 36 w 81"/>
                <a:gd name="T3" fmla="*/ 0 h 32"/>
                <a:gd name="T4" fmla="*/ 22 w 81"/>
                <a:gd name="T5" fmla="*/ 14 h 32"/>
                <a:gd name="T6" fmla="*/ 38 w 81"/>
                <a:gd name="T7" fmla="*/ 14 h 32"/>
                <a:gd name="T8" fmla="*/ 52 w 81"/>
                <a:gd name="T9" fmla="*/ 2 h 32"/>
                <a:gd name="T10" fmla="*/ 42 w 81"/>
                <a:gd name="T11" fmla="*/ 14 h 32"/>
                <a:gd name="T12" fmla="*/ 81 w 81"/>
                <a:gd name="T13" fmla="*/ 19 h 32"/>
                <a:gd name="T14" fmla="*/ 42 w 81"/>
                <a:gd name="T15" fmla="*/ 17 h 32"/>
                <a:gd name="T16" fmla="*/ 57 w 81"/>
                <a:gd name="T17" fmla="*/ 29 h 32"/>
                <a:gd name="T18" fmla="*/ 38 w 81"/>
                <a:gd name="T19" fmla="*/ 17 h 32"/>
                <a:gd name="T20" fmla="*/ 20 w 81"/>
                <a:gd name="T21" fmla="*/ 17 h 32"/>
                <a:gd name="T22" fmla="*/ 31 w 81"/>
                <a:gd name="T23" fmla="*/ 32 h 32"/>
                <a:gd name="T24" fmla="*/ 16 w 81"/>
                <a:gd name="T25" fmla="*/ 17 h 32"/>
                <a:gd name="T26" fmla="*/ 2 w 81"/>
                <a:gd name="T27" fmla="*/ 19 h 32"/>
                <a:gd name="T28" fmla="*/ 1 w 81"/>
                <a:gd name="T29" fmla="*/ 15 h 32"/>
                <a:gd name="T30" fmla="*/ 17 w 81"/>
                <a:gd name="T31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2">
                  <a:moveTo>
                    <a:pt x="17" y="13"/>
                  </a:moveTo>
                  <a:cubicBezTo>
                    <a:pt x="19" y="10"/>
                    <a:pt x="26" y="0"/>
                    <a:pt x="36" y="0"/>
                  </a:cubicBezTo>
                  <a:cubicBezTo>
                    <a:pt x="32" y="0"/>
                    <a:pt x="21" y="10"/>
                    <a:pt x="22" y="14"/>
                  </a:cubicBezTo>
                  <a:cubicBezTo>
                    <a:pt x="25" y="13"/>
                    <a:pt x="37" y="14"/>
                    <a:pt x="38" y="14"/>
                  </a:cubicBezTo>
                  <a:cubicBezTo>
                    <a:pt x="39" y="12"/>
                    <a:pt x="44" y="5"/>
                    <a:pt x="52" y="2"/>
                  </a:cubicBezTo>
                  <a:cubicBezTo>
                    <a:pt x="48" y="5"/>
                    <a:pt x="42" y="11"/>
                    <a:pt x="42" y="14"/>
                  </a:cubicBezTo>
                  <a:cubicBezTo>
                    <a:pt x="43" y="13"/>
                    <a:pt x="75" y="16"/>
                    <a:pt x="81" y="19"/>
                  </a:cubicBezTo>
                  <a:cubicBezTo>
                    <a:pt x="74" y="17"/>
                    <a:pt x="43" y="16"/>
                    <a:pt x="42" y="17"/>
                  </a:cubicBezTo>
                  <a:cubicBezTo>
                    <a:pt x="42" y="18"/>
                    <a:pt x="52" y="26"/>
                    <a:pt x="57" y="29"/>
                  </a:cubicBezTo>
                  <a:cubicBezTo>
                    <a:pt x="53" y="29"/>
                    <a:pt x="42" y="21"/>
                    <a:pt x="38" y="17"/>
                  </a:cubicBezTo>
                  <a:cubicBezTo>
                    <a:pt x="36" y="16"/>
                    <a:pt x="21" y="16"/>
                    <a:pt x="20" y="17"/>
                  </a:cubicBezTo>
                  <a:cubicBezTo>
                    <a:pt x="19" y="18"/>
                    <a:pt x="27" y="28"/>
                    <a:pt x="31" y="32"/>
                  </a:cubicBezTo>
                  <a:cubicBezTo>
                    <a:pt x="26" y="30"/>
                    <a:pt x="18" y="21"/>
                    <a:pt x="16" y="17"/>
                  </a:cubicBezTo>
                  <a:cubicBezTo>
                    <a:pt x="13" y="16"/>
                    <a:pt x="3" y="18"/>
                    <a:pt x="2" y="19"/>
                  </a:cubicBezTo>
                  <a:cubicBezTo>
                    <a:pt x="0" y="18"/>
                    <a:pt x="0" y="17"/>
                    <a:pt x="1" y="15"/>
                  </a:cubicBezTo>
                  <a:cubicBezTo>
                    <a:pt x="4" y="13"/>
                    <a:pt x="13" y="13"/>
                    <a:pt x="17" y="13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6" name="Freeform 196"/>
            <p:cNvSpPr/>
            <p:nvPr/>
          </p:nvSpPr>
          <p:spPr bwMode="auto">
            <a:xfrm>
              <a:off x="796926" y="4924425"/>
              <a:ext cx="120650" cy="74613"/>
            </a:xfrm>
            <a:custGeom>
              <a:avLst/>
              <a:gdLst>
                <a:gd name="T0" fmla="*/ 89 w 89"/>
                <a:gd name="T1" fmla="*/ 12 h 55"/>
                <a:gd name="T2" fmla="*/ 21 w 89"/>
                <a:gd name="T3" fmla="*/ 55 h 55"/>
                <a:gd name="T4" fmla="*/ 89 w 89"/>
                <a:gd name="T5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55">
                  <a:moveTo>
                    <a:pt x="89" y="12"/>
                  </a:moveTo>
                  <a:cubicBezTo>
                    <a:pt x="84" y="19"/>
                    <a:pt x="39" y="51"/>
                    <a:pt x="21" y="55"/>
                  </a:cubicBezTo>
                  <a:cubicBezTo>
                    <a:pt x="0" y="28"/>
                    <a:pt x="39" y="0"/>
                    <a:pt x="89" y="12"/>
                  </a:cubicBezTo>
                  <a:close/>
                </a:path>
              </a:pathLst>
            </a:custGeom>
            <a:solidFill>
              <a:srgbClr val="D8F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7" name="Freeform 197"/>
            <p:cNvSpPr/>
            <p:nvPr/>
          </p:nvSpPr>
          <p:spPr bwMode="auto">
            <a:xfrm>
              <a:off x="825501" y="4940300"/>
              <a:ext cx="92075" cy="93663"/>
            </a:xfrm>
            <a:custGeom>
              <a:avLst/>
              <a:gdLst>
                <a:gd name="T0" fmla="*/ 68 w 68"/>
                <a:gd name="T1" fmla="*/ 0 h 69"/>
                <a:gd name="T2" fmla="*/ 0 w 68"/>
                <a:gd name="T3" fmla="*/ 43 h 69"/>
                <a:gd name="T4" fmla="*/ 68 w 68"/>
                <a:gd name="T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9">
                  <a:moveTo>
                    <a:pt x="68" y="0"/>
                  </a:moveTo>
                  <a:cubicBezTo>
                    <a:pt x="64" y="21"/>
                    <a:pt x="32" y="69"/>
                    <a:pt x="0" y="43"/>
                  </a:cubicBezTo>
                  <a:cubicBezTo>
                    <a:pt x="5" y="32"/>
                    <a:pt x="49" y="7"/>
                    <a:pt x="68" y="0"/>
                  </a:cubicBezTo>
                  <a:close/>
                </a:path>
              </a:pathLst>
            </a:custGeom>
            <a:solidFill>
              <a:srgbClr val="8EC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8" name="Freeform 198"/>
            <p:cNvSpPr/>
            <p:nvPr/>
          </p:nvSpPr>
          <p:spPr bwMode="auto">
            <a:xfrm>
              <a:off x="822326" y="4940300"/>
              <a:ext cx="95250" cy="58738"/>
            </a:xfrm>
            <a:custGeom>
              <a:avLst/>
              <a:gdLst>
                <a:gd name="T0" fmla="*/ 0 w 70"/>
                <a:gd name="T1" fmla="*/ 41 h 44"/>
                <a:gd name="T2" fmla="*/ 13 w 70"/>
                <a:gd name="T3" fmla="*/ 30 h 44"/>
                <a:gd name="T4" fmla="*/ 21 w 70"/>
                <a:gd name="T5" fmla="*/ 9 h 44"/>
                <a:gd name="T6" fmla="*/ 17 w 70"/>
                <a:gd name="T7" fmla="*/ 28 h 44"/>
                <a:gd name="T8" fmla="*/ 31 w 70"/>
                <a:gd name="T9" fmla="*/ 20 h 44"/>
                <a:gd name="T10" fmla="*/ 36 w 70"/>
                <a:gd name="T11" fmla="*/ 2 h 44"/>
                <a:gd name="T12" fmla="*/ 34 w 70"/>
                <a:gd name="T13" fmla="*/ 18 h 44"/>
                <a:gd name="T14" fmla="*/ 70 w 70"/>
                <a:gd name="T15" fmla="*/ 0 h 44"/>
                <a:gd name="T16" fmla="*/ 36 w 70"/>
                <a:gd name="T17" fmla="*/ 20 h 44"/>
                <a:gd name="T18" fmla="*/ 54 w 70"/>
                <a:gd name="T19" fmla="*/ 22 h 44"/>
                <a:gd name="T20" fmla="*/ 32 w 70"/>
                <a:gd name="T21" fmla="*/ 22 h 44"/>
                <a:gd name="T22" fmla="*/ 17 w 70"/>
                <a:gd name="T23" fmla="*/ 32 h 44"/>
                <a:gd name="T24" fmla="*/ 35 w 70"/>
                <a:gd name="T25" fmla="*/ 38 h 44"/>
                <a:gd name="T26" fmla="*/ 14 w 70"/>
                <a:gd name="T27" fmla="*/ 35 h 44"/>
                <a:gd name="T28" fmla="*/ 3 w 70"/>
                <a:gd name="T29" fmla="*/ 44 h 44"/>
                <a:gd name="T30" fmla="*/ 0 w 70"/>
                <a:gd name="T31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4">
                  <a:moveTo>
                    <a:pt x="0" y="41"/>
                  </a:moveTo>
                  <a:cubicBezTo>
                    <a:pt x="2" y="38"/>
                    <a:pt x="9" y="33"/>
                    <a:pt x="13" y="30"/>
                  </a:cubicBezTo>
                  <a:cubicBezTo>
                    <a:pt x="12" y="27"/>
                    <a:pt x="13" y="14"/>
                    <a:pt x="21" y="9"/>
                  </a:cubicBezTo>
                  <a:cubicBezTo>
                    <a:pt x="18" y="12"/>
                    <a:pt x="14" y="26"/>
                    <a:pt x="17" y="28"/>
                  </a:cubicBezTo>
                  <a:cubicBezTo>
                    <a:pt x="19" y="26"/>
                    <a:pt x="30" y="20"/>
                    <a:pt x="31" y="20"/>
                  </a:cubicBezTo>
                  <a:cubicBezTo>
                    <a:pt x="30" y="18"/>
                    <a:pt x="31" y="9"/>
                    <a:pt x="36" y="2"/>
                  </a:cubicBezTo>
                  <a:cubicBezTo>
                    <a:pt x="34" y="7"/>
                    <a:pt x="32" y="15"/>
                    <a:pt x="34" y="18"/>
                  </a:cubicBezTo>
                  <a:cubicBezTo>
                    <a:pt x="35" y="16"/>
                    <a:pt x="62" y="1"/>
                    <a:pt x="70" y="0"/>
                  </a:cubicBezTo>
                  <a:cubicBezTo>
                    <a:pt x="62" y="3"/>
                    <a:pt x="36" y="18"/>
                    <a:pt x="36" y="20"/>
                  </a:cubicBezTo>
                  <a:cubicBezTo>
                    <a:pt x="36" y="21"/>
                    <a:pt x="49" y="22"/>
                    <a:pt x="54" y="22"/>
                  </a:cubicBezTo>
                  <a:cubicBezTo>
                    <a:pt x="51" y="24"/>
                    <a:pt x="38" y="24"/>
                    <a:pt x="32" y="22"/>
                  </a:cubicBezTo>
                  <a:cubicBezTo>
                    <a:pt x="30" y="23"/>
                    <a:pt x="17" y="31"/>
                    <a:pt x="17" y="32"/>
                  </a:cubicBezTo>
                  <a:cubicBezTo>
                    <a:pt x="16" y="34"/>
                    <a:pt x="29" y="38"/>
                    <a:pt x="35" y="38"/>
                  </a:cubicBezTo>
                  <a:cubicBezTo>
                    <a:pt x="29" y="40"/>
                    <a:pt x="18" y="37"/>
                    <a:pt x="14" y="35"/>
                  </a:cubicBezTo>
                  <a:cubicBezTo>
                    <a:pt x="11" y="35"/>
                    <a:pt x="4" y="43"/>
                    <a:pt x="3" y="44"/>
                  </a:cubicBezTo>
                  <a:cubicBezTo>
                    <a:pt x="1" y="44"/>
                    <a:pt x="0" y="44"/>
                    <a:pt x="0" y="41"/>
                  </a:cubicBezTo>
                  <a:close/>
                </a:path>
              </a:pathLst>
            </a:custGeom>
            <a:solidFill>
              <a:srgbClr val="518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9" name="Freeform 199"/>
            <p:cNvSpPr/>
            <p:nvPr/>
          </p:nvSpPr>
          <p:spPr bwMode="auto">
            <a:xfrm>
              <a:off x="925513" y="4684712"/>
              <a:ext cx="114300" cy="61913"/>
            </a:xfrm>
            <a:custGeom>
              <a:avLst/>
              <a:gdLst>
                <a:gd name="T0" fmla="*/ 85 w 85"/>
                <a:gd name="T1" fmla="*/ 29 h 46"/>
                <a:gd name="T2" fmla="*/ 8 w 85"/>
                <a:gd name="T3" fmla="*/ 43 h 46"/>
                <a:gd name="T4" fmla="*/ 85 w 85"/>
                <a:gd name="T5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6">
                  <a:moveTo>
                    <a:pt x="85" y="29"/>
                  </a:moveTo>
                  <a:cubicBezTo>
                    <a:pt x="78" y="34"/>
                    <a:pt x="27" y="46"/>
                    <a:pt x="8" y="43"/>
                  </a:cubicBezTo>
                  <a:cubicBezTo>
                    <a:pt x="0" y="11"/>
                    <a:pt x="45" y="0"/>
                    <a:pt x="85" y="29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0" name="Freeform 200"/>
            <p:cNvSpPr/>
            <p:nvPr/>
          </p:nvSpPr>
          <p:spPr bwMode="auto">
            <a:xfrm>
              <a:off x="936626" y="4722812"/>
              <a:ext cx="103188" cy="66675"/>
            </a:xfrm>
            <a:custGeom>
              <a:avLst/>
              <a:gdLst>
                <a:gd name="T0" fmla="*/ 77 w 77"/>
                <a:gd name="T1" fmla="*/ 1 h 50"/>
                <a:gd name="T2" fmla="*/ 0 w 77"/>
                <a:gd name="T3" fmla="*/ 15 h 50"/>
                <a:gd name="T4" fmla="*/ 77 w 77"/>
                <a:gd name="T5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50">
                  <a:moveTo>
                    <a:pt x="77" y="1"/>
                  </a:moveTo>
                  <a:cubicBezTo>
                    <a:pt x="67" y="19"/>
                    <a:pt x="19" y="50"/>
                    <a:pt x="0" y="15"/>
                  </a:cubicBezTo>
                  <a:cubicBezTo>
                    <a:pt x="10" y="7"/>
                    <a:pt x="57" y="0"/>
                    <a:pt x="77" y="1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1" name="Freeform 201"/>
            <p:cNvSpPr/>
            <p:nvPr/>
          </p:nvSpPr>
          <p:spPr bwMode="auto">
            <a:xfrm>
              <a:off x="935038" y="4710112"/>
              <a:ext cx="104775" cy="42863"/>
            </a:xfrm>
            <a:custGeom>
              <a:avLst/>
              <a:gdLst>
                <a:gd name="T0" fmla="*/ 1 w 78"/>
                <a:gd name="T1" fmla="*/ 22 h 32"/>
                <a:gd name="T2" fmla="*/ 16 w 78"/>
                <a:gd name="T3" fmla="*/ 17 h 32"/>
                <a:gd name="T4" fmla="*/ 31 w 78"/>
                <a:gd name="T5" fmla="*/ 1 h 32"/>
                <a:gd name="T6" fmla="*/ 21 w 78"/>
                <a:gd name="T7" fmla="*/ 17 h 32"/>
                <a:gd name="T8" fmla="*/ 36 w 78"/>
                <a:gd name="T9" fmla="*/ 14 h 32"/>
                <a:gd name="T10" fmla="*/ 47 w 78"/>
                <a:gd name="T11" fmla="*/ 0 h 32"/>
                <a:gd name="T12" fmla="*/ 40 w 78"/>
                <a:gd name="T13" fmla="*/ 13 h 32"/>
                <a:gd name="T14" fmla="*/ 78 w 78"/>
                <a:gd name="T15" fmla="*/ 10 h 32"/>
                <a:gd name="T16" fmla="*/ 40 w 78"/>
                <a:gd name="T17" fmla="*/ 16 h 32"/>
                <a:gd name="T18" fmla="*/ 56 w 78"/>
                <a:gd name="T19" fmla="*/ 25 h 32"/>
                <a:gd name="T20" fmla="*/ 36 w 78"/>
                <a:gd name="T21" fmla="*/ 17 h 32"/>
                <a:gd name="T22" fmla="*/ 19 w 78"/>
                <a:gd name="T23" fmla="*/ 20 h 32"/>
                <a:gd name="T24" fmla="*/ 33 w 78"/>
                <a:gd name="T25" fmla="*/ 32 h 32"/>
                <a:gd name="T26" fmla="*/ 15 w 78"/>
                <a:gd name="T27" fmla="*/ 21 h 32"/>
                <a:gd name="T28" fmla="*/ 2 w 78"/>
                <a:gd name="T29" fmla="*/ 25 h 32"/>
                <a:gd name="T30" fmla="*/ 1 w 78"/>
                <a:gd name="T3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32">
                  <a:moveTo>
                    <a:pt x="1" y="22"/>
                  </a:moveTo>
                  <a:cubicBezTo>
                    <a:pt x="3" y="20"/>
                    <a:pt x="12" y="18"/>
                    <a:pt x="16" y="17"/>
                  </a:cubicBezTo>
                  <a:cubicBezTo>
                    <a:pt x="16" y="14"/>
                    <a:pt x="22" y="3"/>
                    <a:pt x="31" y="1"/>
                  </a:cubicBezTo>
                  <a:cubicBezTo>
                    <a:pt x="28" y="2"/>
                    <a:pt x="19" y="13"/>
                    <a:pt x="21" y="17"/>
                  </a:cubicBezTo>
                  <a:cubicBezTo>
                    <a:pt x="23" y="15"/>
                    <a:pt x="35" y="14"/>
                    <a:pt x="36" y="14"/>
                  </a:cubicBezTo>
                  <a:cubicBezTo>
                    <a:pt x="36" y="12"/>
                    <a:pt x="40" y="4"/>
                    <a:pt x="47" y="0"/>
                  </a:cubicBezTo>
                  <a:cubicBezTo>
                    <a:pt x="43" y="4"/>
                    <a:pt x="39" y="10"/>
                    <a:pt x="40" y="13"/>
                  </a:cubicBezTo>
                  <a:cubicBezTo>
                    <a:pt x="41" y="12"/>
                    <a:pt x="71" y="9"/>
                    <a:pt x="78" y="10"/>
                  </a:cubicBezTo>
                  <a:cubicBezTo>
                    <a:pt x="70" y="11"/>
                    <a:pt x="41" y="15"/>
                    <a:pt x="40" y="16"/>
                  </a:cubicBezTo>
                  <a:cubicBezTo>
                    <a:pt x="40" y="17"/>
                    <a:pt x="52" y="23"/>
                    <a:pt x="56" y="25"/>
                  </a:cubicBezTo>
                  <a:cubicBezTo>
                    <a:pt x="52" y="25"/>
                    <a:pt x="41" y="20"/>
                    <a:pt x="36" y="17"/>
                  </a:cubicBezTo>
                  <a:cubicBezTo>
                    <a:pt x="34" y="16"/>
                    <a:pt x="20" y="19"/>
                    <a:pt x="19" y="20"/>
                  </a:cubicBezTo>
                  <a:cubicBezTo>
                    <a:pt x="18" y="21"/>
                    <a:pt x="28" y="30"/>
                    <a:pt x="33" y="32"/>
                  </a:cubicBezTo>
                  <a:cubicBezTo>
                    <a:pt x="27" y="31"/>
                    <a:pt x="18" y="24"/>
                    <a:pt x="15" y="21"/>
                  </a:cubicBezTo>
                  <a:cubicBezTo>
                    <a:pt x="12" y="21"/>
                    <a:pt x="3" y="24"/>
                    <a:pt x="2" y="25"/>
                  </a:cubicBezTo>
                  <a:cubicBezTo>
                    <a:pt x="1" y="25"/>
                    <a:pt x="0" y="24"/>
                    <a:pt x="1" y="22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2" name="Freeform 202"/>
            <p:cNvSpPr/>
            <p:nvPr/>
          </p:nvSpPr>
          <p:spPr bwMode="auto">
            <a:xfrm>
              <a:off x="87313" y="4833937"/>
              <a:ext cx="87313" cy="96838"/>
            </a:xfrm>
            <a:custGeom>
              <a:avLst/>
              <a:gdLst>
                <a:gd name="T0" fmla="*/ 64 w 64"/>
                <a:gd name="T1" fmla="*/ 72 h 72"/>
                <a:gd name="T2" fmla="*/ 0 w 64"/>
                <a:gd name="T3" fmla="*/ 28 h 72"/>
                <a:gd name="T4" fmla="*/ 64 w 6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72">
                  <a:moveTo>
                    <a:pt x="64" y="72"/>
                  </a:moveTo>
                  <a:cubicBezTo>
                    <a:pt x="56" y="70"/>
                    <a:pt x="11" y="43"/>
                    <a:pt x="0" y="28"/>
                  </a:cubicBezTo>
                  <a:cubicBezTo>
                    <a:pt x="16" y="0"/>
                    <a:pt x="56" y="23"/>
                    <a:pt x="64" y="72"/>
                  </a:cubicBezTo>
                  <a:close/>
                </a:path>
              </a:pathLst>
            </a:custGeom>
            <a:solidFill>
              <a:srgbClr val="B0C1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3" name="Freeform 203"/>
            <p:cNvSpPr/>
            <p:nvPr/>
          </p:nvSpPr>
          <p:spPr bwMode="auto">
            <a:xfrm>
              <a:off x="73026" y="4872037"/>
              <a:ext cx="101600" cy="65088"/>
            </a:xfrm>
            <a:custGeom>
              <a:avLst/>
              <a:gdLst>
                <a:gd name="T0" fmla="*/ 75 w 75"/>
                <a:gd name="T1" fmla="*/ 44 h 49"/>
                <a:gd name="T2" fmla="*/ 11 w 75"/>
                <a:gd name="T3" fmla="*/ 0 h 49"/>
                <a:gd name="T4" fmla="*/ 75 w 75"/>
                <a:gd name="T5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49">
                  <a:moveTo>
                    <a:pt x="75" y="44"/>
                  </a:moveTo>
                  <a:cubicBezTo>
                    <a:pt x="55" y="49"/>
                    <a:pt x="0" y="39"/>
                    <a:pt x="11" y="0"/>
                  </a:cubicBezTo>
                  <a:cubicBezTo>
                    <a:pt x="23" y="1"/>
                    <a:pt x="62" y="30"/>
                    <a:pt x="75" y="44"/>
                  </a:cubicBezTo>
                  <a:close/>
                </a:path>
              </a:pathLst>
            </a:custGeom>
            <a:solidFill>
              <a:srgbClr val="789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4" name="Freeform 204"/>
            <p:cNvSpPr/>
            <p:nvPr/>
          </p:nvSpPr>
          <p:spPr bwMode="auto">
            <a:xfrm>
              <a:off x="87313" y="4868862"/>
              <a:ext cx="87313" cy="61913"/>
            </a:xfrm>
            <a:custGeom>
              <a:avLst/>
              <a:gdLst>
                <a:gd name="T0" fmla="*/ 2 w 65"/>
                <a:gd name="T1" fmla="*/ 0 h 46"/>
                <a:gd name="T2" fmla="*/ 16 w 65"/>
                <a:gd name="T3" fmla="*/ 7 h 46"/>
                <a:gd name="T4" fmla="*/ 38 w 65"/>
                <a:gd name="T5" fmla="*/ 6 h 46"/>
                <a:gd name="T6" fmla="*/ 20 w 65"/>
                <a:gd name="T7" fmla="*/ 10 h 46"/>
                <a:gd name="T8" fmla="*/ 33 w 65"/>
                <a:gd name="T9" fmla="*/ 19 h 46"/>
                <a:gd name="T10" fmla="*/ 50 w 65"/>
                <a:gd name="T11" fmla="*/ 17 h 46"/>
                <a:gd name="T12" fmla="*/ 36 w 65"/>
                <a:gd name="T13" fmla="*/ 21 h 46"/>
                <a:gd name="T14" fmla="*/ 65 w 65"/>
                <a:gd name="T15" fmla="*/ 46 h 46"/>
                <a:gd name="T16" fmla="*/ 34 w 65"/>
                <a:gd name="T17" fmla="*/ 24 h 46"/>
                <a:gd name="T18" fmla="*/ 40 w 65"/>
                <a:gd name="T19" fmla="*/ 41 h 46"/>
                <a:gd name="T20" fmla="*/ 31 w 65"/>
                <a:gd name="T21" fmla="*/ 21 h 46"/>
                <a:gd name="T22" fmla="*/ 16 w 65"/>
                <a:gd name="T23" fmla="*/ 12 h 46"/>
                <a:gd name="T24" fmla="*/ 18 w 65"/>
                <a:gd name="T25" fmla="*/ 30 h 46"/>
                <a:gd name="T26" fmla="*/ 13 w 65"/>
                <a:gd name="T27" fmla="*/ 10 h 46"/>
                <a:gd name="T28" fmla="*/ 1 w 65"/>
                <a:gd name="T29" fmla="*/ 4 h 46"/>
                <a:gd name="T30" fmla="*/ 2 w 65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46">
                  <a:moveTo>
                    <a:pt x="2" y="0"/>
                  </a:moveTo>
                  <a:cubicBezTo>
                    <a:pt x="5" y="0"/>
                    <a:pt x="13" y="5"/>
                    <a:pt x="16" y="7"/>
                  </a:cubicBezTo>
                  <a:cubicBezTo>
                    <a:pt x="19" y="6"/>
                    <a:pt x="31" y="1"/>
                    <a:pt x="38" y="6"/>
                  </a:cubicBezTo>
                  <a:cubicBezTo>
                    <a:pt x="35" y="5"/>
                    <a:pt x="21" y="6"/>
                    <a:pt x="20" y="10"/>
                  </a:cubicBezTo>
                  <a:cubicBezTo>
                    <a:pt x="23" y="11"/>
                    <a:pt x="32" y="18"/>
                    <a:pt x="33" y="19"/>
                  </a:cubicBezTo>
                  <a:cubicBezTo>
                    <a:pt x="34" y="18"/>
                    <a:pt x="42" y="15"/>
                    <a:pt x="50" y="17"/>
                  </a:cubicBezTo>
                  <a:cubicBezTo>
                    <a:pt x="45" y="17"/>
                    <a:pt x="38" y="19"/>
                    <a:pt x="36" y="21"/>
                  </a:cubicBezTo>
                  <a:cubicBezTo>
                    <a:pt x="37" y="21"/>
                    <a:pt x="62" y="40"/>
                    <a:pt x="65" y="46"/>
                  </a:cubicBezTo>
                  <a:cubicBezTo>
                    <a:pt x="60" y="41"/>
                    <a:pt x="36" y="23"/>
                    <a:pt x="34" y="24"/>
                  </a:cubicBezTo>
                  <a:cubicBezTo>
                    <a:pt x="33" y="24"/>
                    <a:pt x="38" y="37"/>
                    <a:pt x="40" y="41"/>
                  </a:cubicBezTo>
                  <a:cubicBezTo>
                    <a:pt x="37" y="39"/>
                    <a:pt x="32" y="27"/>
                    <a:pt x="31" y="21"/>
                  </a:cubicBezTo>
                  <a:cubicBezTo>
                    <a:pt x="30" y="20"/>
                    <a:pt x="17" y="12"/>
                    <a:pt x="16" y="12"/>
                  </a:cubicBezTo>
                  <a:cubicBezTo>
                    <a:pt x="15" y="12"/>
                    <a:pt x="16" y="25"/>
                    <a:pt x="18" y="30"/>
                  </a:cubicBezTo>
                  <a:cubicBezTo>
                    <a:pt x="15" y="25"/>
                    <a:pt x="13" y="14"/>
                    <a:pt x="13" y="10"/>
                  </a:cubicBezTo>
                  <a:cubicBezTo>
                    <a:pt x="11" y="8"/>
                    <a:pt x="2" y="4"/>
                    <a:pt x="1" y="4"/>
                  </a:cubicBezTo>
                  <a:cubicBezTo>
                    <a:pt x="0" y="2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6" name="Group 406"/>
            <p:cNvGrpSpPr/>
            <p:nvPr/>
          </p:nvGrpSpPr>
          <p:grpSpPr bwMode="auto">
            <a:xfrm>
              <a:off x="0" y="2997199"/>
              <a:ext cx="12188825" cy="3860800"/>
              <a:chOff x="0" y="1043"/>
              <a:chExt cx="7678" cy="2432"/>
            </a:xfrm>
          </p:grpSpPr>
          <p:sp>
            <p:nvSpPr>
              <p:cNvPr id="505" name="Freeform 206"/>
              <p:cNvSpPr/>
              <p:nvPr/>
            </p:nvSpPr>
            <p:spPr bwMode="auto">
              <a:xfrm>
                <a:off x="787" y="2348"/>
                <a:ext cx="64" cy="44"/>
              </a:xfrm>
              <a:custGeom>
                <a:avLst/>
                <a:gdLst>
                  <a:gd name="T0" fmla="*/ 75 w 75"/>
                  <a:gd name="T1" fmla="*/ 51 h 52"/>
                  <a:gd name="T2" fmla="*/ 0 w 75"/>
                  <a:gd name="T3" fmla="*/ 33 h 52"/>
                  <a:gd name="T4" fmla="*/ 75 w 75"/>
                  <a:gd name="T5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52">
                    <a:moveTo>
                      <a:pt x="75" y="51"/>
                    </a:moveTo>
                    <a:cubicBezTo>
                      <a:pt x="67" y="52"/>
                      <a:pt x="15" y="43"/>
                      <a:pt x="0" y="33"/>
                    </a:cubicBezTo>
                    <a:cubicBezTo>
                      <a:pt x="5" y="0"/>
                      <a:pt x="50" y="8"/>
                      <a:pt x="75" y="51"/>
                    </a:cubicBez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207"/>
              <p:cNvSpPr/>
              <p:nvPr/>
            </p:nvSpPr>
            <p:spPr bwMode="auto">
              <a:xfrm>
                <a:off x="787" y="2373"/>
                <a:ext cx="64" cy="37"/>
              </a:xfrm>
              <a:custGeom>
                <a:avLst/>
                <a:gdLst>
                  <a:gd name="T0" fmla="*/ 75 w 75"/>
                  <a:gd name="T1" fmla="*/ 22 h 44"/>
                  <a:gd name="T2" fmla="*/ 0 w 75"/>
                  <a:gd name="T3" fmla="*/ 4 h 44"/>
                  <a:gd name="T4" fmla="*/ 75 w 75"/>
                  <a:gd name="T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44">
                    <a:moveTo>
                      <a:pt x="75" y="22"/>
                    </a:moveTo>
                    <a:cubicBezTo>
                      <a:pt x="59" y="34"/>
                      <a:pt x="3" y="44"/>
                      <a:pt x="0" y="4"/>
                    </a:cubicBezTo>
                    <a:cubicBezTo>
                      <a:pt x="11" y="0"/>
                      <a:pt x="58" y="13"/>
                      <a:pt x="75" y="22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208"/>
              <p:cNvSpPr/>
              <p:nvPr/>
            </p:nvSpPr>
            <p:spPr bwMode="auto">
              <a:xfrm>
                <a:off x="785" y="2366"/>
                <a:ext cx="66" cy="29"/>
              </a:xfrm>
              <a:custGeom>
                <a:avLst/>
                <a:gdLst>
                  <a:gd name="T0" fmla="*/ 2 w 77"/>
                  <a:gd name="T1" fmla="*/ 9 h 34"/>
                  <a:gd name="T2" fmla="*/ 18 w 77"/>
                  <a:gd name="T3" fmla="*/ 11 h 34"/>
                  <a:gd name="T4" fmla="*/ 38 w 77"/>
                  <a:gd name="T5" fmla="*/ 3 h 34"/>
                  <a:gd name="T6" fmla="*/ 22 w 77"/>
                  <a:gd name="T7" fmla="*/ 13 h 34"/>
                  <a:gd name="T8" fmla="*/ 37 w 77"/>
                  <a:gd name="T9" fmla="*/ 16 h 34"/>
                  <a:gd name="T10" fmla="*/ 53 w 77"/>
                  <a:gd name="T11" fmla="*/ 8 h 34"/>
                  <a:gd name="T12" fmla="*/ 41 w 77"/>
                  <a:gd name="T13" fmla="*/ 17 h 34"/>
                  <a:gd name="T14" fmla="*/ 77 w 77"/>
                  <a:gd name="T15" fmla="*/ 30 h 34"/>
                  <a:gd name="T16" fmla="*/ 40 w 77"/>
                  <a:gd name="T17" fmla="*/ 20 h 34"/>
                  <a:gd name="T18" fmla="*/ 52 w 77"/>
                  <a:gd name="T19" fmla="*/ 34 h 34"/>
                  <a:gd name="T20" fmla="*/ 37 w 77"/>
                  <a:gd name="T21" fmla="*/ 19 h 34"/>
                  <a:gd name="T22" fmla="*/ 19 w 77"/>
                  <a:gd name="T23" fmla="*/ 15 h 34"/>
                  <a:gd name="T24" fmla="*/ 27 w 77"/>
                  <a:gd name="T25" fmla="*/ 32 h 34"/>
                  <a:gd name="T26" fmla="*/ 15 w 77"/>
                  <a:gd name="T27" fmla="*/ 15 h 34"/>
                  <a:gd name="T28" fmla="*/ 2 w 77"/>
                  <a:gd name="T29" fmla="*/ 13 h 34"/>
                  <a:gd name="T30" fmla="*/ 2 w 77"/>
                  <a:gd name="T31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" h="34">
                    <a:moveTo>
                      <a:pt x="2" y="9"/>
                    </a:moveTo>
                    <a:cubicBezTo>
                      <a:pt x="5" y="8"/>
                      <a:pt x="14" y="10"/>
                      <a:pt x="18" y="11"/>
                    </a:cubicBezTo>
                    <a:cubicBezTo>
                      <a:pt x="20" y="8"/>
                      <a:pt x="29" y="0"/>
                      <a:pt x="38" y="3"/>
                    </a:cubicBezTo>
                    <a:cubicBezTo>
                      <a:pt x="35" y="2"/>
                      <a:pt x="22" y="9"/>
                      <a:pt x="22" y="13"/>
                    </a:cubicBezTo>
                    <a:cubicBezTo>
                      <a:pt x="25" y="13"/>
                      <a:pt x="36" y="16"/>
                      <a:pt x="37" y="16"/>
                    </a:cubicBezTo>
                    <a:cubicBezTo>
                      <a:pt x="38" y="15"/>
                      <a:pt x="45" y="9"/>
                      <a:pt x="53" y="8"/>
                    </a:cubicBezTo>
                    <a:cubicBezTo>
                      <a:pt x="48" y="10"/>
                      <a:pt x="42" y="14"/>
                      <a:pt x="41" y="17"/>
                    </a:cubicBezTo>
                    <a:cubicBezTo>
                      <a:pt x="43" y="17"/>
                      <a:pt x="72" y="26"/>
                      <a:pt x="77" y="30"/>
                    </a:cubicBezTo>
                    <a:cubicBezTo>
                      <a:pt x="70" y="27"/>
                      <a:pt x="42" y="19"/>
                      <a:pt x="40" y="20"/>
                    </a:cubicBezTo>
                    <a:cubicBezTo>
                      <a:pt x="40" y="21"/>
                      <a:pt x="48" y="31"/>
                      <a:pt x="52" y="34"/>
                    </a:cubicBezTo>
                    <a:cubicBezTo>
                      <a:pt x="48" y="33"/>
                      <a:pt x="39" y="24"/>
                      <a:pt x="37" y="19"/>
                    </a:cubicBezTo>
                    <a:cubicBezTo>
                      <a:pt x="35" y="18"/>
                      <a:pt x="20" y="15"/>
                      <a:pt x="19" y="15"/>
                    </a:cubicBezTo>
                    <a:cubicBezTo>
                      <a:pt x="18" y="16"/>
                      <a:pt x="24" y="27"/>
                      <a:pt x="27" y="32"/>
                    </a:cubicBezTo>
                    <a:cubicBezTo>
                      <a:pt x="23" y="29"/>
                      <a:pt x="17" y="19"/>
                      <a:pt x="15" y="15"/>
                    </a:cubicBezTo>
                    <a:cubicBezTo>
                      <a:pt x="13" y="13"/>
                      <a:pt x="3" y="13"/>
                      <a:pt x="2" y="13"/>
                    </a:cubicBezTo>
                    <a:cubicBezTo>
                      <a:pt x="1" y="12"/>
                      <a:pt x="0" y="11"/>
                      <a:pt x="2" y="9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209"/>
              <p:cNvSpPr/>
              <p:nvPr/>
            </p:nvSpPr>
            <p:spPr bwMode="auto">
              <a:xfrm>
                <a:off x="686" y="2031"/>
                <a:ext cx="61" cy="34"/>
              </a:xfrm>
              <a:custGeom>
                <a:avLst/>
                <a:gdLst>
                  <a:gd name="T0" fmla="*/ 72 w 72"/>
                  <a:gd name="T1" fmla="*/ 21 h 40"/>
                  <a:gd name="T2" fmla="*/ 10 w 72"/>
                  <a:gd name="T3" fmla="*/ 38 h 40"/>
                  <a:gd name="T4" fmla="*/ 72 w 72"/>
                  <a:gd name="T5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40">
                    <a:moveTo>
                      <a:pt x="72" y="21"/>
                    </a:moveTo>
                    <a:cubicBezTo>
                      <a:pt x="67" y="25"/>
                      <a:pt x="25" y="40"/>
                      <a:pt x="10" y="38"/>
                    </a:cubicBezTo>
                    <a:cubicBezTo>
                      <a:pt x="0" y="13"/>
                      <a:pt x="36" y="0"/>
                      <a:pt x="72" y="21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210"/>
              <p:cNvSpPr/>
              <p:nvPr/>
            </p:nvSpPr>
            <p:spPr bwMode="auto">
              <a:xfrm>
                <a:off x="694" y="2049"/>
                <a:ext cx="53" cy="38"/>
              </a:xfrm>
              <a:custGeom>
                <a:avLst/>
                <a:gdLst>
                  <a:gd name="T0" fmla="*/ 62 w 62"/>
                  <a:gd name="T1" fmla="*/ 0 h 45"/>
                  <a:gd name="T2" fmla="*/ 0 w 62"/>
                  <a:gd name="T3" fmla="*/ 17 h 45"/>
                  <a:gd name="T4" fmla="*/ 62 w 62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" h="45">
                    <a:moveTo>
                      <a:pt x="62" y="0"/>
                    </a:moveTo>
                    <a:cubicBezTo>
                      <a:pt x="55" y="15"/>
                      <a:pt x="19" y="45"/>
                      <a:pt x="0" y="17"/>
                    </a:cubicBezTo>
                    <a:cubicBezTo>
                      <a:pt x="7" y="10"/>
                      <a:pt x="46" y="0"/>
                      <a:pt x="62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211"/>
              <p:cNvSpPr/>
              <p:nvPr/>
            </p:nvSpPr>
            <p:spPr bwMode="auto">
              <a:xfrm>
                <a:off x="693" y="2044"/>
                <a:ext cx="54" cy="23"/>
              </a:xfrm>
              <a:custGeom>
                <a:avLst/>
                <a:gdLst>
                  <a:gd name="T0" fmla="*/ 1 w 64"/>
                  <a:gd name="T1" fmla="*/ 22 h 27"/>
                  <a:gd name="T2" fmla="*/ 13 w 64"/>
                  <a:gd name="T3" fmla="*/ 16 h 27"/>
                  <a:gd name="T4" fmla="*/ 24 w 64"/>
                  <a:gd name="T5" fmla="*/ 2 h 27"/>
                  <a:gd name="T6" fmla="*/ 17 w 64"/>
                  <a:gd name="T7" fmla="*/ 16 h 27"/>
                  <a:gd name="T8" fmla="*/ 29 w 64"/>
                  <a:gd name="T9" fmla="*/ 12 h 27"/>
                  <a:gd name="T10" fmla="*/ 37 w 64"/>
                  <a:gd name="T11" fmla="*/ 0 h 27"/>
                  <a:gd name="T12" fmla="*/ 32 w 64"/>
                  <a:gd name="T13" fmla="*/ 11 h 27"/>
                  <a:gd name="T14" fmla="*/ 64 w 64"/>
                  <a:gd name="T15" fmla="*/ 6 h 27"/>
                  <a:gd name="T16" fmla="*/ 33 w 64"/>
                  <a:gd name="T17" fmla="*/ 14 h 27"/>
                  <a:gd name="T18" fmla="*/ 47 w 64"/>
                  <a:gd name="T19" fmla="*/ 19 h 27"/>
                  <a:gd name="T20" fmla="*/ 30 w 64"/>
                  <a:gd name="T21" fmla="*/ 14 h 27"/>
                  <a:gd name="T22" fmla="*/ 16 w 64"/>
                  <a:gd name="T23" fmla="*/ 19 h 27"/>
                  <a:gd name="T24" fmla="*/ 28 w 64"/>
                  <a:gd name="T25" fmla="*/ 27 h 27"/>
                  <a:gd name="T26" fmla="*/ 13 w 64"/>
                  <a:gd name="T27" fmla="*/ 20 h 27"/>
                  <a:gd name="T28" fmla="*/ 2 w 64"/>
                  <a:gd name="T29" fmla="*/ 24 h 27"/>
                  <a:gd name="T30" fmla="*/ 1 w 64"/>
                  <a:gd name="T31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27">
                    <a:moveTo>
                      <a:pt x="1" y="22"/>
                    </a:moveTo>
                    <a:cubicBezTo>
                      <a:pt x="3" y="20"/>
                      <a:pt x="10" y="18"/>
                      <a:pt x="13" y="16"/>
                    </a:cubicBezTo>
                    <a:cubicBezTo>
                      <a:pt x="13" y="14"/>
                      <a:pt x="17" y="4"/>
                      <a:pt x="24" y="2"/>
                    </a:cubicBezTo>
                    <a:cubicBezTo>
                      <a:pt x="21" y="3"/>
                      <a:pt x="15" y="13"/>
                      <a:pt x="17" y="16"/>
                    </a:cubicBezTo>
                    <a:cubicBezTo>
                      <a:pt x="19" y="14"/>
                      <a:pt x="28" y="12"/>
                      <a:pt x="29" y="12"/>
                    </a:cubicBezTo>
                    <a:cubicBezTo>
                      <a:pt x="29" y="11"/>
                      <a:pt x="32" y="4"/>
                      <a:pt x="37" y="0"/>
                    </a:cubicBezTo>
                    <a:cubicBezTo>
                      <a:pt x="35" y="3"/>
                      <a:pt x="32" y="9"/>
                      <a:pt x="32" y="11"/>
                    </a:cubicBezTo>
                    <a:cubicBezTo>
                      <a:pt x="33" y="10"/>
                      <a:pt x="58" y="5"/>
                      <a:pt x="64" y="6"/>
                    </a:cubicBezTo>
                    <a:cubicBezTo>
                      <a:pt x="58" y="6"/>
                      <a:pt x="34" y="12"/>
                      <a:pt x="33" y="14"/>
                    </a:cubicBezTo>
                    <a:cubicBezTo>
                      <a:pt x="33" y="15"/>
                      <a:pt x="43" y="18"/>
                      <a:pt x="47" y="19"/>
                    </a:cubicBezTo>
                    <a:cubicBezTo>
                      <a:pt x="44" y="20"/>
                      <a:pt x="34" y="17"/>
                      <a:pt x="30" y="14"/>
                    </a:cubicBezTo>
                    <a:cubicBezTo>
                      <a:pt x="28" y="14"/>
                      <a:pt x="16" y="18"/>
                      <a:pt x="16" y="19"/>
                    </a:cubicBezTo>
                    <a:cubicBezTo>
                      <a:pt x="15" y="20"/>
                      <a:pt x="24" y="26"/>
                      <a:pt x="28" y="27"/>
                    </a:cubicBezTo>
                    <a:cubicBezTo>
                      <a:pt x="24" y="27"/>
                      <a:pt x="16" y="22"/>
                      <a:pt x="13" y="20"/>
                    </a:cubicBezTo>
                    <a:cubicBezTo>
                      <a:pt x="10" y="20"/>
                      <a:pt x="3" y="24"/>
                      <a:pt x="2" y="24"/>
                    </a:cubicBezTo>
                    <a:cubicBezTo>
                      <a:pt x="1" y="24"/>
                      <a:pt x="0" y="24"/>
                      <a:pt x="1" y="22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212"/>
              <p:cNvSpPr/>
              <p:nvPr/>
            </p:nvSpPr>
            <p:spPr bwMode="auto">
              <a:xfrm>
                <a:off x="1547" y="2243"/>
                <a:ext cx="62" cy="36"/>
              </a:xfrm>
              <a:custGeom>
                <a:avLst/>
                <a:gdLst>
                  <a:gd name="T0" fmla="*/ 73 w 73"/>
                  <a:gd name="T1" fmla="*/ 16 h 42"/>
                  <a:gd name="T2" fmla="*/ 13 w 73"/>
                  <a:gd name="T3" fmla="*/ 42 h 42"/>
                  <a:gd name="T4" fmla="*/ 73 w 73"/>
                  <a:gd name="T5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42">
                    <a:moveTo>
                      <a:pt x="73" y="16"/>
                    </a:moveTo>
                    <a:cubicBezTo>
                      <a:pt x="68" y="21"/>
                      <a:pt x="29" y="41"/>
                      <a:pt x="13" y="42"/>
                    </a:cubicBezTo>
                    <a:cubicBezTo>
                      <a:pt x="0" y="19"/>
                      <a:pt x="34" y="0"/>
                      <a:pt x="73" y="16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213"/>
              <p:cNvSpPr/>
              <p:nvPr/>
            </p:nvSpPr>
            <p:spPr bwMode="auto">
              <a:xfrm>
                <a:off x="1558" y="2257"/>
                <a:ext cx="51" cy="43"/>
              </a:xfrm>
              <a:custGeom>
                <a:avLst/>
                <a:gdLst>
                  <a:gd name="T0" fmla="*/ 60 w 60"/>
                  <a:gd name="T1" fmla="*/ 0 h 51"/>
                  <a:gd name="T2" fmla="*/ 0 w 60"/>
                  <a:gd name="T3" fmla="*/ 26 h 51"/>
                  <a:gd name="T4" fmla="*/ 60 w 60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51">
                    <a:moveTo>
                      <a:pt x="60" y="0"/>
                    </a:moveTo>
                    <a:cubicBezTo>
                      <a:pt x="55" y="16"/>
                      <a:pt x="23" y="51"/>
                      <a:pt x="0" y="26"/>
                    </a:cubicBezTo>
                    <a:cubicBezTo>
                      <a:pt x="6" y="18"/>
                      <a:pt x="44" y="3"/>
                      <a:pt x="60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214"/>
              <p:cNvSpPr/>
              <p:nvPr/>
            </p:nvSpPr>
            <p:spPr bwMode="auto">
              <a:xfrm>
                <a:off x="1557" y="2255"/>
                <a:ext cx="52" cy="25"/>
              </a:xfrm>
              <a:custGeom>
                <a:avLst/>
                <a:gdLst>
                  <a:gd name="T0" fmla="*/ 0 w 61"/>
                  <a:gd name="T1" fmla="*/ 27 h 29"/>
                  <a:gd name="T2" fmla="*/ 12 w 61"/>
                  <a:gd name="T3" fmla="*/ 20 h 29"/>
                  <a:gd name="T4" fmla="*/ 21 w 61"/>
                  <a:gd name="T5" fmla="*/ 4 h 29"/>
                  <a:gd name="T6" fmla="*/ 15 w 61"/>
                  <a:gd name="T7" fmla="*/ 19 h 29"/>
                  <a:gd name="T8" fmla="*/ 27 w 61"/>
                  <a:gd name="T9" fmla="*/ 13 h 29"/>
                  <a:gd name="T10" fmla="*/ 33 w 61"/>
                  <a:gd name="T11" fmla="*/ 0 h 29"/>
                  <a:gd name="T12" fmla="*/ 30 w 61"/>
                  <a:gd name="T13" fmla="*/ 12 h 29"/>
                  <a:gd name="T14" fmla="*/ 61 w 61"/>
                  <a:gd name="T15" fmla="*/ 2 h 29"/>
                  <a:gd name="T16" fmla="*/ 31 w 61"/>
                  <a:gd name="T17" fmla="*/ 14 h 29"/>
                  <a:gd name="T18" fmla="*/ 46 w 61"/>
                  <a:gd name="T19" fmla="*/ 18 h 29"/>
                  <a:gd name="T20" fmla="*/ 28 w 61"/>
                  <a:gd name="T21" fmla="*/ 15 h 29"/>
                  <a:gd name="T22" fmla="*/ 15 w 61"/>
                  <a:gd name="T23" fmla="*/ 22 h 29"/>
                  <a:gd name="T24" fmla="*/ 28 w 61"/>
                  <a:gd name="T25" fmla="*/ 29 h 29"/>
                  <a:gd name="T26" fmla="*/ 12 w 61"/>
                  <a:gd name="T27" fmla="*/ 23 h 29"/>
                  <a:gd name="T28" fmla="*/ 2 w 61"/>
                  <a:gd name="T29" fmla="*/ 29 h 29"/>
                  <a:gd name="T30" fmla="*/ 0 w 61"/>
                  <a:gd name="T31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" h="29">
                    <a:moveTo>
                      <a:pt x="0" y="27"/>
                    </a:moveTo>
                    <a:cubicBezTo>
                      <a:pt x="2" y="25"/>
                      <a:pt x="8" y="21"/>
                      <a:pt x="12" y="20"/>
                    </a:cubicBezTo>
                    <a:cubicBezTo>
                      <a:pt x="11" y="17"/>
                      <a:pt x="13" y="7"/>
                      <a:pt x="21" y="4"/>
                    </a:cubicBezTo>
                    <a:cubicBezTo>
                      <a:pt x="18" y="5"/>
                      <a:pt x="13" y="16"/>
                      <a:pt x="15" y="19"/>
                    </a:cubicBezTo>
                    <a:cubicBezTo>
                      <a:pt x="17" y="17"/>
                      <a:pt x="26" y="14"/>
                      <a:pt x="27" y="13"/>
                    </a:cubicBezTo>
                    <a:cubicBezTo>
                      <a:pt x="27" y="12"/>
                      <a:pt x="28" y="5"/>
                      <a:pt x="33" y="0"/>
                    </a:cubicBezTo>
                    <a:cubicBezTo>
                      <a:pt x="31" y="4"/>
                      <a:pt x="29" y="9"/>
                      <a:pt x="30" y="12"/>
                    </a:cubicBezTo>
                    <a:cubicBezTo>
                      <a:pt x="31" y="11"/>
                      <a:pt x="55" y="2"/>
                      <a:pt x="61" y="2"/>
                    </a:cubicBezTo>
                    <a:cubicBezTo>
                      <a:pt x="55" y="4"/>
                      <a:pt x="31" y="13"/>
                      <a:pt x="31" y="14"/>
                    </a:cubicBezTo>
                    <a:cubicBezTo>
                      <a:pt x="31" y="15"/>
                      <a:pt x="42" y="17"/>
                      <a:pt x="46" y="18"/>
                    </a:cubicBezTo>
                    <a:cubicBezTo>
                      <a:pt x="43" y="19"/>
                      <a:pt x="32" y="17"/>
                      <a:pt x="28" y="15"/>
                    </a:cubicBezTo>
                    <a:cubicBezTo>
                      <a:pt x="26" y="16"/>
                      <a:pt x="15" y="21"/>
                      <a:pt x="15" y="22"/>
                    </a:cubicBezTo>
                    <a:cubicBezTo>
                      <a:pt x="14" y="23"/>
                      <a:pt x="24" y="28"/>
                      <a:pt x="28" y="29"/>
                    </a:cubicBezTo>
                    <a:cubicBezTo>
                      <a:pt x="24" y="29"/>
                      <a:pt x="15" y="25"/>
                      <a:pt x="12" y="23"/>
                    </a:cubicBezTo>
                    <a:cubicBezTo>
                      <a:pt x="10" y="24"/>
                      <a:pt x="3" y="28"/>
                      <a:pt x="2" y="29"/>
                    </a:cubicBezTo>
                    <a:cubicBezTo>
                      <a:pt x="1" y="29"/>
                      <a:pt x="0" y="29"/>
                      <a:pt x="0" y="27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215"/>
              <p:cNvSpPr/>
              <p:nvPr/>
            </p:nvSpPr>
            <p:spPr bwMode="auto">
              <a:xfrm>
                <a:off x="1299" y="2234"/>
                <a:ext cx="58" cy="31"/>
              </a:xfrm>
              <a:custGeom>
                <a:avLst/>
                <a:gdLst>
                  <a:gd name="T0" fmla="*/ 68 w 68"/>
                  <a:gd name="T1" fmla="*/ 22 h 37"/>
                  <a:gd name="T2" fmla="*/ 8 w 68"/>
                  <a:gd name="T3" fmla="*/ 34 h 37"/>
                  <a:gd name="T4" fmla="*/ 68 w 68"/>
                  <a:gd name="T5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37">
                    <a:moveTo>
                      <a:pt x="68" y="22"/>
                    </a:moveTo>
                    <a:cubicBezTo>
                      <a:pt x="63" y="26"/>
                      <a:pt x="22" y="37"/>
                      <a:pt x="8" y="34"/>
                    </a:cubicBezTo>
                    <a:cubicBezTo>
                      <a:pt x="0" y="10"/>
                      <a:pt x="36" y="0"/>
                      <a:pt x="68" y="22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216"/>
              <p:cNvSpPr/>
              <p:nvPr/>
            </p:nvSpPr>
            <p:spPr bwMode="auto">
              <a:xfrm>
                <a:off x="1306" y="2252"/>
                <a:ext cx="51" cy="35"/>
              </a:xfrm>
              <a:custGeom>
                <a:avLst/>
                <a:gdLst>
                  <a:gd name="T0" fmla="*/ 60 w 60"/>
                  <a:gd name="T1" fmla="*/ 0 h 40"/>
                  <a:gd name="T2" fmla="*/ 0 w 60"/>
                  <a:gd name="T3" fmla="*/ 12 h 40"/>
                  <a:gd name="T4" fmla="*/ 60 w 60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40">
                    <a:moveTo>
                      <a:pt x="60" y="0"/>
                    </a:moveTo>
                    <a:cubicBezTo>
                      <a:pt x="52" y="15"/>
                      <a:pt x="15" y="40"/>
                      <a:pt x="0" y="12"/>
                    </a:cubicBezTo>
                    <a:cubicBezTo>
                      <a:pt x="7" y="6"/>
                      <a:pt x="45" y="0"/>
                      <a:pt x="60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217"/>
              <p:cNvSpPr/>
              <p:nvPr/>
            </p:nvSpPr>
            <p:spPr bwMode="auto">
              <a:xfrm>
                <a:off x="1304" y="2247"/>
                <a:ext cx="53" cy="21"/>
              </a:xfrm>
              <a:custGeom>
                <a:avLst/>
                <a:gdLst>
                  <a:gd name="T0" fmla="*/ 1 w 62"/>
                  <a:gd name="T1" fmla="*/ 18 h 25"/>
                  <a:gd name="T2" fmla="*/ 13 w 62"/>
                  <a:gd name="T3" fmla="*/ 14 h 25"/>
                  <a:gd name="T4" fmla="*/ 25 w 62"/>
                  <a:gd name="T5" fmla="*/ 1 h 25"/>
                  <a:gd name="T6" fmla="*/ 17 w 62"/>
                  <a:gd name="T7" fmla="*/ 13 h 25"/>
                  <a:gd name="T8" fmla="*/ 29 w 62"/>
                  <a:gd name="T9" fmla="*/ 11 h 25"/>
                  <a:gd name="T10" fmla="*/ 37 w 62"/>
                  <a:gd name="T11" fmla="*/ 0 h 25"/>
                  <a:gd name="T12" fmla="*/ 32 w 62"/>
                  <a:gd name="T13" fmla="*/ 10 h 25"/>
                  <a:gd name="T14" fmla="*/ 62 w 62"/>
                  <a:gd name="T15" fmla="*/ 7 h 25"/>
                  <a:gd name="T16" fmla="*/ 32 w 62"/>
                  <a:gd name="T17" fmla="*/ 13 h 25"/>
                  <a:gd name="T18" fmla="*/ 45 w 62"/>
                  <a:gd name="T19" fmla="*/ 19 h 25"/>
                  <a:gd name="T20" fmla="*/ 29 w 62"/>
                  <a:gd name="T21" fmla="*/ 13 h 25"/>
                  <a:gd name="T22" fmla="*/ 15 w 62"/>
                  <a:gd name="T23" fmla="*/ 16 h 25"/>
                  <a:gd name="T24" fmla="*/ 27 w 62"/>
                  <a:gd name="T25" fmla="*/ 25 h 25"/>
                  <a:gd name="T26" fmla="*/ 13 w 62"/>
                  <a:gd name="T27" fmla="*/ 17 h 25"/>
                  <a:gd name="T28" fmla="*/ 2 w 62"/>
                  <a:gd name="T29" fmla="*/ 21 h 25"/>
                  <a:gd name="T30" fmla="*/ 1 w 62"/>
                  <a:gd name="T3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25">
                    <a:moveTo>
                      <a:pt x="1" y="18"/>
                    </a:moveTo>
                    <a:cubicBezTo>
                      <a:pt x="3" y="16"/>
                      <a:pt x="10" y="15"/>
                      <a:pt x="13" y="14"/>
                    </a:cubicBezTo>
                    <a:cubicBezTo>
                      <a:pt x="13" y="11"/>
                      <a:pt x="18" y="2"/>
                      <a:pt x="25" y="1"/>
                    </a:cubicBezTo>
                    <a:cubicBezTo>
                      <a:pt x="22" y="2"/>
                      <a:pt x="15" y="11"/>
                      <a:pt x="17" y="13"/>
                    </a:cubicBezTo>
                    <a:cubicBezTo>
                      <a:pt x="19" y="12"/>
                      <a:pt x="28" y="11"/>
                      <a:pt x="29" y="11"/>
                    </a:cubicBezTo>
                    <a:cubicBezTo>
                      <a:pt x="29" y="9"/>
                      <a:pt x="32" y="3"/>
                      <a:pt x="37" y="0"/>
                    </a:cubicBezTo>
                    <a:cubicBezTo>
                      <a:pt x="35" y="3"/>
                      <a:pt x="32" y="8"/>
                      <a:pt x="32" y="10"/>
                    </a:cubicBezTo>
                    <a:cubicBezTo>
                      <a:pt x="33" y="9"/>
                      <a:pt x="57" y="6"/>
                      <a:pt x="62" y="7"/>
                    </a:cubicBezTo>
                    <a:cubicBezTo>
                      <a:pt x="56" y="8"/>
                      <a:pt x="33" y="11"/>
                      <a:pt x="32" y="13"/>
                    </a:cubicBezTo>
                    <a:cubicBezTo>
                      <a:pt x="32" y="14"/>
                      <a:pt x="42" y="18"/>
                      <a:pt x="45" y="19"/>
                    </a:cubicBezTo>
                    <a:cubicBezTo>
                      <a:pt x="42" y="20"/>
                      <a:pt x="33" y="16"/>
                      <a:pt x="29" y="13"/>
                    </a:cubicBezTo>
                    <a:cubicBezTo>
                      <a:pt x="27" y="13"/>
                      <a:pt x="16" y="15"/>
                      <a:pt x="15" y="16"/>
                    </a:cubicBezTo>
                    <a:cubicBezTo>
                      <a:pt x="15" y="17"/>
                      <a:pt x="23" y="24"/>
                      <a:pt x="27" y="25"/>
                    </a:cubicBezTo>
                    <a:cubicBezTo>
                      <a:pt x="22" y="25"/>
                      <a:pt x="15" y="20"/>
                      <a:pt x="13" y="17"/>
                    </a:cubicBezTo>
                    <a:cubicBezTo>
                      <a:pt x="10" y="17"/>
                      <a:pt x="3" y="20"/>
                      <a:pt x="2" y="21"/>
                    </a:cubicBezTo>
                    <a:cubicBezTo>
                      <a:pt x="1" y="20"/>
                      <a:pt x="0" y="20"/>
                      <a:pt x="1" y="18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218"/>
              <p:cNvSpPr/>
              <p:nvPr/>
            </p:nvSpPr>
            <p:spPr bwMode="auto">
              <a:xfrm>
                <a:off x="1137" y="2143"/>
                <a:ext cx="60" cy="54"/>
              </a:xfrm>
              <a:custGeom>
                <a:avLst/>
                <a:gdLst>
                  <a:gd name="T0" fmla="*/ 71 w 71"/>
                  <a:gd name="T1" fmla="*/ 63 h 63"/>
                  <a:gd name="T2" fmla="*/ 0 w 71"/>
                  <a:gd name="T3" fmla="*/ 31 h 63"/>
                  <a:gd name="T4" fmla="*/ 71 w 71"/>
                  <a:gd name="T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63">
                    <a:moveTo>
                      <a:pt x="71" y="63"/>
                    </a:moveTo>
                    <a:cubicBezTo>
                      <a:pt x="63" y="63"/>
                      <a:pt x="13" y="44"/>
                      <a:pt x="0" y="31"/>
                    </a:cubicBezTo>
                    <a:cubicBezTo>
                      <a:pt x="11" y="0"/>
                      <a:pt x="54" y="16"/>
                      <a:pt x="71" y="63"/>
                    </a:cubicBez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219"/>
              <p:cNvSpPr/>
              <p:nvPr/>
            </p:nvSpPr>
            <p:spPr bwMode="auto">
              <a:xfrm>
                <a:off x="1133" y="2169"/>
                <a:ext cx="64" cy="36"/>
              </a:xfrm>
              <a:custGeom>
                <a:avLst/>
                <a:gdLst>
                  <a:gd name="T0" fmla="*/ 75 w 75"/>
                  <a:gd name="T1" fmla="*/ 33 h 42"/>
                  <a:gd name="T2" fmla="*/ 4 w 75"/>
                  <a:gd name="T3" fmla="*/ 1 h 42"/>
                  <a:gd name="T4" fmla="*/ 75 w 75"/>
                  <a:gd name="T5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42">
                    <a:moveTo>
                      <a:pt x="75" y="33"/>
                    </a:moveTo>
                    <a:cubicBezTo>
                      <a:pt x="56" y="42"/>
                      <a:pt x="0" y="41"/>
                      <a:pt x="4" y="1"/>
                    </a:cubicBezTo>
                    <a:cubicBezTo>
                      <a:pt x="16" y="0"/>
                      <a:pt x="59" y="21"/>
                      <a:pt x="75" y="33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220"/>
              <p:cNvSpPr/>
              <p:nvPr/>
            </p:nvSpPr>
            <p:spPr bwMode="auto">
              <a:xfrm>
                <a:off x="1136" y="2165"/>
                <a:ext cx="61" cy="32"/>
              </a:xfrm>
              <a:custGeom>
                <a:avLst/>
                <a:gdLst>
                  <a:gd name="T0" fmla="*/ 2 w 72"/>
                  <a:gd name="T1" fmla="*/ 4 h 38"/>
                  <a:gd name="T2" fmla="*/ 17 w 72"/>
                  <a:gd name="T3" fmla="*/ 9 h 38"/>
                  <a:gd name="T4" fmla="*/ 39 w 72"/>
                  <a:gd name="T5" fmla="*/ 4 h 38"/>
                  <a:gd name="T6" fmla="*/ 21 w 72"/>
                  <a:gd name="T7" fmla="*/ 11 h 38"/>
                  <a:gd name="T8" fmla="*/ 35 w 72"/>
                  <a:gd name="T9" fmla="*/ 17 h 38"/>
                  <a:gd name="T10" fmla="*/ 52 w 72"/>
                  <a:gd name="T11" fmla="*/ 12 h 38"/>
                  <a:gd name="T12" fmla="*/ 39 w 72"/>
                  <a:gd name="T13" fmla="*/ 19 h 38"/>
                  <a:gd name="T14" fmla="*/ 72 w 72"/>
                  <a:gd name="T15" fmla="*/ 38 h 38"/>
                  <a:gd name="T16" fmla="*/ 37 w 72"/>
                  <a:gd name="T17" fmla="*/ 22 h 38"/>
                  <a:gd name="T18" fmla="*/ 46 w 72"/>
                  <a:gd name="T19" fmla="*/ 38 h 38"/>
                  <a:gd name="T20" fmla="*/ 34 w 72"/>
                  <a:gd name="T21" fmla="*/ 20 h 38"/>
                  <a:gd name="T22" fmla="*/ 18 w 72"/>
                  <a:gd name="T23" fmla="*/ 13 h 38"/>
                  <a:gd name="T24" fmla="*/ 22 w 72"/>
                  <a:gd name="T25" fmla="*/ 30 h 38"/>
                  <a:gd name="T26" fmla="*/ 14 w 72"/>
                  <a:gd name="T27" fmla="*/ 12 h 38"/>
                  <a:gd name="T28" fmla="*/ 1 w 72"/>
                  <a:gd name="T29" fmla="*/ 8 h 38"/>
                  <a:gd name="T30" fmla="*/ 2 w 72"/>
                  <a:gd name="T3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38">
                    <a:moveTo>
                      <a:pt x="2" y="4"/>
                    </a:moveTo>
                    <a:cubicBezTo>
                      <a:pt x="5" y="3"/>
                      <a:pt x="13" y="7"/>
                      <a:pt x="17" y="9"/>
                    </a:cubicBezTo>
                    <a:cubicBezTo>
                      <a:pt x="19" y="6"/>
                      <a:pt x="30" y="0"/>
                      <a:pt x="39" y="4"/>
                    </a:cubicBezTo>
                    <a:cubicBezTo>
                      <a:pt x="35" y="3"/>
                      <a:pt x="22" y="7"/>
                      <a:pt x="21" y="11"/>
                    </a:cubicBezTo>
                    <a:cubicBezTo>
                      <a:pt x="24" y="12"/>
                      <a:pt x="34" y="17"/>
                      <a:pt x="35" y="17"/>
                    </a:cubicBezTo>
                    <a:cubicBezTo>
                      <a:pt x="36" y="16"/>
                      <a:pt x="44" y="12"/>
                      <a:pt x="52" y="12"/>
                    </a:cubicBezTo>
                    <a:cubicBezTo>
                      <a:pt x="47" y="13"/>
                      <a:pt x="40" y="16"/>
                      <a:pt x="39" y="19"/>
                    </a:cubicBezTo>
                    <a:cubicBezTo>
                      <a:pt x="40" y="19"/>
                      <a:pt x="67" y="33"/>
                      <a:pt x="72" y="38"/>
                    </a:cubicBezTo>
                    <a:cubicBezTo>
                      <a:pt x="66" y="34"/>
                      <a:pt x="39" y="21"/>
                      <a:pt x="37" y="22"/>
                    </a:cubicBezTo>
                    <a:cubicBezTo>
                      <a:pt x="37" y="23"/>
                      <a:pt x="43" y="34"/>
                      <a:pt x="46" y="38"/>
                    </a:cubicBezTo>
                    <a:cubicBezTo>
                      <a:pt x="42" y="36"/>
                      <a:pt x="36" y="25"/>
                      <a:pt x="34" y="20"/>
                    </a:cubicBezTo>
                    <a:cubicBezTo>
                      <a:pt x="32" y="18"/>
                      <a:pt x="19" y="13"/>
                      <a:pt x="18" y="13"/>
                    </a:cubicBezTo>
                    <a:cubicBezTo>
                      <a:pt x="16" y="13"/>
                      <a:pt x="20" y="26"/>
                      <a:pt x="22" y="30"/>
                    </a:cubicBezTo>
                    <a:cubicBezTo>
                      <a:pt x="18" y="27"/>
                      <a:pt x="15" y="16"/>
                      <a:pt x="14" y="12"/>
                    </a:cubicBezTo>
                    <a:cubicBezTo>
                      <a:pt x="12" y="10"/>
                      <a:pt x="2" y="7"/>
                      <a:pt x="1" y="8"/>
                    </a:cubicBezTo>
                    <a:cubicBezTo>
                      <a:pt x="0" y="6"/>
                      <a:pt x="0" y="5"/>
                      <a:pt x="2" y="4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221"/>
              <p:cNvSpPr/>
              <p:nvPr/>
            </p:nvSpPr>
            <p:spPr bwMode="auto">
              <a:xfrm>
                <a:off x="76" y="2355"/>
                <a:ext cx="45" cy="47"/>
              </a:xfrm>
              <a:custGeom>
                <a:avLst/>
                <a:gdLst>
                  <a:gd name="T0" fmla="*/ 53 w 53"/>
                  <a:gd name="T1" fmla="*/ 55 h 55"/>
                  <a:gd name="T2" fmla="*/ 0 w 53"/>
                  <a:gd name="T3" fmla="*/ 24 h 55"/>
                  <a:gd name="T4" fmla="*/ 53 w 53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55">
                    <a:moveTo>
                      <a:pt x="53" y="55"/>
                    </a:moveTo>
                    <a:cubicBezTo>
                      <a:pt x="46" y="55"/>
                      <a:pt x="9" y="35"/>
                      <a:pt x="0" y="24"/>
                    </a:cubicBezTo>
                    <a:cubicBezTo>
                      <a:pt x="11" y="0"/>
                      <a:pt x="44" y="17"/>
                      <a:pt x="53" y="55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 222"/>
              <p:cNvSpPr/>
              <p:nvPr/>
            </p:nvSpPr>
            <p:spPr bwMode="auto">
              <a:xfrm>
                <a:off x="70" y="2375"/>
                <a:ext cx="51" cy="32"/>
              </a:xfrm>
              <a:custGeom>
                <a:avLst/>
                <a:gdLst>
                  <a:gd name="T0" fmla="*/ 60 w 60"/>
                  <a:gd name="T1" fmla="*/ 31 h 37"/>
                  <a:gd name="T2" fmla="*/ 7 w 60"/>
                  <a:gd name="T3" fmla="*/ 0 h 37"/>
                  <a:gd name="T4" fmla="*/ 60 w 60"/>
                  <a:gd name="T5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37">
                    <a:moveTo>
                      <a:pt x="60" y="31"/>
                    </a:moveTo>
                    <a:cubicBezTo>
                      <a:pt x="44" y="37"/>
                      <a:pt x="0" y="31"/>
                      <a:pt x="7" y="0"/>
                    </a:cubicBezTo>
                    <a:cubicBezTo>
                      <a:pt x="16" y="0"/>
                      <a:pt x="49" y="21"/>
                      <a:pt x="60" y="31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223"/>
              <p:cNvSpPr/>
              <p:nvPr/>
            </p:nvSpPr>
            <p:spPr bwMode="auto">
              <a:xfrm>
                <a:off x="74" y="2373"/>
                <a:ext cx="47" cy="29"/>
              </a:xfrm>
              <a:custGeom>
                <a:avLst/>
                <a:gdLst>
                  <a:gd name="T0" fmla="*/ 2 w 55"/>
                  <a:gd name="T1" fmla="*/ 0 h 33"/>
                  <a:gd name="T2" fmla="*/ 14 w 55"/>
                  <a:gd name="T3" fmla="*/ 5 h 33"/>
                  <a:gd name="T4" fmla="*/ 31 w 55"/>
                  <a:gd name="T5" fmla="*/ 3 h 33"/>
                  <a:gd name="T6" fmla="*/ 17 w 55"/>
                  <a:gd name="T7" fmla="*/ 7 h 33"/>
                  <a:gd name="T8" fmla="*/ 28 w 55"/>
                  <a:gd name="T9" fmla="*/ 14 h 33"/>
                  <a:gd name="T10" fmla="*/ 41 w 55"/>
                  <a:gd name="T11" fmla="*/ 11 h 33"/>
                  <a:gd name="T12" fmla="*/ 30 w 55"/>
                  <a:gd name="T13" fmla="*/ 15 h 33"/>
                  <a:gd name="T14" fmla="*/ 55 w 55"/>
                  <a:gd name="T15" fmla="*/ 33 h 33"/>
                  <a:gd name="T16" fmla="*/ 29 w 55"/>
                  <a:gd name="T17" fmla="*/ 17 h 33"/>
                  <a:gd name="T18" fmla="*/ 34 w 55"/>
                  <a:gd name="T19" fmla="*/ 31 h 33"/>
                  <a:gd name="T20" fmla="*/ 26 w 55"/>
                  <a:gd name="T21" fmla="*/ 16 h 33"/>
                  <a:gd name="T22" fmla="*/ 14 w 55"/>
                  <a:gd name="T23" fmla="*/ 9 h 33"/>
                  <a:gd name="T24" fmla="*/ 16 w 55"/>
                  <a:gd name="T25" fmla="*/ 23 h 33"/>
                  <a:gd name="T26" fmla="*/ 11 w 55"/>
                  <a:gd name="T27" fmla="*/ 7 h 33"/>
                  <a:gd name="T28" fmla="*/ 1 w 55"/>
                  <a:gd name="T29" fmla="*/ 3 h 33"/>
                  <a:gd name="T30" fmla="*/ 2 w 55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33">
                    <a:moveTo>
                      <a:pt x="2" y="0"/>
                    </a:moveTo>
                    <a:cubicBezTo>
                      <a:pt x="5" y="0"/>
                      <a:pt x="11" y="4"/>
                      <a:pt x="14" y="5"/>
                    </a:cubicBezTo>
                    <a:cubicBezTo>
                      <a:pt x="16" y="4"/>
                      <a:pt x="25" y="0"/>
                      <a:pt x="31" y="3"/>
                    </a:cubicBezTo>
                    <a:cubicBezTo>
                      <a:pt x="29" y="2"/>
                      <a:pt x="18" y="4"/>
                      <a:pt x="17" y="7"/>
                    </a:cubicBezTo>
                    <a:cubicBezTo>
                      <a:pt x="19" y="8"/>
                      <a:pt x="27" y="13"/>
                      <a:pt x="28" y="14"/>
                    </a:cubicBezTo>
                    <a:cubicBezTo>
                      <a:pt x="29" y="13"/>
                      <a:pt x="35" y="10"/>
                      <a:pt x="41" y="11"/>
                    </a:cubicBezTo>
                    <a:cubicBezTo>
                      <a:pt x="37" y="12"/>
                      <a:pt x="32" y="13"/>
                      <a:pt x="30" y="15"/>
                    </a:cubicBezTo>
                    <a:cubicBezTo>
                      <a:pt x="31" y="15"/>
                      <a:pt x="51" y="29"/>
                      <a:pt x="55" y="33"/>
                    </a:cubicBezTo>
                    <a:cubicBezTo>
                      <a:pt x="50" y="30"/>
                      <a:pt x="30" y="17"/>
                      <a:pt x="29" y="17"/>
                    </a:cubicBezTo>
                    <a:cubicBezTo>
                      <a:pt x="28" y="18"/>
                      <a:pt x="32" y="27"/>
                      <a:pt x="34" y="31"/>
                    </a:cubicBezTo>
                    <a:cubicBezTo>
                      <a:pt x="32" y="29"/>
                      <a:pt x="27" y="20"/>
                      <a:pt x="26" y="16"/>
                    </a:cubicBezTo>
                    <a:cubicBezTo>
                      <a:pt x="25" y="14"/>
                      <a:pt x="15" y="8"/>
                      <a:pt x="14" y="9"/>
                    </a:cubicBezTo>
                    <a:cubicBezTo>
                      <a:pt x="13" y="9"/>
                      <a:pt x="15" y="19"/>
                      <a:pt x="16" y="23"/>
                    </a:cubicBezTo>
                    <a:cubicBezTo>
                      <a:pt x="13" y="20"/>
                      <a:pt x="12" y="11"/>
                      <a:pt x="11" y="7"/>
                    </a:cubicBezTo>
                    <a:cubicBezTo>
                      <a:pt x="10" y="6"/>
                      <a:pt x="2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224"/>
              <p:cNvSpPr/>
              <p:nvPr/>
            </p:nvSpPr>
            <p:spPr bwMode="auto">
              <a:xfrm>
                <a:off x="94" y="2499"/>
                <a:ext cx="38" cy="57"/>
              </a:xfrm>
              <a:custGeom>
                <a:avLst/>
                <a:gdLst>
                  <a:gd name="T0" fmla="*/ 39 w 44"/>
                  <a:gd name="T1" fmla="*/ 67 h 67"/>
                  <a:gd name="T2" fmla="*/ 0 w 44"/>
                  <a:gd name="T3" fmla="*/ 18 h 67"/>
                  <a:gd name="T4" fmla="*/ 39 w 44"/>
                  <a:gd name="T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67">
                    <a:moveTo>
                      <a:pt x="39" y="67"/>
                    </a:moveTo>
                    <a:cubicBezTo>
                      <a:pt x="33" y="63"/>
                      <a:pt x="5" y="32"/>
                      <a:pt x="0" y="18"/>
                    </a:cubicBezTo>
                    <a:cubicBezTo>
                      <a:pt x="19" y="0"/>
                      <a:pt x="44" y="27"/>
                      <a:pt x="39" y="67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225"/>
              <p:cNvSpPr/>
              <p:nvPr/>
            </p:nvSpPr>
            <p:spPr bwMode="auto">
              <a:xfrm>
                <a:off x="80" y="2514"/>
                <a:ext cx="48" cy="42"/>
              </a:xfrm>
              <a:custGeom>
                <a:avLst/>
                <a:gdLst>
                  <a:gd name="T0" fmla="*/ 56 w 56"/>
                  <a:gd name="T1" fmla="*/ 49 h 49"/>
                  <a:gd name="T2" fmla="*/ 17 w 56"/>
                  <a:gd name="T3" fmla="*/ 0 h 49"/>
                  <a:gd name="T4" fmla="*/ 56 w 56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49">
                    <a:moveTo>
                      <a:pt x="56" y="49"/>
                    </a:moveTo>
                    <a:cubicBezTo>
                      <a:pt x="40" y="48"/>
                      <a:pt x="0" y="27"/>
                      <a:pt x="17" y="0"/>
                    </a:cubicBezTo>
                    <a:cubicBezTo>
                      <a:pt x="26" y="4"/>
                      <a:pt x="49" y="35"/>
                      <a:pt x="56" y="49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226"/>
              <p:cNvSpPr/>
              <p:nvPr/>
            </p:nvSpPr>
            <p:spPr bwMode="auto">
              <a:xfrm>
                <a:off x="94" y="2513"/>
                <a:ext cx="34" cy="43"/>
              </a:xfrm>
              <a:custGeom>
                <a:avLst/>
                <a:gdLst>
                  <a:gd name="T0" fmla="*/ 2 w 39"/>
                  <a:gd name="T1" fmla="*/ 0 h 50"/>
                  <a:gd name="T2" fmla="*/ 11 w 39"/>
                  <a:gd name="T3" fmla="*/ 9 h 50"/>
                  <a:gd name="T4" fmla="*/ 28 w 39"/>
                  <a:gd name="T5" fmla="*/ 13 h 50"/>
                  <a:gd name="T6" fmla="*/ 13 w 39"/>
                  <a:gd name="T7" fmla="*/ 12 h 50"/>
                  <a:gd name="T8" fmla="*/ 21 w 39"/>
                  <a:gd name="T9" fmla="*/ 21 h 50"/>
                  <a:gd name="T10" fmla="*/ 35 w 39"/>
                  <a:gd name="T11" fmla="*/ 24 h 50"/>
                  <a:gd name="T12" fmla="*/ 22 w 39"/>
                  <a:gd name="T13" fmla="*/ 24 h 50"/>
                  <a:gd name="T14" fmla="*/ 39 w 39"/>
                  <a:gd name="T15" fmla="*/ 50 h 50"/>
                  <a:gd name="T16" fmla="*/ 21 w 39"/>
                  <a:gd name="T17" fmla="*/ 25 h 50"/>
                  <a:gd name="T18" fmla="*/ 21 w 39"/>
                  <a:gd name="T19" fmla="*/ 40 h 50"/>
                  <a:gd name="T20" fmla="*/ 19 w 39"/>
                  <a:gd name="T21" fmla="*/ 23 h 50"/>
                  <a:gd name="T22" fmla="*/ 10 w 39"/>
                  <a:gd name="T23" fmla="*/ 12 h 50"/>
                  <a:gd name="T24" fmla="*/ 7 w 39"/>
                  <a:gd name="T25" fmla="*/ 26 h 50"/>
                  <a:gd name="T26" fmla="*/ 8 w 39"/>
                  <a:gd name="T27" fmla="*/ 10 h 50"/>
                  <a:gd name="T28" fmla="*/ 0 w 39"/>
                  <a:gd name="T29" fmla="*/ 2 h 50"/>
                  <a:gd name="T30" fmla="*/ 2 w 39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50">
                    <a:moveTo>
                      <a:pt x="2" y="0"/>
                    </a:moveTo>
                    <a:cubicBezTo>
                      <a:pt x="4" y="1"/>
                      <a:pt x="9" y="6"/>
                      <a:pt x="11" y="9"/>
                    </a:cubicBezTo>
                    <a:cubicBezTo>
                      <a:pt x="13" y="8"/>
                      <a:pt x="23" y="7"/>
                      <a:pt x="28" y="13"/>
                    </a:cubicBezTo>
                    <a:cubicBezTo>
                      <a:pt x="26" y="11"/>
                      <a:pt x="15" y="9"/>
                      <a:pt x="13" y="12"/>
                    </a:cubicBezTo>
                    <a:cubicBezTo>
                      <a:pt x="15" y="13"/>
                      <a:pt x="20" y="21"/>
                      <a:pt x="21" y="21"/>
                    </a:cubicBezTo>
                    <a:cubicBezTo>
                      <a:pt x="22" y="21"/>
                      <a:pt x="29" y="20"/>
                      <a:pt x="35" y="24"/>
                    </a:cubicBezTo>
                    <a:cubicBezTo>
                      <a:pt x="30" y="23"/>
                      <a:pt x="25" y="22"/>
                      <a:pt x="22" y="24"/>
                    </a:cubicBezTo>
                    <a:cubicBezTo>
                      <a:pt x="24" y="24"/>
                      <a:pt x="38" y="44"/>
                      <a:pt x="39" y="50"/>
                    </a:cubicBezTo>
                    <a:cubicBezTo>
                      <a:pt x="36" y="44"/>
                      <a:pt x="22" y="25"/>
                      <a:pt x="21" y="25"/>
                    </a:cubicBezTo>
                    <a:cubicBezTo>
                      <a:pt x="20" y="26"/>
                      <a:pt x="20" y="36"/>
                      <a:pt x="21" y="40"/>
                    </a:cubicBezTo>
                    <a:cubicBezTo>
                      <a:pt x="19" y="37"/>
                      <a:pt x="18" y="27"/>
                      <a:pt x="19" y="23"/>
                    </a:cubicBezTo>
                    <a:cubicBezTo>
                      <a:pt x="18" y="21"/>
                      <a:pt x="11" y="12"/>
                      <a:pt x="10" y="12"/>
                    </a:cubicBezTo>
                    <a:cubicBezTo>
                      <a:pt x="9" y="12"/>
                      <a:pt x="7" y="22"/>
                      <a:pt x="7" y="26"/>
                    </a:cubicBezTo>
                    <a:cubicBezTo>
                      <a:pt x="5" y="22"/>
                      <a:pt x="7" y="13"/>
                      <a:pt x="8" y="10"/>
                    </a:cubicBezTo>
                    <a:cubicBezTo>
                      <a:pt x="7" y="8"/>
                      <a:pt x="1" y="3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227"/>
              <p:cNvSpPr/>
              <p:nvPr/>
            </p:nvSpPr>
            <p:spPr bwMode="auto">
              <a:xfrm>
                <a:off x="804" y="1579"/>
                <a:ext cx="61" cy="35"/>
              </a:xfrm>
              <a:custGeom>
                <a:avLst/>
                <a:gdLst>
                  <a:gd name="T0" fmla="*/ 72 w 72"/>
                  <a:gd name="T1" fmla="*/ 23 h 40"/>
                  <a:gd name="T2" fmla="*/ 9 w 72"/>
                  <a:gd name="T3" fmla="*/ 38 h 40"/>
                  <a:gd name="T4" fmla="*/ 72 w 72"/>
                  <a:gd name="T5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40">
                    <a:moveTo>
                      <a:pt x="72" y="23"/>
                    </a:moveTo>
                    <a:cubicBezTo>
                      <a:pt x="67" y="27"/>
                      <a:pt x="24" y="40"/>
                      <a:pt x="9" y="38"/>
                    </a:cubicBezTo>
                    <a:cubicBezTo>
                      <a:pt x="0" y="12"/>
                      <a:pt x="37" y="0"/>
                      <a:pt x="72" y="23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 228"/>
              <p:cNvSpPr/>
              <p:nvPr/>
            </p:nvSpPr>
            <p:spPr bwMode="auto">
              <a:xfrm>
                <a:off x="812" y="1599"/>
                <a:ext cx="53" cy="38"/>
              </a:xfrm>
              <a:custGeom>
                <a:avLst/>
                <a:gdLst>
                  <a:gd name="T0" fmla="*/ 63 w 63"/>
                  <a:gd name="T1" fmla="*/ 0 h 44"/>
                  <a:gd name="T2" fmla="*/ 0 w 63"/>
                  <a:gd name="T3" fmla="*/ 15 h 44"/>
                  <a:gd name="T4" fmla="*/ 63 w 63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" h="44">
                    <a:moveTo>
                      <a:pt x="63" y="0"/>
                    </a:moveTo>
                    <a:cubicBezTo>
                      <a:pt x="55" y="15"/>
                      <a:pt x="18" y="44"/>
                      <a:pt x="0" y="15"/>
                    </a:cubicBezTo>
                    <a:cubicBezTo>
                      <a:pt x="7" y="8"/>
                      <a:pt x="47" y="0"/>
                      <a:pt x="63" y="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229"/>
              <p:cNvSpPr/>
              <p:nvPr/>
            </p:nvSpPr>
            <p:spPr bwMode="auto">
              <a:xfrm>
                <a:off x="811" y="1593"/>
                <a:ext cx="54" cy="23"/>
              </a:xfrm>
              <a:custGeom>
                <a:avLst/>
                <a:gdLst>
                  <a:gd name="T0" fmla="*/ 0 w 64"/>
                  <a:gd name="T1" fmla="*/ 20 h 27"/>
                  <a:gd name="T2" fmla="*/ 13 w 64"/>
                  <a:gd name="T3" fmla="*/ 15 h 27"/>
                  <a:gd name="T4" fmla="*/ 25 w 64"/>
                  <a:gd name="T5" fmla="*/ 1 h 27"/>
                  <a:gd name="T6" fmla="*/ 17 w 64"/>
                  <a:gd name="T7" fmla="*/ 15 h 27"/>
                  <a:gd name="T8" fmla="*/ 29 w 64"/>
                  <a:gd name="T9" fmla="*/ 12 h 27"/>
                  <a:gd name="T10" fmla="*/ 38 w 64"/>
                  <a:gd name="T11" fmla="*/ 0 h 27"/>
                  <a:gd name="T12" fmla="*/ 32 w 64"/>
                  <a:gd name="T13" fmla="*/ 11 h 27"/>
                  <a:gd name="T14" fmla="*/ 64 w 64"/>
                  <a:gd name="T15" fmla="*/ 7 h 27"/>
                  <a:gd name="T16" fmla="*/ 33 w 64"/>
                  <a:gd name="T17" fmla="*/ 14 h 27"/>
                  <a:gd name="T18" fmla="*/ 47 w 64"/>
                  <a:gd name="T19" fmla="*/ 20 h 27"/>
                  <a:gd name="T20" fmla="*/ 30 w 64"/>
                  <a:gd name="T21" fmla="*/ 14 h 27"/>
                  <a:gd name="T22" fmla="*/ 15 w 64"/>
                  <a:gd name="T23" fmla="*/ 18 h 27"/>
                  <a:gd name="T24" fmla="*/ 27 w 64"/>
                  <a:gd name="T25" fmla="*/ 27 h 27"/>
                  <a:gd name="T26" fmla="*/ 12 w 64"/>
                  <a:gd name="T27" fmla="*/ 19 h 27"/>
                  <a:gd name="T28" fmla="*/ 2 w 64"/>
                  <a:gd name="T29" fmla="*/ 23 h 27"/>
                  <a:gd name="T30" fmla="*/ 0 w 64"/>
                  <a:gd name="T31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27">
                    <a:moveTo>
                      <a:pt x="0" y="20"/>
                    </a:moveTo>
                    <a:cubicBezTo>
                      <a:pt x="2" y="18"/>
                      <a:pt x="9" y="16"/>
                      <a:pt x="13" y="15"/>
                    </a:cubicBezTo>
                    <a:cubicBezTo>
                      <a:pt x="13" y="13"/>
                      <a:pt x="17" y="3"/>
                      <a:pt x="25" y="1"/>
                    </a:cubicBezTo>
                    <a:cubicBezTo>
                      <a:pt x="22" y="2"/>
                      <a:pt x="15" y="12"/>
                      <a:pt x="17" y="15"/>
                    </a:cubicBezTo>
                    <a:cubicBezTo>
                      <a:pt x="19" y="14"/>
                      <a:pt x="28" y="12"/>
                      <a:pt x="29" y="12"/>
                    </a:cubicBezTo>
                    <a:cubicBezTo>
                      <a:pt x="29" y="10"/>
                      <a:pt x="32" y="4"/>
                      <a:pt x="38" y="0"/>
                    </a:cubicBezTo>
                    <a:cubicBezTo>
                      <a:pt x="35" y="3"/>
                      <a:pt x="32" y="8"/>
                      <a:pt x="32" y="11"/>
                    </a:cubicBezTo>
                    <a:cubicBezTo>
                      <a:pt x="33" y="10"/>
                      <a:pt x="58" y="6"/>
                      <a:pt x="64" y="7"/>
                    </a:cubicBezTo>
                    <a:cubicBezTo>
                      <a:pt x="58" y="7"/>
                      <a:pt x="34" y="12"/>
                      <a:pt x="33" y="14"/>
                    </a:cubicBezTo>
                    <a:cubicBezTo>
                      <a:pt x="33" y="15"/>
                      <a:pt x="43" y="19"/>
                      <a:pt x="47" y="20"/>
                    </a:cubicBezTo>
                    <a:cubicBezTo>
                      <a:pt x="44" y="20"/>
                      <a:pt x="34" y="17"/>
                      <a:pt x="30" y="14"/>
                    </a:cubicBezTo>
                    <a:cubicBezTo>
                      <a:pt x="28" y="14"/>
                      <a:pt x="16" y="17"/>
                      <a:pt x="15" y="18"/>
                    </a:cubicBezTo>
                    <a:cubicBezTo>
                      <a:pt x="15" y="19"/>
                      <a:pt x="23" y="25"/>
                      <a:pt x="27" y="27"/>
                    </a:cubicBezTo>
                    <a:cubicBezTo>
                      <a:pt x="23" y="27"/>
                      <a:pt x="15" y="21"/>
                      <a:pt x="12" y="19"/>
                    </a:cubicBezTo>
                    <a:cubicBezTo>
                      <a:pt x="10" y="19"/>
                      <a:pt x="2" y="22"/>
                      <a:pt x="2" y="23"/>
                    </a:cubicBezTo>
                    <a:cubicBezTo>
                      <a:pt x="0" y="23"/>
                      <a:pt x="0" y="22"/>
                      <a:pt x="0" y="20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230"/>
              <p:cNvSpPr/>
              <p:nvPr/>
            </p:nvSpPr>
            <p:spPr bwMode="auto">
              <a:xfrm>
                <a:off x="673" y="2264"/>
                <a:ext cx="60" cy="32"/>
              </a:xfrm>
              <a:custGeom>
                <a:avLst/>
                <a:gdLst>
                  <a:gd name="T0" fmla="*/ 70 w 70"/>
                  <a:gd name="T1" fmla="*/ 27 h 38"/>
                  <a:gd name="T2" fmla="*/ 5 w 70"/>
                  <a:gd name="T3" fmla="*/ 34 h 38"/>
                  <a:gd name="T4" fmla="*/ 70 w 70"/>
                  <a:gd name="T5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38">
                    <a:moveTo>
                      <a:pt x="70" y="27"/>
                    </a:moveTo>
                    <a:cubicBezTo>
                      <a:pt x="64" y="31"/>
                      <a:pt x="20" y="38"/>
                      <a:pt x="5" y="34"/>
                    </a:cubicBezTo>
                    <a:cubicBezTo>
                      <a:pt x="0" y="7"/>
                      <a:pt x="38" y="0"/>
                      <a:pt x="70" y="27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231"/>
              <p:cNvSpPr/>
              <p:nvPr/>
            </p:nvSpPr>
            <p:spPr bwMode="auto">
              <a:xfrm>
                <a:off x="677" y="2285"/>
                <a:ext cx="56" cy="34"/>
              </a:xfrm>
              <a:custGeom>
                <a:avLst/>
                <a:gdLst>
                  <a:gd name="T0" fmla="*/ 65 w 65"/>
                  <a:gd name="T1" fmla="*/ 2 h 40"/>
                  <a:gd name="T2" fmla="*/ 0 w 65"/>
                  <a:gd name="T3" fmla="*/ 9 h 40"/>
                  <a:gd name="T4" fmla="*/ 65 w 65"/>
                  <a:gd name="T5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40">
                    <a:moveTo>
                      <a:pt x="65" y="2"/>
                    </a:moveTo>
                    <a:cubicBezTo>
                      <a:pt x="55" y="17"/>
                      <a:pt x="14" y="40"/>
                      <a:pt x="0" y="9"/>
                    </a:cubicBezTo>
                    <a:cubicBezTo>
                      <a:pt x="8" y="3"/>
                      <a:pt x="49" y="0"/>
                      <a:pt x="65" y="2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232"/>
              <p:cNvSpPr/>
              <p:nvPr/>
            </p:nvSpPr>
            <p:spPr bwMode="auto">
              <a:xfrm>
                <a:off x="676" y="2278"/>
                <a:ext cx="57" cy="22"/>
              </a:xfrm>
              <a:custGeom>
                <a:avLst/>
                <a:gdLst>
                  <a:gd name="T0" fmla="*/ 1 w 66"/>
                  <a:gd name="T1" fmla="*/ 15 h 26"/>
                  <a:gd name="T2" fmla="*/ 14 w 66"/>
                  <a:gd name="T3" fmla="*/ 12 h 26"/>
                  <a:gd name="T4" fmla="*/ 27 w 66"/>
                  <a:gd name="T5" fmla="*/ 0 h 26"/>
                  <a:gd name="T6" fmla="*/ 18 w 66"/>
                  <a:gd name="T7" fmla="*/ 12 h 26"/>
                  <a:gd name="T8" fmla="*/ 31 w 66"/>
                  <a:gd name="T9" fmla="*/ 11 h 26"/>
                  <a:gd name="T10" fmla="*/ 41 w 66"/>
                  <a:gd name="T11" fmla="*/ 0 h 26"/>
                  <a:gd name="T12" fmla="*/ 34 w 66"/>
                  <a:gd name="T13" fmla="*/ 10 h 26"/>
                  <a:gd name="T14" fmla="*/ 66 w 66"/>
                  <a:gd name="T15" fmla="*/ 10 h 26"/>
                  <a:gd name="T16" fmla="*/ 34 w 66"/>
                  <a:gd name="T17" fmla="*/ 13 h 26"/>
                  <a:gd name="T18" fmla="*/ 47 w 66"/>
                  <a:gd name="T19" fmla="*/ 21 h 26"/>
                  <a:gd name="T20" fmla="*/ 31 w 66"/>
                  <a:gd name="T21" fmla="*/ 13 h 26"/>
                  <a:gd name="T22" fmla="*/ 16 w 66"/>
                  <a:gd name="T23" fmla="*/ 15 h 26"/>
                  <a:gd name="T24" fmla="*/ 27 w 66"/>
                  <a:gd name="T25" fmla="*/ 26 h 26"/>
                  <a:gd name="T26" fmla="*/ 13 w 66"/>
                  <a:gd name="T27" fmla="*/ 16 h 26"/>
                  <a:gd name="T28" fmla="*/ 2 w 66"/>
                  <a:gd name="T29" fmla="*/ 18 h 26"/>
                  <a:gd name="T30" fmla="*/ 1 w 66"/>
                  <a:gd name="T31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26">
                    <a:moveTo>
                      <a:pt x="1" y="15"/>
                    </a:moveTo>
                    <a:cubicBezTo>
                      <a:pt x="3" y="13"/>
                      <a:pt x="10" y="13"/>
                      <a:pt x="14" y="12"/>
                    </a:cubicBezTo>
                    <a:cubicBezTo>
                      <a:pt x="14" y="10"/>
                      <a:pt x="20" y="0"/>
                      <a:pt x="27" y="0"/>
                    </a:cubicBezTo>
                    <a:cubicBezTo>
                      <a:pt x="25" y="0"/>
                      <a:pt x="16" y="9"/>
                      <a:pt x="18" y="12"/>
                    </a:cubicBezTo>
                    <a:cubicBezTo>
                      <a:pt x="20" y="11"/>
                      <a:pt x="30" y="11"/>
                      <a:pt x="31" y="11"/>
                    </a:cubicBezTo>
                    <a:cubicBezTo>
                      <a:pt x="31" y="9"/>
                      <a:pt x="34" y="3"/>
                      <a:pt x="41" y="0"/>
                    </a:cubicBezTo>
                    <a:cubicBezTo>
                      <a:pt x="38" y="3"/>
                      <a:pt x="34" y="8"/>
                      <a:pt x="34" y="10"/>
                    </a:cubicBezTo>
                    <a:cubicBezTo>
                      <a:pt x="35" y="10"/>
                      <a:pt x="60" y="9"/>
                      <a:pt x="66" y="10"/>
                    </a:cubicBezTo>
                    <a:cubicBezTo>
                      <a:pt x="60" y="10"/>
                      <a:pt x="35" y="12"/>
                      <a:pt x="34" y="13"/>
                    </a:cubicBezTo>
                    <a:cubicBezTo>
                      <a:pt x="34" y="14"/>
                      <a:pt x="43" y="19"/>
                      <a:pt x="47" y="21"/>
                    </a:cubicBezTo>
                    <a:cubicBezTo>
                      <a:pt x="44" y="21"/>
                      <a:pt x="34" y="16"/>
                      <a:pt x="31" y="13"/>
                    </a:cubicBezTo>
                    <a:cubicBezTo>
                      <a:pt x="29" y="13"/>
                      <a:pt x="17" y="14"/>
                      <a:pt x="16" y="15"/>
                    </a:cubicBezTo>
                    <a:cubicBezTo>
                      <a:pt x="15" y="16"/>
                      <a:pt x="23" y="23"/>
                      <a:pt x="27" y="26"/>
                    </a:cubicBezTo>
                    <a:cubicBezTo>
                      <a:pt x="22" y="25"/>
                      <a:pt x="16" y="18"/>
                      <a:pt x="13" y="16"/>
                    </a:cubicBezTo>
                    <a:cubicBezTo>
                      <a:pt x="11" y="15"/>
                      <a:pt x="3" y="17"/>
                      <a:pt x="2" y="18"/>
                    </a:cubicBezTo>
                    <a:cubicBezTo>
                      <a:pt x="1" y="18"/>
                      <a:pt x="0" y="17"/>
                      <a:pt x="1" y="15"/>
                    </a:cubicBezTo>
                    <a:close/>
                  </a:path>
                </a:pathLst>
              </a:custGeom>
              <a:solidFill>
                <a:srgbClr val="5188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233"/>
              <p:cNvSpPr/>
              <p:nvPr/>
            </p:nvSpPr>
            <p:spPr bwMode="auto">
              <a:xfrm>
                <a:off x="1" y="2237"/>
                <a:ext cx="7677" cy="981"/>
              </a:xfrm>
              <a:custGeom>
                <a:avLst/>
                <a:gdLst>
                  <a:gd name="T0" fmla="*/ 9024 w 9024"/>
                  <a:gd name="T1" fmla="*/ 1151 h 1151"/>
                  <a:gd name="T2" fmla="*/ 9024 w 9024"/>
                  <a:gd name="T3" fmla="*/ 928 h 1151"/>
                  <a:gd name="T4" fmla="*/ 4527 w 9024"/>
                  <a:gd name="T5" fmla="*/ 121 h 1151"/>
                  <a:gd name="T6" fmla="*/ 0 w 9024"/>
                  <a:gd name="T7" fmla="*/ 449 h 1151"/>
                  <a:gd name="T8" fmla="*/ 0 w 9024"/>
                  <a:gd name="T9" fmla="*/ 553 h 1151"/>
                  <a:gd name="T10" fmla="*/ 9024 w 9024"/>
                  <a:gd name="T11" fmla="*/ 1151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151">
                    <a:moveTo>
                      <a:pt x="9024" y="1151"/>
                    </a:moveTo>
                    <a:cubicBezTo>
                      <a:pt x="9024" y="928"/>
                      <a:pt x="9024" y="928"/>
                      <a:pt x="9024" y="928"/>
                    </a:cubicBezTo>
                    <a:cubicBezTo>
                      <a:pt x="8464" y="749"/>
                      <a:pt x="7113" y="235"/>
                      <a:pt x="4527" y="121"/>
                    </a:cubicBezTo>
                    <a:cubicBezTo>
                      <a:pt x="1770" y="0"/>
                      <a:pt x="469" y="392"/>
                      <a:pt x="0" y="449"/>
                    </a:cubicBezTo>
                    <a:cubicBezTo>
                      <a:pt x="0" y="553"/>
                      <a:pt x="0" y="553"/>
                      <a:pt x="0" y="553"/>
                    </a:cubicBezTo>
                    <a:lnTo>
                      <a:pt x="9024" y="1151"/>
                    </a:lnTo>
                    <a:close/>
                  </a:path>
                </a:pathLst>
              </a:custGeom>
              <a:solidFill>
                <a:srgbClr val="FFF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234"/>
              <p:cNvSpPr/>
              <p:nvPr/>
            </p:nvSpPr>
            <p:spPr bwMode="auto">
              <a:xfrm>
                <a:off x="1" y="2268"/>
                <a:ext cx="7677" cy="974"/>
              </a:xfrm>
              <a:custGeom>
                <a:avLst/>
                <a:gdLst>
                  <a:gd name="T0" fmla="*/ 9024 w 9024"/>
                  <a:gd name="T1" fmla="*/ 1144 h 1144"/>
                  <a:gd name="T2" fmla="*/ 9024 w 9024"/>
                  <a:gd name="T3" fmla="*/ 907 h 1144"/>
                  <a:gd name="T4" fmla="*/ 5039 w 9024"/>
                  <a:gd name="T5" fmla="*/ 170 h 1144"/>
                  <a:gd name="T6" fmla="*/ 0 w 9024"/>
                  <a:gd name="T7" fmla="*/ 444 h 1144"/>
                  <a:gd name="T8" fmla="*/ 0 w 9024"/>
                  <a:gd name="T9" fmla="*/ 865 h 1144"/>
                  <a:gd name="T10" fmla="*/ 9024 w 9024"/>
                  <a:gd name="T11" fmla="*/ 1144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144">
                    <a:moveTo>
                      <a:pt x="9024" y="1144"/>
                    </a:moveTo>
                    <a:cubicBezTo>
                      <a:pt x="9024" y="907"/>
                      <a:pt x="9024" y="907"/>
                      <a:pt x="9024" y="907"/>
                    </a:cubicBezTo>
                    <a:cubicBezTo>
                      <a:pt x="8378" y="732"/>
                      <a:pt x="6926" y="280"/>
                      <a:pt x="5039" y="170"/>
                    </a:cubicBezTo>
                    <a:cubicBezTo>
                      <a:pt x="2135" y="0"/>
                      <a:pt x="649" y="366"/>
                      <a:pt x="0" y="444"/>
                    </a:cubicBezTo>
                    <a:cubicBezTo>
                      <a:pt x="0" y="865"/>
                      <a:pt x="0" y="865"/>
                      <a:pt x="0" y="865"/>
                    </a:cubicBezTo>
                    <a:lnTo>
                      <a:pt x="9024" y="1144"/>
                    </a:lnTo>
                    <a:close/>
                  </a:path>
                </a:pathLst>
              </a:custGeom>
              <a:solidFill>
                <a:srgbClr val="B0C1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235"/>
              <p:cNvSpPr/>
              <p:nvPr/>
            </p:nvSpPr>
            <p:spPr bwMode="auto">
              <a:xfrm>
                <a:off x="1" y="2580"/>
                <a:ext cx="7677" cy="895"/>
              </a:xfrm>
              <a:custGeom>
                <a:avLst/>
                <a:gdLst>
                  <a:gd name="T0" fmla="*/ 9024 w 9024"/>
                  <a:gd name="T1" fmla="*/ 1051 h 1051"/>
                  <a:gd name="T2" fmla="*/ 9024 w 9024"/>
                  <a:gd name="T3" fmla="*/ 672 h 1051"/>
                  <a:gd name="T4" fmla="*/ 5248 w 9024"/>
                  <a:gd name="T5" fmla="*/ 103 h 1051"/>
                  <a:gd name="T6" fmla="*/ 0 w 9024"/>
                  <a:gd name="T7" fmla="*/ 472 h 1051"/>
                  <a:gd name="T8" fmla="*/ 0 w 9024"/>
                  <a:gd name="T9" fmla="*/ 1051 h 1051"/>
                  <a:gd name="T10" fmla="*/ 9024 w 9024"/>
                  <a:gd name="T11" fmla="*/ 1051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24" h="1051">
                    <a:moveTo>
                      <a:pt x="9024" y="1051"/>
                    </a:moveTo>
                    <a:cubicBezTo>
                      <a:pt x="9024" y="672"/>
                      <a:pt x="9024" y="672"/>
                      <a:pt x="9024" y="672"/>
                    </a:cubicBezTo>
                    <a:cubicBezTo>
                      <a:pt x="8530" y="542"/>
                      <a:pt x="7346" y="175"/>
                      <a:pt x="5248" y="103"/>
                    </a:cubicBezTo>
                    <a:cubicBezTo>
                      <a:pt x="2219" y="0"/>
                      <a:pt x="660" y="341"/>
                      <a:pt x="0" y="472"/>
                    </a:cubicBezTo>
                    <a:cubicBezTo>
                      <a:pt x="0" y="1051"/>
                      <a:pt x="0" y="1051"/>
                      <a:pt x="0" y="1051"/>
                    </a:cubicBezTo>
                    <a:lnTo>
                      <a:pt x="9024" y="1051"/>
                    </a:ln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236"/>
              <p:cNvSpPr/>
              <p:nvPr/>
            </p:nvSpPr>
            <p:spPr bwMode="auto">
              <a:xfrm>
                <a:off x="1" y="2882"/>
                <a:ext cx="7339" cy="593"/>
              </a:xfrm>
              <a:custGeom>
                <a:avLst/>
                <a:gdLst>
                  <a:gd name="T0" fmla="*/ 8626 w 8626"/>
                  <a:gd name="T1" fmla="*/ 696 h 696"/>
                  <a:gd name="T2" fmla="*/ 4859 w 8626"/>
                  <a:gd name="T3" fmla="*/ 147 h 696"/>
                  <a:gd name="T4" fmla="*/ 0 w 8626"/>
                  <a:gd name="T5" fmla="*/ 366 h 696"/>
                  <a:gd name="T6" fmla="*/ 0 w 8626"/>
                  <a:gd name="T7" fmla="*/ 696 h 696"/>
                  <a:gd name="T8" fmla="*/ 8626 w 8626"/>
                  <a:gd name="T9" fmla="*/ 69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26" h="696">
                    <a:moveTo>
                      <a:pt x="8626" y="696"/>
                    </a:moveTo>
                    <a:cubicBezTo>
                      <a:pt x="7914" y="536"/>
                      <a:pt x="6670" y="264"/>
                      <a:pt x="4859" y="147"/>
                    </a:cubicBezTo>
                    <a:cubicBezTo>
                      <a:pt x="2567" y="0"/>
                      <a:pt x="680" y="320"/>
                      <a:pt x="0" y="366"/>
                    </a:cubicBezTo>
                    <a:cubicBezTo>
                      <a:pt x="0" y="696"/>
                      <a:pt x="0" y="696"/>
                      <a:pt x="0" y="696"/>
                    </a:cubicBezTo>
                    <a:lnTo>
                      <a:pt x="8626" y="696"/>
                    </a:lnTo>
                    <a:close/>
                  </a:path>
                </a:pathLst>
              </a:custGeom>
              <a:solidFill>
                <a:srgbClr val="6D8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237"/>
              <p:cNvSpPr/>
              <p:nvPr/>
            </p:nvSpPr>
            <p:spPr bwMode="auto">
              <a:xfrm>
                <a:off x="80" y="2083"/>
                <a:ext cx="218" cy="204"/>
              </a:xfrm>
              <a:custGeom>
                <a:avLst/>
                <a:gdLst>
                  <a:gd name="T0" fmla="*/ 28 w 256"/>
                  <a:gd name="T1" fmla="*/ 5 h 239"/>
                  <a:gd name="T2" fmla="*/ 3 w 256"/>
                  <a:gd name="T3" fmla="*/ 0 h 239"/>
                  <a:gd name="T4" fmla="*/ 76 w 256"/>
                  <a:gd name="T5" fmla="*/ 163 h 239"/>
                  <a:gd name="T6" fmla="*/ 240 w 256"/>
                  <a:gd name="T7" fmla="*/ 239 h 239"/>
                  <a:gd name="T8" fmla="*/ 238 w 256"/>
                  <a:gd name="T9" fmla="*/ 163 h 239"/>
                  <a:gd name="T10" fmla="*/ 28 w 256"/>
                  <a:gd name="T11" fmla="*/ 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239">
                    <a:moveTo>
                      <a:pt x="2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89"/>
                      <a:pt x="76" y="163"/>
                    </a:cubicBezTo>
                    <a:cubicBezTo>
                      <a:pt x="135" y="220"/>
                      <a:pt x="240" y="239"/>
                      <a:pt x="240" y="239"/>
                    </a:cubicBezTo>
                    <a:cubicBezTo>
                      <a:pt x="240" y="239"/>
                      <a:pt x="256" y="188"/>
                      <a:pt x="238" y="163"/>
                    </a:cubicBezTo>
                    <a:cubicBezTo>
                      <a:pt x="47" y="162"/>
                      <a:pt x="28" y="5"/>
                      <a:pt x="28" y="5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238"/>
              <p:cNvSpPr/>
              <p:nvPr/>
            </p:nvSpPr>
            <p:spPr bwMode="auto">
              <a:xfrm>
                <a:off x="258" y="1961"/>
                <a:ext cx="274" cy="689"/>
              </a:xfrm>
              <a:custGeom>
                <a:avLst/>
                <a:gdLst>
                  <a:gd name="T0" fmla="*/ 290 w 322"/>
                  <a:gd name="T1" fmla="*/ 177 h 809"/>
                  <a:gd name="T2" fmla="*/ 242 w 322"/>
                  <a:gd name="T3" fmla="*/ 0 h 809"/>
                  <a:gd name="T4" fmla="*/ 211 w 322"/>
                  <a:gd name="T5" fmla="*/ 17 h 809"/>
                  <a:gd name="T6" fmla="*/ 181 w 322"/>
                  <a:gd name="T7" fmla="*/ 283 h 809"/>
                  <a:gd name="T8" fmla="*/ 133 w 322"/>
                  <a:gd name="T9" fmla="*/ 125 h 809"/>
                  <a:gd name="T10" fmla="*/ 0 w 322"/>
                  <a:gd name="T11" fmla="*/ 153 h 809"/>
                  <a:gd name="T12" fmla="*/ 63 w 322"/>
                  <a:gd name="T13" fmla="*/ 795 h 809"/>
                  <a:gd name="T14" fmla="*/ 183 w 322"/>
                  <a:gd name="T15" fmla="*/ 802 h 809"/>
                  <a:gd name="T16" fmla="*/ 322 w 322"/>
                  <a:gd name="T17" fmla="*/ 744 h 809"/>
                  <a:gd name="T18" fmla="*/ 203 w 322"/>
                  <a:gd name="T19" fmla="*/ 354 h 809"/>
                  <a:gd name="T20" fmla="*/ 290 w 322"/>
                  <a:gd name="T21" fmla="*/ 177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2" h="809">
                    <a:moveTo>
                      <a:pt x="290" y="177"/>
                    </a:moveTo>
                    <a:cubicBezTo>
                      <a:pt x="292" y="114"/>
                      <a:pt x="242" y="0"/>
                      <a:pt x="242" y="0"/>
                    </a:cubicBezTo>
                    <a:cubicBezTo>
                      <a:pt x="211" y="17"/>
                      <a:pt x="211" y="17"/>
                      <a:pt x="211" y="17"/>
                    </a:cubicBezTo>
                    <a:cubicBezTo>
                      <a:pt x="211" y="17"/>
                      <a:pt x="281" y="202"/>
                      <a:pt x="181" y="283"/>
                    </a:cubicBezTo>
                    <a:cubicBezTo>
                      <a:pt x="133" y="125"/>
                      <a:pt x="133" y="125"/>
                      <a:pt x="133" y="125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63" y="795"/>
                      <a:pt x="63" y="795"/>
                      <a:pt x="63" y="795"/>
                    </a:cubicBezTo>
                    <a:cubicBezTo>
                      <a:pt x="63" y="795"/>
                      <a:pt x="123" y="809"/>
                      <a:pt x="183" y="802"/>
                    </a:cubicBezTo>
                    <a:cubicBezTo>
                      <a:pt x="243" y="795"/>
                      <a:pt x="322" y="744"/>
                      <a:pt x="322" y="744"/>
                    </a:cubicBezTo>
                    <a:cubicBezTo>
                      <a:pt x="203" y="354"/>
                      <a:pt x="203" y="354"/>
                      <a:pt x="203" y="354"/>
                    </a:cubicBezTo>
                    <a:cubicBezTo>
                      <a:pt x="239" y="321"/>
                      <a:pt x="286" y="262"/>
                      <a:pt x="290" y="177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239"/>
              <p:cNvSpPr/>
              <p:nvPr/>
            </p:nvSpPr>
            <p:spPr bwMode="auto">
              <a:xfrm>
                <a:off x="316" y="2073"/>
                <a:ext cx="63" cy="573"/>
              </a:xfrm>
              <a:custGeom>
                <a:avLst/>
                <a:gdLst>
                  <a:gd name="T0" fmla="*/ 18 w 74"/>
                  <a:gd name="T1" fmla="*/ 294 h 673"/>
                  <a:gd name="T2" fmla="*/ 31 w 74"/>
                  <a:gd name="T3" fmla="*/ 253 h 673"/>
                  <a:gd name="T4" fmla="*/ 60 w 74"/>
                  <a:gd name="T5" fmla="*/ 170 h 673"/>
                  <a:gd name="T6" fmla="*/ 72 w 74"/>
                  <a:gd name="T7" fmla="*/ 83 h 673"/>
                  <a:gd name="T8" fmla="*/ 64 w 74"/>
                  <a:gd name="T9" fmla="*/ 39 h 673"/>
                  <a:gd name="T10" fmla="*/ 41 w 74"/>
                  <a:gd name="T11" fmla="*/ 1 h 673"/>
                  <a:gd name="T12" fmla="*/ 38 w 74"/>
                  <a:gd name="T13" fmla="*/ 1 h 673"/>
                  <a:gd name="T14" fmla="*/ 38 w 74"/>
                  <a:gd name="T15" fmla="*/ 3 h 673"/>
                  <a:gd name="T16" fmla="*/ 54 w 74"/>
                  <a:gd name="T17" fmla="*/ 42 h 673"/>
                  <a:gd name="T18" fmla="*/ 61 w 74"/>
                  <a:gd name="T19" fmla="*/ 83 h 673"/>
                  <a:gd name="T20" fmla="*/ 59 w 74"/>
                  <a:gd name="T21" fmla="*/ 126 h 673"/>
                  <a:gd name="T22" fmla="*/ 51 w 74"/>
                  <a:gd name="T23" fmla="*/ 168 h 673"/>
                  <a:gd name="T24" fmla="*/ 26 w 74"/>
                  <a:gd name="T25" fmla="*/ 251 h 673"/>
                  <a:gd name="T26" fmla="*/ 4 w 74"/>
                  <a:gd name="T27" fmla="*/ 335 h 673"/>
                  <a:gd name="T28" fmla="*/ 13 w 74"/>
                  <a:gd name="T29" fmla="*/ 422 h 673"/>
                  <a:gd name="T30" fmla="*/ 45 w 74"/>
                  <a:gd name="T31" fmla="*/ 503 h 673"/>
                  <a:gd name="T32" fmla="*/ 56 w 74"/>
                  <a:gd name="T33" fmla="*/ 545 h 673"/>
                  <a:gd name="T34" fmla="*/ 58 w 74"/>
                  <a:gd name="T35" fmla="*/ 566 h 673"/>
                  <a:gd name="T36" fmla="*/ 56 w 74"/>
                  <a:gd name="T37" fmla="*/ 587 h 673"/>
                  <a:gd name="T38" fmla="*/ 44 w 74"/>
                  <a:gd name="T39" fmla="*/ 628 h 673"/>
                  <a:gd name="T40" fmla="*/ 36 w 74"/>
                  <a:gd name="T41" fmla="*/ 671 h 673"/>
                  <a:gd name="T42" fmla="*/ 37 w 74"/>
                  <a:gd name="T43" fmla="*/ 673 h 673"/>
                  <a:gd name="T44" fmla="*/ 39 w 74"/>
                  <a:gd name="T45" fmla="*/ 671 h 673"/>
                  <a:gd name="T46" fmla="*/ 49 w 74"/>
                  <a:gd name="T47" fmla="*/ 630 h 673"/>
                  <a:gd name="T48" fmla="*/ 62 w 74"/>
                  <a:gd name="T49" fmla="*/ 588 h 673"/>
                  <a:gd name="T50" fmla="*/ 64 w 74"/>
                  <a:gd name="T51" fmla="*/ 566 h 673"/>
                  <a:gd name="T52" fmla="*/ 61 w 74"/>
                  <a:gd name="T53" fmla="*/ 544 h 673"/>
                  <a:gd name="T54" fmla="*/ 50 w 74"/>
                  <a:gd name="T55" fmla="*/ 501 h 673"/>
                  <a:gd name="T56" fmla="*/ 18 w 74"/>
                  <a:gd name="T57" fmla="*/ 421 h 673"/>
                  <a:gd name="T58" fmla="*/ 8 w 74"/>
                  <a:gd name="T59" fmla="*/ 379 h 673"/>
                  <a:gd name="T60" fmla="*/ 8 w 74"/>
                  <a:gd name="T61" fmla="*/ 336 h 673"/>
                  <a:gd name="T62" fmla="*/ 18 w 74"/>
                  <a:gd name="T63" fmla="*/ 294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673">
                    <a:moveTo>
                      <a:pt x="18" y="294"/>
                    </a:moveTo>
                    <a:cubicBezTo>
                      <a:pt x="22" y="280"/>
                      <a:pt x="26" y="266"/>
                      <a:pt x="31" y="253"/>
                    </a:cubicBezTo>
                    <a:cubicBezTo>
                      <a:pt x="41" y="225"/>
                      <a:pt x="52" y="198"/>
                      <a:pt x="60" y="170"/>
                    </a:cubicBezTo>
                    <a:cubicBezTo>
                      <a:pt x="68" y="142"/>
                      <a:pt x="74" y="113"/>
                      <a:pt x="72" y="83"/>
                    </a:cubicBezTo>
                    <a:cubicBezTo>
                      <a:pt x="71" y="68"/>
                      <a:pt x="69" y="53"/>
                      <a:pt x="64" y="39"/>
                    </a:cubicBezTo>
                    <a:cubicBezTo>
                      <a:pt x="58" y="25"/>
                      <a:pt x="51" y="12"/>
                      <a:pt x="41" y="1"/>
                    </a:cubicBezTo>
                    <a:cubicBezTo>
                      <a:pt x="40" y="0"/>
                      <a:pt x="39" y="0"/>
                      <a:pt x="38" y="1"/>
                    </a:cubicBezTo>
                    <a:cubicBezTo>
                      <a:pt x="38" y="1"/>
                      <a:pt x="37" y="2"/>
                      <a:pt x="38" y="3"/>
                    </a:cubicBezTo>
                    <a:cubicBezTo>
                      <a:pt x="44" y="16"/>
                      <a:pt x="50" y="29"/>
                      <a:pt x="54" y="42"/>
                    </a:cubicBezTo>
                    <a:cubicBezTo>
                      <a:pt x="58" y="56"/>
                      <a:pt x="60" y="69"/>
                      <a:pt x="61" y="83"/>
                    </a:cubicBezTo>
                    <a:cubicBezTo>
                      <a:pt x="62" y="97"/>
                      <a:pt x="61" y="112"/>
                      <a:pt x="59" y="126"/>
                    </a:cubicBezTo>
                    <a:cubicBezTo>
                      <a:pt x="57" y="140"/>
                      <a:pt x="55" y="154"/>
                      <a:pt x="51" y="168"/>
                    </a:cubicBezTo>
                    <a:cubicBezTo>
                      <a:pt x="44" y="196"/>
                      <a:pt x="35" y="223"/>
                      <a:pt x="26" y="251"/>
                    </a:cubicBezTo>
                    <a:cubicBezTo>
                      <a:pt x="17" y="279"/>
                      <a:pt x="8" y="306"/>
                      <a:pt x="4" y="335"/>
                    </a:cubicBezTo>
                    <a:cubicBezTo>
                      <a:pt x="0" y="365"/>
                      <a:pt x="4" y="394"/>
                      <a:pt x="13" y="422"/>
                    </a:cubicBezTo>
                    <a:cubicBezTo>
                      <a:pt x="22" y="450"/>
                      <a:pt x="35" y="476"/>
                      <a:pt x="45" y="503"/>
                    </a:cubicBezTo>
                    <a:cubicBezTo>
                      <a:pt x="49" y="517"/>
                      <a:pt x="53" y="531"/>
                      <a:pt x="56" y="545"/>
                    </a:cubicBezTo>
                    <a:cubicBezTo>
                      <a:pt x="57" y="552"/>
                      <a:pt x="57" y="559"/>
                      <a:pt x="58" y="566"/>
                    </a:cubicBezTo>
                    <a:cubicBezTo>
                      <a:pt x="58" y="573"/>
                      <a:pt x="58" y="580"/>
                      <a:pt x="56" y="587"/>
                    </a:cubicBezTo>
                    <a:cubicBezTo>
                      <a:pt x="54" y="601"/>
                      <a:pt x="49" y="614"/>
                      <a:pt x="44" y="628"/>
                    </a:cubicBezTo>
                    <a:cubicBezTo>
                      <a:pt x="39" y="642"/>
                      <a:pt x="35" y="656"/>
                      <a:pt x="36" y="671"/>
                    </a:cubicBezTo>
                    <a:cubicBezTo>
                      <a:pt x="36" y="672"/>
                      <a:pt x="37" y="673"/>
                      <a:pt x="37" y="673"/>
                    </a:cubicBezTo>
                    <a:cubicBezTo>
                      <a:pt x="38" y="673"/>
                      <a:pt x="39" y="672"/>
                      <a:pt x="39" y="671"/>
                    </a:cubicBezTo>
                    <a:cubicBezTo>
                      <a:pt x="39" y="657"/>
                      <a:pt x="44" y="643"/>
                      <a:pt x="49" y="630"/>
                    </a:cubicBezTo>
                    <a:cubicBezTo>
                      <a:pt x="54" y="616"/>
                      <a:pt x="60" y="603"/>
                      <a:pt x="62" y="588"/>
                    </a:cubicBezTo>
                    <a:cubicBezTo>
                      <a:pt x="64" y="581"/>
                      <a:pt x="64" y="573"/>
                      <a:pt x="64" y="566"/>
                    </a:cubicBezTo>
                    <a:cubicBezTo>
                      <a:pt x="64" y="558"/>
                      <a:pt x="63" y="551"/>
                      <a:pt x="61" y="544"/>
                    </a:cubicBezTo>
                    <a:cubicBezTo>
                      <a:pt x="59" y="529"/>
                      <a:pt x="55" y="515"/>
                      <a:pt x="50" y="501"/>
                    </a:cubicBezTo>
                    <a:cubicBezTo>
                      <a:pt x="40" y="474"/>
                      <a:pt x="27" y="448"/>
                      <a:pt x="18" y="421"/>
                    </a:cubicBezTo>
                    <a:cubicBezTo>
                      <a:pt x="13" y="407"/>
                      <a:pt x="9" y="393"/>
                      <a:pt x="8" y="379"/>
                    </a:cubicBezTo>
                    <a:cubicBezTo>
                      <a:pt x="6" y="365"/>
                      <a:pt x="6" y="350"/>
                      <a:pt x="8" y="336"/>
                    </a:cubicBezTo>
                    <a:cubicBezTo>
                      <a:pt x="10" y="322"/>
                      <a:pt x="13" y="308"/>
                      <a:pt x="18" y="294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240"/>
              <p:cNvSpPr/>
              <p:nvPr/>
            </p:nvSpPr>
            <p:spPr bwMode="auto">
              <a:xfrm>
                <a:off x="295" y="2085"/>
                <a:ext cx="60" cy="558"/>
              </a:xfrm>
              <a:custGeom>
                <a:avLst/>
                <a:gdLst>
                  <a:gd name="T0" fmla="*/ 45 w 70"/>
                  <a:gd name="T1" fmla="*/ 0 h 655"/>
                  <a:gd name="T2" fmla="*/ 42 w 70"/>
                  <a:gd name="T3" fmla="*/ 0 h 655"/>
                  <a:gd name="T4" fmla="*/ 42 w 70"/>
                  <a:gd name="T5" fmla="*/ 2 h 655"/>
                  <a:gd name="T6" fmla="*/ 59 w 70"/>
                  <a:gd name="T7" fmla="*/ 40 h 655"/>
                  <a:gd name="T8" fmla="*/ 63 w 70"/>
                  <a:gd name="T9" fmla="*/ 81 h 655"/>
                  <a:gd name="T10" fmla="*/ 44 w 70"/>
                  <a:gd name="T11" fmla="*/ 161 h 655"/>
                  <a:gd name="T12" fmla="*/ 15 w 70"/>
                  <a:gd name="T13" fmla="*/ 240 h 655"/>
                  <a:gd name="T14" fmla="*/ 5 w 70"/>
                  <a:gd name="T15" fmla="*/ 281 h 655"/>
                  <a:gd name="T16" fmla="*/ 1 w 70"/>
                  <a:gd name="T17" fmla="*/ 323 h 655"/>
                  <a:gd name="T18" fmla="*/ 12 w 70"/>
                  <a:gd name="T19" fmla="*/ 407 h 655"/>
                  <a:gd name="T20" fmla="*/ 36 w 70"/>
                  <a:gd name="T21" fmla="*/ 488 h 655"/>
                  <a:gd name="T22" fmla="*/ 39 w 70"/>
                  <a:gd name="T23" fmla="*/ 529 h 655"/>
                  <a:gd name="T24" fmla="*/ 37 w 70"/>
                  <a:gd name="T25" fmla="*/ 549 h 655"/>
                  <a:gd name="T26" fmla="*/ 32 w 70"/>
                  <a:gd name="T27" fmla="*/ 570 h 655"/>
                  <a:gd name="T28" fmla="*/ 23 w 70"/>
                  <a:gd name="T29" fmla="*/ 611 h 655"/>
                  <a:gd name="T30" fmla="*/ 22 w 70"/>
                  <a:gd name="T31" fmla="*/ 632 h 655"/>
                  <a:gd name="T32" fmla="*/ 27 w 70"/>
                  <a:gd name="T33" fmla="*/ 653 h 655"/>
                  <a:gd name="T34" fmla="*/ 29 w 70"/>
                  <a:gd name="T35" fmla="*/ 654 h 655"/>
                  <a:gd name="T36" fmla="*/ 30 w 70"/>
                  <a:gd name="T37" fmla="*/ 652 h 655"/>
                  <a:gd name="T38" fmla="*/ 26 w 70"/>
                  <a:gd name="T39" fmla="*/ 632 h 655"/>
                  <a:gd name="T40" fmla="*/ 27 w 70"/>
                  <a:gd name="T41" fmla="*/ 612 h 655"/>
                  <a:gd name="T42" fmla="*/ 36 w 70"/>
                  <a:gd name="T43" fmla="*/ 571 h 655"/>
                  <a:gd name="T44" fmla="*/ 41 w 70"/>
                  <a:gd name="T45" fmla="*/ 550 h 655"/>
                  <a:gd name="T46" fmla="*/ 43 w 70"/>
                  <a:gd name="T47" fmla="*/ 529 h 655"/>
                  <a:gd name="T48" fmla="*/ 40 w 70"/>
                  <a:gd name="T49" fmla="*/ 487 h 655"/>
                  <a:gd name="T50" fmla="*/ 17 w 70"/>
                  <a:gd name="T51" fmla="*/ 406 h 655"/>
                  <a:gd name="T52" fmla="*/ 6 w 70"/>
                  <a:gd name="T53" fmla="*/ 324 h 655"/>
                  <a:gd name="T54" fmla="*/ 10 w 70"/>
                  <a:gd name="T55" fmla="*/ 282 h 655"/>
                  <a:gd name="T56" fmla="*/ 20 w 70"/>
                  <a:gd name="T57" fmla="*/ 242 h 655"/>
                  <a:gd name="T58" fmla="*/ 50 w 70"/>
                  <a:gd name="T59" fmla="*/ 163 h 655"/>
                  <a:gd name="T60" fmla="*/ 69 w 70"/>
                  <a:gd name="T61" fmla="*/ 81 h 655"/>
                  <a:gd name="T62" fmla="*/ 64 w 70"/>
                  <a:gd name="T63" fmla="*/ 38 h 655"/>
                  <a:gd name="T64" fmla="*/ 45 w 70"/>
                  <a:gd name="T65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0" h="655">
                    <a:moveTo>
                      <a:pt x="45" y="0"/>
                    </a:moveTo>
                    <a:cubicBezTo>
                      <a:pt x="44" y="0"/>
                      <a:pt x="43" y="0"/>
                      <a:pt x="42" y="0"/>
                    </a:cubicBezTo>
                    <a:cubicBezTo>
                      <a:pt x="41" y="1"/>
                      <a:pt x="41" y="2"/>
                      <a:pt x="42" y="2"/>
                    </a:cubicBezTo>
                    <a:cubicBezTo>
                      <a:pt x="49" y="14"/>
                      <a:pt x="55" y="27"/>
                      <a:pt x="59" y="40"/>
                    </a:cubicBezTo>
                    <a:cubicBezTo>
                      <a:pt x="62" y="53"/>
                      <a:pt x="64" y="67"/>
                      <a:pt x="63" y="81"/>
                    </a:cubicBezTo>
                    <a:cubicBezTo>
                      <a:pt x="62" y="108"/>
                      <a:pt x="54" y="135"/>
                      <a:pt x="44" y="161"/>
                    </a:cubicBezTo>
                    <a:cubicBezTo>
                      <a:pt x="35" y="188"/>
                      <a:pt x="24" y="213"/>
                      <a:pt x="15" y="240"/>
                    </a:cubicBezTo>
                    <a:cubicBezTo>
                      <a:pt x="11" y="254"/>
                      <a:pt x="8" y="267"/>
                      <a:pt x="5" y="281"/>
                    </a:cubicBezTo>
                    <a:cubicBezTo>
                      <a:pt x="3" y="295"/>
                      <a:pt x="1" y="309"/>
                      <a:pt x="1" y="323"/>
                    </a:cubicBezTo>
                    <a:cubicBezTo>
                      <a:pt x="0" y="352"/>
                      <a:pt x="4" y="380"/>
                      <a:pt x="12" y="407"/>
                    </a:cubicBezTo>
                    <a:cubicBezTo>
                      <a:pt x="19" y="434"/>
                      <a:pt x="30" y="460"/>
                      <a:pt x="36" y="488"/>
                    </a:cubicBezTo>
                    <a:cubicBezTo>
                      <a:pt x="38" y="501"/>
                      <a:pt x="40" y="515"/>
                      <a:pt x="39" y="529"/>
                    </a:cubicBezTo>
                    <a:cubicBezTo>
                      <a:pt x="39" y="536"/>
                      <a:pt x="38" y="543"/>
                      <a:pt x="37" y="549"/>
                    </a:cubicBezTo>
                    <a:cubicBezTo>
                      <a:pt x="35" y="556"/>
                      <a:pt x="34" y="563"/>
                      <a:pt x="32" y="570"/>
                    </a:cubicBezTo>
                    <a:cubicBezTo>
                      <a:pt x="29" y="583"/>
                      <a:pt x="25" y="597"/>
                      <a:pt x="23" y="611"/>
                    </a:cubicBezTo>
                    <a:cubicBezTo>
                      <a:pt x="22" y="618"/>
                      <a:pt x="22" y="625"/>
                      <a:pt x="22" y="632"/>
                    </a:cubicBezTo>
                    <a:cubicBezTo>
                      <a:pt x="22" y="639"/>
                      <a:pt x="24" y="647"/>
                      <a:pt x="27" y="653"/>
                    </a:cubicBezTo>
                    <a:cubicBezTo>
                      <a:pt x="27" y="654"/>
                      <a:pt x="28" y="655"/>
                      <a:pt x="29" y="654"/>
                    </a:cubicBezTo>
                    <a:cubicBezTo>
                      <a:pt x="30" y="654"/>
                      <a:pt x="30" y="653"/>
                      <a:pt x="30" y="652"/>
                    </a:cubicBezTo>
                    <a:cubicBezTo>
                      <a:pt x="27" y="646"/>
                      <a:pt x="26" y="639"/>
                      <a:pt x="26" y="632"/>
                    </a:cubicBezTo>
                    <a:cubicBezTo>
                      <a:pt x="25" y="625"/>
                      <a:pt x="26" y="618"/>
                      <a:pt x="27" y="612"/>
                    </a:cubicBezTo>
                    <a:cubicBezTo>
                      <a:pt x="29" y="598"/>
                      <a:pt x="33" y="584"/>
                      <a:pt x="36" y="571"/>
                    </a:cubicBezTo>
                    <a:cubicBezTo>
                      <a:pt x="38" y="564"/>
                      <a:pt x="39" y="557"/>
                      <a:pt x="41" y="550"/>
                    </a:cubicBezTo>
                    <a:cubicBezTo>
                      <a:pt x="42" y="543"/>
                      <a:pt x="43" y="536"/>
                      <a:pt x="43" y="529"/>
                    </a:cubicBezTo>
                    <a:cubicBezTo>
                      <a:pt x="44" y="515"/>
                      <a:pt x="43" y="501"/>
                      <a:pt x="40" y="487"/>
                    </a:cubicBezTo>
                    <a:cubicBezTo>
                      <a:pt x="35" y="459"/>
                      <a:pt x="24" y="433"/>
                      <a:pt x="17" y="406"/>
                    </a:cubicBezTo>
                    <a:cubicBezTo>
                      <a:pt x="9" y="379"/>
                      <a:pt x="5" y="351"/>
                      <a:pt x="6" y="324"/>
                    </a:cubicBezTo>
                    <a:cubicBezTo>
                      <a:pt x="6" y="310"/>
                      <a:pt x="8" y="296"/>
                      <a:pt x="10" y="282"/>
                    </a:cubicBezTo>
                    <a:cubicBezTo>
                      <a:pt x="13" y="269"/>
                      <a:pt x="16" y="255"/>
                      <a:pt x="20" y="242"/>
                    </a:cubicBezTo>
                    <a:cubicBezTo>
                      <a:pt x="29" y="215"/>
                      <a:pt x="40" y="190"/>
                      <a:pt x="50" y="163"/>
                    </a:cubicBezTo>
                    <a:cubicBezTo>
                      <a:pt x="59" y="137"/>
                      <a:pt x="68" y="109"/>
                      <a:pt x="69" y="81"/>
                    </a:cubicBezTo>
                    <a:cubicBezTo>
                      <a:pt x="70" y="67"/>
                      <a:pt x="68" y="52"/>
                      <a:pt x="64" y="38"/>
                    </a:cubicBezTo>
                    <a:cubicBezTo>
                      <a:pt x="60" y="24"/>
                      <a:pt x="53" y="12"/>
                      <a:pt x="45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241"/>
              <p:cNvSpPr/>
              <p:nvPr/>
            </p:nvSpPr>
            <p:spPr bwMode="auto">
              <a:xfrm>
                <a:off x="274" y="2083"/>
                <a:ext cx="46" cy="185"/>
              </a:xfrm>
              <a:custGeom>
                <a:avLst/>
                <a:gdLst>
                  <a:gd name="T0" fmla="*/ 37 w 54"/>
                  <a:gd name="T1" fmla="*/ 22 h 217"/>
                  <a:gd name="T2" fmla="*/ 14 w 54"/>
                  <a:gd name="T3" fmla="*/ 1 h 217"/>
                  <a:gd name="T4" fmla="*/ 12 w 54"/>
                  <a:gd name="T5" fmla="*/ 2 h 217"/>
                  <a:gd name="T6" fmla="*/ 12 w 54"/>
                  <a:gd name="T7" fmla="*/ 4 h 217"/>
                  <a:gd name="T8" fmla="*/ 42 w 54"/>
                  <a:gd name="T9" fmla="*/ 52 h 217"/>
                  <a:gd name="T10" fmla="*/ 46 w 54"/>
                  <a:gd name="T11" fmla="*/ 110 h 217"/>
                  <a:gd name="T12" fmla="*/ 34 w 54"/>
                  <a:gd name="T13" fmla="*/ 168 h 217"/>
                  <a:gd name="T14" fmla="*/ 21 w 54"/>
                  <a:gd name="T15" fmla="*/ 194 h 217"/>
                  <a:gd name="T16" fmla="*/ 13 w 54"/>
                  <a:gd name="T17" fmla="*/ 206 h 217"/>
                  <a:gd name="T18" fmla="*/ 1 w 54"/>
                  <a:gd name="T19" fmla="*/ 214 h 217"/>
                  <a:gd name="T20" fmla="*/ 0 w 54"/>
                  <a:gd name="T21" fmla="*/ 216 h 217"/>
                  <a:gd name="T22" fmla="*/ 2 w 54"/>
                  <a:gd name="T23" fmla="*/ 217 h 217"/>
                  <a:gd name="T24" fmla="*/ 16 w 54"/>
                  <a:gd name="T25" fmla="*/ 209 h 217"/>
                  <a:gd name="T26" fmla="*/ 25 w 54"/>
                  <a:gd name="T27" fmla="*/ 197 h 217"/>
                  <a:gd name="T28" fmla="*/ 39 w 54"/>
                  <a:gd name="T29" fmla="*/ 170 h 217"/>
                  <a:gd name="T30" fmla="*/ 52 w 54"/>
                  <a:gd name="T31" fmla="*/ 111 h 217"/>
                  <a:gd name="T32" fmla="*/ 48 w 54"/>
                  <a:gd name="T33" fmla="*/ 50 h 217"/>
                  <a:gd name="T34" fmla="*/ 37 w 54"/>
                  <a:gd name="T35" fmla="*/ 2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217">
                    <a:moveTo>
                      <a:pt x="37" y="22"/>
                    </a:moveTo>
                    <a:cubicBezTo>
                      <a:pt x="31" y="13"/>
                      <a:pt x="24" y="5"/>
                      <a:pt x="14" y="1"/>
                    </a:cubicBezTo>
                    <a:cubicBezTo>
                      <a:pt x="13" y="0"/>
                      <a:pt x="12" y="1"/>
                      <a:pt x="12" y="2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28" y="16"/>
                      <a:pt x="37" y="33"/>
                      <a:pt x="42" y="52"/>
                    </a:cubicBezTo>
                    <a:cubicBezTo>
                      <a:pt x="46" y="71"/>
                      <a:pt x="47" y="91"/>
                      <a:pt x="46" y="110"/>
                    </a:cubicBezTo>
                    <a:cubicBezTo>
                      <a:pt x="44" y="130"/>
                      <a:pt x="41" y="149"/>
                      <a:pt x="34" y="168"/>
                    </a:cubicBezTo>
                    <a:cubicBezTo>
                      <a:pt x="31" y="177"/>
                      <a:pt x="27" y="186"/>
                      <a:pt x="21" y="194"/>
                    </a:cubicBezTo>
                    <a:cubicBezTo>
                      <a:pt x="19" y="198"/>
                      <a:pt x="16" y="203"/>
                      <a:pt x="13" y="206"/>
                    </a:cubicBezTo>
                    <a:cubicBezTo>
                      <a:pt x="10" y="209"/>
                      <a:pt x="6" y="212"/>
                      <a:pt x="1" y="214"/>
                    </a:cubicBezTo>
                    <a:cubicBezTo>
                      <a:pt x="0" y="214"/>
                      <a:pt x="0" y="215"/>
                      <a:pt x="0" y="216"/>
                    </a:cubicBezTo>
                    <a:cubicBezTo>
                      <a:pt x="0" y="217"/>
                      <a:pt x="1" y="217"/>
                      <a:pt x="2" y="217"/>
                    </a:cubicBezTo>
                    <a:cubicBezTo>
                      <a:pt x="7" y="215"/>
                      <a:pt x="12" y="212"/>
                      <a:pt x="16" y="209"/>
                    </a:cubicBezTo>
                    <a:cubicBezTo>
                      <a:pt x="19" y="205"/>
                      <a:pt x="22" y="201"/>
                      <a:pt x="25" y="197"/>
                    </a:cubicBezTo>
                    <a:cubicBezTo>
                      <a:pt x="31" y="188"/>
                      <a:pt x="36" y="179"/>
                      <a:pt x="39" y="170"/>
                    </a:cubicBezTo>
                    <a:cubicBezTo>
                      <a:pt x="46" y="151"/>
                      <a:pt x="50" y="131"/>
                      <a:pt x="52" y="111"/>
                    </a:cubicBezTo>
                    <a:cubicBezTo>
                      <a:pt x="54" y="91"/>
                      <a:pt x="53" y="70"/>
                      <a:pt x="48" y="50"/>
                    </a:cubicBezTo>
                    <a:cubicBezTo>
                      <a:pt x="46" y="40"/>
                      <a:pt x="42" y="31"/>
                      <a:pt x="37" y="2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242"/>
              <p:cNvSpPr/>
              <p:nvPr/>
            </p:nvSpPr>
            <p:spPr bwMode="auto">
              <a:xfrm>
                <a:off x="267" y="2101"/>
                <a:ext cx="21" cy="93"/>
              </a:xfrm>
              <a:custGeom>
                <a:avLst/>
                <a:gdLst>
                  <a:gd name="T0" fmla="*/ 14 w 24"/>
                  <a:gd name="T1" fmla="*/ 13 h 109"/>
                  <a:gd name="T2" fmla="*/ 5 w 24"/>
                  <a:gd name="T3" fmla="*/ 1 h 109"/>
                  <a:gd name="T4" fmla="*/ 3 w 24"/>
                  <a:gd name="T5" fmla="*/ 2 h 109"/>
                  <a:gd name="T6" fmla="*/ 3 w 24"/>
                  <a:gd name="T7" fmla="*/ 3 h 109"/>
                  <a:gd name="T8" fmla="*/ 9 w 24"/>
                  <a:gd name="T9" fmla="*/ 15 h 109"/>
                  <a:gd name="T10" fmla="*/ 14 w 24"/>
                  <a:gd name="T11" fmla="*/ 28 h 109"/>
                  <a:gd name="T12" fmla="*/ 18 w 24"/>
                  <a:gd name="T13" fmla="*/ 55 h 109"/>
                  <a:gd name="T14" fmla="*/ 14 w 24"/>
                  <a:gd name="T15" fmla="*/ 83 h 109"/>
                  <a:gd name="T16" fmla="*/ 1 w 24"/>
                  <a:gd name="T17" fmla="*/ 106 h 109"/>
                  <a:gd name="T18" fmla="*/ 1 w 24"/>
                  <a:gd name="T19" fmla="*/ 108 h 109"/>
                  <a:gd name="T20" fmla="*/ 3 w 24"/>
                  <a:gd name="T21" fmla="*/ 108 h 109"/>
                  <a:gd name="T22" fmla="*/ 19 w 24"/>
                  <a:gd name="T23" fmla="*/ 84 h 109"/>
                  <a:gd name="T24" fmla="*/ 24 w 24"/>
                  <a:gd name="T25" fmla="*/ 55 h 109"/>
                  <a:gd name="T26" fmla="*/ 20 w 24"/>
                  <a:gd name="T27" fmla="*/ 26 h 109"/>
                  <a:gd name="T28" fmla="*/ 14 w 24"/>
                  <a:gd name="T29" fmla="*/ 1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109">
                    <a:moveTo>
                      <a:pt x="14" y="13"/>
                    </a:moveTo>
                    <a:cubicBezTo>
                      <a:pt x="12" y="8"/>
                      <a:pt x="10" y="4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8"/>
                      <a:pt x="7" y="11"/>
                      <a:pt x="9" y="15"/>
                    </a:cubicBezTo>
                    <a:cubicBezTo>
                      <a:pt x="11" y="19"/>
                      <a:pt x="13" y="24"/>
                      <a:pt x="14" y="28"/>
                    </a:cubicBezTo>
                    <a:cubicBezTo>
                      <a:pt x="17" y="37"/>
                      <a:pt x="18" y="46"/>
                      <a:pt x="18" y="55"/>
                    </a:cubicBezTo>
                    <a:cubicBezTo>
                      <a:pt x="18" y="65"/>
                      <a:pt x="17" y="74"/>
                      <a:pt x="14" y="83"/>
                    </a:cubicBezTo>
                    <a:cubicBezTo>
                      <a:pt x="12" y="91"/>
                      <a:pt x="7" y="99"/>
                      <a:pt x="1" y="106"/>
                    </a:cubicBezTo>
                    <a:cubicBezTo>
                      <a:pt x="0" y="107"/>
                      <a:pt x="0" y="108"/>
                      <a:pt x="1" y="108"/>
                    </a:cubicBezTo>
                    <a:cubicBezTo>
                      <a:pt x="1" y="109"/>
                      <a:pt x="2" y="109"/>
                      <a:pt x="3" y="108"/>
                    </a:cubicBezTo>
                    <a:cubicBezTo>
                      <a:pt x="10" y="102"/>
                      <a:pt x="16" y="93"/>
                      <a:pt x="19" y="84"/>
                    </a:cubicBezTo>
                    <a:cubicBezTo>
                      <a:pt x="22" y="75"/>
                      <a:pt x="24" y="65"/>
                      <a:pt x="24" y="55"/>
                    </a:cubicBezTo>
                    <a:cubicBezTo>
                      <a:pt x="24" y="45"/>
                      <a:pt x="22" y="36"/>
                      <a:pt x="20" y="26"/>
                    </a:cubicBezTo>
                    <a:cubicBezTo>
                      <a:pt x="18" y="22"/>
                      <a:pt x="17" y="17"/>
                      <a:pt x="14" y="13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243"/>
              <p:cNvSpPr/>
              <p:nvPr/>
            </p:nvSpPr>
            <p:spPr bwMode="auto">
              <a:xfrm>
                <a:off x="496" y="2613"/>
                <a:ext cx="3" cy="1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1 h 1"/>
                  <a:gd name="T4" fmla="*/ 1 w 3"/>
                  <a:gd name="T5" fmla="*/ 0 h 1"/>
                  <a:gd name="T6" fmla="*/ 3 w 3"/>
                  <a:gd name="T7" fmla="*/ 0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244"/>
              <p:cNvSpPr/>
              <p:nvPr/>
            </p:nvSpPr>
            <p:spPr bwMode="auto">
              <a:xfrm>
                <a:off x="482" y="2486"/>
                <a:ext cx="19" cy="130"/>
              </a:xfrm>
              <a:custGeom>
                <a:avLst/>
                <a:gdLst>
                  <a:gd name="T0" fmla="*/ 21 w 23"/>
                  <a:gd name="T1" fmla="*/ 0 h 153"/>
                  <a:gd name="T2" fmla="*/ 19 w 23"/>
                  <a:gd name="T3" fmla="*/ 1 h 153"/>
                  <a:gd name="T4" fmla="*/ 7 w 23"/>
                  <a:gd name="T5" fmla="*/ 38 h 153"/>
                  <a:gd name="T6" fmla="*/ 0 w 23"/>
                  <a:gd name="T7" fmla="*/ 76 h 153"/>
                  <a:gd name="T8" fmla="*/ 3 w 23"/>
                  <a:gd name="T9" fmla="*/ 115 h 153"/>
                  <a:gd name="T10" fmla="*/ 9 w 23"/>
                  <a:gd name="T11" fmla="*/ 134 h 153"/>
                  <a:gd name="T12" fmla="*/ 13 w 23"/>
                  <a:gd name="T13" fmla="*/ 143 h 153"/>
                  <a:gd name="T14" fmla="*/ 15 w 23"/>
                  <a:gd name="T15" fmla="*/ 147 h 153"/>
                  <a:gd name="T16" fmla="*/ 16 w 23"/>
                  <a:gd name="T17" fmla="*/ 149 h 153"/>
                  <a:gd name="T18" fmla="*/ 17 w 23"/>
                  <a:gd name="T19" fmla="*/ 150 h 153"/>
                  <a:gd name="T20" fmla="*/ 17 w 23"/>
                  <a:gd name="T21" fmla="*/ 151 h 153"/>
                  <a:gd name="T22" fmla="*/ 17 w 23"/>
                  <a:gd name="T23" fmla="*/ 151 h 153"/>
                  <a:gd name="T24" fmla="*/ 17 w 23"/>
                  <a:gd name="T25" fmla="*/ 151 h 153"/>
                  <a:gd name="T26" fmla="*/ 20 w 23"/>
                  <a:gd name="T27" fmla="*/ 152 h 153"/>
                  <a:gd name="T28" fmla="*/ 21 w 23"/>
                  <a:gd name="T29" fmla="*/ 151 h 153"/>
                  <a:gd name="T30" fmla="*/ 21 w 23"/>
                  <a:gd name="T31" fmla="*/ 150 h 153"/>
                  <a:gd name="T32" fmla="*/ 20 w 23"/>
                  <a:gd name="T33" fmla="*/ 150 h 153"/>
                  <a:gd name="T34" fmla="*/ 20 w 23"/>
                  <a:gd name="T35" fmla="*/ 149 h 153"/>
                  <a:gd name="T36" fmla="*/ 18 w 23"/>
                  <a:gd name="T37" fmla="*/ 149 h 153"/>
                  <a:gd name="T38" fmla="*/ 17 w 23"/>
                  <a:gd name="T39" fmla="*/ 150 h 153"/>
                  <a:gd name="T40" fmla="*/ 17 w 23"/>
                  <a:gd name="T41" fmla="*/ 150 h 153"/>
                  <a:gd name="T42" fmla="*/ 17 w 23"/>
                  <a:gd name="T43" fmla="*/ 151 h 153"/>
                  <a:gd name="T44" fmla="*/ 17 w 23"/>
                  <a:gd name="T45" fmla="*/ 151 h 153"/>
                  <a:gd name="T46" fmla="*/ 17 w 23"/>
                  <a:gd name="T47" fmla="*/ 150 h 153"/>
                  <a:gd name="T48" fmla="*/ 17 w 23"/>
                  <a:gd name="T49" fmla="*/ 150 h 153"/>
                  <a:gd name="T50" fmla="*/ 18 w 23"/>
                  <a:gd name="T51" fmla="*/ 149 h 153"/>
                  <a:gd name="T52" fmla="*/ 20 w 23"/>
                  <a:gd name="T53" fmla="*/ 149 h 153"/>
                  <a:gd name="T54" fmla="*/ 20 w 23"/>
                  <a:gd name="T55" fmla="*/ 150 h 153"/>
                  <a:gd name="T56" fmla="*/ 20 w 23"/>
                  <a:gd name="T57" fmla="*/ 150 h 153"/>
                  <a:gd name="T58" fmla="*/ 20 w 23"/>
                  <a:gd name="T59" fmla="*/ 149 h 153"/>
                  <a:gd name="T60" fmla="*/ 20 w 23"/>
                  <a:gd name="T61" fmla="*/ 149 h 153"/>
                  <a:gd name="T62" fmla="*/ 20 w 23"/>
                  <a:gd name="T63" fmla="*/ 148 h 153"/>
                  <a:gd name="T64" fmla="*/ 19 w 23"/>
                  <a:gd name="T65" fmla="*/ 146 h 153"/>
                  <a:gd name="T66" fmla="*/ 17 w 23"/>
                  <a:gd name="T67" fmla="*/ 141 h 153"/>
                  <a:gd name="T68" fmla="*/ 13 w 23"/>
                  <a:gd name="T69" fmla="*/ 132 h 153"/>
                  <a:gd name="T70" fmla="*/ 9 w 23"/>
                  <a:gd name="T71" fmla="*/ 114 h 153"/>
                  <a:gd name="T72" fmla="*/ 7 w 23"/>
                  <a:gd name="T73" fmla="*/ 77 h 153"/>
                  <a:gd name="T74" fmla="*/ 13 w 23"/>
                  <a:gd name="T75" fmla="*/ 40 h 153"/>
                  <a:gd name="T76" fmla="*/ 23 w 23"/>
                  <a:gd name="T77" fmla="*/ 3 h 153"/>
                  <a:gd name="T78" fmla="*/ 21 w 23"/>
                  <a:gd name="T79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53">
                    <a:moveTo>
                      <a:pt x="21" y="0"/>
                    </a:moveTo>
                    <a:cubicBezTo>
                      <a:pt x="21" y="0"/>
                      <a:pt x="20" y="1"/>
                      <a:pt x="19" y="1"/>
                    </a:cubicBezTo>
                    <a:cubicBezTo>
                      <a:pt x="14" y="13"/>
                      <a:pt x="10" y="25"/>
                      <a:pt x="7" y="38"/>
                    </a:cubicBezTo>
                    <a:cubicBezTo>
                      <a:pt x="3" y="50"/>
                      <a:pt x="1" y="63"/>
                      <a:pt x="0" y="76"/>
                    </a:cubicBezTo>
                    <a:cubicBezTo>
                      <a:pt x="0" y="89"/>
                      <a:pt x="0" y="103"/>
                      <a:pt x="3" y="115"/>
                    </a:cubicBezTo>
                    <a:cubicBezTo>
                      <a:pt x="5" y="122"/>
                      <a:pt x="6" y="128"/>
                      <a:pt x="9" y="134"/>
                    </a:cubicBezTo>
                    <a:cubicBezTo>
                      <a:pt x="10" y="137"/>
                      <a:pt x="11" y="140"/>
                      <a:pt x="13" y="143"/>
                    </a:cubicBezTo>
                    <a:cubicBezTo>
                      <a:pt x="15" y="147"/>
                      <a:pt x="15" y="147"/>
                      <a:pt x="15" y="147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8" y="152"/>
                      <a:pt x="18" y="153"/>
                      <a:pt x="20" y="152"/>
                    </a:cubicBezTo>
                    <a:cubicBezTo>
                      <a:pt x="21" y="151"/>
                      <a:pt x="21" y="151"/>
                      <a:pt x="21" y="151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0"/>
                      <a:pt x="20" y="150"/>
                      <a:pt x="20" y="150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20" y="149"/>
                      <a:pt x="19" y="149"/>
                      <a:pt x="18" y="149"/>
                    </a:cubicBezTo>
                    <a:cubicBezTo>
                      <a:pt x="18" y="150"/>
                      <a:pt x="17" y="150"/>
                      <a:pt x="17" y="150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7" y="150"/>
                      <a:pt x="17" y="150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0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8" y="150"/>
                      <a:pt x="18" y="149"/>
                      <a:pt x="18" y="149"/>
                    </a:cubicBezTo>
                    <a:cubicBezTo>
                      <a:pt x="19" y="149"/>
                      <a:pt x="20" y="149"/>
                      <a:pt x="20" y="149"/>
                    </a:cubicBezTo>
                    <a:cubicBezTo>
                      <a:pt x="20" y="149"/>
                      <a:pt x="20" y="149"/>
                      <a:pt x="20" y="150"/>
                    </a:cubicBezTo>
                    <a:cubicBezTo>
                      <a:pt x="20" y="150"/>
                      <a:pt x="20" y="150"/>
                      <a:pt x="20" y="150"/>
                    </a:cubicBezTo>
                    <a:cubicBezTo>
                      <a:pt x="20" y="150"/>
                      <a:pt x="20" y="149"/>
                      <a:pt x="20" y="149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19" y="146"/>
                      <a:pt x="19" y="146"/>
                      <a:pt x="19" y="146"/>
                    </a:cubicBezTo>
                    <a:cubicBezTo>
                      <a:pt x="17" y="141"/>
                      <a:pt x="17" y="141"/>
                      <a:pt x="17" y="141"/>
                    </a:cubicBezTo>
                    <a:cubicBezTo>
                      <a:pt x="16" y="138"/>
                      <a:pt x="14" y="135"/>
                      <a:pt x="13" y="132"/>
                    </a:cubicBezTo>
                    <a:cubicBezTo>
                      <a:pt x="12" y="127"/>
                      <a:pt x="10" y="120"/>
                      <a:pt x="9" y="114"/>
                    </a:cubicBezTo>
                    <a:cubicBezTo>
                      <a:pt x="7" y="102"/>
                      <a:pt x="6" y="89"/>
                      <a:pt x="7" y="77"/>
                    </a:cubicBezTo>
                    <a:cubicBezTo>
                      <a:pt x="8" y="64"/>
                      <a:pt x="10" y="52"/>
                      <a:pt x="13" y="40"/>
                    </a:cubicBezTo>
                    <a:cubicBezTo>
                      <a:pt x="16" y="27"/>
                      <a:pt x="19" y="15"/>
                      <a:pt x="23" y="3"/>
                    </a:cubicBezTo>
                    <a:cubicBezTo>
                      <a:pt x="23" y="2"/>
                      <a:pt x="22" y="1"/>
                      <a:pt x="21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245"/>
              <p:cNvSpPr/>
              <p:nvPr/>
            </p:nvSpPr>
            <p:spPr bwMode="auto">
              <a:xfrm>
                <a:off x="496" y="2614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246"/>
              <p:cNvSpPr/>
              <p:nvPr/>
            </p:nvSpPr>
            <p:spPr bwMode="auto">
              <a:xfrm>
                <a:off x="499" y="261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247"/>
              <p:cNvSpPr/>
              <p:nvPr/>
            </p:nvSpPr>
            <p:spPr bwMode="auto">
              <a:xfrm>
                <a:off x="446" y="2439"/>
                <a:ext cx="42" cy="189"/>
              </a:xfrm>
              <a:custGeom>
                <a:avLst/>
                <a:gdLst>
                  <a:gd name="T0" fmla="*/ 49 w 49"/>
                  <a:gd name="T1" fmla="*/ 2 h 222"/>
                  <a:gd name="T2" fmla="*/ 47 w 49"/>
                  <a:gd name="T3" fmla="*/ 0 h 222"/>
                  <a:gd name="T4" fmla="*/ 45 w 49"/>
                  <a:gd name="T5" fmla="*/ 2 h 222"/>
                  <a:gd name="T6" fmla="*/ 41 w 49"/>
                  <a:gd name="T7" fmla="*/ 30 h 222"/>
                  <a:gd name="T8" fmla="*/ 28 w 49"/>
                  <a:gd name="T9" fmla="*/ 55 h 222"/>
                  <a:gd name="T10" fmla="*/ 13 w 49"/>
                  <a:gd name="T11" fmla="*/ 81 h 222"/>
                  <a:gd name="T12" fmla="*/ 3 w 49"/>
                  <a:gd name="T13" fmla="*/ 109 h 222"/>
                  <a:gd name="T14" fmla="*/ 6 w 49"/>
                  <a:gd name="T15" fmla="*/ 168 h 222"/>
                  <a:gd name="T16" fmla="*/ 10 w 49"/>
                  <a:gd name="T17" fmla="*/ 182 h 222"/>
                  <a:gd name="T18" fmla="*/ 15 w 49"/>
                  <a:gd name="T19" fmla="*/ 196 h 222"/>
                  <a:gd name="T20" fmla="*/ 32 w 49"/>
                  <a:gd name="T21" fmla="*/ 221 h 222"/>
                  <a:gd name="T22" fmla="*/ 34 w 49"/>
                  <a:gd name="T23" fmla="*/ 221 h 222"/>
                  <a:gd name="T24" fmla="*/ 34 w 49"/>
                  <a:gd name="T25" fmla="*/ 219 h 222"/>
                  <a:gd name="T26" fmla="*/ 19 w 49"/>
                  <a:gd name="T27" fmla="*/ 194 h 222"/>
                  <a:gd name="T28" fmla="*/ 11 w 49"/>
                  <a:gd name="T29" fmla="*/ 167 h 222"/>
                  <a:gd name="T30" fmla="*/ 9 w 49"/>
                  <a:gd name="T31" fmla="*/ 110 h 222"/>
                  <a:gd name="T32" fmla="*/ 18 w 49"/>
                  <a:gd name="T33" fmla="*/ 83 h 222"/>
                  <a:gd name="T34" fmla="*/ 32 w 49"/>
                  <a:gd name="T35" fmla="*/ 58 h 222"/>
                  <a:gd name="T36" fmla="*/ 46 w 49"/>
                  <a:gd name="T37" fmla="*/ 32 h 222"/>
                  <a:gd name="T38" fmla="*/ 49 w 49"/>
                  <a:gd name="T39" fmla="*/ 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222">
                    <a:moveTo>
                      <a:pt x="49" y="2"/>
                    </a:moveTo>
                    <a:cubicBezTo>
                      <a:pt x="49" y="1"/>
                      <a:pt x="48" y="0"/>
                      <a:pt x="47" y="0"/>
                    </a:cubicBezTo>
                    <a:cubicBezTo>
                      <a:pt x="46" y="0"/>
                      <a:pt x="45" y="1"/>
                      <a:pt x="45" y="2"/>
                    </a:cubicBezTo>
                    <a:cubicBezTo>
                      <a:pt x="46" y="12"/>
                      <a:pt x="44" y="21"/>
                      <a:pt x="41" y="30"/>
                    </a:cubicBezTo>
                    <a:cubicBezTo>
                      <a:pt x="38" y="39"/>
                      <a:pt x="33" y="47"/>
                      <a:pt x="28" y="55"/>
                    </a:cubicBezTo>
                    <a:cubicBezTo>
                      <a:pt x="23" y="64"/>
                      <a:pt x="17" y="72"/>
                      <a:pt x="13" y="81"/>
                    </a:cubicBezTo>
                    <a:cubicBezTo>
                      <a:pt x="8" y="90"/>
                      <a:pt x="5" y="99"/>
                      <a:pt x="3" y="109"/>
                    </a:cubicBezTo>
                    <a:cubicBezTo>
                      <a:pt x="0" y="129"/>
                      <a:pt x="1" y="149"/>
                      <a:pt x="6" y="168"/>
                    </a:cubicBezTo>
                    <a:cubicBezTo>
                      <a:pt x="7" y="173"/>
                      <a:pt x="8" y="178"/>
                      <a:pt x="10" y="182"/>
                    </a:cubicBezTo>
                    <a:cubicBezTo>
                      <a:pt x="11" y="187"/>
                      <a:pt x="13" y="192"/>
                      <a:pt x="15" y="196"/>
                    </a:cubicBezTo>
                    <a:cubicBezTo>
                      <a:pt x="20" y="205"/>
                      <a:pt x="25" y="213"/>
                      <a:pt x="32" y="221"/>
                    </a:cubicBezTo>
                    <a:cubicBezTo>
                      <a:pt x="32" y="222"/>
                      <a:pt x="33" y="222"/>
                      <a:pt x="34" y="221"/>
                    </a:cubicBezTo>
                    <a:cubicBezTo>
                      <a:pt x="35" y="221"/>
                      <a:pt x="35" y="220"/>
                      <a:pt x="34" y="219"/>
                    </a:cubicBezTo>
                    <a:cubicBezTo>
                      <a:pt x="28" y="211"/>
                      <a:pt x="23" y="203"/>
                      <a:pt x="19" y="194"/>
                    </a:cubicBezTo>
                    <a:cubicBezTo>
                      <a:pt x="16" y="186"/>
                      <a:pt x="13" y="176"/>
                      <a:pt x="11" y="167"/>
                    </a:cubicBezTo>
                    <a:cubicBezTo>
                      <a:pt x="7" y="148"/>
                      <a:pt x="6" y="129"/>
                      <a:pt x="9" y="110"/>
                    </a:cubicBezTo>
                    <a:cubicBezTo>
                      <a:pt x="11" y="101"/>
                      <a:pt x="14" y="92"/>
                      <a:pt x="18" y="83"/>
                    </a:cubicBezTo>
                    <a:cubicBezTo>
                      <a:pt x="22" y="75"/>
                      <a:pt x="27" y="67"/>
                      <a:pt x="32" y="58"/>
                    </a:cubicBezTo>
                    <a:cubicBezTo>
                      <a:pt x="38" y="50"/>
                      <a:pt x="43" y="41"/>
                      <a:pt x="46" y="32"/>
                    </a:cubicBezTo>
                    <a:cubicBezTo>
                      <a:pt x="49" y="22"/>
                      <a:pt x="49" y="12"/>
                      <a:pt x="49" y="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248"/>
              <p:cNvSpPr/>
              <p:nvPr/>
            </p:nvSpPr>
            <p:spPr bwMode="auto">
              <a:xfrm>
                <a:off x="418" y="2322"/>
                <a:ext cx="41" cy="313"/>
              </a:xfrm>
              <a:custGeom>
                <a:avLst/>
                <a:gdLst>
                  <a:gd name="T0" fmla="*/ 34 w 48"/>
                  <a:gd name="T1" fmla="*/ 345 h 367"/>
                  <a:gd name="T2" fmla="*/ 25 w 48"/>
                  <a:gd name="T3" fmla="*/ 324 h 367"/>
                  <a:gd name="T4" fmla="*/ 15 w 48"/>
                  <a:gd name="T5" fmla="*/ 279 h 367"/>
                  <a:gd name="T6" fmla="*/ 20 w 48"/>
                  <a:gd name="T7" fmla="*/ 187 h 367"/>
                  <a:gd name="T8" fmla="*/ 25 w 48"/>
                  <a:gd name="T9" fmla="*/ 165 h 367"/>
                  <a:gd name="T10" fmla="*/ 33 w 48"/>
                  <a:gd name="T11" fmla="*/ 143 h 367"/>
                  <a:gd name="T12" fmla="*/ 43 w 48"/>
                  <a:gd name="T13" fmla="*/ 96 h 367"/>
                  <a:gd name="T14" fmla="*/ 45 w 48"/>
                  <a:gd name="T15" fmla="*/ 48 h 367"/>
                  <a:gd name="T16" fmla="*/ 39 w 48"/>
                  <a:gd name="T17" fmla="*/ 2 h 367"/>
                  <a:gd name="T18" fmla="*/ 37 w 48"/>
                  <a:gd name="T19" fmla="*/ 0 h 367"/>
                  <a:gd name="T20" fmla="*/ 35 w 48"/>
                  <a:gd name="T21" fmla="*/ 2 h 367"/>
                  <a:gd name="T22" fmla="*/ 34 w 48"/>
                  <a:gd name="T23" fmla="*/ 95 h 367"/>
                  <a:gd name="T24" fmla="*/ 23 w 48"/>
                  <a:gd name="T25" fmla="*/ 140 h 367"/>
                  <a:gd name="T26" fmla="*/ 15 w 48"/>
                  <a:gd name="T27" fmla="*/ 162 h 367"/>
                  <a:gd name="T28" fmla="*/ 9 w 48"/>
                  <a:gd name="T29" fmla="*/ 185 h 367"/>
                  <a:gd name="T30" fmla="*/ 5 w 48"/>
                  <a:gd name="T31" fmla="*/ 281 h 367"/>
                  <a:gd name="T32" fmla="*/ 18 w 48"/>
                  <a:gd name="T33" fmla="*/ 327 h 367"/>
                  <a:gd name="T34" fmla="*/ 29 w 48"/>
                  <a:gd name="T35" fmla="*/ 349 h 367"/>
                  <a:gd name="T36" fmla="*/ 45 w 48"/>
                  <a:gd name="T37" fmla="*/ 367 h 367"/>
                  <a:gd name="T38" fmla="*/ 47 w 48"/>
                  <a:gd name="T39" fmla="*/ 366 h 367"/>
                  <a:gd name="T40" fmla="*/ 47 w 48"/>
                  <a:gd name="T41" fmla="*/ 364 h 367"/>
                  <a:gd name="T42" fmla="*/ 34 w 48"/>
                  <a:gd name="T43" fmla="*/ 345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367">
                    <a:moveTo>
                      <a:pt x="34" y="345"/>
                    </a:moveTo>
                    <a:cubicBezTo>
                      <a:pt x="30" y="339"/>
                      <a:pt x="28" y="332"/>
                      <a:pt x="25" y="324"/>
                    </a:cubicBezTo>
                    <a:cubicBezTo>
                      <a:pt x="21" y="310"/>
                      <a:pt x="17" y="294"/>
                      <a:pt x="15" y="279"/>
                    </a:cubicBezTo>
                    <a:cubicBezTo>
                      <a:pt x="12" y="249"/>
                      <a:pt x="13" y="218"/>
                      <a:pt x="20" y="187"/>
                    </a:cubicBezTo>
                    <a:cubicBezTo>
                      <a:pt x="21" y="180"/>
                      <a:pt x="23" y="173"/>
                      <a:pt x="25" y="165"/>
                    </a:cubicBezTo>
                    <a:cubicBezTo>
                      <a:pt x="27" y="158"/>
                      <a:pt x="30" y="150"/>
                      <a:pt x="33" y="143"/>
                    </a:cubicBezTo>
                    <a:cubicBezTo>
                      <a:pt x="38" y="128"/>
                      <a:pt x="41" y="112"/>
                      <a:pt x="43" y="96"/>
                    </a:cubicBezTo>
                    <a:cubicBezTo>
                      <a:pt x="46" y="80"/>
                      <a:pt x="46" y="64"/>
                      <a:pt x="45" y="48"/>
                    </a:cubicBezTo>
                    <a:cubicBezTo>
                      <a:pt x="44" y="33"/>
                      <a:pt x="42" y="17"/>
                      <a:pt x="39" y="2"/>
                    </a:cubicBezTo>
                    <a:cubicBezTo>
                      <a:pt x="39" y="1"/>
                      <a:pt x="38" y="0"/>
                      <a:pt x="37" y="0"/>
                    </a:cubicBezTo>
                    <a:cubicBezTo>
                      <a:pt x="36" y="0"/>
                      <a:pt x="35" y="1"/>
                      <a:pt x="35" y="2"/>
                    </a:cubicBezTo>
                    <a:cubicBezTo>
                      <a:pt x="39" y="33"/>
                      <a:pt x="40" y="64"/>
                      <a:pt x="34" y="95"/>
                    </a:cubicBezTo>
                    <a:cubicBezTo>
                      <a:pt x="32" y="110"/>
                      <a:pt x="28" y="125"/>
                      <a:pt x="23" y="140"/>
                    </a:cubicBezTo>
                    <a:cubicBezTo>
                      <a:pt x="20" y="147"/>
                      <a:pt x="17" y="154"/>
                      <a:pt x="15" y="162"/>
                    </a:cubicBezTo>
                    <a:cubicBezTo>
                      <a:pt x="12" y="170"/>
                      <a:pt x="10" y="177"/>
                      <a:pt x="9" y="185"/>
                    </a:cubicBezTo>
                    <a:cubicBezTo>
                      <a:pt x="2" y="216"/>
                      <a:pt x="0" y="249"/>
                      <a:pt x="5" y="281"/>
                    </a:cubicBezTo>
                    <a:cubicBezTo>
                      <a:pt x="8" y="296"/>
                      <a:pt x="12" y="312"/>
                      <a:pt x="18" y="327"/>
                    </a:cubicBezTo>
                    <a:cubicBezTo>
                      <a:pt x="21" y="334"/>
                      <a:pt x="24" y="342"/>
                      <a:pt x="29" y="349"/>
                    </a:cubicBezTo>
                    <a:cubicBezTo>
                      <a:pt x="33" y="355"/>
                      <a:pt x="39" y="361"/>
                      <a:pt x="45" y="367"/>
                    </a:cubicBezTo>
                    <a:cubicBezTo>
                      <a:pt x="45" y="367"/>
                      <a:pt x="47" y="367"/>
                      <a:pt x="47" y="366"/>
                    </a:cubicBezTo>
                    <a:cubicBezTo>
                      <a:pt x="48" y="366"/>
                      <a:pt x="48" y="365"/>
                      <a:pt x="47" y="364"/>
                    </a:cubicBezTo>
                    <a:cubicBezTo>
                      <a:pt x="42" y="358"/>
                      <a:pt x="38" y="352"/>
                      <a:pt x="34" y="345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249"/>
              <p:cNvSpPr/>
              <p:nvPr/>
            </p:nvSpPr>
            <p:spPr bwMode="auto">
              <a:xfrm>
                <a:off x="0" y="1043"/>
                <a:ext cx="796" cy="1075"/>
              </a:xfrm>
              <a:custGeom>
                <a:avLst/>
                <a:gdLst>
                  <a:gd name="T0" fmla="*/ 327 w 935"/>
                  <a:gd name="T1" fmla="*/ 1249 h 1262"/>
                  <a:gd name="T2" fmla="*/ 897 w 935"/>
                  <a:gd name="T3" fmla="*/ 573 h 1262"/>
                  <a:gd name="T4" fmla="*/ 190 w 935"/>
                  <a:gd name="T5" fmla="*/ 40 h 1262"/>
                  <a:gd name="T6" fmla="*/ 0 w 935"/>
                  <a:gd name="T7" fmla="*/ 89 h 1262"/>
                  <a:gd name="T8" fmla="*/ 0 w 935"/>
                  <a:gd name="T9" fmla="*/ 1205 h 1262"/>
                  <a:gd name="T10" fmla="*/ 327 w 935"/>
                  <a:gd name="T11" fmla="*/ 1249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5" h="1262">
                    <a:moveTo>
                      <a:pt x="327" y="1249"/>
                    </a:moveTo>
                    <a:cubicBezTo>
                      <a:pt x="679" y="1210"/>
                      <a:pt x="935" y="907"/>
                      <a:pt x="897" y="573"/>
                    </a:cubicBezTo>
                    <a:cubicBezTo>
                      <a:pt x="859" y="239"/>
                      <a:pt x="542" y="0"/>
                      <a:pt x="190" y="40"/>
                    </a:cubicBezTo>
                    <a:cubicBezTo>
                      <a:pt x="123" y="47"/>
                      <a:pt x="59" y="64"/>
                      <a:pt x="0" y="89"/>
                    </a:cubicBezTo>
                    <a:cubicBezTo>
                      <a:pt x="0" y="1205"/>
                      <a:pt x="0" y="1205"/>
                      <a:pt x="0" y="1205"/>
                    </a:cubicBezTo>
                    <a:cubicBezTo>
                      <a:pt x="100" y="1245"/>
                      <a:pt x="211" y="1262"/>
                      <a:pt x="327" y="1249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Oval 250"/>
              <p:cNvSpPr>
                <a:spLocks noChangeArrowheads="1"/>
              </p:cNvSpPr>
              <p:nvPr/>
            </p:nvSpPr>
            <p:spPr bwMode="auto">
              <a:xfrm>
                <a:off x="106" y="1654"/>
                <a:ext cx="108" cy="108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Oval 251"/>
              <p:cNvSpPr>
                <a:spLocks noChangeArrowheads="1"/>
              </p:cNvSpPr>
              <p:nvPr/>
            </p:nvSpPr>
            <p:spPr bwMode="auto">
              <a:xfrm>
                <a:off x="140" y="1659"/>
                <a:ext cx="38" cy="13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Oval 252"/>
              <p:cNvSpPr>
                <a:spLocks noChangeArrowheads="1"/>
              </p:cNvSpPr>
              <p:nvPr/>
            </p:nvSpPr>
            <p:spPr bwMode="auto">
              <a:xfrm>
                <a:off x="148" y="1665"/>
                <a:ext cx="21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Rectangle 253"/>
              <p:cNvSpPr>
                <a:spLocks noChangeArrowheads="1"/>
              </p:cNvSpPr>
              <p:nvPr/>
            </p:nvSpPr>
            <p:spPr bwMode="auto">
              <a:xfrm>
                <a:off x="158" y="1640"/>
                <a:ext cx="3" cy="2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Oval 254"/>
              <p:cNvSpPr>
                <a:spLocks noChangeArrowheads="1"/>
              </p:cNvSpPr>
              <p:nvPr/>
            </p:nvSpPr>
            <p:spPr bwMode="auto">
              <a:xfrm>
                <a:off x="163" y="1677"/>
                <a:ext cx="40" cy="43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Oval 255"/>
              <p:cNvSpPr>
                <a:spLocks noChangeArrowheads="1"/>
              </p:cNvSpPr>
              <p:nvPr/>
            </p:nvSpPr>
            <p:spPr bwMode="auto">
              <a:xfrm>
                <a:off x="604" y="1545"/>
                <a:ext cx="108" cy="108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Oval 256"/>
              <p:cNvSpPr>
                <a:spLocks noChangeArrowheads="1"/>
              </p:cNvSpPr>
              <p:nvPr/>
            </p:nvSpPr>
            <p:spPr bwMode="auto">
              <a:xfrm>
                <a:off x="638" y="1550"/>
                <a:ext cx="38" cy="14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Oval 257"/>
              <p:cNvSpPr>
                <a:spLocks noChangeArrowheads="1"/>
              </p:cNvSpPr>
              <p:nvPr/>
            </p:nvSpPr>
            <p:spPr bwMode="auto">
              <a:xfrm>
                <a:off x="647" y="1556"/>
                <a:ext cx="21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Rectangle 258"/>
              <p:cNvSpPr>
                <a:spLocks noChangeArrowheads="1"/>
              </p:cNvSpPr>
              <p:nvPr/>
            </p:nvSpPr>
            <p:spPr bwMode="auto">
              <a:xfrm>
                <a:off x="657" y="1531"/>
                <a:ext cx="2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Oval 259"/>
              <p:cNvSpPr>
                <a:spLocks noChangeArrowheads="1"/>
              </p:cNvSpPr>
              <p:nvPr/>
            </p:nvSpPr>
            <p:spPr bwMode="auto">
              <a:xfrm>
                <a:off x="663" y="1568"/>
                <a:ext cx="39" cy="4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Oval 260"/>
              <p:cNvSpPr>
                <a:spLocks noChangeArrowheads="1"/>
              </p:cNvSpPr>
              <p:nvPr/>
            </p:nvSpPr>
            <p:spPr bwMode="auto">
              <a:xfrm>
                <a:off x="443" y="1318"/>
                <a:ext cx="67" cy="66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Oval 261"/>
              <p:cNvSpPr>
                <a:spLocks noChangeArrowheads="1"/>
              </p:cNvSpPr>
              <p:nvPr/>
            </p:nvSpPr>
            <p:spPr bwMode="auto">
              <a:xfrm>
                <a:off x="465" y="1321"/>
                <a:ext cx="23" cy="9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Oval 262"/>
              <p:cNvSpPr>
                <a:spLocks noChangeArrowheads="1"/>
              </p:cNvSpPr>
              <p:nvPr/>
            </p:nvSpPr>
            <p:spPr bwMode="auto">
              <a:xfrm>
                <a:off x="470" y="1325"/>
                <a:ext cx="12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Rectangle 263"/>
              <p:cNvSpPr>
                <a:spLocks noChangeArrowheads="1"/>
              </p:cNvSpPr>
              <p:nvPr/>
            </p:nvSpPr>
            <p:spPr bwMode="auto">
              <a:xfrm>
                <a:off x="476" y="1309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Oval 264"/>
              <p:cNvSpPr>
                <a:spLocks noChangeArrowheads="1"/>
              </p:cNvSpPr>
              <p:nvPr/>
            </p:nvSpPr>
            <p:spPr bwMode="auto">
              <a:xfrm>
                <a:off x="479" y="1332"/>
                <a:ext cx="25" cy="27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Oval 265"/>
              <p:cNvSpPr>
                <a:spLocks noChangeArrowheads="1"/>
              </p:cNvSpPr>
              <p:nvPr/>
            </p:nvSpPr>
            <p:spPr bwMode="auto">
              <a:xfrm>
                <a:off x="465" y="1875"/>
                <a:ext cx="85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Oval 266"/>
              <p:cNvSpPr>
                <a:spLocks noChangeArrowheads="1"/>
              </p:cNvSpPr>
              <p:nvPr/>
            </p:nvSpPr>
            <p:spPr bwMode="auto">
              <a:xfrm>
                <a:off x="492" y="1878"/>
                <a:ext cx="30" cy="12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Oval 267"/>
              <p:cNvSpPr>
                <a:spLocks noChangeArrowheads="1"/>
              </p:cNvSpPr>
              <p:nvPr/>
            </p:nvSpPr>
            <p:spPr bwMode="auto">
              <a:xfrm>
                <a:off x="499" y="1884"/>
                <a:ext cx="16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Rectangle 268"/>
              <p:cNvSpPr>
                <a:spLocks noChangeArrowheads="1"/>
              </p:cNvSpPr>
              <p:nvPr/>
            </p:nvSpPr>
            <p:spPr bwMode="auto">
              <a:xfrm>
                <a:off x="506" y="1864"/>
                <a:ext cx="3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Oval 269"/>
              <p:cNvSpPr>
                <a:spLocks noChangeArrowheads="1"/>
              </p:cNvSpPr>
              <p:nvPr/>
            </p:nvSpPr>
            <p:spPr bwMode="auto">
              <a:xfrm>
                <a:off x="511" y="1893"/>
                <a:ext cx="30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Oval 270"/>
              <p:cNvSpPr>
                <a:spLocks noChangeArrowheads="1"/>
              </p:cNvSpPr>
              <p:nvPr/>
            </p:nvSpPr>
            <p:spPr bwMode="auto">
              <a:xfrm>
                <a:off x="491" y="1512"/>
                <a:ext cx="84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Oval 271"/>
              <p:cNvSpPr>
                <a:spLocks noChangeArrowheads="1"/>
              </p:cNvSpPr>
              <p:nvPr/>
            </p:nvSpPr>
            <p:spPr bwMode="auto">
              <a:xfrm>
                <a:off x="517" y="1516"/>
                <a:ext cx="30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Oval 272"/>
              <p:cNvSpPr>
                <a:spLocks noChangeArrowheads="1"/>
              </p:cNvSpPr>
              <p:nvPr/>
            </p:nvSpPr>
            <p:spPr bwMode="auto">
              <a:xfrm>
                <a:off x="524" y="1521"/>
                <a:ext cx="16" cy="6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Rectangle 273"/>
              <p:cNvSpPr>
                <a:spLocks noChangeArrowheads="1"/>
              </p:cNvSpPr>
              <p:nvPr/>
            </p:nvSpPr>
            <p:spPr bwMode="auto">
              <a:xfrm>
                <a:off x="532" y="1501"/>
                <a:ext cx="1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Oval 274"/>
              <p:cNvSpPr>
                <a:spLocks noChangeArrowheads="1"/>
              </p:cNvSpPr>
              <p:nvPr/>
            </p:nvSpPr>
            <p:spPr bwMode="auto">
              <a:xfrm>
                <a:off x="536" y="1531"/>
                <a:ext cx="31" cy="33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Oval 275"/>
              <p:cNvSpPr>
                <a:spLocks noChangeArrowheads="1"/>
              </p:cNvSpPr>
              <p:nvPr/>
            </p:nvSpPr>
            <p:spPr bwMode="auto">
              <a:xfrm>
                <a:off x="149" y="1115"/>
                <a:ext cx="84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Oval 276"/>
              <p:cNvSpPr>
                <a:spLocks noChangeArrowheads="1"/>
              </p:cNvSpPr>
              <p:nvPr/>
            </p:nvSpPr>
            <p:spPr bwMode="auto">
              <a:xfrm>
                <a:off x="175" y="1119"/>
                <a:ext cx="30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Oval 277"/>
              <p:cNvSpPr>
                <a:spLocks noChangeArrowheads="1"/>
              </p:cNvSpPr>
              <p:nvPr/>
            </p:nvSpPr>
            <p:spPr bwMode="auto">
              <a:xfrm>
                <a:off x="182" y="1124"/>
                <a:ext cx="16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Rectangle 278"/>
              <p:cNvSpPr>
                <a:spLocks noChangeArrowheads="1"/>
              </p:cNvSpPr>
              <p:nvPr/>
            </p:nvSpPr>
            <p:spPr bwMode="auto">
              <a:xfrm>
                <a:off x="190" y="1104"/>
                <a:ext cx="1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Oval 279"/>
              <p:cNvSpPr>
                <a:spLocks noChangeArrowheads="1"/>
              </p:cNvSpPr>
              <p:nvPr/>
            </p:nvSpPr>
            <p:spPr bwMode="auto">
              <a:xfrm>
                <a:off x="194" y="1133"/>
                <a:ext cx="31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Oval 280"/>
              <p:cNvSpPr>
                <a:spLocks noChangeArrowheads="1"/>
              </p:cNvSpPr>
              <p:nvPr/>
            </p:nvSpPr>
            <p:spPr bwMode="auto">
              <a:xfrm>
                <a:off x="111" y="1538"/>
                <a:ext cx="85" cy="84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Oval 281"/>
              <p:cNvSpPr>
                <a:spLocks noChangeArrowheads="1"/>
              </p:cNvSpPr>
              <p:nvPr/>
            </p:nvSpPr>
            <p:spPr bwMode="auto">
              <a:xfrm>
                <a:off x="137" y="1541"/>
                <a:ext cx="31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Oval 282"/>
              <p:cNvSpPr>
                <a:spLocks noChangeArrowheads="1"/>
              </p:cNvSpPr>
              <p:nvPr/>
            </p:nvSpPr>
            <p:spPr bwMode="auto">
              <a:xfrm>
                <a:off x="144" y="1546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Rectangle 283"/>
              <p:cNvSpPr>
                <a:spLocks noChangeArrowheads="1"/>
              </p:cNvSpPr>
              <p:nvPr/>
            </p:nvSpPr>
            <p:spPr bwMode="auto">
              <a:xfrm>
                <a:off x="152" y="1527"/>
                <a:ext cx="2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Oval 284"/>
              <p:cNvSpPr>
                <a:spLocks noChangeArrowheads="1"/>
              </p:cNvSpPr>
              <p:nvPr/>
            </p:nvSpPr>
            <p:spPr bwMode="auto">
              <a:xfrm>
                <a:off x="157" y="1556"/>
                <a:ext cx="30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Oval 285"/>
              <p:cNvSpPr>
                <a:spLocks noChangeArrowheads="1"/>
              </p:cNvSpPr>
              <p:nvPr/>
            </p:nvSpPr>
            <p:spPr bwMode="auto">
              <a:xfrm>
                <a:off x="261" y="1614"/>
                <a:ext cx="84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Oval 286"/>
              <p:cNvSpPr>
                <a:spLocks noChangeArrowheads="1"/>
              </p:cNvSpPr>
              <p:nvPr/>
            </p:nvSpPr>
            <p:spPr bwMode="auto">
              <a:xfrm>
                <a:off x="288" y="1618"/>
                <a:ext cx="29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Oval 287"/>
              <p:cNvSpPr>
                <a:spLocks noChangeArrowheads="1"/>
              </p:cNvSpPr>
              <p:nvPr/>
            </p:nvSpPr>
            <p:spPr bwMode="auto">
              <a:xfrm>
                <a:off x="294" y="1623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Rectangle 288"/>
              <p:cNvSpPr>
                <a:spLocks noChangeArrowheads="1"/>
              </p:cNvSpPr>
              <p:nvPr/>
            </p:nvSpPr>
            <p:spPr bwMode="auto">
              <a:xfrm>
                <a:off x="302" y="1602"/>
                <a:ext cx="2" cy="2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Oval 289"/>
              <p:cNvSpPr>
                <a:spLocks noChangeArrowheads="1"/>
              </p:cNvSpPr>
              <p:nvPr/>
            </p:nvSpPr>
            <p:spPr bwMode="auto">
              <a:xfrm>
                <a:off x="306" y="1632"/>
                <a:ext cx="31" cy="33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Oval 290"/>
              <p:cNvSpPr>
                <a:spLocks noChangeArrowheads="1"/>
              </p:cNvSpPr>
              <p:nvPr/>
            </p:nvSpPr>
            <p:spPr bwMode="auto">
              <a:xfrm>
                <a:off x="101" y="1799"/>
                <a:ext cx="85" cy="8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Oval 291"/>
              <p:cNvSpPr>
                <a:spLocks noChangeArrowheads="1"/>
              </p:cNvSpPr>
              <p:nvPr/>
            </p:nvSpPr>
            <p:spPr bwMode="auto">
              <a:xfrm>
                <a:off x="128" y="1803"/>
                <a:ext cx="29" cy="11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Oval 292"/>
              <p:cNvSpPr>
                <a:spLocks noChangeArrowheads="1"/>
              </p:cNvSpPr>
              <p:nvPr/>
            </p:nvSpPr>
            <p:spPr bwMode="auto">
              <a:xfrm>
                <a:off x="134" y="1808"/>
                <a:ext cx="17" cy="5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Rectangle 293"/>
              <p:cNvSpPr>
                <a:spLocks noChangeArrowheads="1"/>
              </p:cNvSpPr>
              <p:nvPr/>
            </p:nvSpPr>
            <p:spPr bwMode="auto">
              <a:xfrm>
                <a:off x="142" y="1788"/>
                <a:ext cx="3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Oval 294"/>
              <p:cNvSpPr>
                <a:spLocks noChangeArrowheads="1"/>
              </p:cNvSpPr>
              <p:nvPr/>
            </p:nvSpPr>
            <p:spPr bwMode="auto">
              <a:xfrm>
                <a:off x="146" y="1817"/>
                <a:ext cx="31" cy="3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Oval 295"/>
              <p:cNvSpPr>
                <a:spLocks noChangeArrowheads="1"/>
              </p:cNvSpPr>
              <p:nvPr/>
            </p:nvSpPr>
            <p:spPr bwMode="auto">
              <a:xfrm>
                <a:off x="257" y="1768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Oval 296"/>
              <p:cNvSpPr>
                <a:spLocks noChangeArrowheads="1"/>
              </p:cNvSpPr>
              <p:nvPr/>
            </p:nvSpPr>
            <p:spPr bwMode="auto">
              <a:xfrm>
                <a:off x="283" y="1772"/>
                <a:ext cx="30" cy="10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Oval 297"/>
              <p:cNvSpPr>
                <a:spLocks noChangeArrowheads="1"/>
              </p:cNvSpPr>
              <p:nvPr/>
            </p:nvSpPr>
            <p:spPr bwMode="auto">
              <a:xfrm>
                <a:off x="290" y="1776"/>
                <a:ext cx="17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Rectangle 298"/>
              <p:cNvSpPr>
                <a:spLocks noChangeArrowheads="1"/>
              </p:cNvSpPr>
              <p:nvPr/>
            </p:nvSpPr>
            <p:spPr bwMode="auto">
              <a:xfrm>
                <a:off x="298" y="1757"/>
                <a:ext cx="2" cy="22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Oval 299"/>
              <p:cNvSpPr>
                <a:spLocks noChangeArrowheads="1"/>
              </p:cNvSpPr>
              <p:nvPr/>
            </p:nvSpPr>
            <p:spPr bwMode="auto">
              <a:xfrm>
                <a:off x="303" y="1786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Oval 300"/>
              <p:cNvSpPr>
                <a:spLocks noChangeArrowheads="1"/>
              </p:cNvSpPr>
              <p:nvPr/>
            </p:nvSpPr>
            <p:spPr bwMode="auto">
              <a:xfrm>
                <a:off x="6" y="1857"/>
                <a:ext cx="84" cy="8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Oval 301"/>
              <p:cNvSpPr>
                <a:spLocks noChangeArrowheads="1"/>
              </p:cNvSpPr>
              <p:nvPr/>
            </p:nvSpPr>
            <p:spPr bwMode="auto">
              <a:xfrm>
                <a:off x="32" y="1861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Oval 302"/>
              <p:cNvSpPr>
                <a:spLocks noChangeArrowheads="1"/>
              </p:cNvSpPr>
              <p:nvPr/>
            </p:nvSpPr>
            <p:spPr bwMode="auto">
              <a:xfrm>
                <a:off x="39" y="1866"/>
                <a:ext cx="16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Rectangle 303"/>
              <p:cNvSpPr>
                <a:spLocks noChangeArrowheads="1"/>
              </p:cNvSpPr>
              <p:nvPr/>
            </p:nvSpPr>
            <p:spPr bwMode="auto">
              <a:xfrm>
                <a:off x="47" y="1846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Oval 304"/>
              <p:cNvSpPr>
                <a:spLocks noChangeArrowheads="1"/>
              </p:cNvSpPr>
              <p:nvPr/>
            </p:nvSpPr>
            <p:spPr bwMode="auto">
              <a:xfrm>
                <a:off x="51" y="1875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Oval 305"/>
              <p:cNvSpPr>
                <a:spLocks noChangeArrowheads="1"/>
              </p:cNvSpPr>
              <p:nvPr/>
            </p:nvSpPr>
            <p:spPr bwMode="auto">
              <a:xfrm>
                <a:off x="13" y="1164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Oval 306"/>
              <p:cNvSpPr>
                <a:spLocks noChangeArrowheads="1"/>
              </p:cNvSpPr>
              <p:nvPr/>
            </p:nvSpPr>
            <p:spPr bwMode="auto">
              <a:xfrm>
                <a:off x="39" y="1167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Oval 307"/>
              <p:cNvSpPr>
                <a:spLocks noChangeArrowheads="1"/>
              </p:cNvSpPr>
              <p:nvPr/>
            </p:nvSpPr>
            <p:spPr bwMode="auto">
              <a:xfrm>
                <a:off x="46" y="1172"/>
                <a:ext cx="16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Rectangle 308"/>
              <p:cNvSpPr>
                <a:spLocks noChangeArrowheads="1"/>
              </p:cNvSpPr>
              <p:nvPr/>
            </p:nvSpPr>
            <p:spPr bwMode="auto">
              <a:xfrm>
                <a:off x="54" y="1153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Oval 309"/>
              <p:cNvSpPr>
                <a:spLocks noChangeArrowheads="1"/>
              </p:cNvSpPr>
              <p:nvPr/>
            </p:nvSpPr>
            <p:spPr bwMode="auto">
              <a:xfrm>
                <a:off x="58" y="1182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Oval 310"/>
              <p:cNvSpPr>
                <a:spLocks noChangeArrowheads="1"/>
              </p:cNvSpPr>
              <p:nvPr/>
            </p:nvSpPr>
            <p:spPr bwMode="auto">
              <a:xfrm>
                <a:off x="268" y="1306"/>
                <a:ext cx="84" cy="84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Oval 311"/>
              <p:cNvSpPr>
                <a:spLocks noChangeArrowheads="1"/>
              </p:cNvSpPr>
              <p:nvPr/>
            </p:nvSpPr>
            <p:spPr bwMode="auto">
              <a:xfrm>
                <a:off x="294" y="1309"/>
                <a:ext cx="30" cy="11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Oval 312"/>
              <p:cNvSpPr>
                <a:spLocks noChangeArrowheads="1"/>
              </p:cNvSpPr>
              <p:nvPr/>
            </p:nvSpPr>
            <p:spPr bwMode="auto">
              <a:xfrm>
                <a:off x="301" y="1314"/>
                <a:ext cx="16" cy="6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Rectangle 313"/>
              <p:cNvSpPr>
                <a:spLocks noChangeArrowheads="1"/>
              </p:cNvSpPr>
              <p:nvPr/>
            </p:nvSpPr>
            <p:spPr bwMode="auto">
              <a:xfrm>
                <a:off x="309" y="1295"/>
                <a:ext cx="2" cy="21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Oval 314"/>
              <p:cNvSpPr>
                <a:spLocks noChangeArrowheads="1"/>
              </p:cNvSpPr>
              <p:nvPr/>
            </p:nvSpPr>
            <p:spPr bwMode="auto">
              <a:xfrm>
                <a:off x="313" y="1324"/>
                <a:ext cx="31" cy="34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315"/>
              <p:cNvSpPr/>
              <p:nvPr/>
            </p:nvSpPr>
            <p:spPr bwMode="auto">
              <a:xfrm>
                <a:off x="253" y="1484"/>
                <a:ext cx="72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7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9" y="71"/>
                      <a:pt x="4" y="50"/>
                    </a:cubicBezTo>
                    <a:cubicBezTo>
                      <a:pt x="0" y="29"/>
                      <a:pt x="14" y="9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316"/>
              <p:cNvSpPr/>
              <p:nvPr/>
            </p:nvSpPr>
            <p:spPr bwMode="auto">
              <a:xfrm>
                <a:off x="271" y="1489"/>
                <a:ext cx="24" cy="11"/>
              </a:xfrm>
              <a:custGeom>
                <a:avLst/>
                <a:gdLst>
                  <a:gd name="T0" fmla="*/ 13 w 28"/>
                  <a:gd name="T1" fmla="*/ 2 h 13"/>
                  <a:gd name="T2" fmla="*/ 27 w 28"/>
                  <a:gd name="T3" fmla="*/ 4 h 13"/>
                  <a:gd name="T4" fmla="*/ 15 w 28"/>
                  <a:gd name="T5" fmla="*/ 12 h 13"/>
                  <a:gd name="T6" fmla="*/ 0 w 28"/>
                  <a:gd name="T7" fmla="*/ 10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0" y="0"/>
                      <a:pt x="27" y="1"/>
                      <a:pt x="27" y="4"/>
                    </a:cubicBezTo>
                    <a:cubicBezTo>
                      <a:pt x="28" y="7"/>
                      <a:pt x="22" y="10"/>
                      <a:pt x="15" y="12"/>
                    </a:cubicBezTo>
                    <a:cubicBezTo>
                      <a:pt x="7" y="13"/>
                      <a:pt x="1" y="12"/>
                      <a:pt x="0" y="10"/>
                    </a:cubicBezTo>
                    <a:cubicBezTo>
                      <a:pt x="0" y="7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317"/>
              <p:cNvSpPr/>
              <p:nvPr/>
            </p:nvSpPr>
            <p:spPr bwMode="auto">
              <a:xfrm>
                <a:off x="277" y="1494"/>
                <a:ext cx="13" cy="5"/>
              </a:xfrm>
              <a:custGeom>
                <a:avLst/>
                <a:gdLst>
                  <a:gd name="T0" fmla="*/ 8 w 16"/>
                  <a:gd name="T1" fmla="*/ 0 h 6"/>
                  <a:gd name="T2" fmla="*/ 16 w 16"/>
                  <a:gd name="T3" fmla="*/ 1 h 6"/>
                  <a:gd name="T4" fmla="*/ 9 w 16"/>
                  <a:gd name="T5" fmla="*/ 5 h 6"/>
                  <a:gd name="T6" fmla="*/ 1 w 16"/>
                  <a:gd name="T7" fmla="*/ 4 h 6"/>
                  <a:gd name="T8" fmla="*/ 8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0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2"/>
                      <a:pt x="13" y="4"/>
                      <a:pt x="9" y="5"/>
                    </a:cubicBezTo>
                    <a:cubicBezTo>
                      <a:pt x="4" y="6"/>
                      <a:pt x="1" y="5"/>
                      <a:pt x="1" y="4"/>
                    </a:cubicBezTo>
                    <a:cubicBezTo>
                      <a:pt x="0" y="3"/>
                      <a:pt x="4" y="1"/>
                      <a:pt x="8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318"/>
              <p:cNvSpPr/>
              <p:nvPr/>
            </p:nvSpPr>
            <p:spPr bwMode="auto">
              <a:xfrm>
                <a:off x="280" y="1479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319"/>
              <p:cNvSpPr/>
              <p:nvPr/>
            </p:nvSpPr>
            <p:spPr bwMode="auto">
              <a:xfrm>
                <a:off x="288" y="1498"/>
                <a:ext cx="28" cy="28"/>
              </a:xfrm>
              <a:custGeom>
                <a:avLst/>
                <a:gdLst>
                  <a:gd name="T0" fmla="*/ 13 w 32"/>
                  <a:gd name="T1" fmla="*/ 1 h 33"/>
                  <a:gd name="T2" fmla="*/ 30 w 32"/>
                  <a:gd name="T3" fmla="*/ 14 h 33"/>
                  <a:gd name="T4" fmla="*/ 19 w 32"/>
                  <a:gd name="T5" fmla="*/ 32 h 33"/>
                  <a:gd name="T6" fmla="*/ 2 w 32"/>
                  <a:gd name="T7" fmla="*/ 19 h 33"/>
                  <a:gd name="T8" fmla="*/ 13 w 32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13" y="1"/>
                    </a:moveTo>
                    <a:cubicBezTo>
                      <a:pt x="21" y="0"/>
                      <a:pt x="28" y="5"/>
                      <a:pt x="30" y="14"/>
                    </a:cubicBezTo>
                    <a:cubicBezTo>
                      <a:pt x="32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320"/>
              <p:cNvSpPr/>
              <p:nvPr/>
            </p:nvSpPr>
            <p:spPr bwMode="auto">
              <a:xfrm>
                <a:off x="333" y="1975"/>
                <a:ext cx="72" cy="72"/>
              </a:xfrm>
              <a:custGeom>
                <a:avLst/>
                <a:gdLst>
                  <a:gd name="T0" fmla="*/ 34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4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4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321"/>
              <p:cNvSpPr/>
              <p:nvPr/>
            </p:nvSpPr>
            <p:spPr bwMode="auto">
              <a:xfrm>
                <a:off x="351" y="1980"/>
                <a:ext cx="23" cy="11"/>
              </a:xfrm>
              <a:custGeom>
                <a:avLst/>
                <a:gdLst>
                  <a:gd name="T0" fmla="*/ 13 w 28"/>
                  <a:gd name="T1" fmla="*/ 2 h 13"/>
                  <a:gd name="T2" fmla="*/ 28 w 28"/>
                  <a:gd name="T3" fmla="*/ 4 h 13"/>
                  <a:gd name="T4" fmla="*/ 15 w 28"/>
                  <a:gd name="T5" fmla="*/ 12 h 13"/>
                  <a:gd name="T6" fmla="*/ 1 w 28"/>
                  <a:gd name="T7" fmla="*/ 9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8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 322"/>
              <p:cNvSpPr/>
              <p:nvPr/>
            </p:nvSpPr>
            <p:spPr bwMode="auto">
              <a:xfrm>
                <a:off x="357" y="1985"/>
                <a:ext cx="12" cy="5"/>
              </a:xfrm>
              <a:custGeom>
                <a:avLst/>
                <a:gdLst>
                  <a:gd name="T0" fmla="*/ 7 w 15"/>
                  <a:gd name="T1" fmla="*/ 0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4 h 6"/>
                  <a:gd name="T8" fmla="*/ 7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0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2"/>
                      <a:pt x="12" y="4"/>
                      <a:pt x="8" y="5"/>
                    </a:cubicBezTo>
                    <a:cubicBezTo>
                      <a:pt x="4" y="6"/>
                      <a:pt x="0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Freeform 323"/>
              <p:cNvSpPr/>
              <p:nvPr/>
            </p:nvSpPr>
            <p:spPr bwMode="auto">
              <a:xfrm>
                <a:off x="359" y="1970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0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Freeform 324"/>
              <p:cNvSpPr/>
              <p:nvPr/>
            </p:nvSpPr>
            <p:spPr bwMode="auto">
              <a:xfrm>
                <a:off x="368" y="1988"/>
                <a:ext cx="27" cy="28"/>
              </a:xfrm>
              <a:custGeom>
                <a:avLst/>
                <a:gdLst>
                  <a:gd name="T0" fmla="*/ 13 w 31"/>
                  <a:gd name="T1" fmla="*/ 1 h 33"/>
                  <a:gd name="T2" fmla="*/ 29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0" y="0"/>
                      <a:pt x="28" y="5"/>
                      <a:pt x="29" y="14"/>
                    </a:cubicBezTo>
                    <a:cubicBezTo>
                      <a:pt x="31" y="22"/>
                      <a:pt x="26" y="30"/>
                      <a:pt x="19" y="32"/>
                    </a:cubicBezTo>
                    <a:cubicBezTo>
                      <a:pt x="11" y="33"/>
                      <a:pt x="3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 325"/>
              <p:cNvSpPr/>
              <p:nvPr/>
            </p:nvSpPr>
            <p:spPr bwMode="auto">
              <a:xfrm>
                <a:off x="58" y="1995"/>
                <a:ext cx="72" cy="73"/>
              </a:xfrm>
              <a:custGeom>
                <a:avLst/>
                <a:gdLst>
                  <a:gd name="T0" fmla="*/ 34 w 85"/>
                  <a:gd name="T1" fmla="*/ 5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4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5"/>
                    </a:moveTo>
                    <a:cubicBezTo>
                      <a:pt x="55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3" y="9"/>
                      <a:pt x="34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 326"/>
              <p:cNvSpPr/>
              <p:nvPr/>
            </p:nvSpPr>
            <p:spPr bwMode="auto">
              <a:xfrm>
                <a:off x="76" y="2001"/>
                <a:ext cx="24" cy="11"/>
              </a:xfrm>
              <a:custGeom>
                <a:avLst/>
                <a:gdLst>
                  <a:gd name="T0" fmla="*/ 13 w 28"/>
                  <a:gd name="T1" fmla="*/ 1 h 13"/>
                  <a:gd name="T2" fmla="*/ 28 w 28"/>
                  <a:gd name="T3" fmla="*/ 3 h 13"/>
                  <a:gd name="T4" fmla="*/ 15 w 28"/>
                  <a:gd name="T5" fmla="*/ 11 h 13"/>
                  <a:gd name="T6" fmla="*/ 1 w 28"/>
                  <a:gd name="T7" fmla="*/ 9 h 13"/>
                  <a:gd name="T8" fmla="*/ 13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1"/>
                    </a:moveTo>
                    <a:cubicBezTo>
                      <a:pt x="21" y="0"/>
                      <a:pt x="27" y="1"/>
                      <a:pt x="28" y="3"/>
                    </a:cubicBezTo>
                    <a:cubicBezTo>
                      <a:pt x="28" y="6"/>
                      <a:pt x="23" y="10"/>
                      <a:pt x="15" y="11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6"/>
                      <a:pt x="6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 327"/>
              <p:cNvSpPr/>
              <p:nvPr/>
            </p:nvSpPr>
            <p:spPr bwMode="auto">
              <a:xfrm>
                <a:off x="82" y="2005"/>
                <a:ext cx="12" cy="6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5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5"/>
                    </a:cubicBezTo>
                    <a:cubicBezTo>
                      <a:pt x="0" y="3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 328"/>
              <p:cNvSpPr/>
              <p:nvPr/>
            </p:nvSpPr>
            <p:spPr bwMode="auto">
              <a:xfrm>
                <a:off x="84" y="1990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 329"/>
              <p:cNvSpPr/>
              <p:nvPr/>
            </p:nvSpPr>
            <p:spPr bwMode="auto">
              <a:xfrm>
                <a:off x="94" y="2009"/>
                <a:ext cx="26" cy="29"/>
              </a:xfrm>
              <a:custGeom>
                <a:avLst/>
                <a:gdLst>
                  <a:gd name="T0" fmla="*/ 13 w 31"/>
                  <a:gd name="T1" fmla="*/ 2 h 34"/>
                  <a:gd name="T2" fmla="*/ 29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29" y="14"/>
                    </a:cubicBezTo>
                    <a:cubicBezTo>
                      <a:pt x="31" y="23"/>
                      <a:pt x="26" y="31"/>
                      <a:pt x="19" y="32"/>
                    </a:cubicBezTo>
                    <a:cubicBezTo>
                      <a:pt x="11" y="34"/>
                      <a:pt x="3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 330"/>
              <p:cNvSpPr/>
              <p:nvPr/>
            </p:nvSpPr>
            <p:spPr bwMode="auto">
              <a:xfrm>
                <a:off x="617" y="1711"/>
                <a:ext cx="72" cy="73"/>
              </a:xfrm>
              <a:custGeom>
                <a:avLst/>
                <a:gdLst>
                  <a:gd name="T0" fmla="*/ 35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 331"/>
              <p:cNvSpPr/>
              <p:nvPr/>
            </p:nvSpPr>
            <p:spPr bwMode="auto">
              <a:xfrm>
                <a:off x="635" y="1717"/>
                <a:ext cx="24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9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 332"/>
              <p:cNvSpPr/>
              <p:nvPr/>
            </p:nvSpPr>
            <p:spPr bwMode="auto">
              <a:xfrm>
                <a:off x="641" y="1722"/>
                <a:ext cx="13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2" y="0"/>
                      <a:pt x="15" y="0"/>
                      <a:pt x="15" y="1"/>
                    </a:cubicBezTo>
                    <a:cubicBezTo>
                      <a:pt x="16" y="2"/>
                      <a:pt x="13" y="4"/>
                      <a:pt x="8" y="5"/>
                    </a:cubicBezTo>
                    <a:cubicBezTo>
                      <a:pt x="4" y="6"/>
                      <a:pt x="1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 333"/>
              <p:cNvSpPr/>
              <p:nvPr/>
            </p:nvSpPr>
            <p:spPr bwMode="auto">
              <a:xfrm>
                <a:off x="643" y="1706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1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 334"/>
              <p:cNvSpPr/>
              <p:nvPr/>
            </p:nvSpPr>
            <p:spPr bwMode="auto">
              <a:xfrm>
                <a:off x="653" y="1725"/>
                <a:ext cx="26" cy="28"/>
              </a:xfrm>
              <a:custGeom>
                <a:avLst/>
                <a:gdLst>
                  <a:gd name="T0" fmla="*/ 13 w 31"/>
                  <a:gd name="T1" fmla="*/ 1 h 33"/>
                  <a:gd name="T2" fmla="*/ 30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 335"/>
              <p:cNvSpPr/>
              <p:nvPr/>
            </p:nvSpPr>
            <p:spPr bwMode="auto">
              <a:xfrm>
                <a:off x="391" y="1156"/>
                <a:ext cx="72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0 h 85"/>
                  <a:gd name="T6" fmla="*/ 5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7" y="13"/>
                      <a:pt x="81" y="35"/>
                    </a:cubicBezTo>
                    <a:cubicBezTo>
                      <a:pt x="85" y="56"/>
                      <a:pt x="72" y="76"/>
                      <a:pt x="50" y="80"/>
                    </a:cubicBezTo>
                    <a:cubicBezTo>
                      <a:pt x="29" y="85"/>
                      <a:pt x="9" y="71"/>
                      <a:pt x="5" y="50"/>
                    </a:cubicBezTo>
                    <a:cubicBezTo>
                      <a:pt x="0" y="29"/>
                      <a:pt x="14" y="8"/>
                      <a:pt x="35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 336"/>
              <p:cNvSpPr/>
              <p:nvPr/>
            </p:nvSpPr>
            <p:spPr bwMode="auto">
              <a:xfrm>
                <a:off x="409" y="1161"/>
                <a:ext cx="24" cy="11"/>
              </a:xfrm>
              <a:custGeom>
                <a:avLst/>
                <a:gdLst>
                  <a:gd name="T0" fmla="*/ 13 w 28"/>
                  <a:gd name="T1" fmla="*/ 1 h 13"/>
                  <a:gd name="T2" fmla="*/ 28 w 28"/>
                  <a:gd name="T3" fmla="*/ 4 h 13"/>
                  <a:gd name="T4" fmla="*/ 15 w 28"/>
                  <a:gd name="T5" fmla="*/ 11 h 13"/>
                  <a:gd name="T6" fmla="*/ 0 w 28"/>
                  <a:gd name="T7" fmla="*/ 9 h 13"/>
                  <a:gd name="T8" fmla="*/ 13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1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8" y="6"/>
                      <a:pt x="23" y="10"/>
                      <a:pt x="15" y="11"/>
                    </a:cubicBezTo>
                    <a:cubicBezTo>
                      <a:pt x="7" y="13"/>
                      <a:pt x="1" y="12"/>
                      <a:pt x="0" y="9"/>
                    </a:cubicBezTo>
                    <a:cubicBezTo>
                      <a:pt x="0" y="6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337"/>
              <p:cNvSpPr/>
              <p:nvPr/>
            </p:nvSpPr>
            <p:spPr bwMode="auto">
              <a:xfrm>
                <a:off x="415" y="1165"/>
                <a:ext cx="13" cy="5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2 h 6"/>
                  <a:gd name="T4" fmla="*/ 8 w 15"/>
                  <a:gd name="T5" fmla="*/ 6 h 6"/>
                  <a:gd name="T6" fmla="*/ 0 w 15"/>
                  <a:gd name="T7" fmla="*/ 5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1"/>
                      <a:pt x="15" y="2"/>
                    </a:cubicBezTo>
                    <a:cubicBezTo>
                      <a:pt x="15" y="3"/>
                      <a:pt x="12" y="5"/>
                      <a:pt x="8" y="6"/>
                    </a:cubicBezTo>
                    <a:cubicBezTo>
                      <a:pt x="4" y="6"/>
                      <a:pt x="0" y="6"/>
                      <a:pt x="0" y="5"/>
                    </a:cubicBezTo>
                    <a:cubicBezTo>
                      <a:pt x="0" y="4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338"/>
              <p:cNvSpPr/>
              <p:nvPr/>
            </p:nvSpPr>
            <p:spPr bwMode="auto">
              <a:xfrm>
                <a:off x="418" y="1151"/>
                <a:ext cx="5" cy="17"/>
              </a:xfrm>
              <a:custGeom>
                <a:avLst/>
                <a:gdLst>
                  <a:gd name="T0" fmla="*/ 5 w 5"/>
                  <a:gd name="T1" fmla="*/ 16 h 17"/>
                  <a:gd name="T2" fmla="*/ 3 w 5"/>
                  <a:gd name="T3" fmla="*/ 17 h 17"/>
                  <a:gd name="T4" fmla="*/ 0 w 5"/>
                  <a:gd name="T5" fmla="*/ 0 h 17"/>
                  <a:gd name="T6" fmla="*/ 1 w 5"/>
                  <a:gd name="T7" fmla="*/ 0 h 17"/>
                  <a:gd name="T8" fmla="*/ 5 w 5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6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 339"/>
              <p:cNvSpPr/>
              <p:nvPr/>
            </p:nvSpPr>
            <p:spPr bwMode="auto">
              <a:xfrm>
                <a:off x="427" y="1169"/>
                <a:ext cx="27" cy="29"/>
              </a:xfrm>
              <a:custGeom>
                <a:avLst/>
                <a:gdLst>
                  <a:gd name="T0" fmla="*/ 12 w 31"/>
                  <a:gd name="T1" fmla="*/ 2 h 34"/>
                  <a:gd name="T2" fmla="*/ 29 w 31"/>
                  <a:gd name="T3" fmla="*/ 14 h 34"/>
                  <a:gd name="T4" fmla="*/ 18 w 31"/>
                  <a:gd name="T5" fmla="*/ 33 h 34"/>
                  <a:gd name="T6" fmla="*/ 1 w 31"/>
                  <a:gd name="T7" fmla="*/ 20 h 34"/>
                  <a:gd name="T8" fmla="*/ 12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2" y="2"/>
                    </a:moveTo>
                    <a:cubicBezTo>
                      <a:pt x="20" y="0"/>
                      <a:pt x="27" y="6"/>
                      <a:pt x="29" y="14"/>
                    </a:cubicBezTo>
                    <a:cubicBezTo>
                      <a:pt x="31" y="23"/>
                      <a:pt x="26" y="31"/>
                      <a:pt x="18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2"/>
                      <a:pt x="5" y="3"/>
                      <a:pt x="12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340"/>
              <p:cNvSpPr/>
              <p:nvPr/>
            </p:nvSpPr>
            <p:spPr bwMode="auto">
              <a:xfrm>
                <a:off x="173" y="1354"/>
                <a:ext cx="72" cy="72"/>
              </a:xfrm>
              <a:custGeom>
                <a:avLst/>
                <a:gdLst>
                  <a:gd name="T0" fmla="*/ 34 w 85"/>
                  <a:gd name="T1" fmla="*/ 5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4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5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3" y="9"/>
                      <a:pt x="34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341"/>
              <p:cNvSpPr/>
              <p:nvPr/>
            </p:nvSpPr>
            <p:spPr bwMode="auto">
              <a:xfrm>
                <a:off x="191" y="1360"/>
                <a:ext cx="24" cy="11"/>
              </a:xfrm>
              <a:custGeom>
                <a:avLst/>
                <a:gdLst>
                  <a:gd name="T0" fmla="*/ 13 w 29"/>
                  <a:gd name="T1" fmla="*/ 1 h 13"/>
                  <a:gd name="T2" fmla="*/ 28 w 29"/>
                  <a:gd name="T3" fmla="*/ 3 h 13"/>
                  <a:gd name="T4" fmla="*/ 15 w 29"/>
                  <a:gd name="T5" fmla="*/ 11 h 13"/>
                  <a:gd name="T6" fmla="*/ 1 w 29"/>
                  <a:gd name="T7" fmla="*/ 9 h 13"/>
                  <a:gd name="T8" fmla="*/ 13 w 2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1"/>
                    </a:moveTo>
                    <a:cubicBezTo>
                      <a:pt x="21" y="0"/>
                      <a:pt x="27" y="1"/>
                      <a:pt x="28" y="3"/>
                    </a:cubicBezTo>
                    <a:cubicBezTo>
                      <a:pt x="29" y="6"/>
                      <a:pt x="23" y="10"/>
                      <a:pt x="15" y="11"/>
                    </a:cubicBezTo>
                    <a:cubicBezTo>
                      <a:pt x="8" y="13"/>
                      <a:pt x="1" y="12"/>
                      <a:pt x="1" y="9"/>
                    </a:cubicBezTo>
                    <a:cubicBezTo>
                      <a:pt x="0" y="6"/>
                      <a:pt x="6" y="3"/>
                      <a:pt x="13" y="1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342"/>
              <p:cNvSpPr/>
              <p:nvPr/>
            </p:nvSpPr>
            <p:spPr bwMode="auto">
              <a:xfrm>
                <a:off x="197" y="1364"/>
                <a:ext cx="13" cy="5"/>
              </a:xfrm>
              <a:custGeom>
                <a:avLst/>
                <a:gdLst>
                  <a:gd name="T0" fmla="*/ 7 w 16"/>
                  <a:gd name="T1" fmla="*/ 1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6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4"/>
                    </a:cubicBezTo>
                    <a:cubicBezTo>
                      <a:pt x="0" y="3"/>
                      <a:pt x="3" y="2"/>
                      <a:pt x="7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343"/>
              <p:cNvSpPr/>
              <p:nvPr/>
            </p:nvSpPr>
            <p:spPr bwMode="auto">
              <a:xfrm>
                <a:off x="199" y="1349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4 w 5"/>
                  <a:gd name="T3" fmla="*/ 17 h 17"/>
                  <a:gd name="T4" fmla="*/ 0 w 5"/>
                  <a:gd name="T5" fmla="*/ 0 h 17"/>
                  <a:gd name="T6" fmla="*/ 2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4" y="1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 344"/>
              <p:cNvSpPr/>
              <p:nvPr/>
            </p:nvSpPr>
            <p:spPr bwMode="auto">
              <a:xfrm>
                <a:off x="208" y="1367"/>
                <a:ext cx="27" cy="29"/>
              </a:xfrm>
              <a:custGeom>
                <a:avLst/>
                <a:gdLst>
                  <a:gd name="T0" fmla="*/ 13 w 31"/>
                  <a:gd name="T1" fmla="*/ 2 h 34"/>
                  <a:gd name="T2" fmla="*/ 29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29" y="14"/>
                    </a:cubicBezTo>
                    <a:cubicBezTo>
                      <a:pt x="31" y="23"/>
                      <a:pt x="26" y="31"/>
                      <a:pt x="19" y="32"/>
                    </a:cubicBezTo>
                    <a:cubicBezTo>
                      <a:pt x="11" y="34"/>
                      <a:pt x="3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 345"/>
              <p:cNvSpPr/>
              <p:nvPr/>
            </p:nvSpPr>
            <p:spPr bwMode="auto">
              <a:xfrm>
                <a:off x="9" y="1692"/>
                <a:ext cx="73" cy="72"/>
              </a:xfrm>
              <a:custGeom>
                <a:avLst/>
                <a:gdLst>
                  <a:gd name="T0" fmla="*/ 34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4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4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4" y="4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346"/>
              <p:cNvSpPr/>
              <p:nvPr/>
            </p:nvSpPr>
            <p:spPr bwMode="auto">
              <a:xfrm>
                <a:off x="27" y="1697"/>
                <a:ext cx="25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10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7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10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347"/>
              <p:cNvSpPr/>
              <p:nvPr/>
            </p:nvSpPr>
            <p:spPr bwMode="auto">
              <a:xfrm>
                <a:off x="33" y="1702"/>
                <a:ext cx="14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6" y="2"/>
                      <a:pt x="12" y="4"/>
                      <a:pt x="8" y="5"/>
                    </a:cubicBezTo>
                    <a:cubicBezTo>
                      <a:pt x="4" y="6"/>
                      <a:pt x="1" y="6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348"/>
              <p:cNvSpPr/>
              <p:nvPr/>
            </p:nvSpPr>
            <p:spPr bwMode="auto">
              <a:xfrm>
                <a:off x="36" y="1687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 349"/>
              <p:cNvSpPr/>
              <p:nvPr/>
            </p:nvSpPr>
            <p:spPr bwMode="auto">
              <a:xfrm>
                <a:off x="45" y="1706"/>
                <a:ext cx="27" cy="28"/>
              </a:xfrm>
              <a:custGeom>
                <a:avLst/>
                <a:gdLst>
                  <a:gd name="T0" fmla="*/ 13 w 31"/>
                  <a:gd name="T1" fmla="*/ 1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6" y="31"/>
                      <a:pt x="19" y="32"/>
                    </a:cubicBezTo>
                    <a:cubicBezTo>
                      <a:pt x="11" y="34"/>
                      <a:pt x="4" y="28"/>
                      <a:pt x="2" y="20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350"/>
              <p:cNvSpPr/>
              <p:nvPr/>
            </p:nvSpPr>
            <p:spPr bwMode="auto">
              <a:xfrm>
                <a:off x="347" y="1840"/>
                <a:ext cx="72" cy="73"/>
              </a:xfrm>
              <a:custGeom>
                <a:avLst/>
                <a:gdLst>
                  <a:gd name="T0" fmla="*/ 35 w 85"/>
                  <a:gd name="T1" fmla="*/ 4 h 85"/>
                  <a:gd name="T2" fmla="*/ 80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0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3" y="9"/>
                      <a:pt x="35" y="4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351"/>
              <p:cNvSpPr/>
              <p:nvPr/>
            </p:nvSpPr>
            <p:spPr bwMode="auto">
              <a:xfrm>
                <a:off x="365" y="1845"/>
                <a:ext cx="25" cy="11"/>
              </a:xfrm>
              <a:custGeom>
                <a:avLst/>
                <a:gdLst>
                  <a:gd name="T0" fmla="*/ 13 w 29"/>
                  <a:gd name="T1" fmla="*/ 2 h 13"/>
                  <a:gd name="T2" fmla="*/ 28 w 29"/>
                  <a:gd name="T3" fmla="*/ 4 h 13"/>
                  <a:gd name="T4" fmla="*/ 15 w 29"/>
                  <a:gd name="T5" fmla="*/ 12 h 13"/>
                  <a:gd name="T6" fmla="*/ 1 w 29"/>
                  <a:gd name="T7" fmla="*/ 10 h 13"/>
                  <a:gd name="T8" fmla="*/ 13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3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5" y="12"/>
                    </a:cubicBezTo>
                    <a:cubicBezTo>
                      <a:pt x="8" y="13"/>
                      <a:pt x="1" y="12"/>
                      <a:pt x="1" y="10"/>
                    </a:cubicBezTo>
                    <a:cubicBezTo>
                      <a:pt x="0" y="7"/>
                      <a:pt x="6" y="3"/>
                      <a:pt x="13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352"/>
              <p:cNvSpPr/>
              <p:nvPr/>
            </p:nvSpPr>
            <p:spPr bwMode="auto">
              <a:xfrm>
                <a:off x="371" y="1850"/>
                <a:ext cx="14" cy="5"/>
              </a:xfrm>
              <a:custGeom>
                <a:avLst/>
                <a:gdLst>
                  <a:gd name="T0" fmla="*/ 7 w 16"/>
                  <a:gd name="T1" fmla="*/ 0 h 6"/>
                  <a:gd name="T2" fmla="*/ 15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7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2" y="0"/>
                      <a:pt x="15" y="0"/>
                      <a:pt x="15" y="1"/>
                    </a:cubicBezTo>
                    <a:cubicBezTo>
                      <a:pt x="16" y="2"/>
                      <a:pt x="12" y="4"/>
                      <a:pt x="8" y="5"/>
                    </a:cubicBezTo>
                    <a:cubicBezTo>
                      <a:pt x="4" y="6"/>
                      <a:pt x="1" y="5"/>
                      <a:pt x="0" y="4"/>
                    </a:cubicBezTo>
                    <a:cubicBezTo>
                      <a:pt x="0" y="3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353"/>
              <p:cNvSpPr/>
              <p:nvPr/>
            </p:nvSpPr>
            <p:spPr bwMode="auto">
              <a:xfrm>
                <a:off x="374" y="1835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354"/>
              <p:cNvSpPr/>
              <p:nvPr/>
            </p:nvSpPr>
            <p:spPr bwMode="auto">
              <a:xfrm>
                <a:off x="383" y="1854"/>
                <a:ext cx="26" cy="29"/>
              </a:xfrm>
              <a:custGeom>
                <a:avLst/>
                <a:gdLst>
                  <a:gd name="T0" fmla="*/ 13 w 31"/>
                  <a:gd name="T1" fmla="*/ 1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19 h 34"/>
                  <a:gd name="T8" fmla="*/ 13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1"/>
                    </a:moveTo>
                    <a:cubicBezTo>
                      <a:pt x="20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4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355"/>
              <p:cNvSpPr/>
              <p:nvPr/>
            </p:nvSpPr>
            <p:spPr bwMode="auto">
              <a:xfrm>
                <a:off x="574" y="1835"/>
                <a:ext cx="73" cy="72"/>
              </a:xfrm>
              <a:custGeom>
                <a:avLst/>
                <a:gdLst>
                  <a:gd name="T0" fmla="*/ 35 w 85"/>
                  <a:gd name="T1" fmla="*/ 4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4"/>
                    </a:moveTo>
                    <a:cubicBezTo>
                      <a:pt x="56" y="0"/>
                      <a:pt x="76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1"/>
                      <a:pt x="4" y="50"/>
                    </a:cubicBezTo>
                    <a:cubicBezTo>
                      <a:pt x="0" y="29"/>
                      <a:pt x="14" y="9"/>
                      <a:pt x="35" y="4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356"/>
              <p:cNvSpPr/>
              <p:nvPr/>
            </p:nvSpPr>
            <p:spPr bwMode="auto">
              <a:xfrm>
                <a:off x="592" y="1840"/>
                <a:ext cx="25" cy="11"/>
              </a:xfrm>
              <a:custGeom>
                <a:avLst/>
                <a:gdLst>
                  <a:gd name="T0" fmla="*/ 14 w 29"/>
                  <a:gd name="T1" fmla="*/ 2 h 13"/>
                  <a:gd name="T2" fmla="*/ 28 w 29"/>
                  <a:gd name="T3" fmla="*/ 4 h 13"/>
                  <a:gd name="T4" fmla="*/ 16 w 29"/>
                  <a:gd name="T5" fmla="*/ 12 h 13"/>
                  <a:gd name="T6" fmla="*/ 1 w 29"/>
                  <a:gd name="T7" fmla="*/ 9 h 13"/>
                  <a:gd name="T8" fmla="*/ 14 w 2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4" y="2"/>
                    </a:moveTo>
                    <a:cubicBezTo>
                      <a:pt x="21" y="0"/>
                      <a:pt x="28" y="1"/>
                      <a:pt x="28" y="4"/>
                    </a:cubicBezTo>
                    <a:cubicBezTo>
                      <a:pt x="29" y="7"/>
                      <a:pt x="23" y="10"/>
                      <a:pt x="16" y="12"/>
                    </a:cubicBezTo>
                    <a:cubicBezTo>
                      <a:pt x="8" y="13"/>
                      <a:pt x="2" y="12"/>
                      <a:pt x="1" y="9"/>
                    </a:cubicBezTo>
                    <a:cubicBezTo>
                      <a:pt x="0" y="7"/>
                      <a:pt x="6" y="3"/>
                      <a:pt x="14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357"/>
              <p:cNvSpPr/>
              <p:nvPr/>
            </p:nvSpPr>
            <p:spPr bwMode="auto">
              <a:xfrm>
                <a:off x="598" y="1845"/>
                <a:ext cx="14" cy="5"/>
              </a:xfrm>
              <a:custGeom>
                <a:avLst/>
                <a:gdLst>
                  <a:gd name="T0" fmla="*/ 8 w 16"/>
                  <a:gd name="T1" fmla="*/ 0 h 6"/>
                  <a:gd name="T2" fmla="*/ 16 w 16"/>
                  <a:gd name="T3" fmla="*/ 1 h 6"/>
                  <a:gd name="T4" fmla="*/ 8 w 16"/>
                  <a:gd name="T5" fmla="*/ 5 h 6"/>
                  <a:gd name="T6" fmla="*/ 1 w 16"/>
                  <a:gd name="T7" fmla="*/ 4 h 6"/>
                  <a:gd name="T8" fmla="*/ 8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0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2"/>
                      <a:pt x="13" y="4"/>
                      <a:pt x="8" y="5"/>
                    </a:cubicBezTo>
                    <a:cubicBezTo>
                      <a:pt x="4" y="6"/>
                      <a:pt x="1" y="5"/>
                      <a:pt x="1" y="4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358"/>
              <p:cNvSpPr/>
              <p:nvPr/>
            </p:nvSpPr>
            <p:spPr bwMode="auto">
              <a:xfrm>
                <a:off x="602" y="1830"/>
                <a:ext cx="4" cy="17"/>
              </a:xfrm>
              <a:custGeom>
                <a:avLst/>
                <a:gdLst>
                  <a:gd name="T0" fmla="*/ 4 w 4"/>
                  <a:gd name="T1" fmla="*/ 17 h 17"/>
                  <a:gd name="T2" fmla="*/ 3 w 4"/>
                  <a:gd name="T3" fmla="*/ 17 h 17"/>
                  <a:gd name="T4" fmla="*/ 0 w 4"/>
                  <a:gd name="T5" fmla="*/ 0 h 17"/>
                  <a:gd name="T6" fmla="*/ 0 w 4"/>
                  <a:gd name="T7" fmla="*/ 0 h 17"/>
                  <a:gd name="T8" fmla="*/ 4 w 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4" y="17"/>
                    </a:moveTo>
                    <a:lnTo>
                      <a:pt x="3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359"/>
              <p:cNvSpPr/>
              <p:nvPr/>
            </p:nvSpPr>
            <p:spPr bwMode="auto">
              <a:xfrm>
                <a:off x="610" y="1849"/>
                <a:ext cx="26" cy="28"/>
              </a:xfrm>
              <a:custGeom>
                <a:avLst/>
                <a:gdLst>
                  <a:gd name="T0" fmla="*/ 13 w 31"/>
                  <a:gd name="T1" fmla="*/ 1 h 33"/>
                  <a:gd name="T2" fmla="*/ 30 w 31"/>
                  <a:gd name="T3" fmla="*/ 14 h 33"/>
                  <a:gd name="T4" fmla="*/ 19 w 31"/>
                  <a:gd name="T5" fmla="*/ 32 h 33"/>
                  <a:gd name="T6" fmla="*/ 2 w 31"/>
                  <a:gd name="T7" fmla="*/ 19 h 33"/>
                  <a:gd name="T8" fmla="*/ 13 w 31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13" y="1"/>
                    </a:moveTo>
                    <a:cubicBezTo>
                      <a:pt x="21" y="0"/>
                      <a:pt x="28" y="5"/>
                      <a:pt x="30" y="14"/>
                    </a:cubicBezTo>
                    <a:cubicBezTo>
                      <a:pt x="31" y="22"/>
                      <a:pt x="27" y="30"/>
                      <a:pt x="19" y="32"/>
                    </a:cubicBezTo>
                    <a:cubicBezTo>
                      <a:pt x="11" y="33"/>
                      <a:pt x="4" y="28"/>
                      <a:pt x="2" y="19"/>
                    </a:cubicBezTo>
                    <a:cubicBezTo>
                      <a:pt x="0" y="11"/>
                      <a:pt x="5" y="3"/>
                      <a:pt x="13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360"/>
              <p:cNvSpPr/>
              <p:nvPr/>
            </p:nvSpPr>
            <p:spPr bwMode="auto">
              <a:xfrm>
                <a:off x="505" y="1220"/>
                <a:ext cx="72" cy="72"/>
              </a:xfrm>
              <a:custGeom>
                <a:avLst/>
                <a:gdLst>
                  <a:gd name="T0" fmla="*/ 35 w 85"/>
                  <a:gd name="T1" fmla="*/ 5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0 h 85"/>
                  <a:gd name="T8" fmla="*/ 35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5"/>
                    </a:moveTo>
                    <a:cubicBezTo>
                      <a:pt x="56" y="0"/>
                      <a:pt x="77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9" y="72"/>
                      <a:pt x="4" y="50"/>
                    </a:cubicBezTo>
                    <a:cubicBezTo>
                      <a:pt x="0" y="29"/>
                      <a:pt x="14" y="9"/>
                      <a:pt x="35" y="5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361"/>
              <p:cNvSpPr/>
              <p:nvPr/>
            </p:nvSpPr>
            <p:spPr bwMode="auto">
              <a:xfrm>
                <a:off x="523" y="1225"/>
                <a:ext cx="24" cy="11"/>
              </a:xfrm>
              <a:custGeom>
                <a:avLst/>
                <a:gdLst>
                  <a:gd name="T0" fmla="*/ 13 w 28"/>
                  <a:gd name="T1" fmla="*/ 2 h 13"/>
                  <a:gd name="T2" fmla="*/ 27 w 28"/>
                  <a:gd name="T3" fmla="*/ 4 h 13"/>
                  <a:gd name="T4" fmla="*/ 15 w 28"/>
                  <a:gd name="T5" fmla="*/ 12 h 13"/>
                  <a:gd name="T6" fmla="*/ 0 w 28"/>
                  <a:gd name="T7" fmla="*/ 10 h 13"/>
                  <a:gd name="T8" fmla="*/ 13 w 2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2"/>
                    </a:moveTo>
                    <a:cubicBezTo>
                      <a:pt x="20" y="0"/>
                      <a:pt x="27" y="1"/>
                      <a:pt x="27" y="4"/>
                    </a:cubicBezTo>
                    <a:cubicBezTo>
                      <a:pt x="28" y="7"/>
                      <a:pt x="22" y="10"/>
                      <a:pt x="15" y="12"/>
                    </a:cubicBezTo>
                    <a:cubicBezTo>
                      <a:pt x="7" y="13"/>
                      <a:pt x="1" y="12"/>
                      <a:pt x="0" y="10"/>
                    </a:cubicBezTo>
                    <a:cubicBezTo>
                      <a:pt x="0" y="7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362"/>
              <p:cNvSpPr/>
              <p:nvPr/>
            </p:nvSpPr>
            <p:spPr bwMode="auto">
              <a:xfrm>
                <a:off x="529" y="1230"/>
                <a:ext cx="13" cy="5"/>
              </a:xfrm>
              <a:custGeom>
                <a:avLst/>
                <a:gdLst>
                  <a:gd name="T0" fmla="*/ 7 w 15"/>
                  <a:gd name="T1" fmla="*/ 1 h 6"/>
                  <a:gd name="T2" fmla="*/ 15 w 15"/>
                  <a:gd name="T3" fmla="*/ 1 h 6"/>
                  <a:gd name="T4" fmla="*/ 8 w 15"/>
                  <a:gd name="T5" fmla="*/ 5 h 6"/>
                  <a:gd name="T6" fmla="*/ 0 w 15"/>
                  <a:gd name="T7" fmla="*/ 4 h 6"/>
                  <a:gd name="T8" fmla="*/ 7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7" y="1"/>
                    </a:moveTo>
                    <a:cubicBezTo>
                      <a:pt x="11" y="0"/>
                      <a:pt x="15" y="0"/>
                      <a:pt x="15" y="1"/>
                    </a:cubicBezTo>
                    <a:cubicBezTo>
                      <a:pt x="15" y="3"/>
                      <a:pt x="12" y="4"/>
                      <a:pt x="8" y="5"/>
                    </a:cubicBezTo>
                    <a:cubicBezTo>
                      <a:pt x="4" y="6"/>
                      <a:pt x="0" y="6"/>
                      <a:pt x="0" y="4"/>
                    </a:cubicBezTo>
                    <a:cubicBezTo>
                      <a:pt x="0" y="3"/>
                      <a:pt x="3" y="1"/>
                      <a:pt x="7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363"/>
              <p:cNvSpPr/>
              <p:nvPr/>
            </p:nvSpPr>
            <p:spPr bwMode="auto">
              <a:xfrm>
                <a:off x="532" y="1215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3 w 5"/>
                  <a:gd name="T3" fmla="*/ 17 h 17"/>
                  <a:gd name="T4" fmla="*/ 0 w 5"/>
                  <a:gd name="T5" fmla="*/ 1 h 17"/>
                  <a:gd name="T6" fmla="*/ 1 w 5"/>
                  <a:gd name="T7" fmla="*/ 0 h 17"/>
                  <a:gd name="T8" fmla="*/ 5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364"/>
              <p:cNvSpPr/>
              <p:nvPr/>
            </p:nvSpPr>
            <p:spPr bwMode="auto">
              <a:xfrm>
                <a:off x="541" y="1234"/>
                <a:ext cx="27" cy="28"/>
              </a:xfrm>
              <a:custGeom>
                <a:avLst/>
                <a:gdLst>
                  <a:gd name="T0" fmla="*/ 12 w 31"/>
                  <a:gd name="T1" fmla="*/ 1 h 34"/>
                  <a:gd name="T2" fmla="*/ 29 w 31"/>
                  <a:gd name="T3" fmla="*/ 14 h 34"/>
                  <a:gd name="T4" fmla="*/ 18 w 31"/>
                  <a:gd name="T5" fmla="*/ 32 h 34"/>
                  <a:gd name="T6" fmla="*/ 1 w 31"/>
                  <a:gd name="T7" fmla="*/ 20 h 34"/>
                  <a:gd name="T8" fmla="*/ 12 w 31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2" y="1"/>
                    </a:moveTo>
                    <a:cubicBezTo>
                      <a:pt x="20" y="0"/>
                      <a:pt x="27" y="6"/>
                      <a:pt x="29" y="14"/>
                    </a:cubicBezTo>
                    <a:cubicBezTo>
                      <a:pt x="31" y="23"/>
                      <a:pt x="26" y="31"/>
                      <a:pt x="18" y="32"/>
                    </a:cubicBezTo>
                    <a:cubicBezTo>
                      <a:pt x="11" y="34"/>
                      <a:pt x="3" y="28"/>
                      <a:pt x="1" y="20"/>
                    </a:cubicBezTo>
                    <a:cubicBezTo>
                      <a:pt x="0" y="11"/>
                      <a:pt x="4" y="3"/>
                      <a:pt x="12" y="1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365"/>
              <p:cNvSpPr/>
              <p:nvPr/>
            </p:nvSpPr>
            <p:spPr bwMode="auto">
              <a:xfrm>
                <a:off x="287" y="1167"/>
                <a:ext cx="72" cy="72"/>
              </a:xfrm>
              <a:custGeom>
                <a:avLst/>
                <a:gdLst>
                  <a:gd name="T0" fmla="*/ 35 w 85"/>
                  <a:gd name="T1" fmla="*/ 5 h 85"/>
                  <a:gd name="T2" fmla="*/ 81 w 85"/>
                  <a:gd name="T3" fmla="*/ 35 h 85"/>
                  <a:gd name="T4" fmla="*/ 50 w 85"/>
                  <a:gd name="T5" fmla="*/ 81 h 85"/>
                  <a:gd name="T6" fmla="*/ 4 w 85"/>
                  <a:gd name="T7" fmla="*/ 51 h 85"/>
                  <a:gd name="T8" fmla="*/ 35 w 85"/>
                  <a:gd name="T9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35" y="5"/>
                    </a:moveTo>
                    <a:cubicBezTo>
                      <a:pt x="56" y="0"/>
                      <a:pt x="76" y="14"/>
                      <a:pt x="81" y="35"/>
                    </a:cubicBezTo>
                    <a:cubicBezTo>
                      <a:pt x="85" y="56"/>
                      <a:pt x="71" y="77"/>
                      <a:pt x="50" y="81"/>
                    </a:cubicBezTo>
                    <a:cubicBezTo>
                      <a:pt x="29" y="85"/>
                      <a:pt x="8" y="72"/>
                      <a:pt x="4" y="51"/>
                    </a:cubicBezTo>
                    <a:cubicBezTo>
                      <a:pt x="0" y="29"/>
                      <a:pt x="14" y="9"/>
                      <a:pt x="35" y="5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366"/>
              <p:cNvSpPr/>
              <p:nvPr/>
            </p:nvSpPr>
            <p:spPr bwMode="auto">
              <a:xfrm>
                <a:off x="305" y="1173"/>
                <a:ext cx="24" cy="11"/>
              </a:xfrm>
              <a:custGeom>
                <a:avLst/>
                <a:gdLst>
                  <a:gd name="T0" fmla="*/ 14 w 29"/>
                  <a:gd name="T1" fmla="*/ 1 h 13"/>
                  <a:gd name="T2" fmla="*/ 28 w 29"/>
                  <a:gd name="T3" fmla="*/ 3 h 13"/>
                  <a:gd name="T4" fmla="*/ 16 w 29"/>
                  <a:gd name="T5" fmla="*/ 11 h 13"/>
                  <a:gd name="T6" fmla="*/ 1 w 29"/>
                  <a:gd name="T7" fmla="*/ 9 h 13"/>
                  <a:gd name="T8" fmla="*/ 14 w 2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">
                    <a:moveTo>
                      <a:pt x="14" y="1"/>
                    </a:moveTo>
                    <a:cubicBezTo>
                      <a:pt x="21" y="0"/>
                      <a:pt x="28" y="1"/>
                      <a:pt x="28" y="3"/>
                    </a:cubicBezTo>
                    <a:cubicBezTo>
                      <a:pt x="29" y="6"/>
                      <a:pt x="23" y="10"/>
                      <a:pt x="16" y="11"/>
                    </a:cubicBezTo>
                    <a:cubicBezTo>
                      <a:pt x="8" y="13"/>
                      <a:pt x="2" y="12"/>
                      <a:pt x="1" y="9"/>
                    </a:cubicBezTo>
                    <a:cubicBezTo>
                      <a:pt x="0" y="6"/>
                      <a:pt x="6" y="3"/>
                      <a:pt x="14" y="1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 367"/>
              <p:cNvSpPr/>
              <p:nvPr/>
            </p:nvSpPr>
            <p:spPr bwMode="auto">
              <a:xfrm>
                <a:off x="311" y="1177"/>
                <a:ext cx="13" cy="5"/>
              </a:xfrm>
              <a:custGeom>
                <a:avLst/>
                <a:gdLst>
                  <a:gd name="T0" fmla="*/ 8 w 16"/>
                  <a:gd name="T1" fmla="*/ 1 h 6"/>
                  <a:gd name="T2" fmla="*/ 16 w 16"/>
                  <a:gd name="T3" fmla="*/ 1 h 6"/>
                  <a:gd name="T4" fmla="*/ 8 w 16"/>
                  <a:gd name="T5" fmla="*/ 5 h 6"/>
                  <a:gd name="T6" fmla="*/ 0 w 16"/>
                  <a:gd name="T7" fmla="*/ 4 h 6"/>
                  <a:gd name="T8" fmla="*/ 8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8" y="1"/>
                    </a:moveTo>
                    <a:cubicBezTo>
                      <a:pt x="12" y="0"/>
                      <a:pt x="15" y="0"/>
                      <a:pt x="16" y="1"/>
                    </a:cubicBezTo>
                    <a:cubicBezTo>
                      <a:pt x="16" y="3"/>
                      <a:pt x="13" y="4"/>
                      <a:pt x="8" y="5"/>
                    </a:cubicBezTo>
                    <a:cubicBezTo>
                      <a:pt x="4" y="6"/>
                      <a:pt x="1" y="6"/>
                      <a:pt x="0" y="4"/>
                    </a:cubicBezTo>
                    <a:cubicBezTo>
                      <a:pt x="0" y="3"/>
                      <a:pt x="3" y="1"/>
                      <a:pt x="8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 368"/>
              <p:cNvSpPr/>
              <p:nvPr/>
            </p:nvSpPr>
            <p:spPr bwMode="auto">
              <a:xfrm>
                <a:off x="314" y="1162"/>
                <a:ext cx="4" cy="17"/>
              </a:xfrm>
              <a:custGeom>
                <a:avLst/>
                <a:gdLst>
                  <a:gd name="T0" fmla="*/ 4 w 4"/>
                  <a:gd name="T1" fmla="*/ 17 h 17"/>
                  <a:gd name="T2" fmla="*/ 3 w 4"/>
                  <a:gd name="T3" fmla="*/ 17 h 17"/>
                  <a:gd name="T4" fmla="*/ 0 w 4"/>
                  <a:gd name="T5" fmla="*/ 1 h 17"/>
                  <a:gd name="T6" fmla="*/ 1 w 4"/>
                  <a:gd name="T7" fmla="*/ 0 h 17"/>
                  <a:gd name="T8" fmla="*/ 4 w 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4" y="17"/>
                    </a:moveTo>
                    <a:lnTo>
                      <a:pt x="3" y="1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Freeform 369"/>
              <p:cNvSpPr/>
              <p:nvPr/>
            </p:nvSpPr>
            <p:spPr bwMode="auto">
              <a:xfrm>
                <a:off x="322" y="1181"/>
                <a:ext cx="27" cy="29"/>
              </a:xfrm>
              <a:custGeom>
                <a:avLst/>
                <a:gdLst>
                  <a:gd name="T0" fmla="*/ 13 w 31"/>
                  <a:gd name="T1" fmla="*/ 2 h 34"/>
                  <a:gd name="T2" fmla="*/ 30 w 31"/>
                  <a:gd name="T3" fmla="*/ 14 h 34"/>
                  <a:gd name="T4" fmla="*/ 19 w 31"/>
                  <a:gd name="T5" fmla="*/ 32 h 34"/>
                  <a:gd name="T6" fmla="*/ 2 w 31"/>
                  <a:gd name="T7" fmla="*/ 20 h 34"/>
                  <a:gd name="T8" fmla="*/ 13 w 3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13" y="2"/>
                    </a:moveTo>
                    <a:cubicBezTo>
                      <a:pt x="20" y="0"/>
                      <a:pt x="28" y="6"/>
                      <a:pt x="30" y="14"/>
                    </a:cubicBezTo>
                    <a:cubicBezTo>
                      <a:pt x="31" y="23"/>
                      <a:pt x="27" y="31"/>
                      <a:pt x="19" y="32"/>
                    </a:cubicBezTo>
                    <a:cubicBezTo>
                      <a:pt x="11" y="34"/>
                      <a:pt x="4" y="28"/>
                      <a:pt x="2" y="20"/>
                    </a:cubicBezTo>
                    <a:cubicBezTo>
                      <a:pt x="0" y="11"/>
                      <a:pt x="5" y="3"/>
                      <a:pt x="13" y="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Freeform 370"/>
              <p:cNvSpPr/>
              <p:nvPr/>
            </p:nvSpPr>
            <p:spPr bwMode="auto">
              <a:xfrm>
                <a:off x="134" y="1887"/>
                <a:ext cx="158" cy="158"/>
              </a:xfrm>
              <a:custGeom>
                <a:avLst/>
                <a:gdLst>
                  <a:gd name="T0" fmla="*/ 114 w 185"/>
                  <a:gd name="T1" fmla="*/ 12 h 185"/>
                  <a:gd name="T2" fmla="*/ 174 w 185"/>
                  <a:gd name="T3" fmla="*/ 114 h 185"/>
                  <a:gd name="T4" fmla="*/ 72 w 185"/>
                  <a:gd name="T5" fmla="*/ 173 h 185"/>
                  <a:gd name="T6" fmla="*/ 12 w 185"/>
                  <a:gd name="T7" fmla="*/ 71 h 185"/>
                  <a:gd name="T8" fmla="*/ 114 w 185"/>
                  <a:gd name="T9" fmla="*/ 1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85">
                    <a:moveTo>
                      <a:pt x="114" y="12"/>
                    </a:moveTo>
                    <a:cubicBezTo>
                      <a:pt x="159" y="23"/>
                      <a:pt x="185" y="69"/>
                      <a:pt x="174" y="114"/>
                    </a:cubicBezTo>
                    <a:cubicBezTo>
                      <a:pt x="162" y="158"/>
                      <a:pt x="116" y="185"/>
                      <a:pt x="72" y="173"/>
                    </a:cubicBezTo>
                    <a:cubicBezTo>
                      <a:pt x="27" y="161"/>
                      <a:pt x="0" y="116"/>
                      <a:pt x="12" y="71"/>
                    </a:cubicBezTo>
                    <a:cubicBezTo>
                      <a:pt x="24" y="27"/>
                      <a:pt x="69" y="0"/>
                      <a:pt x="114" y="1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 371"/>
              <p:cNvSpPr/>
              <p:nvPr/>
            </p:nvSpPr>
            <p:spPr bwMode="auto">
              <a:xfrm>
                <a:off x="201" y="1899"/>
                <a:ext cx="51" cy="25"/>
              </a:xfrm>
              <a:custGeom>
                <a:avLst/>
                <a:gdLst>
                  <a:gd name="T0" fmla="*/ 33 w 60"/>
                  <a:gd name="T1" fmla="*/ 4 h 29"/>
                  <a:gd name="T2" fmla="*/ 59 w 60"/>
                  <a:gd name="T3" fmla="*/ 22 h 29"/>
                  <a:gd name="T4" fmla="*/ 27 w 60"/>
                  <a:gd name="T5" fmla="*/ 25 h 29"/>
                  <a:gd name="T6" fmla="*/ 1 w 60"/>
                  <a:gd name="T7" fmla="*/ 7 h 29"/>
                  <a:gd name="T8" fmla="*/ 33 w 60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9">
                    <a:moveTo>
                      <a:pt x="33" y="4"/>
                    </a:moveTo>
                    <a:cubicBezTo>
                      <a:pt x="49" y="8"/>
                      <a:pt x="60" y="16"/>
                      <a:pt x="59" y="22"/>
                    </a:cubicBezTo>
                    <a:cubicBezTo>
                      <a:pt x="57" y="28"/>
                      <a:pt x="43" y="29"/>
                      <a:pt x="27" y="25"/>
                    </a:cubicBezTo>
                    <a:cubicBezTo>
                      <a:pt x="11" y="21"/>
                      <a:pt x="0" y="13"/>
                      <a:pt x="1" y="7"/>
                    </a:cubicBezTo>
                    <a:cubicBezTo>
                      <a:pt x="3" y="1"/>
                      <a:pt x="17" y="0"/>
                      <a:pt x="33" y="4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 372"/>
              <p:cNvSpPr/>
              <p:nvPr/>
            </p:nvSpPr>
            <p:spPr bwMode="auto">
              <a:xfrm>
                <a:off x="211" y="1909"/>
                <a:ext cx="29" cy="12"/>
              </a:xfrm>
              <a:custGeom>
                <a:avLst/>
                <a:gdLst>
                  <a:gd name="T0" fmla="*/ 18 w 34"/>
                  <a:gd name="T1" fmla="*/ 2 h 14"/>
                  <a:gd name="T2" fmla="*/ 33 w 34"/>
                  <a:gd name="T3" fmla="*/ 11 h 14"/>
                  <a:gd name="T4" fmla="*/ 16 w 34"/>
                  <a:gd name="T5" fmla="*/ 11 h 14"/>
                  <a:gd name="T6" fmla="*/ 1 w 34"/>
                  <a:gd name="T7" fmla="*/ 3 h 14"/>
                  <a:gd name="T8" fmla="*/ 18 w 3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4">
                    <a:moveTo>
                      <a:pt x="18" y="2"/>
                    </a:moveTo>
                    <a:cubicBezTo>
                      <a:pt x="27" y="4"/>
                      <a:pt x="34" y="8"/>
                      <a:pt x="33" y="11"/>
                    </a:cubicBezTo>
                    <a:cubicBezTo>
                      <a:pt x="32" y="13"/>
                      <a:pt x="24" y="14"/>
                      <a:pt x="16" y="11"/>
                    </a:cubicBezTo>
                    <a:cubicBezTo>
                      <a:pt x="7" y="9"/>
                      <a:pt x="0" y="5"/>
                      <a:pt x="1" y="3"/>
                    </a:cubicBezTo>
                    <a:cubicBezTo>
                      <a:pt x="2" y="0"/>
                      <a:pt x="9" y="0"/>
                      <a:pt x="18" y="2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 373"/>
              <p:cNvSpPr/>
              <p:nvPr/>
            </p:nvSpPr>
            <p:spPr bwMode="auto">
              <a:xfrm>
                <a:off x="226" y="1878"/>
                <a:ext cx="11" cy="36"/>
              </a:xfrm>
              <a:custGeom>
                <a:avLst/>
                <a:gdLst>
                  <a:gd name="T0" fmla="*/ 11 w 11"/>
                  <a:gd name="T1" fmla="*/ 1 h 36"/>
                  <a:gd name="T2" fmla="*/ 2 w 11"/>
                  <a:gd name="T3" fmla="*/ 36 h 36"/>
                  <a:gd name="T4" fmla="*/ 0 w 11"/>
                  <a:gd name="T5" fmla="*/ 35 h 36"/>
                  <a:gd name="T6" fmla="*/ 8 w 11"/>
                  <a:gd name="T7" fmla="*/ 0 h 36"/>
                  <a:gd name="T8" fmla="*/ 11 w 11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6">
                    <a:moveTo>
                      <a:pt x="11" y="1"/>
                    </a:moveTo>
                    <a:lnTo>
                      <a:pt x="2" y="36"/>
                    </a:lnTo>
                    <a:lnTo>
                      <a:pt x="0" y="35"/>
                    </a:lnTo>
                    <a:lnTo>
                      <a:pt x="8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Freeform 374"/>
              <p:cNvSpPr/>
              <p:nvPr/>
            </p:nvSpPr>
            <p:spPr bwMode="auto">
              <a:xfrm>
                <a:off x="218" y="1930"/>
                <a:ext cx="58" cy="63"/>
              </a:xfrm>
              <a:custGeom>
                <a:avLst/>
                <a:gdLst>
                  <a:gd name="T0" fmla="*/ 43 w 68"/>
                  <a:gd name="T1" fmla="*/ 4 h 73"/>
                  <a:gd name="T2" fmla="*/ 63 w 68"/>
                  <a:gd name="T3" fmla="*/ 45 h 73"/>
                  <a:gd name="T4" fmla="*/ 26 w 68"/>
                  <a:gd name="T5" fmla="*/ 69 h 73"/>
                  <a:gd name="T6" fmla="*/ 5 w 68"/>
                  <a:gd name="T7" fmla="*/ 29 h 73"/>
                  <a:gd name="T8" fmla="*/ 43 w 68"/>
                  <a:gd name="T9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3">
                    <a:moveTo>
                      <a:pt x="43" y="4"/>
                    </a:moveTo>
                    <a:cubicBezTo>
                      <a:pt x="59" y="9"/>
                      <a:pt x="68" y="27"/>
                      <a:pt x="63" y="45"/>
                    </a:cubicBezTo>
                    <a:cubicBezTo>
                      <a:pt x="59" y="62"/>
                      <a:pt x="42" y="73"/>
                      <a:pt x="26" y="69"/>
                    </a:cubicBezTo>
                    <a:cubicBezTo>
                      <a:pt x="9" y="65"/>
                      <a:pt x="0" y="47"/>
                      <a:pt x="5" y="29"/>
                    </a:cubicBezTo>
                    <a:cubicBezTo>
                      <a:pt x="10" y="11"/>
                      <a:pt x="26" y="0"/>
                      <a:pt x="43" y="4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Freeform 375"/>
              <p:cNvSpPr/>
              <p:nvPr/>
            </p:nvSpPr>
            <p:spPr bwMode="auto">
              <a:xfrm>
                <a:off x="340" y="1421"/>
                <a:ext cx="135" cy="135"/>
              </a:xfrm>
              <a:custGeom>
                <a:avLst/>
                <a:gdLst>
                  <a:gd name="T0" fmla="*/ 56 w 158"/>
                  <a:gd name="T1" fmla="*/ 12 h 158"/>
                  <a:gd name="T2" fmla="*/ 146 w 158"/>
                  <a:gd name="T3" fmla="*/ 57 h 158"/>
                  <a:gd name="T4" fmla="*/ 101 w 158"/>
                  <a:gd name="T5" fmla="*/ 146 h 158"/>
                  <a:gd name="T6" fmla="*/ 12 w 158"/>
                  <a:gd name="T7" fmla="*/ 102 h 158"/>
                  <a:gd name="T8" fmla="*/ 56 w 158"/>
                  <a:gd name="T9" fmla="*/ 1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8">
                    <a:moveTo>
                      <a:pt x="56" y="12"/>
                    </a:moveTo>
                    <a:cubicBezTo>
                      <a:pt x="93" y="0"/>
                      <a:pt x="133" y="20"/>
                      <a:pt x="146" y="57"/>
                    </a:cubicBezTo>
                    <a:cubicBezTo>
                      <a:pt x="158" y="93"/>
                      <a:pt x="138" y="133"/>
                      <a:pt x="101" y="146"/>
                    </a:cubicBezTo>
                    <a:cubicBezTo>
                      <a:pt x="65" y="158"/>
                      <a:pt x="25" y="138"/>
                      <a:pt x="12" y="102"/>
                    </a:cubicBezTo>
                    <a:cubicBezTo>
                      <a:pt x="0" y="65"/>
                      <a:pt x="20" y="25"/>
                      <a:pt x="56" y="1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Freeform 376"/>
              <p:cNvSpPr/>
              <p:nvPr/>
            </p:nvSpPr>
            <p:spPr bwMode="auto">
              <a:xfrm>
                <a:off x="370" y="1433"/>
                <a:ext cx="43" cy="22"/>
              </a:xfrm>
              <a:custGeom>
                <a:avLst/>
                <a:gdLst>
                  <a:gd name="T0" fmla="*/ 22 w 50"/>
                  <a:gd name="T1" fmla="*/ 5 h 26"/>
                  <a:gd name="T2" fmla="*/ 49 w 50"/>
                  <a:gd name="T3" fmla="*/ 5 h 26"/>
                  <a:gd name="T4" fmla="*/ 28 w 50"/>
                  <a:gd name="T5" fmla="*/ 22 h 26"/>
                  <a:gd name="T6" fmla="*/ 1 w 50"/>
                  <a:gd name="T7" fmla="*/ 21 h 26"/>
                  <a:gd name="T8" fmla="*/ 22 w 50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6">
                    <a:moveTo>
                      <a:pt x="22" y="5"/>
                    </a:moveTo>
                    <a:cubicBezTo>
                      <a:pt x="35" y="0"/>
                      <a:pt x="47" y="1"/>
                      <a:pt x="49" y="5"/>
                    </a:cubicBezTo>
                    <a:cubicBezTo>
                      <a:pt x="50" y="10"/>
                      <a:pt x="41" y="18"/>
                      <a:pt x="28" y="22"/>
                    </a:cubicBezTo>
                    <a:cubicBezTo>
                      <a:pt x="15" y="26"/>
                      <a:pt x="3" y="26"/>
                      <a:pt x="1" y="21"/>
                    </a:cubicBezTo>
                    <a:cubicBezTo>
                      <a:pt x="0" y="17"/>
                      <a:pt x="9" y="9"/>
                      <a:pt x="22" y="5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Freeform 377"/>
              <p:cNvSpPr/>
              <p:nvPr/>
            </p:nvSpPr>
            <p:spPr bwMode="auto">
              <a:xfrm>
                <a:off x="380" y="1441"/>
                <a:ext cx="24" cy="11"/>
              </a:xfrm>
              <a:custGeom>
                <a:avLst/>
                <a:gdLst>
                  <a:gd name="T0" fmla="*/ 13 w 28"/>
                  <a:gd name="T1" fmla="*/ 3 h 13"/>
                  <a:gd name="T2" fmla="*/ 27 w 28"/>
                  <a:gd name="T3" fmla="*/ 2 h 13"/>
                  <a:gd name="T4" fmla="*/ 15 w 28"/>
                  <a:gd name="T5" fmla="*/ 11 h 13"/>
                  <a:gd name="T6" fmla="*/ 1 w 28"/>
                  <a:gd name="T7" fmla="*/ 11 h 13"/>
                  <a:gd name="T8" fmla="*/ 13 w 28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13" y="3"/>
                    </a:moveTo>
                    <a:cubicBezTo>
                      <a:pt x="20" y="0"/>
                      <a:pt x="26" y="0"/>
                      <a:pt x="27" y="2"/>
                    </a:cubicBezTo>
                    <a:cubicBezTo>
                      <a:pt x="28" y="4"/>
                      <a:pt x="23" y="8"/>
                      <a:pt x="15" y="11"/>
                    </a:cubicBezTo>
                    <a:cubicBezTo>
                      <a:pt x="8" y="13"/>
                      <a:pt x="2" y="13"/>
                      <a:pt x="1" y="11"/>
                    </a:cubicBezTo>
                    <a:cubicBezTo>
                      <a:pt x="0" y="9"/>
                      <a:pt x="6" y="5"/>
                      <a:pt x="13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Freeform 378"/>
              <p:cNvSpPr/>
              <p:nvPr/>
            </p:nvSpPr>
            <p:spPr bwMode="auto">
              <a:xfrm>
                <a:off x="382" y="1417"/>
                <a:ext cx="12" cy="30"/>
              </a:xfrm>
              <a:custGeom>
                <a:avLst/>
                <a:gdLst>
                  <a:gd name="T0" fmla="*/ 12 w 12"/>
                  <a:gd name="T1" fmla="*/ 29 h 30"/>
                  <a:gd name="T2" fmla="*/ 9 w 12"/>
                  <a:gd name="T3" fmla="*/ 30 h 30"/>
                  <a:gd name="T4" fmla="*/ 0 w 12"/>
                  <a:gd name="T5" fmla="*/ 1 h 30"/>
                  <a:gd name="T6" fmla="*/ 3 w 12"/>
                  <a:gd name="T7" fmla="*/ 0 h 30"/>
                  <a:gd name="T8" fmla="*/ 12 w 12"/>
                  <a:gd name="T9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29"/>
                    </a:moveTo>
                    <a:lnTo>
                      <a:pt x="9" y="3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Freeform 379"/>
              <p:cNvSpPr/>
              <p:nvPr/>
            </p:nvSpPr>
            <p:spPr bwMode="auto">
              <a:xfrm>
                <a:off x="404" y="1444"/>
                <a:ext cx="50" cy="53"/>
              </a:xfrm>
              <a:custGeom>
                <a:avLst/>
                <a:gdLst>
                  <a:gd name="T0" fmla="*/ 20 w 59"/>
                  <a:gd name="T1" fmla="*/ 4 h 62"/>
                  <a:gd name="T2" fmla="*/ 54 w 59"/>
                  <a:gd name="T3" fmla="*/ 23 h 62"/>
                  <a:gd name="T4" fmla="*/ 38 w 59"/>
                  <a:gd name="T5" fmla="*/ 58 h 62"/>
                  <a:gd name="T6" fmla="*/ 5 w 59"/>
                  <a:gd name="T7" fmla="*/ 39 h 62"/>
                  <a:gd name="T8" fmla="*/ 20 w 59"/>
                  <a:gd name="T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2">
                    <a:moveTo>
                      <a:pt x="20" y="4"/>
                    </a:moveTo>
                    <a:cubicBezTo>
                      <a:pt x="34" y="0"/>
                      <a:pt x="49" y="8"/>
                      <a:pt x="54" y="23"/>
                    </a:cubicBezTo>
                    <a:cubicBezTo>
                      <a:pt x="59" y="37"/>
                      <a:pt x="52" y="53"/>
                      <a:pt x="38" y="58"/>
                    </a:cubicBezTo>
                    <a:cubicBezTo>
                      <a:pt x="25" y="62"/>
                      <a:pt x="10" y="54"/>
                      <a:pt x="5" y="39"/>
                    </a:cubicBezTo>
                    <a:cubicBezTo>
                      <a:pt x="0" y="24"/>
                      <a:pt x="7" y="9"/>
                      <a:pt x="20" y="4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Oval 380"/>
              <p:cNvSpPr>
                <a:spLocks noChangeArrowheads="1"/>
              </p:cNvSpPr>
              <p:nvPr/>
            </p:nvSpPr>
            <p:spPr bwMode="auto">
              <a:xfrm>
                <a:off x="28" y="1288"/>
                <a:ext cx="107" cy="108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Oval 381"/>
              <p:cNvSpPr>
                <a:spLocks noChangeArrowheads="1"/>
              </p:cNvSpPr>
              <p:nvPr/>
            </p:nvSpPr>
            <p:spPr bwMode="auto">
              <a:xfrm>
                <a:off x="61" y="1293"/>
                <a:ext cx="39" cy="14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Oval 382"/>
              <p:cNvSpPr>
                <a:spLocks noChangeArrowheads="1"/>
              </p:cNvSpPr>
              <p:nvPr/>
            </p:nvSpPr>
            <p:spPr bwMode="auto">
              <a:xfrm>
                <a:off x="70" y="1299"/>
                <a:ext cx="21" cy="7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Rectangle 383"/>
              <p:cNvSpPr>
                <a:spLocks noChangeArrowheads="1"/>
              </p:cNvSpPr>
              <p:nvPr/>
            </p:nvSpPr>
            <p:spPr bwMode="auto">
              <a:xfrm>
                <a:off x="80" y="1274"/>
                <a:ext cx="3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Oval 384"/>
              <p:cNvSpPr>
                <a:spLocks noChangeArrowheads="1"/>
              </p:cNvSpPr>
              <p:nvPr/>
            </p:nvSpPr>
            <p:spPr bwMode="auto">
              <a:xfrm>
                <a:off x="86" y="1311"/>
                <a:ext cx="39" cy="44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Freeform 385"/>
              <p:cNvSpPr/>
              <p:nvPr/>
            </p:nvSpPr>
            <p:spPr bwMode="auto">
              <a:xfrm>
                <a:off x="401" y="1642"/>
                <a:ext cx="157" cy="158"/>
              </a:xfrm>
              <a:custGeom>
                <a:avLst/>
                <a:gdLst>
                  <a:gd name="T0" fmla="*/ 70 w 185"/>
                  <a:gd name="T1" fmla="*/ 13 h 186"/>
                  <a:gd name="T2" fmla="*/ 173 w 185"/>
                  <a:gd name="T3" fmla="*/ 71 h 186"/>
                  <a:gd name="T4" fmla="*/ 115 w 185"/>
                  <a:gd name="T5" fmla="*/ 174 h 186"/>
                  <a:gd name="T6" fmla="*/ 12 w 185"/>
                  <a:gd name="T7" fmla="*/ 116 h 186"/>
                  <a:gd name="T8" fmla="*/ 70 w 185"/>
                  <a:gd name="T9" fmla="*/ 1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86">
                    <a:moveTo>
                      <a:pt x="70" y="13"/>
                    </a:moveTo>
                    <a:cubicBezTo>
                      <a:pt x="114" y="0"/>
                      <a:pt x="160" y="26"/>
                      <a:pt x="173" y="71"/>
                    </a:cubicBezTo>
                    <a:cubicBezTo>
                      <a:pt x="185" y="115"/>
                      <a:pt x="159" y="161"/>
                      <a:pt x="115" y="174"/>
                    </a:cubicBezTo>
                    <a:cubicBezTo>
                      <a:pt x="70" y="186"/>
                      <a:pt x="24" y="160"/>
                      <a:pt x="12" y="116"/>
                    </a:cubicBezTo>
                    <a:cubicBezTo>
                      <a:pt x="0" y="71"/>
                      <a:pt x="25" y="25"/>
                      <a:pt x="70" y="1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Freeform 386"/>
              <p:cNvSpPr/>
              <p:nvPr/>
            </p:nvSpPr>
            <p:spPr bwMode="auto">
              <a:xfrm>
                <a:off x="437" y="1655"/>
                <a:ext cx="51" cy="25"/>
              </a:xfrm>
              <a:custGeom>
                <a:avLst/>
                <a:gdLst>
                  <a:gd name="T0" fmla="*/ 27 w 60"/>
                  <a:gd name="T1" fmla="*/ 4 h 29"/>
                  <a:gd name="T2" fmla="*/ 59 w 60"/>
                  <a:gd name="T3" fmla="*/ 7 h 29"/>
                  <a:gd name="T4" fmla="*/ 33 w 60"/>
                  <a:gd name="T5" fmla="*/ 25 h 29"/>
                  <a:gd name="T6" fmla="*/ 2 w 60"/>
                  <a:gd name="T7" fmla="*/ 23 h 29"/>
                  <a:gd name="T8" fmla="*/ 27 w 60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9">
                    <a:moveTo>
                      <a:pt x="27" y="4"/>
                    </a:moveTo>
                    <a:cubicBezTo>
                      <a:pt x="43" y="0"/>
                      <a:pt x="57" y="1"/>
                      <a:pt x="59" y="7"/>
                    </a:cubicBezTo>
                    <a:cubicBezTo>
                      <a:pt x="60" y="12"/>
                      <a:pt x="49" y="21"/>
                      <a:pt x="33" y="25"/>
                    </a:cubicBezTo>
                    <a:cubicBezTo>
                      <a:pt x="17" y="29"/>
                      <a:pt x="3" y="28"/>
                      <a:pt x="2" y="23"/>
                    </a:cubicBezTo>
                    <a:cubicBezTo>
                      <a:pt x="0" y="17"/>
                      <a:pt x="11" y="8"/>
                      <a:pt x="27" y="4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Freeform 387"/>
              <p:cNvSpPr/>
              <p:nvPr/>
            </p:nvSpPr>
            <p:spPr bwMode="auto">
              <a:xfrm>
                <a:off x="450" y="1665"/>
                <a:ext cx="28" cy="12"/>
              </a:xfrm>
              <a:custGeom>
                <a:avLst/>
                <a:gdLst>
                  <a:gd name="T0" fmla="*/ 15 w 33"/>
                  <a:gd name="T1" fmla="*/ 3 h 15"/>
                  <a:gd name="T2" fmla="*/ 32 w 33"/>
                  <a:gd name="T3" fmla="*/ 3 h 15"/>
                  <a:gd name="T4" fmla="*/ 18 w 33"/>
                  <a:gd name="T5" fmla="*/ 12 h 15"/>
                  <a:gd name="T6" fmla="*/ 1 w 33"/>
                  <a:gd name="T7" fmla="*/ 12 h 15"/>
                  <a:gd name="T8" fmla="*/ 15 w 3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5">
                    <a:moveTo>
                      <a:pt x="15" y="3"/>
                    </a:moveTo>
                    <a:cubicBezTo>
                      <a:pt x="24" y="0"/>
                      <a:pt x="31" y="0"/>
                      <a:pt x="32" y="3"/>
                    </a:cubicBezTo>
                    <a:cubicBezTo>
                      <a:pt x="33" y="6"/>
                      <a:pt x="26" y="10"/>
                      <a:pt x="18" y="12"/>
                    </a:cubicBezTo>
                    <a:cubicBezTo>
                      <a:pt x="9" y="15"/>
                      <a:pt x="1" y="15"/>
                      <a:pt x="1" y="12"/>
                    </a:cubicBezTo>
                    <a:cubicBezTo>
                      <a:pt x="0" y="9"/>
                      <a:pt x="6" y="5"/>
                      <a:pt x="15" y="3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Freeform 388"/>
              <p:cNvSpPr/>
              <p:nvPr/>
            </p:nvSpPr>
            <p:spPr bwMode="auto">
              <a:xfrm>
                <a:off x="454" y="1634"/>
                <a:ext cx="12" cy="36"/>
              </a:xfrm>
              <a:custGeom>
                <a:avLst/>
                <a:gdLst>
                  <a:gd name="T0" fmla="*/ 12 w 12"/>
                  <a:gd name="T1" fmla="*/ 35 h 36"/>
                  <a:gd name="T2" fmla="*/ 9 w 12"/>
                  <a:gd name="T3" fmla="*/ 36 h 36"/>
                  <a:gd name="T4" fmla="*/ 0 w 12"/>
                  <a:gd name="T5" fmla="*/ 1 h 36"/>
                  <a:gd name="T6" fmla="*/ 3 w 12"/>
                  <a:gd name="T7" fmla="*/ 0 h 36"/>
                  <a:gd name="T8" fmla="*/ 12 w 12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35"/>
                    </a:moveTo>
                    <a:lnTo>
                      <a:pt x="9" y="36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Freeform 389"/>
              <p:cNvSpPr/>
              <p:nvPr/>
            </p:nvSpPr>
            <p:spPr bwMode="auto">
              <a:xfrm>
                <a:off x="477" y="1670"/>
                <a:ext cx="58" cy="62"/>
              </a:xfrm>
              <a:custGeom>
                <a:avLst/>
                <a:gdLst>
                  <a:gd name="T0" fmla="*/ 25 w 68"/>
                  <a:gd name="T1" fmla="*/ 4 h 73"/>
                  <a:gd name="T2" fmla="*/ 63 w 68"/>
                  <a:gd name="T3" fmla="*/ 28 h 73"/>
                  <a:gd name="T4" fmla="*/ 43 w 68"/>
                  <a:gd name="T5" fmla="*/ 69 h 73"/>
                  <a:gd name="T6" fmla="*/ 5 w 68"/>
                  <a:gd name="T7" fmla="*/ 45 h 73"/>
                  <a:gd name="T8" fmla="*/ 25 w 68"/>
                  <a:gd name="T9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3">
                    <a:moveTo>
                      <a:pt x="25" y="4"/>
                    </a:moveTo>
                    <a:cubicBezTo>
                      <a:pt x="41" y="0"/>
                      <a:pt x="58" y="10"/>
                      <a:pt x="63" y="28"/>
                    </a:cubicBezTo>
                    <a:cubicBezTo>
                      <a:pt x="68" y="46"/>
                      <a:pt x="59" y="64"/>
                      <a:pt x="43" y="69"/>
                    </a:cubicBezTo>
                    <a:cubicBezTo>
                      <a:pt x="27" y="73"/>
                      <a:pt x="10" y="62"/>
                      <a:pt x="5" y="45"/>
                    </a:cubicBezTo>
                    <a:cubicBezTo>
                      <a:pt x="0" y="27"/>
                      <a:pt x="9" y="9"/>
                      <a:pt x="25" y="4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Freeform 390"/>
              <p:cNvSpPr/>
              <p:nvPr/>
            </p:nvSpPr>
            <p:spPr bwMode="auto">
              <a:xfrm>
                <a:off x="571" y="1346"/>
                <a:ext cx="129" cy="129"/>
              </a:xfrm>
              <a:custGeom>
                <a:avLst/>
                <a:gdLst>
                  <a:gd name="T0" fmla="*/ 64 w 152"/>
                  <a:gd name="T1" fmla="*/ 7 h 152"/>
                  <a:gd name="T2" fmla="*/ 145 w 152"/>
                  <a:gd name="T3" fmla="*/ 64 h 152"/>
                  <a:gd name="T4" fmla="*/ 88 w 152"/>
                  <a:gd name="T5" fmla="*/ 145 h 152"/>
                  <a:gd name="T6" fmla="*/ 6 w 152"/>
                  <a:gd name="T7" fmla="*/ 88 h 152"/>
                  <a:gd name="T8" fmla="*/ 64 w 152"/>
                  <a:gd name="T9" fmla="*/ 7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64" y="7"/>
                    </a:moveTo>
                    <a:cubicBezTo>
                      <a:pt x="102" y="0"/>
                      <a:pt x="139" y="26"/>
                      <a:pt x="145" y="64"/>
                    </a:cubicBezTo>
                    <a:cubicBezTo>
                      <a:pt x="152" y="102"/>
                      <a:pt x="126" y="139"/>
                      <a:pt x="88" y="145"/>
                    </a:cubicBezTo>
                    <a:cubicBezTo>
                      <a:pt x="49" y="152"/>
                      <a:pt x="13" y="126"/>
                      <a:pt x="6" y="88"/>
                    </a:cubicBezTo>
                    <a:cubicBezTo>
                      <a:pt x="0" y="50"/>
                      <a:pt x="26" y="13"/>
                      <a:pt x="64" y="7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Freeform 391"/>
              <p:cNvSpPr/>
              <p:nvPr/>
            </p:nvSpPr>
            <p:spPr bwMode="auto">
              <a:xfrm>
                <a:off x="605" y="1355"/>
                <a:ext cx="43" cy="19"/>
              </a:xfrm>
              <a:custGeom>
                <a:avLst/>
                <a:gdLst>
                  <a:gd name="T0" fmla="*/ 24 w 51"/>
                  <a:gd name="T1" fmla="*/ 3 h 23"/>
                  <a:gd name="T2" fmla="*/ 50 w 51"/>
                  <a:gd name="T3" fmla="*/ 8 h 23"/>
                  <a:gd name="T4" fmla="*/ 27 w 51"/>
                  <a:gd name="T5" fmla="*/ 21 h 23"/>
                  <a:gd name="T6" fmla="*/ 0 w 51"/>
                  <a:gd name="T7" fmla="*/ 16 h 23"/>
                  <a:gd name="T8" fmla="*/ 24 w 5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3">
                    <a:moveTo>
                      <a:pt x="24" y="3"/>
                    </a:moveTo>
                    <a:cubicBezTo>
                      <a:pt x="37" y="0"/>
                      <a:pt x="49" y="3"/>
                      <a:pt x="50" y="8"/>
                    </a:cubicBezTo>
                    <a:cubicBezTo>
                      <a:pt x="51" y="13"/>
                      <a:pt x="40" y="19"/>
                      <a:pt x="27" y="21"/>
                    </a:cubicBezTo>
                    <a:cubicBezTo>
                      <a:pt x="13" y="23"/>
                      <a:pt x="1" y="21"/>
                      <a:pt x="0" y="16"/>
                    </a:cubicBezTo>
                    <a:cubicBezTo>
                      <a:pt x="0" y="11"/>
                      <a:pt x="10" y="5"/>
                      <a:pt x="24" y="3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Freeform 392"/>
              <p:cNvSpPr/>
              <p:nvPr/>
            </p:nvSpPr>
            <p:spPr bwMode="auto">
              <a:xfrm>
                <a:off x="615" y="1363"/>
                <a:ext cx="24" cy="9"/>
              </a:xfrm>
              <a:custGeom>
                <a:avLst/>
                <a:gdLst>
                  <a:gd name="T0" fmla="*/ 13 w 28"/>
                  <a:gd name="T1" fmla="*/ 1 h 11"/>
                  <a:gd name="T2" fmla="*/ 27 w 28"/>
                  <a:gd name="T3" fmla="*/ 3 h 11"/>
                  <a:gd name="T4" fmla="*/ 14 w 28"/>
                  <a:gd name="T5" fmla="*/ 9 h 11"/>
                  <a:gd name="T6" fmla="*/ 0 w 28"/>
                  <a:gd name="T7" fmla="*/ 8 h 11"/>
                  <a:gd name="T8" fmla="*/ 13 w 28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1">
                    <a:moveTo>
                      <a:pt x="13" y="1"/>
                    </a:moveTo>
                    <a:cubicBezTo>
                      <a:pt x="21" y="0"/>
                      <a:pt x="27" y="1"/>
                      <a:pt x="27" y="3"/>
                    </a:cubicBezTo>
                    <a:cubicBezTo>
                      <a:pt x="28" y="5"/>
                      <a:pt x="22" y="8"/>
                      <a:pt x="14" y="9"/>
                    </a:cubicBezTo>
                    <a:cubicBezTo>
                      <a:pt x="7" y="11"/>
                      <a:pt x="1" y="10"/>
                      <a:pt x="0" y="8"/>
                    </a:cubicBezTo>
                    <a:cubicBezTo>
                      <a:pt x="0" y="5"/>
                      <a:pt x="6" y="2"/>
                      <a:pt x="13" y="1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Freeform 393"/>
              <p:cNvSpPr/>
              <p:nvPr/>
            </p:nvSpPr>
            <p:spPr bwMode="auto">
              <a:xfrm>
                <a:off x="621" y="1336"/>
                <a:ext cx="8" cy="30"/>
              </a:xfrm>
              <a:custGeom>
                <a:avLst/>
                <a:gdLst>
                  <a:gd name="T0" fmla="*/ 8 w 8"/>
                  <a:gd name="T1" fmla="*/ 30 h 30"/>
                  <a:gd name="T2" fmla="*/ 5 w 8"/>
                  <a:gd name="T3" fmla="*/ 30 h 30"/>
                  <a:gd name="T4" fmla="*/ 0 w 8"/>
                  <a:gd name="T5" fmla="*/ 1 h 30"/>
                  <a:gd name="T6" fmla="*/ 3 w 8"/>
                  <a:gd name="T7" fmla="*/ 0 h 30"/>
                  <a:gd name="T8" fmla="*/ 8 w 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0">
                    <a:moveTo>
                      <a:pt x="8" y="30"/>
                    </a:moveTo>
                    <a:lnTo>
                      <a:pt x="5" y="3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Freeform 394"/>
              <p:cNvSpPr/>
              <p:nvPr/>
            </p:nvSpPr>
            <p:spPr bwMode="auto">
              <a:xfrm>
                <a:off x="636" y="1371"/>
                <a:ext cx="47" cy="51"/>
              </a:xfrm>
              <a:custGeom>
                <a:avLst/>
                <a:gdLst>
                  <a:gd name="T0" fmla="*/ 23 w 55"/>
                  <a:gd name="T1" fmla="*/ 2 h 60"/>
                  <a:gd name="T2" fmla="*/ 52 w 55"/>
                  <a:gd name="T3" fmla="*/ 25 h 60"/>
                  <a:gd name="T4" fmla="*/ 32 w 55"/>
                  <a:gd name="T5" fmla="*/ 58 h 60"/>
                  <a:gd name="T6" fmla="*/ 2 w 55"/>
                  <a:gd name="T7" fmla="*/ 34 h 60"/>
                  <a:gd name="T8" fmla="*/ 23 w 55"/>
                  <a:gd name="T9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0">
                    <a:moveTo>
                      <a:pt x="23" y="2"/>
                    </a:moveTo>
                    <a:cubicBezTo>
                      <a:pt x="36" y="0"/>
                      <a:pt x="50" y="10"/>
                      <a:pt x="52" y="25"/>
                    </a:cubicBezTo>
                    <a:cubicBezTo>
                      <a:pt x="55" y="41"/>
                      <a:pt x="46" y="55"/>
                      <a:pt x="32" y="58"/>
                    </a:cubicBezTo>
                    <a:cubicBezTo>
                      <a:pt x="18" y="60"/>
                      <a:pt x="5" y="49"/>
                      <a:pt x="2" y="34"/>
                    </a:cubicBezTo>
                    <a:cubicBezTo>
                      <a:pt x="0" y="19"/>
                      <a:pt x="9" y="4"/>
                      <a:pt x="23" y="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Freeform 395"/>
              <p:cNvSpPr/>
              <p:nvPr/>
            </p:nvSpPr>
            <p:spPr bwMode="auto">
              <a:xfrm>
                <a:off x="0" y="1467"/>
                <a:ext cx="95" cy="108"/>
              </a:xfrm>
              <a:custGeom>
                <a:avLst/>
                <a:gdLst>
                  <a:gd name="T0" fmla="*/ 48 w 112"/>
                  <a:gd name="T1" fmla="*/ 127 h 127"/>
                  <a:gd name="T2" fmla="*/ 112 w 112"/>
                  <a:gd name="T3" fmla="*/ 63 h 127"/>
                  <a:gd name="T4" fmla="*/ 48 w 112"/>
                  <a:gd name="T5" fmla="*/ 0 h 127"/>
                  <a:gd name="T6" fmla="*/ 0 w 112"/>
                  <a:gd name="T7" fmla="*/ 22 h 127"/>
                  <a:gd name="T8" fmla="*/ 0 w 112"/>
                  <a:gd name="T9" fmla="*/ 105 h 127"/>
                  <a:gd name="T10" fmla="*/ 48 w 112"/>
                  <a:gd name="T11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" h="127">
                    <a:moveTo>
                      <a:pt x="48" y="127"/>
                    </a:moveTo>
                    <a:cubicBezTo>
                      <a:pt x="83" y="127"/>
                      <a:pt x="112" y="98"/>
                      <a:pt x="112" y="63"/>
                    </a:cubicBezTo>
                    <a:cubicBezTo>
                      <a:pt x="112" y="28"/>
                      <a:pt x="83" y="0"/>
                      <a:pt x="48" y="0"/>
                    </a:cubicBezTo>
                    <a:cubicBezTo>
                      <a:pt x="29" y="0"/>
                      <a:pt x="12" y="9"/>
                      <a:pt x="0" y="2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12" y="118"/>
                      <a:pt x="29" y="127"/>
                      <a:pt x="48" y="127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Oval 396"/>
              <p:cNvSpPr>
                <a:spLocks noChangeArrowheads="1"/>
              </p:cNvSpPr>
              <p:nvPr/>
            </p:nvSpPr>
            <p:spPr bwMode="auto">
              <a:xfrm>
                <a:off x="23" y="1472"/>
                <a:ext cx="38" cy="14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Oval 397"/>
              <p:cNvSpPr>
                <a:spLocks noChangeArrowheads="1"/>
              </p:cNvSpPr>
              <p:nvPr/>
            </p:nvSpPr>
            <p:spPr bwMode="auto">
              <a:xfrm>
                <a:off x="32" y="1478"/>
                <a:ext cx="21" cy="7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Rectangle 398"/>
              <p:cNvSpPr>
                <a:spLocks noChangeArrowheads="1"/>
              </p:cNvSpPr>
              <p:nvPr/>
            </p:nvSpPr>
            <p:spPr bwMode="auto">
              <a:xfrm>
                <a:off x="40" y="1453"/>
                <a:ext cx="3" cy="2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8" name="Oval 399"/>
              <p:cNvSpPr>
                <a:spLocks noChangeArrowheads="1"/>
              </p:cNvSpPr>
              <p:nvPr/>
            </p:nvSpPr>
            <p:spPr bwMode="auto">
              <a:xfrm>
                <a:off x="45" y="1493"/>
                <a:ext cx="39" cy="43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9" name="Freeform 400"/>
              <p:cNvSpPr/>
              <p:nvPr/>
            </p:nvSpPr>
            <p:spPr bwMode="auto">
              <a:xfrm>
                <a:off x="6769" y="2594"/>
                <a:ext cx="244" cy="286"/>
              </a:xfrm>
              <a:custGeom>
                <a:avLst/>
                <a:gdLst>
                  <a:gd name="T0" fmla="*/ 265 w 287"/>
                  <a:gd name="T1" fmla="*/ 5 h 336"/>
                  <a:gd name="T2" fmla="*/ 198 w 287"/>
                  <a:gd name="T3" fmla="*/ 126 h 336"/>
                  <a:gd name="T4" fmla="*/ 194 w 287"/>
                  <a:gd name="T5" fmla="*/ 14 h 336"/>
                  <a:gd name="T6" fmla="*/ 127 w 287"/>
                  <a:gd name="T7" fmla="*/ 9 h 336"/>
                  <a:gd name="T8" fmla="*/ 113 w 287"/>
                  <a:gd name="T9" fmla="*/ 131 h 336"/>
                  <a:gd name="T10" fmla="*/ 53 w 287"/>
                  <a:gd name="T11" fmla="*/ 92 h 336"/>
                  <a:gd name="T12" fmla="*/ 33 w 287"/>
                  <a:gd name="T13" fmla="*/ 5 h 336"/>
                  <a:gd name="T14" fmla="*/ 7 w 287"/>
                  <a:gd name="T15" fmla="*/ 0 h 336"/>
                  <a:gd name="T16" fmla="*/ 24 w 287"/>
                  <a:gd name="T17" fmla="*/ 120 h 336"/>
                  <a:gd name="T18" fmla="*/ 107 w 287"/>
                  <a:gd name="T19" fmla="*/ 177 h 336"/>
                  <a:gd name="T20" fmla="*/ 90 w 287"/>
                  <a:gd name="T21" fmla="*/ 323 h 336"/>
                  <a:gd name="T22" fmla="*/ 148 w 287"/>
                  <a:gd name="T23" fmla="*/ 334 h 336"/>
                  <a:gd name="T24" fmla="*/ 206 w 287"/>
                  <a:gd name="T25" fmla="*/ 332 h 336"/>
                  <a:gd name="T26" fmla="*/ 200 w 287"/>
                  <a:gd name="T27" fmla="*/ 163 h 336"/>
                  <a:gd name="T28" fmla="*/ 275 w 287"/>
                  <a:gd name="T29" fmla="*/ 92 h 336"/>
                  <a:gd name="T30" fmla="*/ 283 w 287"/>
                  <a:gd name="T31" fmla="*/ 2 h 336"/>
                  <a:gd name="T32" fmla="*/ 265 w 287"/>
                  <a:gd name="T33" fmla="*/ 5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7" h="336">
                    <a:moveTo>
                      <a:pt x="265" y="5"/>
                    </a:moveTo>
                    <a:cubicBezTo>
                      <a:pt x="265" y="5"/>
                      <a:pt x="267" y="112"/>
                      <a:pt x="198" y="126"/>
                    </a:cubicBezTo>
                    <a:cubicBezTo>
                      <a:pt x="194" y="14"/>
                      <a:pt x="194" y="14"/>
                      <a:pt x="194" y="14"/>
                    </a:cubicBezTo>
                    <a:cubicBezTo>
                      <a:pt x="127" y="9"/>
                      <a:pt x="127" y="9"/>
                      <a:pt x="127" y="9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97" y="127"/>
                      <a:pt x="70" y="117"/>
                      <a:pt x="53" y="92"/>
                    </a:cubicBezTo>
                    <a:cubicBezTo>
                      <a:pt x="33" y="61"/>
                      <a:pt x="33" y="5"/>
                      <a:pt x="33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0" y="73"/>
                      <a:pt x="24" y="120"/>
                    </a:cubicBezTo>
                    <a:cubicBezTo>
                      <a:pt x="42" y="155"/>
                      <a:pt x="85" y="171"/>
                      <a:pt x="107" y="177"/>
                    </a:cubicBezTo>
                    <a:cubicBezTo>
                      <a:pt x="90" y="323"/>
                      <a:pt x="90" y="323"/>
                      <a:pt x="90" y="323"/>
                    </a:cubicBezTo>
                    <a:cubicBezTo>
                      <a:pt x="90" y="323"/>
                      <a:pt x="117" y="331"/>
                      <a:pt x="148" y="334"/>
                    </a:cubicBezTo>
                    <a:cubicBezTo>
                      <a:pt x="178" y="336"/>
                      <a:pt x="206" y="332"/>
                      <a:pt x="206" y="332"/>
                    </a:cubicBezTo>
                    <a:cubicBezTo>
                      <a:pt x="200" y="163"/>
                      <a:pt x="200" y="163"/>
                      <a:pt x="200" y="163"/>
                    </a:cubicBezTo>
                    <a:cubicBezTo>
                      <a:pt x="222" y="154"/>
                      <a:pt x="258" y="135"/>
                      <a:pt x="275" y="92"/>
                    </a:cubicBezTo>
                    <a:cubicBezTo>
                      <a:pt x="287" y="64"/>
                      <a:pt x="283" y="2"/>
                      <a:pt x="283" y="2"/>
                    </a:cubicBezTo>
                    <a:lnTo>
                      <a:pt x="265" y="5"/>
                    </a:lnTo>
                    <a:close/>
                  </a:path>
                </a:pathLst>
              </a:custGeom>
              <a:solidFill>
                <a:srgbClr val="754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Freeform 401"/>
              <p:cNvSpPr/>
              <p:nvPr/>
            </p:nvSpPr>
            <p:spPr bwMode="auto">
              <a:xfrm>
                <a:off x="6856" y="2614"/>
                <a:ext cx="73" cy="262"/>
              </a:xfrm>
              <a:custGeom>
                <a:avLst/>
                <a:gdLst>
                  <a:gd name="T0" fmla="*/ 80 w 86"/>
                  <a:gd name="T1" fmla="*/ 0 h 308"/>
                  <a:gd name="T2" fmla="*/ 79 w 86"/>
                  <a:gd name="T3" fmla="*/ 0 h 308"/>
                  <a:gd name="T4" fmla="*/ 78 w 86"/>
                  <a:gd name="T5" fmla="*/ 1 h 308"/>
                  <a:gd name="T6" fmla="*/ 83 w 86"/>
                  <a:gd name="T7" fmla="*/ 41 h 308"/>
                  <a:gd name="T8" fmla="*/ 72 w 86"/>
                  <a:gd name="T9" fmla="*/ 81 h 308"/>
                  <a:gd name="T10" fmla="*/ 51 w 86"/>
                  <a:gd name="T11" fmla="*/ 116 h 308"/>
                  <a:gd name="T12" fmla="*/ 38 w 86"/>
                  <a:gd name="T13" fmla="*/ 132 h 308"/>
                  <a:gd name="T14" fmla="*/ 31 w 86"/>
                  <a:gd name="T15" fmla="*/ 139 h 308"/>
                  <a:gd name="T16" fmla="*/ 25 w 86"/>
                  <a:gd name="T17" fmla="*/ 148 h 308"/>
                  <a:gd name="T18" fmla="*/ 6 w 86"/>
                  <a:gd name="T19" fmla="*/ 185 h 308"/>
                  <a:gd name="T20" fmla="*/ 1 w 86"/>
                  <a:gd name="T21" fmla="*/ 227 h 308"/>
                  <a:gd name="T22" fmla="*/ 5 w 86"/>
                  <a:gd name="T23" fmla="*/ 248 h 308"/>
                  <a:gd name="T24" fmla="*/ 9 w 86"/>
                  <a:gd name="T25" fmla="*/ 258 h 308"/>
                  <a:gd name="T26" fmla="*/ 13 w 86"/>
                  <a:gd name="T27" fmla="*/ 267 h 308"/>
                  <a:gd name="T28" fmla="*/ 21 w 86"/>
                  <a:gd name="T29" fmla="*/ 307 h 308"/>
                  <a:gd name="T30" fmla="*/ 22 w 86"/>
                  <a:gd name="T31" fmla="*/ 308 h 308"/>
                  <a:gd name="T32" fmla="*/ 23 w 86"/>
                  <a:gd name="T33" fmla="*/ 307 h 308"/>
                  <a:gd name="T34" fmla="*/ 16 w 86"/>
                  <a:gd name="T35" fmla="*/ 266 h 308"/>
                  <a:gd name="T36" fmla="*/ 12 w 86"/>
                  <a:gd name="T37" fmla="*/ 256 h 308"/>
                  <a:gd name="T38" fmla="*/ 9 w 86"/>
                  <a:gd name="T39" fmla="*/ 247 h 308"/>
                  <a:gd name="T40" fmla="*/ 5 w 86"/>
                  <a:gd name="T41" fmla="*/ 227 h 308"/>
                  <a:gd name="T42" fmla="*/ 28 w 86"/>
                  <a:gd name="T43" fmla="*/ 150 h 308"/>
                  <a:gd name="T44" fmla="*/ 34 w 86"/>
                  <a:gd name="T45" fmla="*/ 142 h 308"/>
                  <a:gd name="T46" fmla="*/ 41 w 86"/>
                  <a:gd name="T47" fmla="*/ 134 h 308"/>
                  <a:gd name="T48" fmla="*/ 54 w 86"/>
                  <a:gd name="T49" fmla="*/ 118 h 308"/>
                  <a:gd name="T50" fmla="*/ 75 w 86"/>
                  <a:gd name="T51" fmla="*/ 82 h 308"/>
                  <a:gd name="T52" fmla="*/ 85 w 86"/>
                  <a:gd name="T53" fmla="*/ 41 h 308"/>
                  <a:gd name="T54" fmla="*/ 80 w 86"/>
                  <a:gd name="T55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6" h="308">
                    <a:moveTo>
                      <a:pt x="80" y="0"/>
                    </a:moveTo>
                    <a:cubicBezTo>
                      <a:pt x="80" y="0"/>
                      <a:pt x="79" y="0"/>
                      <a:pt x="79" y="0"/>
                    </a:cubicBezTo>
                    <a:cubicBezTo>
                      <a:pt x="78" y="0"/>
                      <a:pt x="78" y="0"/>
                      <a:pt x="78" y="1"/>
                    </a:cubicBezTo>
                    <a:cubicBezTo>
                      <a:pt x="82" y="14"/>
                      <a:pt x="84" y="28"/>
                      <a:pt x="83" y="41"/>
                    </a:cubicBezTo>
                    <a:cubicBezTo>
                      <a:pt x="81" y="55"/>
                      <a:pt x="78" y="68"/>
                      <a:pt x="72" y="81"/>
                    </a:cubicBezTo>
                    <a:cubicBezTo>
                      <a:pt x="66" y="93"/>
                      <a:pt x="59" y="105"/>
                      <a:pt x="51" y="116"/>
                    </a:cubicBezTo>
                    <a:cubicBezTo>
                      <a:pt x="47" y="121"/>
                      <a:pt x="43" y="127"/>
                      <a:pt x="38" y="132"/>
                    </a:cubicBezTo>
                    <a:cubicBezTo>
                      <a:pt x="36" y="134"/>
                      <a:pt x="33" y="137"/>
                      <a:pt x="31" y="139"/>
                    </a:cubicBezTo>
                    <a:cubicBezTo>
                      <a:pt x="29" y="142"/>
                      <a:pt x="27" y="145"/>
                      <a:pt x="25" y="148"/>
                    </a:cubicBezTo>
                    <a:cubicBezTo>
                      <a:pt x="17" y="159"/>
                      <a:pt x="10" y="172"/>
                      <a:pt x="6" y="185"/>
                    </a:cubicBezTo>
                    <a:cubicBezTo>
                      <a:pt x="2" y="199"/>
                      <a:pt x="0" y="213"/>
                      <a:pt x="1" y="227"/>
                    </a:cubicBezTo>
                    <a:cubicBezTo>
                      <a:pt x="2" y="234"/>
                      <a:pt x="3" y="241"/>
                      <a:pt x="5" y="248"/>
                    </a:cubicBezTo>
                    <a:cubicBezTo>
                      <a:pt x="6" y="251"/>
                      <a:pt x="8" y="254"/>
                      <a:pt x="9" y="258"/>
                    </a:cubicBezTo>
                    <a:cubicBezTo>
                      <a:pt x="10" y="261"/>
                      <a:pt x="11" y="264"/>
                      <a:pt x="13" y="267"/>
                    </a:cubicBezTo>
                    <a:cubicBezTo>
                      <a:pt x="17" y="280"/>
                      <a:pt x="20" y="293"/>
                      <a:pt x="21" y="307"/>
                    </a:cubicBezTo>
                    <a:cubicBezTo>
                      <a:pt x="21" y="308"/>
                      <a:pt x="22" y="308"/>
                      <a:pt x="22" y="308"/>
                    </a:cubicBezTo>
                    <a:cubicBezTo>
                      <a:pt x="23" y="308"/>
                      <a:pt x="23" y="308"/>
                      <a:pt x="23" y="307"/>
                    </a:cubicBezTo>
                    <a:cubicBezTo>
                      <a:pt x="23" y="293"/>
                      <a:pt x="20" y="279"/>
                      <a:pt x="16" y="266"/>
                    </a:cubicBezTo>
                    <a:cubicBezTo>
                      <a:pt x="15" y="263"/>
                      <a:pt x="14" y="259"/>
                      <a:pt x="12" y="256"/>
                    </a:cubicBezTo>
                    <a:cubicBezTo>
                      <a:pt x="11" y="253"/>
                      <a:pt x="10" y="250"/>
                      <a:pt x="9" y="247"/>
                    </a:cubicBezTo>
                    <a:cubicBezTo>
                      <a:pt x="7" y="240"/>
                      <a:pt x="6" y="233"/>
                      <a:pt x="5" y="227"/>
                    </a:cubicBezTo>
                    <a:cubicBezTo>
                      <a:pt x="3" y="200"/>
                      <a:pt x="12" y="172"/>
                      <a:pt x="28" y="150"/>
                    </a:cubicBezTo>
                    <a:cubicBezTo>
                      <a:pt x="30" y="147"/>
                      <a:pt x="32" y="145"/>
                      <a:pt x="34" y="142"/>
                    </a:cubicBezTo>
                    <a:cubicBezTo>
                      <a:pt x="36" y="139"/>
                      <a:pt x="39" y="137"/>
                      <a:pt x="41" y="134"/>
                    </a:cubicBezTo>
                    <a:cubicBezTo>
                      <a:pt x="46" y="129"/>
                      <a:pt x="50" y="124"/>
                      <a:pt x="54" y="118"/>
                    </a:cubicBezTo>
                    <a:cubicBezTo>
                      <a:pt x="62" y="107"/>
                      <a:pt x="70" y="95"/>
                      <a:pt x="75" y="82"/>
                    </a:cubicBezTo>
                    <a:cubicBezTo>
                      <a:pt x="81" y="69"/>
                      <a:pt x="84" y="55"/>
                      <a:pt x="85" y="41"/>
                    </a:cubicBezTo>
                    <a:cubicBezTo>
                      <a:pt x="86" y="28"/>
                      <a:pt x="85" y="13"/>
                      <a:pt x="8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Freeform 402"/>
              <p:cNvSpPr/>
              <p:nvPr/>
            </p:nvSpPr>
            <p:spPr bwMode="auto">
              <a:xfrm>
                <a:off x="6858" y="2615"/>
                <a:ext cx="63" cy="136"/>
              </a:xfrm>
              <a:custGeom>
                <a:avLst/>
                <a:gdLst>
                  <a:gd name="T0" fmla="*/ 70 w 74"/>
                  <a:gd name="T1" fmla="*/ 11 h 160"/>
                  <a:gd name="T2" fmla="*/ 65 w 74"/>
                  <a:gd name="T3" fmla="*/ 1 h 160"/>
                  <a:gd name="T4" fmla="*/ 64 w 74"/>
                  <a:gd name="T5" fmla="*/ 0 h 160"/>
                  <a:gd name="T6" fmla="*/ 64 w 74"/>
                  <a:gd name="T7" fmla="*/ 1 h 160"/>
                  <a:gd name="T8" fmla="*/ 66 w 74"/>
                  <a:gd name="T9" fmla="*/ 12 h 160"/>
                  <a:gd name="T10" fmla="*/ 69 w 74"/>
                  <a:gd name="T11" fmla="*/ 23 h 160"/>
                  <a:gd name="T12" fmla="*/ 69 w 74"/>
                  <a:gd name="T13" fmla="*/ 45 h 160"/>
                  <a:gd name="T14" fmla="*/ 53 w 74"/>
                  <a:gd name="T15" fmla="*/ 86 h 160"/>
                  <a:gd name="T16" fmla="*/ 26 w 74"/>
                  <a:gd name="T17" fmla="*/ 121 h 160"/>
                  <a:gd name="T18" fmla="*/ 11 w 74"/>
                  <a:gd name="T19" fmla="*/ 138 h 160"/>
                  <a:gd name="T20" fmla="*/ 4 w 74"/>
                  <a:gd name="T21" fmla="*/ 147 h 160"/>
                  <a:gd name="T22" fmla="*/ 0 w 74"/>
                  <a:gd name="T23" fmla="*/ 158 h 160"/>
                  <a:gd name="T24" fmla="*/ 1 w 74"/>
                  <a:gd name="T25" fmla="*/ 159 h 160"/>
                  <a:gd name="T26" fmla="*/ 2 w 74"/>
                  <a:gd name="T27" fmla="*/ 159 h 160"/>
                  <a:gd name="T28" fmla="*/ 6 w 74"/>
                  <a:gd name="T29" fmla="*/ 149 h 160"/>
                  <a:gd name="T30" fmla="*/ 13 w 74"/>
                  <a:gd name="T31" fmla="*/ 140 h 160"/>
                  <a:gd name="T32" fmla="*/ 29 w 74"/>
                  <a:gd name="T33" fmla="*/ 124 h 160"/>
                  <a:gd name="T34" fmla="*/ 57 w 74"/>
                  <a:gd name="T35" fmla="*/ 88 h 160"/>
                  <a:gd name="T36" fmla="*/ 73 w 74"/>
                  <a:gd name="T37" fmla="*/ 45 h 160"/>
                  <a:gd name="T38" fmla="*/ 73 w 74"/>
                  <a:gd name="T39" fmla="*/ 22 h 160"/>
                  <a:gd name="T40" fmla="*/ 70 w 74"/>
                  <a:gd name="T41" fmla="*/ 1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4" h="160">
                    <a:moveTo>
                      <a:pt x="70" y="11"/>
                    </a:moveTo>
                    <a:cubicBezTo>
                      <a:pt x="69" y="7"/>
                      <a:pt x="68" y="4"/>
                      <a:pt x="65" y="1"/>
                    </a:cubicBezTo>
                    <a:cubicBezTo>
                      <a:pt x="65" y="0"/>
                      <a:pt x="65" y="0"/>
                      <a:pt x="64" y="0"/>
                    </a:cubicBezTo>
                    <a:cubicBezTo>
                      <a:pt x="64" y="0"/>
                      <a:pt x="63" y="1"/>
                      <a:pt x="64" y="1"/>
                    </a:cubicBezTo>
                    <a:cubicBezTo>
                      <a:pt x="64" y="5"/>
                      <a:pt x="65" y="9"/>
                      <a:pt x="66" y="12"/>
                    </a:cubicBezTo>
                    <a:cubicBezTo>
                      <a:pt x="67" y="16"/>
                      <a:pt x="68" y="19"/>
                      <a:pt x="69" y="23"/>
                    </a:cubicBezTo>
                    <a:cubicBezTo>
                      <a:pt x="70" y="30"/>
                      <a:pt x="70" y="37"/>
                      <a:pt x="69" y="45"/>
                    </a:cubicBezTo>
                    <a:cubicBezTo>
                      <a:pt x="67" y="59"/>
                      <a:pt x="61" y="73"/>
                      <a:pt x="53" y="86"/>
                    </a:cubicBezTo>
                    <a:cubicBezTo>
                      <a:pt x="46" y="98"/>
                      <a:pt x="36" y="110"/>
                      <a:pt x="26" y="121"/>
                    </a:cubicBezTo>
                    <a:cubicBezTo>
                      <a:pt x="21" y="127"/>
                      <a:pt x="16" y="133"/>
                      <a:pt x="11" y="138"/>
                    </a:cubicBezTo>
                    <a:cubicBezTo>
                      <a:pt x="9" y="141"/>
                      <a:pt x="6" y="144"/>
                      <a:pt x="4" y="147"/>
                    </a:cubicBezTo>
                    <a:cubicBezTo>
                      <a:pt x="2" y="151"/>
                      <a:pt x="1" y="155"/>
                      <a:pt x="0" y="158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60"/>
                      <a:pt x="2" y="159"/>
                      <a:pt x="2" y="159"/>
                    </a:cubicBezTo>
                    <a:cubicBezTo>
                      <a:pt x="3" y="155"/>
                      <a:pt x="4" y="152"/>
                      <a:pt x="6" y="149"/>
                    </a:cubicBezTo>
                    <a:cubicBezTo>
                      <a:pt x="8" y="146"/>
                      <a:pt x="11" y="143"/>
                      <a:pt x="13" y="140"/>
                    </a:cubicBezTo>
                    <a:cubicBezTo>
                      <a:pt x="18" y="135"/>
                      <a:pt x="24" y="129"/>
                      <a:pt x="29" y="124"/>
                    </a:cubicBezTo>
                    <a:cubicBezTo>
                      <a:pt x="39" y="112"/>
                      <a:pt x="48" y="101"/>
                      <a:pt x="57" y="88"/>
                    </a:cubicBezTo>
                    <a:cubicBezTo>
                      <a:pt x="65" y="75"/>
                      <a:pt x="71" y="61"/>
                      <a:pt x="73" y="45"/>
                    </a:cubicBezTo>
                    <a:cubicBezTo>
                      <a:pt x="74" y="38"/>
                      <a:pt x="74" y="30"/>
                      <a:pt x="73" y="22"/>
                    </a:cubicBezTo>
                    <a:cubicBezTo>
                      <a:pt x="72" y="18"/>
                      <a:pt x="72" y="15"/>
                      <a:pt x="70" y="1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2" name="Freeform 403"/>
              <p:cNvSpPr/>
              <p:nvPr/>
            </p:nvSpPr>
            <p:spPr bwMode="auto">
              <a:xfrm>
                <a:off x="6863" y="2619"/>
                <a:ext cx="39" cy="87"/>
              </a:xfrm>
              <a:custGeom>
                <a:avLst/>
                <a:gdLst>
                  <a:gd name="T0" fmla="*/ 43 w 45"/>
                  <a:gd name="T1" fmla="*/ 0 h 102"/>
                  <a:gd name="T2" fmla="*/ 42 w 45"/>
                  <a:gd name="T3" fmla="*/ 0 h 102"/>
                  <a:gd name="T4" fmla="*/ 42 w 45"/>
                  <a:gd name="T5" fmla="*/ 8 h 102"/>
                  <a:gd name="T6" fmla="*/ 42 w 45"/>
                  <a:gd name="T7" fmla="*/ 15 h 102"/>
                  <a:gd name="T8" fmla="*/ 41 w 45"/>
                  <a:gd name="T9" fmla="*/ 29 h 102"/>
                  <a:gd name="T10" fmla="*/ 35 w 45"/>
                  <a:gd name="T11" fmla="*/ 57 h 102"/>
                  <a:gd name="T12" fmla="*/ 23 w 45"/>
                  <a:gd name="T13" fmla="*/ 83 h 102"/>
                  <a:gd name="T14" fmla="*/ 1 w 45"/>
                  <a:gd name="T15" fmla="*/ 100 h 102"/>
                  <a:gd name="T16" fmla="*/ 1 w 45"/>
                  <a:gd name="T17" fmla="*/ 101 h 102"/>
                  <a:gd name="T18" fmla="*/ 2 w 45"/>
                  <a:gd name="T19" fmla="*/ 102 h 102"/>
                  <a:gd name="T20" fmla="*/ 15 w 45"/>
                  <a:gd name="T21" fmla="*/ 95 h 102"/>
                  <a:gd name="T22" fmla="*/ 25 w 45"/>
                  <a:gd name="T23" fmla="*/ 84 h 102"/>
                  <a:gd name="T24" fmla="*/ 38 w 45"/>
                  <a:gd name="T25" fmla="*/ 58 h 102"/>
                  <a:gd name="T26" fmla="*/ 44 w 45"/>
                  <a:gd name="T27" fmla="*/ 29 h 102"/>
                  <a:gd name="T28" fmla="*/ 45 w 45"/>
                  <a:gd name="T29" fmla="*/ 15 h 102"/>
                  <a:gd name="T30" fmla="*/ 45 w 45"/>
                  <a:gd name="T31" fmla="*/ 7 h 102"/>
                  <a:gd name="T32" fmla="*/ 44 w 45"/>
                  <a:gd name="T33" fmla="*/ 0 h 102"/>
                  <a:gd name="T34" fmla="*/ 43 w 45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5" h="102">
                    <a:moveTo>
                      <a:pt x="43" y="0"/>
                    </a:moveTo>
                    <a:cubicBezTo>
                      <a:pt x="43" y="0"/>
                      <a:pt x="42" y="0"/>
                      <a:pt x="42" y="0"/>
                    </a:cubicBezTo>
                    <a:cubicBezTo>
                      <a:pt x="41" y="3"/>
                      <a:pt x="41" y="5"/>
                      <a:pt x="42" y="8"/>
                    </a:cubicBezTo>
                    <a:cubicBezTo>
                      <a:pt x="42" y="10"/>
                      <a:pt x="42" y="12"/>
                      <a:pt x="42" y="15"/>
                    </a:cubicBezTo>
                    <a:cubicBezTo>
                      <a:pt x="41" y="19"/>
                      <a:pt x="41" y="24"/>
                      <a:pt x="41" y="29"/>
                    </a:cubicBezTo>
                    <a:cubicBezTo>
                      <a:pt x="40" y="38"/>
                      <a:pt x="38" y="48"/>
                      <a:pt x="35" y="57"/>
                    </a:cubicBezTo>
                    <a:cubicBezTo>
                      <a:pt x="32" y="66"/>
                      <a:pt x="28" y="75"/>
                      <a:pt x="23" y="83"/>
                    </a:cubicBezTo>
                    <a:cubicBezTo>
                      <a:pt x="18" y="90"/>
                      <a:pt x="10" y="97"/>
                      <a:pt x="1" y="100"/>
                    </a:cubicBezTo>
                    <a:cubicBezTo>
                      <a:pt x="1" y="100"/>
                      <a:pt x="0" y="100"/>
                      <a:pt x="1" y="101"/>
                    </a:cubicBezTo>
                    <a:cubicBezTo>
                      <a:pt x="1" y="101"/>
                      <a:pt x="1" y="102"/>
                      <a:pt x="2" y="102"/>
                    </a:cubicBezTo>
                    <a:cubicBezTo>
                      <a:pt x="7" y="100"/>
                      <a:pt x="11" y="98"/>
                      <a:pt x="15" y="95"/>
                    </a:cubicBezTo>
                    <a:cubicBezTo>
                      <a:pt x="19" y="92"/>
                      <a:pt x="22" y="88"/>
                      <a:pt x="25" y="84"/>
                    </a:cubicBezTo>
                    <a:cubicBezTo>
                      <a:pt x="31" y="76"/>
                      <a:pt x="35" y="67"/>
                      <a:pt x="38" y="58"/>
                    </a:cubicBezTo>
                    <a:cubicBezTo>
                      <a:pt x="41" y="49"/>
                      <a:pt x="43" y="39"/>
                      <a:pt x="44" y="29"/>
                    </a:cubicBezTo>
                    <a:cubicBezTo>
                      <a:pt x="45" y="25"/>
                      <a:pt x="45" y="20"/>
                      <a:pt x="45" y="15"/>
                    </a:cubicBezTo>
                    <a:cubicBezTo>
                      <a:pt x="45" y="12"/>
                      <a:pt x="45" y="10"/>
                      <a:pt x="45" y="7"/>
                    </a:cubicBezTo>
                    <a:cubicBezTo>
                      <a:pt x="45" y="5"/>
                      <a:pt x="45" y="3"/>
                      <a:pt x="44" y="0"/>
                    </a:cubicBezTo>
                    <a:cubicBezTo>
                      <a:pt x="44" y="0"/>
                      <a:pt x="43" y="0"/>
                      <a:pt x="43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3" name="Freeform 404"/>
              <p:cNvSpPr/>
              <p:nvPr/>
            </p:nvSpPr>
            <p:spPr bwMode="auto">
              <a:xfrm>
                <a:off x="6867" y="2623"/>
                <a:ext cx="28" cy="61"/>
              </a:xfrm>
              <a:custGeom>
                <a:avLst/>
                <a:gdLst>
                  <a:gd name="T0" fmla="*/ 32 w 33"/>
                  <a:gd name="T1" fmla="*/ 1 h 71"/>
                  <a:gd name="T2" fmla="*/ 30 w 33"/>
                  <a:gd name="T3" fmla="*/ 1 h 71"/>
                  <a:gd name="T4" fmla="*/ 29 w 33"/>
                  <a:gd name="T5" fmla="*/ 3 h 71"/>
                  <a:gd name="T6" fmla="*/ 29 w 33"/>
                  <a:gd name="T7" fmla="*/ 6 h 71"/>
                  <a:gd name="T8" fmla="*/ 29 w 33"/>
                  <a:gd name="T9" fmla="*/ 11 h 71"/>
                  <a:gd name="T10" fmla="*/ 27 w 33"/>
                  <a:gd name="T11" fmla="*/ 21 h 71"/>
                  <a:gd name="T12" fmla="*/ 24 w 33"/>
                  <a:gd name="T13" fmla="*/ 40 h 71"/>
                  <a:gd name="T14" fmla="*/ 16 w 33"/>
                  <a:gd name="T15" fmla="*/ 59 h 71"/>
                  <a:gd name="T16" fmla="*/ 10 w 33"/>
                  <a:gd name="T17" fmla="*/ 66 h 71"/>
                  <a:gd name="T18" fmla="*/ 1 w 33"/>
                  <a:gd name="T19" fmla="*/ 69 h 71"/>
                  <a:gd name="T20" fmla="*/ 0 w 33"/>
                  <a:gd name="T21" fmla="*/ 70 h 71"/>
                  <a:gd name="T22" fmla="*/ 1 w 33"/>
                  <a:gd name="T23" fmla="*/ 71 h 71"/>
                  <a:gd name="T24" fmla="*/ 11 w 33"/>
                  <a:gd name="T25" fmla="*/ 68 h 71"/>
                  <a:gd name="T26" fmla="*/ 18 w 33"/>
                  <a:gd name="T27" fmla="*/ 60 h 71"/>
                  <a:gd name="T28" fmla="*/ 27 w 33"/>
                  <a:gd name="T29" fmla="*/ 41 h 71"/>
                  <a:gd name="T30" fmla="*/ 31 w 33"/>
                  <a:gd name="T31" fmla="*/ 21 h 71"/>
                  <a:gd name="T32" fmla="*/ 32 w 33"/>
                  <a:gd name="T33" fmla="*/ 11 h 71"/>
                  <a:gd name="T34" fmla="*/ 33 w 33"/>
                  <a:gd name="T35" fmla="*/ 6 h 71"/>
                  <a:gd name="T36" fmla="*/ 33 w 33"/>
                  <a:gd name="T37" fmla="*/ 3 h 71"/>
                  <a:gd name="T38" fmla="*/ 32 w 33"/>
                  <a:gd name="T39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71">
                    <a:moveTo>
                      <a:pt x="32" y="1"/>
                    </a:moveTo>
                    <a:cubicBezTo>
                      <a:pt x="31" y="0"/>
                      <a:pt x="31" y="0"/>
                      <a:pt x="30" y="1"/>
                    </a:cubicBezTo>
                    <a:cubicBezTo>
                      <a:pt x="29" y="2"/>
                      <a:pt x="29" y="2"/>
                      <a:pt x="29" y="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29" y="9"/>
                      <a:pt x="29" y="11"/>
                    </a:cubicBezTo>
                    <a:cubicBezTo>
                      <a:pt x="28" y="14"/>
                      <a:pt x="28" y="17"/>
                      <a:pt x="27" y="21"/>
                    </a:cubicBezTo>
                    <a:cubicBezTo>
                      <a:pt x="27" y="27"/>
                      <a:pt x="25" y="34"/>
                      <a:pt x="24" y="40"/>
                    </a:cubicBezTo>
                    <a:cubicBezTo>
                      <a:pt x="22" y="47"/>
                      <a:pt x="20" y="53"/>
                      <a:pt x="16" y="59"/>
                    </a:cubicBezTo>
                    <a:cubicBezTo>
                      <a:pt x="14" y="61"/>
                      <a:pt x="12" y="64"/>
                      <a:pt x="10" y="66"/>
                    </a:cubicBezTo>
                    <a:cubicBezTo>
                      <a:pt x="7" y="68"/>
                      <a:pt x="4" y="69"/>
                      <a:pt x="1" y="69"/>
                    </a:cubicBezTo>
                    <a:cubicBezTo>
                      <a:pt x="1" y="69"/>
                      <a:pt x="0" y="69"/>
                      <a:pt x="0" y="70"/>
                    </a:cubicBezTo>
                    <a:cubicBezTo>
                      <a:pt x="0" y="70"/>
                      <a:pt x="0" y="71"/>
                      <a:pt x="1" y="71"/>
                    </a:cubicBezTo>
                    <a:cubicBezTo>
                      <a:pt x="5" y="71"/>
                      <a:pt x="8" y="70"/>
                      <a:pt x="11" y="68"/>
                    </a:cubicBezTo>
                    <a:cubicBezTo>
                      <a:pt x="14" y="66"/>
                      <a:pt x="17" y="63"/>
                      <a:pt x="18" y="60"/>
                    </a:cubicBezTo>
                    <a:cubicBezTo>
                      <a:pt x="22" y="54"/>
                      <a:pt x="25" y="48"/>
                      <a:pt x="27" y="41"/>
                    </a:cubicBezTo>
                    <a:cubicBezTo>
                      <a:pt x="29" y="35"/>
                      <a:pt x="30" y="28"/>
                      <a:pt x="31" y="21"/>
                    </a:cubicBezTo>
                    <a:cubicBezTo>
                      <a:pt x="32" y="18"/>
                      <a:pt x="32" y="14"/>
                      <a:pt x="32" y="11"/>
                    </a:cubicBezTo>
                    <a:cubicBezTo>
                      <a:pt x="32" y="9"/>
                      <a:pt x="33" y="8"/>
                      <a:pt x="33" y="6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2"/>
                      <a:pt x="33" y="2"/>
                      <a:pt x="32" y="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4" name="Freeform 405"/>
              <p:cNvSpPr/>
              <p:nvPr/>
            </p:nvSpPr>
            <p:spPr bwMode="auto">
              <a:xfrm>
                <a:off x="6900" y="2734"/>
                <a:ext cx="40" cy="146"/>
              </a:xfrm>
              <a:custGeom>
                <a:avLst/>
                <a:gdLst>
                  <a:gd name="T0" fmla="*/ 46 w 47"/>
                  <a:gd name="T1" fmla="*/ 0 h 171"/>
                  <a:gd name="T2" fmla="*/ 34 w 47"/>
                  <a:gd name="T3" fmla="*/ 4 h 171"/>
                  <a:gd name="T4" fmla="*/ 24 w 47"/>
                  <a:gd name="T5" fmla="*/ 11 h 171"/>
                  <a:gd name="T6" fmla="*/ 11 w 47"/>
                  <a:gd name="T7" fmla="*/ 31 h 171"/>
                  <a:gd name="T8" fmla="*/ 5 w 47"/>
                  <a:gd name="T9" fmla="*/ 55 h 171"/>
                  <a:gd name="T10" fmla="*/ 3 w 47"/>
                  <a:gd name="T11" fmla="*/ 66 h 171"/>
                  <a:gd name="T12" fmla="*/ 3 w 47"/>
                  <a:gd name="T13" fmla="*/ 78 h 171"/>
                  <a:gd name="T14" fmla="*/ 10 w 47"/>
                  <a:gd name="T15" fmla="*/ 125 h 171"/>
                  <a:gd name="T16" fmla="*/ 9 w 47"/>
                  <a:gd name="T17" fmla="*/ 148 h 171"/>
                  <a:gd name="T18" fmla="*/ 0 w 47"/>
                  <a:gd name="T19" fmla="*/ 170 h 171"/>
                  <a:gd name="T20" fmla="*/ 0 w 47"/>
                  <a:gd name="T21" fmla="*/ 171 h 171"/>
                  <a:gd name="T22" fmla="*/ 2 w 47"/>
                  <a:gd name="T23" fmla="*/ 171 h 171"/>
                  <a:gd name="T24" fmla="*/ 11 w 47"/>
                  <a:gd name="T25" fmla="*/ 149 h 171"/>
                  <a:gd name="T26" fmla="*/ 13 w 47"/>
                  <a:gd name="T27" fmla="*/ 125 h 171"/>
                  <a:gd name="T28" fmla="*/ 6 w 47"/>
                  <a:gd name="T29" fmla="*/ 78 h 171"/>
                  <a:gd name="T30" fmla="*/ 7 w 47"/>
                  <a:gd name="T31" fmla="*/ 67 h 171"/>
                  <a:gd name="T32" fmla="*/ 8 w 47"/>
                  <a:gd name="T33" fmla="*/ 55 h 171"/>
                  <a:gd name="T34" fmla="*/ 15 w 47"/>
                  <a:gd name="T35" fmla="*/ 33 h 171"/>
                  <a:gd name="T36" fmla="*/ 27 w 47"/>
                  <a:gd name="T37" fmla="*/ 13 h 171"/>
                  <a:gd name="T38" fmla="*/ 46 w 47"/>
                  <a:gd name="T39" fmla="*/ 2 h 171"/>
                  <a:gd name="T40" fmla="*/ 47 w 47"/>
                  <a:gd name="T41" fmla="*/ 0 h 171"/>
                  <a:gd name="T42" fmla="*/ 46 w 47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171">
                    <a:moveTo>
                      <a:pt x="46" y="0"/>
                    </a:moveTo>
                    <a:cubicBezTo>
                      <a:pt x="42" y="0"/>
                      <a:pt x="38" y="2"/>
                      <a:pt x="34" y="4"/>
                    </a:cubicBezTo>
                    <a:cubicBezTo>
                      <a:pt x="31" y="6"/>
                      <a:pt x="27" y="8"/>
                      <a:pt x="24" y="11"/>
                    </a:cubicBezTo>
                    <a:cubicBezTo>
                      <a:pt x="19" y="17"/>
                      <a:pt x="14" y="24"/>
                      <a:pt x="11" y="31"/>
                    </a:cubicBezTo>
                    <a:cubicBezTo>
                      <a:pt x="8" y="39"/>
                      <a:pt x="6" y="47"/>
                      <a:pt x="5" y="55"/>
                    </a:cubicBezTo>
                    <a:cubicBezTo>
                      <a:pt x="4" y="58"/>
                      <a:pt x="4" y="62"/>
                      <a:pt x="3" y="66"/>
                    </a:cubicBezTo>
                    <a:cubicBezTo>
                      <a:pt x="3" y="70"/>
                      <a:pt x="3" y="74"/>
                      <a:pt x="3" y="78"/>
                    </a:cubicBezTo>
                    <a:cubicBezTo>
                      <a:pt x="4" y="95"/>
                      <a:pt x="9" y="110"/>
                      <a:pt x="10" y="125"/>
                    </a:cubicBezTo>
                    <a:cubicBezTo>
                      <a:pt x="11" y="133"/>
                      <a:pt x="11" y="141"/>
                      <a:pt x="9" y="148"/>
                    </a:cubicBezTo>
                    <a:cubicBezTo>
                      <a:pt x="7" y="156"/>
                      <a:pt x="4" y="163"/>
                      <a:pt x="0" y="170"/>
                    </a:cubicBezTo>
                    <a:cubicBezTo>
                      <a:pt x="0" y="170"/>
                      <a:pt x="0" y="171"/>
                      <a:pt x="0" y="171"/>
                    </a:cubicBezTo>
                    <a:cubicBezTo>
                      <a:pt x="1" y="171"/>
                      <a:pt x="1" y="171"/>
                      <a:pt x="2" y="171"/>
                    </a:cubicBezTo>
                    <a:cubicBezTo>
                      <a:pt x="6" y="164"/>
                      <a:pt x="9" y="157"/>
                      <a:pt x="11" y="149"/>
                    </a:cubicBezTo>
                    <a:cubicBezTo>
                      <a:pt x="14" y="141"/>
                      <a:pt x="14" y="133"/>
                      <a:pt x="13" y="125"/>
                    </a:cubicBezTo>
                    <a:cubicBezTo>
                      <a:pt x="12" y="109"/>
                      <a:pt x="7" y="94"/>
                      <a:pt x="6" y="78"/>
                    </a:cubicBezTo>
                    <a:cubicBezTo>
                      <a:pt x="6" y="74"/>
                      <a:pt x="6" y="71"/>
                      <a:pt x="7" y="67"/>
                    </a:cubicBezTo>
                    <a:cubicBezTo>
                      <a:pt x="7" y="63"/>
                      <a:pt x="7" y="59"/>
                      <a:pt x="8" y="55"/>
                    </a:cubicBezTo>
                    <a:cubicBezTo>
                      <a:pt x="10" y="47"/>
                      <a:pt x="12" y="40"/>
                      <a:pt x="15" y="33"/>
                    </a:cubicBezTo>
                    <a:cubicBezTo>
                      <a:pt x="18" y="26"/>
                      <a:pt x="21" y="19"/>
                      <a:pt x="27" y="13"/>
                    </a:cubicBezTo>
                    <a:cubicBezTo>
                      <a:pt x="32" y="8"/>
                      <a:pt x="39" y="4"/>
                      <a:pt x="46" y="2"/>
                    </a:cubicBezTo>
                    <a:cubicBezTo>
                      <a:pt x="47" y="1"/>
                      <a:pt x="47" y="1"/>
                      <a:pt x="47" y="0"/>
                    </a:cubicBezTo>
                    <a:cubicBezTo>
                      <a:pt x="4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607"/>
            <p:cNvGrpSpPr/>
            <p:nvPr/>
          </p:nvGrpSpPr>
          <p:grpSpPr bwMode="auto">
            <a:xfrm>
              <a:off x="606425" y="3160712"/>
              <a:ext cx="11583988" cy="3697288"/>
              <a:chOff x="382" y="1146"/>
              <a:chExt cx="7297" cy="2329"/>
            </a:xfrm>
          </p:grpSpPr>
          <p:sp>
            <p:nvSpPr>
              <p:cNvPr id="305" name="Freeform 407"/>
              <p:cNvSpPr/>
              <p:nvPr/>
            </p:nvSpPr>
            <p:spPr bwMode="auto">
              <a:xfrm>
                <a:off x="6913" y="2760"/>
                <a:ext cx="28" cy="120"/>
              </a:xfrm>
              <a:custGeom>
                <a:avLst/>
                <a:gdLst>
                  <a:gd name="T0" fmla="*/ 32 w 33"/>
                  <a:gd name="T1" fmla="*/ 0 h 141"/>
                  <a:gd name="T2" fmla="*/ 22 w 33"/>
                  <a:gd name="T3" fmla="*/ 3 h 141"/>
                  <a:gd name="T4" fmla="*/ 15 w 33"/>
                  <a:gd name="T5" fmla="*/ 10 h 141"/>
                  <a:gd name="T6" fmla="*/ 11 w 33"/>
                  <a:gd name="T7" fmla="*/ 19 h 141"/>
                  <a:gd name="T8" fmla="*/ 8 w 33"/>
                  <a:gd name="T9" fmla="*/ 28 h 141"/>
                  <a:gd name="T10" fmla="*/ 7 w 33"/>
                  <a:gd name="T11" fmla="*/ 47 h 141"/>
                  <a:gd name="T12" fmla="*/ 9 w 33"/>
                  <a:gd name="T13" fmla="*/ 66 h 141"/>
                  <a:gd name="T14" fmla="*/ 11 w 33"/>
                  <a:gd name="T15" fmla="*/ 85 h 141"/>
                  <a:gd name="T16" fmla="*/ 10 w 33"/>
                  <a:gd name="T17" fmla="*/ 103 h 141"/>
                  <a:gd name="T18" fmla="*/ 1 w 33"/>
                  <a:gd name="T19" fmla="*/ 139 h 141"/>
                  <a:gd name="T20" fmla="*/ 1 w 33"/>
                  <a:gd name="T21" fmla="*/ 140 h 141"/>
                  <a:gd name="T22" fmla="*/ 2 w 33"/>
                  <a:gd name="T23" fmla="*/ 140 h 141"/>
                  <a:gd name="T24" fmla="*/ 14 w 33"/>
                  <a:gd name="T25" fmla="*/ 104 h 141"/>
                  <a:gd name="T26" fmla="*/ 14 w 33"/>
                  <a:gd name="T27" fmla="*/ 85 h 141"/>
                  <a:gd name="T28" fmla="*/ 12 w 33"/>
                  <a:gd name="T29" fmla="*/ 66 h 141"/>
                  <a:gd name="T30" fmla="*/ 12 w 33"/>
                  <a:gd name="T31" fmla="*/ 29 h 141"/>
                  <a:gd name="T32" fmla="*/ 14 w 33"/>
                  <a:gd name="T33" fmla="*/ 20 h 141"/>
                  <a:gd name="T34" fmla="*/ 18 w 33"/>
                  <a:gd name="T35" fmla="*/ 12 h 141"/>
                  <a:gd name="T36" fmla="*/ 24 w 33"/>
                  <a:gd name="T37" fmla="*/ 6 h 141"/>
                  <a:gd name="T38" fmla="*/ 32 w 33"/>
                  <a:gd name="T39" fmla="*/ 2 h 141"/>
                  <a:gd name="T40" fmla="*/ 33 w 33"/>
                  <a:gd name="T41" fmla="*/ 1 h 141"/>
                  <a:gd name="T42" fmla="*/ 32 w 33"/>
                  <a:gd name="T4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141">
                    <a:moveTo>
                      <a:pt x="32" y="0"/>
                    </a:moveTo>
                    <a:cubicBezTo>
                      <a:pt x="29" y="0"/>
                      <a:pt x="25" y="1"/>
                      <a:pt x="22" y="3"/>
                    </a:cubicBezTo>
                    <a:cubicBezTo>
                      <a:pt x="20" y="5"/>
                      <a:pt x="17" y="8"/>
                      <a:pt x="15" y="10"/>
                    </a:cubicBezTo>
                    <a:cubicBezTo>
                      <a:pt x="13" y="13"/>
                      <a:pt x="12" y="16"/>
                      <a:pt x="11" y="19"/>
                    </a:cubicBezTo>
                    <a:cubicBezTo>
                      <a:pt x="9" y="22"/>
                      <a:pt x="9" y="25"/>
                      <a:pt x="8" y="28"/>
                    </a:cubicBezTo>
                    <a:cubicBezTo>
                      <a:pt x="7" y="35"/>
                      <a:pt x="6" y="41"/>
                      <a:pt x="7" y="47"/>
                    </a:cubicBezTo>
                    <a:cubicBezTo>
                      <a:pt x="7" y="54"/>
                      <a:pt x="8" y="60"/>
                      <a:pt x="9" y="66"/>
                    </a:cubicBezTo>
                    <a:cubicBezTo>
                      <a:pt x="9" y="73"/>
                      <a:pt x="10" y="79"/>
                      <a:pt x="11" y="85"/>
                    </a:cubicBezTo>
                    <a:cubicBezTo>
                      <a:pt x="11" y="91"/>
                      <a:pt x="11" y="97"/>
                      <a:pt x="10" y="103"/>
                    </a:cubicBezTo>
                    <a:cubicBezTo>
                      <a:pt x="9" y="116"/>
                      <a:pt x="5" y="127"/>
                      <a:pt x="1" y="139"/>
                    </a:cubicBezTo>
                    <a:cubicBezTo>
                      <a:pt x="0" y="140"/>
                      <a:pt x="1" y="140"/>
                      <a:pt x="1" y="140"/>
                    </a:cubicBezTo>
                    <a:cubicBezTo>
                      <a:pt x="2" y="141"/>
                      <a:pt x="2" y="140"/>
                      <a:pt x="2" y="140"/>
                    </a:cubicBezTo>
                    <a:cubicBezTo>
                      <a:pt x="7" y="128"/>
                      <a:pt x="12" y="116"/>
                      <a:pt x="14" y="104"/>
                    </a:cubicBezTo>
                    <a:cubicBezTo>
                      <a:pt x="14" y="97"/>
                      <a:pt x="15" y="91"/>
                      <a:pt x="14" y="85"/>
                    </a:cubicBezTo>
                    <a:cubicBezTo>
                      <a:pt x="14" y="78"/>
                      <a:pt x="13" y="72"/>
                      <a:pt x="12" y="66"/>
                    </a:cubicBezTo>
                    <a:cubicBezTo>
                      <a:pt x="11" y="53"/>
                      <a:pt x="9" y="41"/>
                      <a:pt x="12" y="29"/>
                    </a:cubicBezTo>
                    <a:cubicBezTo>
                      <a:pt x="12" y="26"/>
                      <a:pt x="13" y="23"/>
                      <a:pt x="14" y="20"/>
                    </a:cubicBezTo>
                    <a:cubicBezTo>
                      <a:pt x="15" y="18"/>
                      <a:pt x="17" y="15"/>
                      <a:pt x="18" y="12"/>
                    </a:cubicBezTo>
                    <a:cubicBezTo>
                      <a:pt x="20" y="10"/>
                      <a:pt x="22" y="8"/>
                      <a:pt x="24" y="6"/>
                    </a:cubicBezTo>
                    <a:cubicBezTo>
                      <a:pt x="26" y="4"/>
                      <a:pt x="29" y="3"/>
                      <a:pt x="32" y="2"/>
                    </a:cubicBezTo>
                    <a:cubicBezTo>
                      <a:pt x="32" y="2"/>
                      <a:pt x="33" y="2"/>
                      <a:pt x="33" y="1"/>
                    </a:cubicBezTo>
                    <a:cubicBezTo>
                      <a:pt x="33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408"/>
              <p:cNvSpPr/>
              <p:nvPr/>
            </p:nvSpPr>
            <p:spPr bwMode="auto">
              <a:xfrm>
                <a:off x="6928" y="2800"/>
                <a:ext cx="14" cy="79"/>
              </a:xfrm>
              <a:custGeom>
                <a:avLst/>
                <a:gdLst>
                  <a:gd name="T0" fmla="*/ 16 w 17"/>
                  <a:gd name="T1" fmla="*/ 0 h 92"/>
                  <a:gd name="T2" fmla="*/ 10 w 17"/>
                  <a:gd name="T3" fmla="*/ 2 h 92"/>
                  <a:gd name="T4" fmla="*/ 5 w 17"/>
                  <a:gd name="T5" fmla="*/ 6 h 92"/>
                  <a:gd name="T6" fmla="*/ 1 w 17"/>
                  <a:gd name="T7" fmla="*/ 19 h 92"/>
                  <a:gd name="T8" fmla="*/ 3 w 17"/>
                  <a:gd name="T9" fmla="*/ 43 h 92"/>
                  <a:gd name="T10" fmla="*/ 8 w 17"/>
                  <a:gd name="T11" fmla="*/ 67 h 92"/>
                  <a:gd name="T12" fmla="*/ 10 w 17"/>
                  <a:gd name="T13" fmla="*/ 79 h 92"/>
                  <a:gd name="T14" fmla="*/ 9 w 17"/>
                  <a:gd name="T15" fmla="*/ 91 h 92"/>
                  <a:gd name="T16" fmla="*/ 10 w 17"/>
                  <a:gd name="T17" fmla="*/ 92 h 92"/>
                  <a:gd name="T18" fmla="*/ 11 w 17"/>
                  <a:gd name="T19" fmla="*/ 92 h 92"/>
                  <a:gd name="T20" fmla="*/ 12 w 17"/>
                  <a:gd name="T21" fmla="*/ 79 h 92"/>
                  <a:gd name="T22" fmla="*/ 11 w 17"/>
                  <a:gd name="T23" fmla="*/ 67 h 92"/>
                  <a:gd name="T24" fmla="*/ 6 w 17"/>
                  <a:gd name="T25" fmla="*/ 43 h 92"/>
                  <a:gd name="T26" fmla="*/ 4 w 17"/>
                  <a:gd name="T27" fmla="*/ 19 h 92"/>
                  <a:gd name="T28" fmla="*/ 7 w 17"/>
                  <a:gd name="T29" fmla="*/ 8 h 92"/>
                  <a:gd name="T30" fmla="*/ 16 w 17"/>
                  <a:gd name="T31" fmla="*/ 2 h 92"/>
                  <a:gd name="T32" fmla="*/ 17 w 17"/>
                  <a:gd name="T33" fmla="*/ 1 h 92"/>
                  <a:gd name="T34" fmla="*/ 16 w 17"/>
                  <a:gd name="T3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92">
                    <a:moveTo>
                      <a:pt x="16" y="0"/>
                    </a:moveTo>
                    <a:cubicBezTo>
                      <a:pt x="14" y="0"/>
                      <a:pt x="12" y="1"/>
                      <a:pt x="10" y="2"/>
                    </a:cubicBezTo>
                    <a:cubicBezTo>
                      <a:pt x="8" y="3"/>
                      <a:pt x="6" y="5"/>
                      <a:pt x="5" y="6"/>
                    </a:cubicBezTo>
                    <a:cubicBezTo>
                      <a:pt x="2" y="10"/>
                      <a:pt x="1" y="14"/>
                      <a:pt x="1" y="19"/>
                    </a:cubicBezTo>
                    <a:cubicBezTo>
                      <a:pt x="0" y="27"/>
                      <a:pt x="2" y="35"/>
                      <a:pt x="3" y="43"/>
                    </a:cubicBezTo>
                    <a:cubicBezTo>
                      <a:pt x="5" y="51"/>
                      <a:pt x="7" y="59"/>
                      <a:pt x="8" y="67"/>
                    </a:cubicBezTo>
                    <a:cubicBezTo>
                      <a:pt x="9" y="71"/>
                      <a:pt x="10" y="75"/>
                      <a:pt x="10" y="79"/>
                    </a:cubicBezTo>
                    <a:cubicBezTo>
                      <a:pt x="10" y="83"/>
                      <a:pt x="10" y="87"/>
                      <a:pt x="9" y="91"/>
                    </a:cubicBezTo>
                    <a:cubicBezTo>
                      <a:pt x="9" y="91"/>
                      <a:pt x="9" y="92"/>
                      <a:pt x="10" y="92"/>
                    </a:cubicBezTo>
                    <a:cubicBezTo>
                      <a:pt x="10" y="92"/>
                      <a:pt x="11" y="92"/>
                      <a:pt x="11" y="92"/>
                    </a:cubicBezTo>
                    <a:cubicBezTo>
                      <a:pt x="12" y="87"/>
                      <a:pt x="12" y="83"/>
                      <a:pt x="12" y="79"/>
                    </a:cubicBezTo>
                    <a:cubicBezTo>
                      <a:pt x="12" y="75"/>
                      <a:pt x="12" y="71"/>
                      <a:pt x="11" y="67"/>
                    </a:cubicBezTo>
                    <a:cubicBezTo>
                      <a:pt x="10" y="59"/>
                      <a:pt x="8" y="51"/>
                      <a:pt x="6" y="43"/>
                    </a:cubicBezTo>
                    <a:cubicBezTo>
                      <a:pt x="5" y="35"/>
                      <a:pt x="3" y="27"/>
                      <a:pt x="4" y="19"/>
                    </a:cubicBezTo>
                    <a:cubicBezTo>
                      <a:pt x="4" y="15"/>
                      <a:pt x="5" y="11"/>
                      <a:pt x="7" y="8"/>
                    </a:cubicBezTo>
                    <a:cubicBezTo>
                      <a:pt x="9" y="5"/>
                      <a:pt x="13" y="3"/>
                      <a:pt x="16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409"/>
              <p:cNvSpPr/>
              <p:nvPr/>
            </p:nvSpPr>
            <p:spPr bwMode="auto">
              <a:xfrm>
                <a:off x="6515" y="1914"/>
                <a:ext cx="774" cy="730"/>
              </a:xfrm>
              <a:custGeom>
                <a:avLst/>
                <a:gdLst>
                  <a:gd name="T0" fmla="*/ 494 w 910"/>
                  <a:gd name="T1" fmla="*/ 24 h 856"/>
                  <a:gd name="T2" fmla="*/ 21 w 910"/>
                  <a:gd name="T3" fmla="*/ 384 h 856"/>
                  <a:gd name="T4" fmla="*/ 416 w 910"/>
                  <a:gd name="T5" fmla="*/ 832 h 856"/>
                  <a:gd name="T6" fmla="*/ 889 w 910"/>
                  <a:gd name="T7" fmla="*/ 472 h 856"/>
                  <a:gd name="T8" fmla="*/ 494 w 910"/>
                  <a:gd name="T9" fmla="*/ 24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0" h="856">
                    <a:moveTo>
                      <a:pt x="494" y="24"/>
                    </a:moveTo>
                    <a:cubicBezTo>
                      <a:pt x="254" y="0"/>
                      <a:pt x="43" y="161"/>
                      <a:pt x="21" y="384"/>
                    </a:cubicBezTo>
                    <a:cubicBezTo>
                      <a:pt x="0" y="607"/>
                      <a:pt x="177" y="807"/>
                      <a:pt x="416" y="832"/>
                    </a:cubicBezTo>
                    <a:cubicBezTo>
                      <a:pt x="656" y="856"/>
                      <a:pt x="867" y="695"/>
                      <a:pt x="889" y="472"/>
                    </a:cubicBezTo>
                    <a:cubicBezTo>
                      <a:pt x="910" y="249"/>
                      <a:pt x="733" y="49"/>
                      <a:pt x="494" y="24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410"/>
              <p:cNvSpPr/>
              <p:nvPr/>
            </p:nvSpPr>
            <p:spPr bwMode="auto">
              <a:xfrm>
                <a:off x="6554" y="1937"/>
                <a:ext cx="707" cy="655"/>
              </a:xfrm>
              <a:custGeom>
                <a:avLst/>
                <a:gdLst>
                  <a:gd name="T0" fmla="*/ 756 w 831"/>
                  <a:gd name="T1" fmla="*/ 401 h 768"/>
                  <a:gd name="T2" fmla="*/ 805 w 831"/>
                  <a:gd name="T3" fmla="*/ 303 h 768"/>
                  <a:gd name="T4" fmla="*/ 744 w 831"/>
                  <a:gd name="T5" fmla="*/ 286 h 768"/>
                  <a:gd name="T6" fmla="*/ 747 w 831"/>
                  <a:gd name="T7" fmla="*/ 177 h 768"/>
                  <a:gd name="T8" fmla="*/ 659 w 831"/>
                  <a:gd name="T9" fmla="*/ 155 h 768"/>
                  <a:gd name="T10" fmla="*/ 637 w 831"/>
                  <a:gd name="T11" fmla="*/ 74 h 768"/>
                  <a:gd name="T12" fmla="*/ 568 w 831"/>
                  <a:gd name="T13" fmla="*/ 96 h 768"/>
                  <a:gd name="T14" fmla="*/ 512 w 831"/>
                  <a:gd name="T15" fmla="*/ 17 h 768"/>
                  <a:gd name="T16" fmla="*/ 451 w 831"/>
                  <a:gd name="T17" fmla="*/ 61 h 768"/>
                  <a:gd name="T18" fmla="*/ 348 w 831"/>
                  <a:gd name="T19" fmla="*/ 21 h 768"/>
                  <a:gd name="T20" fmla="*/ 306 w 831"/>
                  <a:gd name="T21" fmla="*/ 93 h 768"/>
                  <a:gd name="T22" fmla="*/ 220 w 831"/>
                  <a:gd name="T23" fmla="*/ 53 h 768"/>
                  <a:gd name="T24" fmla="*/ 203 w 831"/>
                  <a:gd name="T25" fmla="*/ 113 h 768"/>
                  <a:gd name="T26" fmla="*/ 110 w 831"/>
                  <a:gd name="T27" fmla="*/ 142 h 768"/>
                  <a:gd name="T28" fmla="*/ 102 w 831"/>
                  <a:gd name="T29" fmla="*/ 236 h 768"/>
                  <a:gd name="T30" fmla="*/ 15 w 831"/>
                  <a:gd name="T31" fmla="*/ 261 h 768"/>
                  <a:gd name="T32" fmla="*/ 52 w 831"/>
                  <a:gd name="T33" fmla="*/ 323 h 768"/>
                  <a:gd name="T34" fmla="*/ 23 w 831"/>
                  <a:gd name="T35" fmla="*/ 441 h 768"/>
                  <a:gd name="T36" fmla="*/ 97 w 831"/>
                  <a:gd name="T37" fmla="*/ 493 h 768"/>
                  <a:gd name="T38" fmla="*/ 78 w 831"/>
                  <a:gd name="T39" fmla="*/ 590 h 768"/>
                  <a:gd name="T40" fmla="*/ 200 w 831"/>
                  <a:gd name="T41" fmla="*/ 610 h 768"/>
                  <a:gd name="T42" fmla="*/ 210 w 831"/>
                  <a:gd name="T43" fmla="*/ 705 h 768"/>
                  <a:gd name="T44" fmla="*/ 291 w 831"/>
                  <a:gd name="T45" fmla="*/ 679 h 768"/>
                  <a:gd name="T46" fmla="*/ 397 w 831"/>
                  <a:gd name="T47" fmla="*/ 768 h 768"/>
                  <a:gd name="T48" fmla="*/ 486 w 831"/>
                  <a:gd name="T49" fmla="*/ 683 h 768"/>
                  <a:gd name="T50" fmla="*/ 563 w 831"/>
                  <a:gd name="T51" fmla="*/ 735 h 768"/>
                  <a:gd name="T52" fmla="*/ 598 w 831"/>
                  <a:gd name="T53" fmla="*/ 640 h 768"/>
                  <a:gd name="T54" fmla="*/ 697 w 831"/>
                  <a:gd name="T55" fmla="*/ 649 h 768"/>
                  <a:gd name="T56" fmla="*/ 724 w 831"/>
                  <a:gd name="T57" fmla="*/ 516 h 768"/>
                  <a:gd name="T58" fmla="*/ 828 w 831"/>
                  <a:gd name="T59" fmla="*/ 456 h 768"/>
                  <a:gd name="T60" fmla="*/ 756 w 831"/>
                  <a:gd name="T61" fmla="*/ 401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31" h="768">
                    <a:moveTo>
                      <a:pt x="756" y="401"/>
                    </a:moveTo>
                    <a:cubicBezTo>
                      <a:pt x="744" y="364"/>
                      <a:pt x="821" y="331"/>
                      <a:pt x="805" y="303"/>
                    </a:cubicBezTo>
                    <a:cubicBezTo>
                      <a:pt x="795" y="285"/>
                      <a:pt x="754" y="301"/>
                      <a:pt x="744" y="286"/>
                    </a:cubicBezTo>
                    <a:cubicBezTo>
                      <a:pt x="723" y="253"/>
                      <a:pt x="787" y="205"/>
                      <a:pt x="747" y="177"/>
                    </a:cubicBezTo>
                    <a:cubicBezTo>
                      <a:pt x="734" y="168"/>
                      <a:pt x="699" y="198"/>
                      <a:pt x="659" y="155"/>
                    </a:cubicBezTo>
                    <a:cubicBezTo>
                      <a:pt x="638" y="133"/>
                      <a:pt x="670" y="90"/>
                      <a:pt x="637" y="74"/>
                    </a:cubicBezTo>
                    <a:cubicBezTo>
                      <a:pt x="608" y="59"/>
                      <a:pt x="593" y="101"/>
                      <a:pt x="568" y="96"/>
                    </a:cubicBezTo>
                    <a:cubicBezTo>
                      <a:pt x="534" y="88"/>
                      <a:pt x="540" y="22"/>
                      <a:pt x="512" y="17"/>
                    </a:cubicBezTo>
                    <a:cubicBezTo>
                      <a:pt x="489" y="12"/>
                      <a:pt x="477" y="53"/>
                      <a:pt x="451" y="61"/>
                    </a:cubicBezTo>
                    <a:cubicBezTo>
                      <a:pt x="408" y="74"/>
                      <a:pt x="383" y="0"/>
                      <a:pt x="348" y="21"/>
                    </a:cubicBezTo>
                    <a:cubicBezTo>
                      <a:pt x="325" y="34"/>
                      <a:pt x="348" y="85"/>
                      <a:pt x="306" y="93"/>
                    </a:cubicBezTo>
                    <a:cubicBezTo>
                      <a:pt x="278" y="98"/>
                      <a:pt x="241" y="46"/>
                      <a:pt x="220" y="53"/>
                    </a:cubicBezTo>
                    <a:cubicBezTo>
                      <a:pt x="195" y="62"/>
                      <a:pt x="215" y="94"/>
                      <a:pt x="203" y="113"/>
                    </a:cubicBezTo>
                    <a:cubicBezTo>
                      <a:pt x="178" y="151"/>
                      <a:pt x="126" y="107"/>
                      <a:pt x="110" y="142"/>
                    </a:cubicBezTo>
                    <a:cubicBezTo>
                      <a:pt x="99" y="167"/>
                      <a:pt x="129" y="208"/>
                      <a:pt x="102" y="236"/>
                    </a:cubicBezTo>
                    <a:cubicBezTo>
                      <a:pt x="84" y="254"/>
                      <a:pt x="27" y="239"/>
                      <a:pt x="15" y="261"/>
                    </a:cubicBezTo>
                    <a:cubicBezTo>
                      <a:pt x="0" y="289"/>
                      <a:pt x="42" y="301"/>
                      <a:pt x="52" y="323"/>
                    </a:cubicBezTo>
                    <a:cubicBezTo>
                      <a:pt x="81" y="387"/>
                      <a:pt x="3" y="385"/>
                      <a:pt x="23" y="441"/>
                    </a:cubicBezTo>
                    <a:cubicBezTo>
                      <a:pt x="33" y="468"/>
                      <a:pt x="84" y="468"/>
                      <a:pt x="97" y="493"/>
                    </a:cubicBezTo>
                    <a:cubicBezTo>
                      <a:pt x="112" y="524"/>
                      <a:pt x="57" y="565"/>
                      <a:pt x="78" y="590"/>
                    </a:cubicBezTo>
                    <a:cubicBezTo>
                      <a:pt x="108" y="626"/>
                      <a:pt x="164" y="565"/>
                      <a:pt x="200" y="610"/>
                    </a:cubicBezTo>
                    <a:cubicBezTo>
                      <a:pt x="217" y="631"/>
                      <a:pt x="184" y="683"/>
                      <a:pt x="210" y="705"/>
                    </a:cubicBezTo>
                    <a:cubicBezTo>
                      <a:pt x="243" y="731"/>
                      <a:pt x="262" y="688"/>
                      <a:pt x="291" y="679"/>
                    </a:cubicBezTo>
                    <a:cubicBezTo>
                      <a:pt x="384" y="652"/>
                      <a:pt x="319" y="767"/>
                      <a:pt x="397" y="768"/>
                    </a:cubicBezTo>
                    <a:cubicBezTo>
                      <a:pt x="472" y="768"/>
                      <a:pt x="443" y="666"/>
                      <a:pt x="486" y="683"/>
                    </a:cubicBezTo>
                    <a:cubicBezTo>
                      <a:pt x="508" y="692"/>
                      <a:pt x="531" y="746"/>
                      <a:pt x="563" y="735"/>
                    </a:cubicBezTo>
                    <a:cubicBezTo>
                      <a:pt x="592" y="725"/>
                      <a:pt x="572" y="652"/>
                      <a:pt x="598" y="640"/>
                    </a:cubicBezTo>
                    <a:cubicBezTo>
                      <a:pt x="636" y="622"/>
                      <a:pt x="626" y="649"/>
                      <a:pt x="697" y="649"/>
                    </a:cubicBezTo>
                    <a:cubicBezTo>
                      <a:pt x="784" y="649"/>
                      <a:pt x="698" y="552"/>
                      <a:pt x="724" y="516"/>
                    </a:cubicBezTo>
                    <a:cubicBezTo>
                      <a:pt x="746" y="486"/>
                      <a:pt x="825" y="498"/>
                      <a:pt x="828" y="456"/>
                    </a:cubicBezTo>
                    <a:cubicBezTo>
                      <a:pt x="831" y="421"/>
                      <a:pt x="764" y="424"/>
                      <a:pt x="756" y="401"/>
                    </a:cubicBezTo>
                    <a:close/>
                  </a:path>
                </a:pathLst>
              </a:custGeom>
              <a:solidFill>
                <a:srgbClr val="5D9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 411"/>
              <p:cNvSpPr/>
              <p:nvPr/>
            </p:nvSpPr>
            <p:spPr bwMode="auto">
              <a:xfrm>
                <a:off x="6676" y="1993"/>
                <a:ext cx="522" cy="462"/>
              </a:xfrm>
              <a:custGeom>
                <a:avLst/>
                <a:gdLst>
                  <a:gd name="T0" fmla="*/ 552 w 614"/>
                  <a:gd name="T1" fmla="*/ 290 h 543"/>
                  <a:gd name="T2" fmla="*/ 603 w 614"/>
                  <a:gd name="T3" fmla="*/ 216 h 543"/>
                  <a:gd name="T4" fmla="*/ 532 w 614"/>
                  <a:gd name="T5" fmla="*/ 181 h 543"/>
                  <a:gd name="T6" fmla="*/ 538 w 614"/>
                  <a:gd name="T7" fmla="*/ 109 h 543"/>
                  <a:gd name="T8" fmla="*/ 456 w 614"/>
                  <a:gd name="T9" fmla="*/ 136 h 543"/>
                  <a:gd name="T10" fmla="*/ 447 w 614"/>
                  <a:gd name="T11" fmla="*/ 51 h 543"/>
                  <a:gd name="T12" fmla="*/ 379 w 614"/>
                  <a:gd name="T13" fmla="*/ 100 h 543"/>
                  <a:gd name="T14" fmla="*/ 338 w 614"/>
                  <a:gd name="T15" fmla="*/ 13 h 543"/>
                  <a:gd name="T16" fmla="*/ 279 w 614"/>
                  <a:gd name="T17" fmla="*/ 74 h 543"/>
                  <a:gd name="T18" fmla="*/ 185 w 614"/>
                  <a:gd name="T19" fmla="*/ 39 h 543"/>
                  <a:gd name="T20" fmla="*/ 152 w 614"/>
                  <a:gd name="T21" fmla="*/ 110 h 543"/>
                  <a:gd name="T22" fmla="*/ 68 w 614"/>
                  <a:gd name="T23" fmla="*/ 105 h 543"/>
                  <a:gd name="T24" fmla="*/ 91 w 614"/>
                  <a:gd name="T25" fmla="*/ 186 h 543"/>
                  <a:gd name="T26" fmla="*/ 12 w 614"/>
                  <a:gd name="T27" fmla="*/ 243 h 543"/>
                  <a:gd name="T28" fmla="*/ 90 w 614"/>
                  <a:gd name="T29" fmla="*/ 314 h 543"/>
                  <a:gd name="T30" fmla="*/ 82 w 614"/>
                  <a:gd name="T31" fmla="*/ 427 h 543"/>
                  <a:gd name="T32" fmla="*/ 194 w 614"/>
                  <a:gd name="T33" fmla="*/ 445 h 543"/>
                  <a:gd name="T34" fmla="*/ 227 w 614"/>
                  <a:gd name="T35" fmla="*/ 531 h 543"/>
                  <a:gd name="T36" fmla="*/ 306 w 614"/>
                  <a:gd name="T37" fmla="*/ 472 h 543"/>
                  <a:gd name="T38" fmla="*/ 367 w 614"/>
                  <a:gd name="T39" fmla="*/ 540 h 543"/>
                  <a:gd name="T40" fmla="*/ 424 w 614"/>
                  <a:gd name="T41" fmla="*/ 453 h 543"/>
                  <a:gd name="T42" fmla="*/ 510 w 614"/>
                  <a:gd name="T43" fmla="*/ 466 h 543"/>
                  <a:gd name="T44" fmla="*/ 525 w 614"/>
                  <a:gd name="T45" fmla="*/ 380 h 543"/>
                  <a:gd name="T46" fmla="*/ 608 w 614"/>
                  <a:gd name="T47" fmla="*/ 349 h 543"/>
                  <a:gd name="T48" fmla="*/ 552 w 614"/>
                  <a:gd name="T49" fmla="*/ 29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14" h="543">
                    <a:moveTo>
                      <a:pt x="552" y="290"/>
                    </a:moveTo>
                    <a:cubicBezTo>
                      <a:pt x="551" y="277"/>
                      <a:pt x="614" y="249"/>
                      <a:pt x="603" y="216"/>
                    </a:cubicBezTo>
                    <a:cubicBezTo>
                      <a:pt x="593" y="191"/>
                      <a:pt x="535" y="191"/>
                      <a:pt x="532" y="181"/>
                    </a:cubicBezTo>
                    <a:cubicBezTo>
                      <a:pt x="524" y="159"/>
                      <a:pt x="546" y="117"/>
                      <a:pt x="538" y="109"/>
                    </a:cubicBezTo>
                    <a:cubicBezTo>
                      <a:pt x="516" y="87"/>
                      <a:pt x="477" y="147"/>
                      <a:pt x="456" y="136"/>
                    </a:cubicBezTo>
                    <a:cubicBezTo>
                      <a:pt x="431" y="124"/>
                      <a:pt x="477" y="67"/>
                      <a:pt x="447" y="51"/>
                    </a:cubicBezTo>
                    <a:cubicBezTo>
                      <a:pt x="417" y="36"/>
                      <a:pt x="411" y="121"/>
                      <a:pt x="379" y="100"/>
                    </a:cubicBezTo>
                    <a:cubicBezTo>
                      <a:pt x="353" y="82"/>
                      <a:pt x="397" y="0"/>
                      <a:pt x="338" y="13"/>
                    </a:cubicBezTo>
                    <a:cubicBezTo>
                      <a:pt x="297" y="23"/>
                      <a:pt x="323" y="78"/>
                      <a:pt x="279" y="74"/>
                    </a:cubicBezTo>
                    <a:cubicBezTo>
                      <a:pt x="227" y="70"/>
                      <a:pt x="218" y="17"/>
                      <a:pt x="185" y="39"/>
                    </a:cubicBezTo>
                    <a:cubicBezTo>
                      <a:pt x="157" y="59"/>
                      <a:pt x="184" y="98"/>
                      <a:pt x="152" y="110"/>
                    </a:cubicBezTo>
                    <a:cubicBezTo>
                      <a:pt x="116" y="124"/>
                      <a:pt x="85" y="88"/>
                      <a:pt x="68" y="105"/>
                    </a:cubicBezTo>
                    <a:cubicBezTo>
                      <a:pt x="42" y="131"/>
                      <a:pt x="95" y="164"/>
                      <a:pt x="91" y="186"/>
                    </a:cubicBezTo>
                    <a:cubicBezTo>
                      <a:pt x="88" y="211"/>
                      <a:pt x="18" y="219"/>
                      <a:pt x="12" y="243"/>
                    </a:cubicBezTo>
                    <a:cubicBezTo>
                      <a:pt x="0" y="287"/>
                      <a:pt x="75" y="285"/>
                      <a:pt x="90" y="314"/>
                    </a:cubicBezTo>
                    <a:cubicBezTo>
                      <a:pt x="104" y="343"/>
                      <a:pt x="61" y="392"/>
                      <a:pt x="82" y="427"/>
                    </a:cubicBezTo>
                    <a:cubicBezTo>
                      <a:pt x="106" y="466"/>
                      <a:pt x="165" y="416"/>
                      <a:pt x="194" y="445"/>
                    </a:cubicBezTo>
                    <a:cubicBezTo>
                      <a:pt x="225" y="476"/>
                      <a:pt x="202" y="525"/>
                      <a:pt x="227" y="531"/>
                    </a:cubicBezTo>
                    <a:cubicBezTo>
                      <a:pt x="249" y="537"/>
                      <a:pt x="273" y="466"/>
                      <a:pt x="306" y="472"/>
                    </a:cubicBezTo>
                    <a:cubicBezTo>
                      <a:pt x="344" y="479"/>
                      <a:pt x="344" y="543"/>
                      <a:pt x="367" y="540"/>
                    </a:cubicBezTo>
                    <a:cubicBezTo>
                      <a:pt x="406" y="535"/>
                      <a:pt x="387" y="475"/>
                      <a:pt x="424" y="453"/>
                    </a:cubicBezTo>
                    <a:cubicBezTo>
                      <a:pt x="451" y="437"/>
                      <a:pt x="492" y="475"/>
                      <a:pt x="510" y="466"/>
                    </a:cubicBezTo>
                    <a:cubicBezTo>
                      <a:pt x="545" y="450"/>
                      <a:pt x="500" y="415"/>
                      <a:pt x="525" y="380"/>
                    </a:cubicBezTo>
                    <a:cubicBezTo>
                      <a:pt x="540" y="358"/>
                      <a:pt x="602" y="389"/>
                      <a:pt x="608" y="349"/>
                    </a:cubicBezTo>
                    <a:cubicBezTo>
                      <a:pt x="614" y="312"/>
                      <a:pt x="553" y="307"/>
                      <a:pt x="552" y="29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 412"/>
              <p:cNvSpPr/>
              <p:nvPr/>
            </p:nvSpPr>
            <p:spPr bwMode="auto">
              <a:xfrm>
                <a:off x="6846" y="2065"/>
                <a:ext cx="272" cy="247"/>
              </a:xfrm>
              <a:custGeom>
                <a:avLst/>
                <a:gdLst>
                  <a:gd name="T0" fmla="*/ 270 w 319"/>
                  <a:gd name="T1" fmla="*/ 145 h 290"/>
                  <a:gd name="T2" fmla="*/ 305 w 319"/>
                  <a:gd name="T3" fmla="*/ 86 h 290"/>
                  <a:gd name="T4" fmla="*/ 233 w 319"/>
                  <a:gd name="T5" fmla="*/ 85 h 290"/>
                  <a:gd name="T6" fmla="*/ 199 w 319"/>
                  <a:gd name="T7" fmla="*/ 12 h 290"/>
                  <a:gd name="T8" fmla="*/ 151 w 319"/>
                  <a:gd name="T9" fmla="*/ 78 h 290"/>
                  <a:gd name="T10" fmla="*/ 72 w 319"/>
                  <a:gd name="T11" fmla="*/ 32 h 290"/>
                  <a:gd name="T12" fmla="*/ 81 w 319"/>
                  <a:gd name="T13" fmla="*/ 98 h 290"/>
                  <a:gd name="T14" fmla="*/ 1 w 319"/>
                  <a:gd name="T15" fmla="*/ 151 h 290"/>
                  <a:gd name="T16" fmla="*/ 68 w 319"/>
                  <a:gd name="T17" fmla="*/ 179 h 290"/>
                  <a:gd name="T18" fmla="*/ 93 w 319"/>
                  <a:gd name="T19" fmla="*/ 259 h 290"/>
                  <a:gd name="T20" fmla="*/ 168 w 319"/>
                  <a:gd name="T21" fmla="*/ 234 h 290"/>
                  <a:gd name="T22" fmla="*/ 228 w 319"/>
                  <a:gd name="T23" fmla="*/ 284 h 290"/>
                  <a:gd name="T24" fmla="*/ 236 w 319"/>
                  <a:gd name="T25" fmla="*/ 208 h 290"/>
                  <a:gd name="T26" fmla="*/ 314 w 319"/>
                  <a:gd name="T27" fmla="*/ 194 h 290"/>
                  <a:gd name="T28" fmla="*/ 270 w 319"/>
                  <a:gd name="T29" fmla="*/ 145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9" h="290">
                    <a:moveTo>
                      <a:pt x="270" y="145"/>
                    </a:moveTo>
                    <a:cubicBezTo>
                      <a:pt x="268" y="125"/>
                      <a:pt x="319" y="113"/>
                      <a:pt x="305" y="86"/>
                    </a:cubicBezTo>
                    <a:cubicBezTo>
                      <a:pt x="291" y="59"/>
                      <a:pt x="247" y="100"/>
                      <a:pt x="233" y="85"/>
                    </a:cubicBezTo>
                    <a:cubicBezTo>
                      <a:pt x="212" y="64"/>
                      <a:pt x="234" y="14"/>
                      <a:pt x="199" y="12"/>
                    </a:cubicBezTo>
                    <a:cubicBezTo>
                      <a:pt x="170" y="11"/>
                      <a:pt x="173" y="74"/>
                      <a:pt x="151" y="78"/>
                    </a:cubicBezTo>
                    <a:cubicBezTo>
                      <a:pt x="119" y="84"/>
                      <a:pt x="101" y="0"/>
                      <a:pt x="72" y="32"/>
                    </a:cubicBezTo>
                    <a:cubicBezTo>
                      <a:pt x="59" y="46"/>
                      <a:pt x="86" y="79"/>
                      <a:pt x="81" y="98"/>
                    </a:cubicBezTo>
                    <a:cubicBezTo>
                      <a:pt x="71" y="134"/>
                      <a:pt x="2" y="123"/>
                      <a:pt x="1" y="151"/>
                    </a:cubicBezTo>
                    <a:cubicBezTo>
                      <a:pt x="0" y="185"/>
                      <a:pt x="57" y="163"/>
                      <a:pt x="68" y="179"/>
                    </a:cubicBezTo>
                    <a:cubicBezTo>
                      <a:pt x="85" y="205"/>
                      <a:pt x="71" y="252"/>
                      <a:pt x="93" y="259"/>
                    </a:cubicBezTo>
                    <a:cubicBezTo>
                      <a:pt x="121" y="269"/>
                      <a:pt x="127" y="228"/>
                      <a:pt x="168" y="234"/>
                    </a:cubicBezTo>
                    <a:cubicBezTo>
                      <a:pt x="190" y="238"/>
                      <a:pt x="203" y="290"/>
                      <a:pt x="228" y="284"/>
                    </a:cubicBezTo>
                    <a:cubicBezTo>
                      <a:pt x="267" y="274"/>
                      <a:pt x="225" y="227"/>
                      <a:pt x="236" y="208"/>
                    </a:cubicBezTo>
                    <a:cubicBezTo>
                      <a:pt x="255" y="175"/>
                      <a:pt x="308" y="235"/>
                      <a:pt x="314" y="194"/>
                    </a:cubicBezTo>
                    <a:cubicBezTo>
                      <a:pt x="316" y="173"/>
                      <a:pt x="271" y="157"/>
                      <a:pt x="270" y="145"/>
                    </a:cubicBezTo>
                    <a:close/>
                  </a:path>
                </a:pathLst>
              </a:custGeom>
              <a:solidFill>
                <a:srgbClr val="B3D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413"/>
              <p:cNvSpPr/>
              <p:nvPr/>
            </p:nvSpPr>
            <p:spPr bwMode="auto">
              <a:xfrm>
                <a:off x="7128" y="2279"/>
                <a:ext cx="481" cy="720"/>
              </a:xfrm>
              <a:custGeom>
                <a:avLst/>
                <a:gdLst>
                  <a:gd name="T0" fmla="*/ 474 w 565"/>
                  <a:gd name="T1" fmla="*/ 274 h 845"/>
                  <a:gd name="T2" fmla="*/ 380 w 565"/>
                  <a:gd name="T3" fmla="*/ 295 h 845"/>
                  <a:gd name="T4" fmla="*/ 406 w 565"/>
                  <a:gd name="T5" fmla="*/ 195 h 845"/>
                  <a:gd name="T6" fmla="*/ 268 w 565"/>
                  <a:gd name="T7" fmla="*/ 155 h 845"/>
                  <a:gd name="T8" fmla="*/ 210 w 565"/>
                  <a:gd name="T9" fmla="*/ 310 h 845"/>
                  <a:gd name="T10" fmla="*/ 87 w 565"/>
                  <a:gd name="T11" fmla="*/ 183 h 845"/>
                  <a:gd name="T12" fmla="*/ 76 w 565"/>
                  <a:gd name="T13" fmla="*/ 23 h 845"/>
                  <a:gd name="T14" fmla="*/ 48 w 565"/>
                  <a:gd name="T15" fmla="*/ 0 h 845"/>
                  <a:gd name="T16" fmla="*/ 30 w 565"/>
                  <a:gd name="T17" fmla="*/ 221 h 845"/>
                  <a:gd name="T18" fmla="*/ 183 w 565"/>
                  <a:gd name="T19" fmla="*/ 380 h 845"/>
                  <a:gd name="T20" fmla="*/ 39 w 565"/>
                  <a:gd name="T21" fmla="*/ 765 h 845"/>
                  <a:gd name="T22" fmla="*/ 120 w 565"/>
                  <a:gd name="T23" fmla="*/ 814 h 845"/>
                  <a:gd name="T24" fmla="*/ 176 w 565"/>
                  <a:gd name="T25" fmla="*/ 829 h 845"/>
                  <a:gd name="T26" fmla="*/ 243 w 565"/>
                  <a:gd name="T27" fmla="*/ 845 h 845"/>
                  <a:gd name="T28" fmla="*/ 369 w 565"/>
                  <a:gd name="T29" fmla="*/ 342 h 845"/>
                  <a:gd name="T30" fmla="*/ 472 w 565"/>
                  <a:gd name="T31" fmla="*/ 319 h 845"/>
                  <a:gd name="T32" fmla="*/ 565 w 565"/>
                  <a:gd name="T33" fmla="*/ 223 h 845"/>
                  <a:gd name="T34" fmla="*/ 540 w 565"/>
                  <a:gd name="T35" fmla="*/ 214 h 845"/>
                  <a:gd name="T36" fmla="*/ 474 w 565"/>
                  <a:gd name="T37" fmla="*/ 274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5" h="845">
                    <a:moveTo>
                      <a:pt x="474" y="274"/>
                    </a:moveTo>
                    <a:cubicBezTo>
                      <a:pt x="446" y="294"/>
                      <a:pt x="404" y="296"/>
                      <a:pt x="380" y="295"/>
                    </a:cubicBezTo>
                    <a:cubicBezTo>
                      <a:pt x="406" y="195"/>
                      <a:pt x="406" y="195"/>
                      <a:pt x="406" y="195"/>
                    </a:cubicBezTo>
                    <a:cubicBezTo>
                      <a:pt x="268" y="155"/>
                      <a:pt x="268" y="155"/>
                      <a:pt x="268" y="155"/>
                    </a:cubicBezTo>
                    <a:cubicBezTo>
                      <a:pt x="210" y="310"/>
                      <a:pt x="210" y="310"/>
                      <a:pt x="210" y="310"/>
                    </a:cubicBezTo>
                    <a:cubicBezTo>
                      <a:pt x="176" y="290"/>
                      <a:pt x="122" y="250"/>
                      <a:pt x="87" y="183"/>
                    </a:cubicBezTo>
                    <a:cubicBezTo>
                      <a:pt x="55" y="122"/>
                      <a:pt x="76" y="23"/>
                      <a:pt x="76" y="23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0" y="122"/>
                      <a:pt x="30" y="221"/>
                    </a:cubicBezTo>
                    <a:cubicBezTo>
                      <a:pt x="52" y="294"/>
                      <a:pt x="140" y="354"/>
                      <a:pt x="183" y="380"/>
                    </a:cubicBezTo>
                    <a:cubicBezTo>
                      <a:pt x="39" y="765"/>
                      <a:pt x="39" y="765"/>
                      <a:pt x="39" y="765"/>
                    </a:cubicBezTo>
                    <a:cubicBezTo>
                      <a:pt x="39" y="765"/>
                      <a:pt x="58" y="785"/>
                      <a:pt x="120" y="814"/>
                    </a:cubicBezTo>
                    <a:cubicBezTo>
                      <a:pt x="139" y="823"/>
                      <a:pt x="158" y="827"/>
                      <a:pt x="176" y="829"/>
                    </a:cubicBezTo>
                    <a:cubicBezTo>
                      <a:pt x="206" y="840"/>
                      <a:pt x="243" y="845"/>
                      <a:pt x="243" y="845"/>
                    </a:cubicBezTo>
                    <a:cubicBezTo>
                      <a:pt x="369" y="342"/>
                      <a:pt x="369" y="342"/>
                      <a:pt x="369" y="342"/>
                    </a:cubicBezTo>
                    <a:cubicBezTo>
                      <a:pt x="392" y="343"/>
                      <a:pt x="437" y="341"/>
                      <a:pt x="472" y="319"/>
                    </a:cubicBezTo>
                    <a:cubicBezTo>
                      <a:pt x="533" y="281"/>
                      <a:pt x="565" y="223"/>
                      <a:pt x="565" y="223"/>
                    </a:cubicBezTo>
                    <a:cubicBezTo>
                      <a:pt x="540" y="214"/>
                      <a:pt x="540" y="214"/>
                      <a:pt x="540" y="214"/>
                    </a:cubicBezTo>
                    <a:cubicBezTo>
                      <a:pt x="540" y="214"/>
                      <a:pt x="527" y="238"/>
                      <a:pt x="474" y="274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414"/>
              <p:cNvSpPr/>
              <p:nvPr/>
            </p:nvSpPr>
            <p:spPr bwMode="auto">
              <a:xfrm>
                <a:off x="7257" y="2428"/>
                <a:ext cx="111" cy="556"/>
              </a:xfrm>
              <a:custGeom>
                <a:avLst/>
                <a:gdLst>
                  <a:gd name="T0" fmla="*/ 127 w 130"/>
                  <a:gd name="T1" fmla="*/ 0 h 653"/>
                  <a:gd name="T2" fmla="*/ 83 w 130"/>
                  <a:gd name="T3" fmla="*/ 77 h 653"/>
                  <a:gd name="T4" fmla="*/ 76 w 130"/>
                  <a:gd name="T5" fmla="*/ 120 h 653"/>
                  <a:gd name="T6" fmla="*/ 79 w 130"/>
                  <a:gd name="T7" fmla="*/ 165 h 653"/>
                  <a:gd name="T8" fmla="*/ 121 w 130"/>
                  <a:gd name="T9" fmla="*/ 335 h 653"/>
                  <a:gd name="T10" fmla="*/ 116 w 130"/>
                  <a:gd name="T11" fmla="*/ 422 h 653"/>
                  <a:gd name="T12" fmla="*/ 101 w 130"/>
                  <a:gd name="T13" fmla="*/ 462 h 653"/>
                  <a:gd name="T14" fmla="*/ 79 w 130"/>
                  <a:gd name="T15" fmla="*/ 500 h 653"/>
                  <a:gd name="T16" fmla="*/ 51 w 130"/>
                  <a:gd name="T17" fmla="*/ 533 h 653"/>
                  <a:gd name="T18" fmla="*/ 23 w 130"/>
                  <a:gd name="T19" fmla="*/ 567 h 653"/>
                  <a:gd name="T20" fmla="*/ 11 w 130"/>
                  <a:gd name="T21" fmla="*/ 586 h 653"/>
                  <a:gd name="T22" fmla="*/ 3 w 130"/>
                  <a:gd name="T23" fmla="*/ 607 h 653"/>
                  <a:gd name="T24" fmla="*/ 4 w 130"/>
                  <a:gd name="T25" fmla="*/ 652 h 653"/>
                  <a:gd name="T26" fmla="*/ 5 w 130"/>
                  <a:gd name="T27" fmla="*/ 653 h 653"/>
                  <a:gd name="T28" fmla="*/ 6 w 130"/>
                  <a:gd name="T29" fmla="*/ 651 h 653"/>
                  <a:gd name="T30" fmla="*/ 7 w 130"/>
                  <a:gd name="T31" fmla="*/ 608 h 653"/>
                  <a:gd name="T32" fmla="*/ 26 w 130"/>
                  <a:gd name="T33" fmla="*/ 570 h 653"/>
                  <a:gd name="T34" fmla="*/ 55 w 130"/>
                  <a:gd name="T35" fmla="*/ 537 h 653"/>
                  <a:gd name="T36" fmla="*/ 84 w 130"/>
                  <a:gd name="T37" fmla="*/ 503 h 653"/>
                  <a:gd name="T38" fmla="*/ 106 w 130"/>
                  <a:gd name="T39" fmla="*/ 465 h 653"/>
                  <a:gd name="T40" fmla="*/ 122 w 130"/>
                  <a:gd name="T41" fmla="*/ 423 h 653"/>
                  <a:gd name="T42" fmla="*/ 126 w 130"/>
                  <a:gd name="T43" fmla="*/ 335 h 653"/>
                  <a:gd name="T44" fmla="*/ 106 w 130"/>
                  <a:gd name="T45" fmla="*/ 249 h 653"/>
                  <a:gd name="T46" fmla="*/ 84 w 130"/>
                  <a:gd name="T47" fmla="*/ 164 h 653"/>
                  <a:gd name="T48" fmla="*/ 80 w 130"/>
                  <a:gd name="T49" fmla="*/ 121 h 653"/>
                  <a:gd name="T50" fmla="*/ 86 w 130"/>
                  <a:gd name="T51" fmla="*/ 78 h 653"/>
                  <a:gd name="T52" fmla="*/ 129 w 130"/>
                  <a:gd name="T53" fmla="*/ 2 h 653"/>
                  <a:gd name="T54" fmla="*/ 129 w 130"/>
                  <a:gd name="T55" fmla="*/ 0 h 653"/>
                  <a:gd name="T56" fmla="*/ 127 w 130"/>
                  <a:gd name="T57" fmla="*/ 0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653">
                    <a:moveTo>
                      <a:pt x="127" y="0"/>
                    </a:moveTo>
                    <a:cubicBezTo>
                      <a:pt x="107" y="22"/>
                      <a:pt x="91" y="48"/>
                      <a:pt x="83" y="77"/>
                    </a:cubicBezTo>
                    <a:cubicBezTo>
                      <a:pt x="78" y="91"/>
                      <a:pt x="76" y="106"/>
                      <a:pt x="76" y="120"/>
                    </a:cubicBezTo>
                    <a:cubicBezTo>
                      <a:pt x="75" y="135"/>
                      <a:pt x="77" y="150"/>
                      <a:pt x="79" y="165"/>
                    </a:cubicBezTo>
                    <a:cubicBezTo>
                      <a:pt x="89" y="223"/>
                      <a:pt x="113" y="278"/>
                      <a:pt x="121" y="335"/>
                    </a:cubicBezTo>
                    <a:cubicBezTo>
                      <a:pt x="124" y="364"/>
                      <a:pt x="123" y="394"/>
                      <a:pt x="116" y="422"/>
                    </a:cubicBezTo>
                    <a:cubicBezTo>
                      <a:pt x="113" y="436"/>
                      <a:pt x="108" y="449"/>
                      <a:pt x="101" y="462"/>
                    </a:cubicBezTo>
                    <a:cubicBezTo>
                      <a:pt x="95" y="475"/>
                      <a:pt x="88" y="488"/>
                      <a:pt x="79" y="500"/>
                    </a:cubicBezTo>
                    <a:cubicBezTo>
                      <a:pt x="71" y="512"/>
                      <a:pt x="61" y="522"/>
                      <a:pt x="51" y="533"/>
                    </a:cubicBezTo>
                    <a:cubicBezTo>
                      <a:pt x="41" y="544"/>
                      <a:pt x="31" y="555"/>
                      <a:pt x="23" y="567"/>
                    </a:cubicBezTo>
                    <a:cubicBezTo>
                      <a:pt x="19" y="573"/>
                      <a:pt x="15" y="580"/>
                      <a:pt x="11" y="586"/>
                    </a:cubicBezTo>
                    <a:cubicBezTo>
                      <a:pt x="8" y="593"/>
                      <a:pt x="5" y="600"/>
                      <a:pt x="3" y="607"/>
                    </a:cubicBezTo>
                    <a:cubicBezTo>
                      <a:pt x="0" y="622"/>
                      <a:pt x="1" y="637"/>
                      <a:pt x="4" y="652"/>
                    </a:cubicBezTo>
                    <a:cubicBezTo>
                      <a:pt x="4" y="652"/>
                      <a:pt x="5" y="653"/>
                      <a:pt x="5" y="653"/>
                    </a:cubicBezTo>
                    <a:cubicBezTo>
                      <a:pt x="6" y="652"/>
                      <a:pt x="7" y="652"/>
                      <a:pt x="6" y="651"/>
                    </a:cubicBezTo>
                    <a:cubicBezTo>
                      <a:pt x="4" y="637"/>
                      <a:pt x="3" y="622"/>
                      <a:pt x="7" y="608"/>
                    </a:cubicBezTo>
                    <a:cubicBezTo>
                      <a:pt x="10" y="594"/>
                      <a:pt x="18" y="582"/>
                      <a:pt x="26" y="570"/>
                    </a:cubicBezTo>
                    <a:cubicBezTo>
                      <a:pt x="35" y="558"/>
                      <a:pt x="45" y="547"/>
                      <a:pt x="55" y="537"/>
                    </a:cubicBezTo>
                    <a:cubicBezTo>
                      <a:pt x="65" y="526"/>
                      <a:pt x="75" y="515"/>
                      <a:pt x="84" y="503"/>
                    </a:cubicBezTo>
                    <a:cubicBezTo>
                      <a:pt x="92" y="491"/>
                      <a:pt x="100" y="478"/>
                      <a:pt x="106" y="465"/>
                    </a:cubicBezTo>
                    <a:cubicBezTo>
                      <a:pt x="113" y="452"/>
                      <a:pt x="118" y="438"/>
                      <a:pt x="122" y="423"/>
                    </a:cubicBezTo>
                    <a:cubicBezTo>
                      <a:pt x="129" y="394"/>
                      <a:pt x="130" y="364"/>
                      <a:pt x="126" y="335"/>
                    </a:cubicBezTo>
                    <a:cubicBezTo>
                      <a:pt x="122" y="305"/>
                      <a:pt x="114" y="277"/>
                      <a:pt x="106" y="249"/>
                    </a:cubicBezTo>
                    <a:cubicBezTo>
                      <a:pt x="97" y="221"/>
                      <a:pt x="89" y="193"/>
                      <a:pt x="84" y="164"/>
                    </a:cubicBezTo>
                    <a:cubicBezTo>
                      <a:pt x="81" y="150"/>
                      <a:pt x="80" y="135"/>
                      <a:pt x="80" y="121"/>
                    </a:cubicBezTo>
                    <a:cubicBezTo>
                      <a:pt x="81" y="106"/>
                      <a:pt x="83" y="92"/>
                      <a:pt x="86" y="78"/>
                    </a:cubicBezTo>
                    <a:cubicBezTo>
                      <a:pt x="94" y="50"/>
                      <a:pt x="110" y="24"/>
                      <a:pt x="129" y="2"/>
                    </a:cubicBezTo>
                    <a:cubicBezTo>
                      <a:pt x="129" y="2"/>
                      <a:pt x="129" y="1"/>
                      <a:pt x="129" y="0"/>
                    </a:cubicBezTo>
                    <a:cubicBezTo>
                      <a:pt x="128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415"/>
              <p:cNvSpPr/>
              <p:nvPr/>
            </p:nvSpPr>
            <p:spPr bwMode="auto">
              <a:xfrm>
                <a:off x="7346" y="2439"/>
                <a:ext cx="63" cy="319"/>
              </a:xfrm>
              <a:custGeom>
                <a:avLst/>
                <a:gdLst>
                  <a:gd name="T0" fmla="*/ 72 w 74"/>
                  <a:gd name="T1" fmla="*/ 0 h 374"/>
                  <a:gd name="T2" fmla="*/ 54 w 74"/>
                  <a:gd name="T3" fmla="*/ 18 h 374"/>
                  <a:gd name="T4" fmla="*/ 39 w 74"/>
                  <a:gd name="T5" fmla="*/ 38 h 374"/>
                  <a:gd name="T6" fmla="*/ 16 w 74"/>
                  <a:gd name="T7" fmla="*/ 83 h 374"/>
                  <a:gd name="T8" fmla="*/ 2 w 74"/>
                  <a:gd name="T9" fmla="*/ 182 h 374"/>
                  <a:gd name="T10" fmla="*/ 26 w 74"/>
                  <a:gd name="T11" fmla="*/ 279 h 374"/>
                  <a:gd name="T12" fmla="*/ 43 w 74"/>
                  <a:gd name="T13" fmla="*/ 326 h 374"/>
                  <a:gd name="T14" fmla="*/ 47 w 74"/>
                  <a:gd name="T15" fmla="*/ 337 h 374"/>
                  <a:gd name="T16" fmla="*/ 51 w 74"/>
                  <a:gd name="T17" fmla="*/ 349 h 374"/>
                  <a:gd name="T18" fmla="*/ 55 w 74"/>
                  <a:gd name="T19" fmla="*/ 361 h 374"/>
                  <a:gd name="T20" fmla="*/ 56 w 74"/>
                  <a:gd name="T21" fmla="*/ 373 h 374"/>
                  <a:gd name="T22" fmla="*/ 57 w 74"/>
                  <a:gd name="T23" fmla="*/ 374 h 374"/>
                  <a:gd name="T24" fmla="*/ 59 w 74"/>
                  <a:gd name="T25" fmla="*/ 373 h 374"/>
                  <a:gd name="T26" fmla="*/ 57 w 74"/>
                  <a:gd name="T27" fmla="*/ 360 h 374"/>
                  <a:gd name="T28" fmla="*/ 54 w 74"/>
                  <a:gd name="T29" fmla="*/ 348 h 374"/>
                  <a:gd name="T30" fmla="*/ 50 w 74"/>
                  <a:gd name="T31" fmla="*/ 337 h 374"/>
                  <a:gd name="T32" fmla="*/ 46 w 74"/>
                  <a:gd name="T33" fmla="*/ 325 h 374"/>
                  <a:gd name="T34" fmla="*/ 30 w 74"/>
                  <a:gd name="T35" fmla="*/ 277 h 374"/>
                  <a:gd name="T36" fmla="*/ 15 w 74"/>
                  <a:gd name="T37" fmla="*/ 230 h 374"/>
                  <a:gd name="T38" fmla="*/ 8 w 74"/>
                  <a:gd name="T39" fmla="*/ 182 h 374"/>
                  <a:gd name="T40" fmla="*/ 21 w 74"/>
                  <a:gd name="T41" fmla="*/ 85 h 374"/>
                  <a:gd name="T42" fmla="*/ 43 w 74"/>
                  <a:gd name="T43" fmla="*/ 41 h 374"/>
                  <a:gd name="T44" fmla="*/ 58 w 74"/>
                  <a:gd name="T45" fmla="*/ 21 h 374"/>
                  <a:gd name="T46" fmla="*/ 74 w 74"/>
                  <a:gd name="T47" fmla="*/ 2 h 374"/>
                  <a:gd name="T48" fmla="*/ 74 w 74"/>
                  <a:gd name="T49" fmla="*/ 1 h 374"/>
                  <a:gd name="T50" fmla="*/ 72 w 74"/>
                  <a:gd name="T51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4" h="374">
                    <a:moveTo>
                      <a:pt x="72" y="0"/>
                    </a:moveTo>
                    <a:cubicBezTo>
                      <a:pt x="65" y="5"/>
                      <a:pt x="59" y="11"/>
                      <a:pt x="54" y="18"/>
                    </a:cubicBezTo>
                    <a:cubicBezTo>
                      <a:pt x="48" y="24"/>
                      <a:pt x="43" y="31"/>
                      <a:pt x="39" y="38"/>
                    </a:cubicBezTo>
                    <a:cubicBezTo>
                      <a:pt x="29" y="52"/>
                      <a:pt x="22" y="67"/>
                      <a:pt x="16" y="83"/>
                    </a:cubicBezTo>
                    <a:cubicBezTo>
                      <a:pt x="4" y="114"/>
                      <a:pt x="0" y="148"/>
                      <a:pt x="2" y="182"/>
                    </a:cubicBezTo>
                    <a:cubicBezTo>
                      <a:pt x="5" y="215"/>
                      <a:pt x="15" y="248"/>
                      <a:pt x="26" y="279"/>
                    </a:cubicBezTo>
                    <a:cubicBezTo>
                      <a:pt x="32" y="294"/>
                      <a:pt x="38" y="310"/>
                      <a:pt x="43" y="326"/>
                    </a:cubicBezTo>
                    <a:cubicBezTo>
                      <a:pt x="44" y="330"/>
                      <a:pt x="45" y="334"/>
                      <a:pt x="47" y="337"/>
                    </a:cubicBezTo>
                    <a:cubicBezTo>
                      <a:pt x="48" y="341"/>
                      <a:pt x="49" y="345"/>
                      <a:pt x="51" y="349"/>
                    </a:cubicBezTo>
                    <a:cubicBezTo>
                      <a:pt x="52" y="353"/>
                      <a:pt x="54" y="357"/>
                      <a:pt x="55" y="361"/>
                    </a:cubicBezTo>
                    <a:cubicBezTo>
                      <a:pt x="56" y="365"/>
                      <a:pt x="56" y="369"/>
                      <a:pt x="56" y="373"/>
                    </a:cubicBezTo>
                    <a:cubicBezTo>
                      <a:pt x="56" y="374"/>
                      <a:pt x="57" y="374"/>
                      <a:pt x="57" y="374"/>
                    </a:cubicBezTo>
                    <a:cubicBezTo>
                      <a:pt x="58" y="374"/>
                      <a:pt x="59" y="374"/>
                      <a:pt x="59" y="373"/>
                    </a:cubicBezTo>
                    <a:cubicBezTo>
                      <a:pt x="59" y="369"/>
                      <a:pt x="58" y="364"/>
                      <a:pt x="57" y="360"/>
                    </a:cubicBezTo>
                    <a:cubicBezTo>
                      <a:pt x="56" y="356"/>
                      <a:pt x="55" y="352"/>
                      <a:pt x="54" y="348"/>
                    </a:cubicBezTo>
                    <a:cubicBezTo>
                      <a:pt x="52" y="344"/>
                      <a:pt x="51" y="340"/>
                      <a:pt x="50" y="337"/>
                    </a:cubicBezTo>
                    <a:cubicBezTo>
                      <a:pt x="48" y="333"/>
                      <a:pt x="47" y="329"/>
                      <a:pt x="46" y="325"/>
                    </a:cubicBezTo>
                    <a:cubicBezTo>
                      <a:pt x="41" y="309"/>
                      <a:pt x="35" y="293"/>
                      <a:pt x="30" y="277"/>
                    </a:cubicBezTo>
                    <a:cubicBezTo>
                      <a:pt x="25" y="262"/>
                      <a:pt x="19" y="246"/>
                      <a:pt x="15" y="230"/>
                    </a:cubicBezTo>
                    <a:cubicBezTo>
                      <a:pt x="11" y="214"/>
                      <a:pt x="9" y="198"/>
                      <a:pt x="8" y="182"/>
                    </a:cubicBezTo>
                    <a:cubicBezTo>
                      <a:pt x="6" y="149"/>
                      <a:pt x="10" y="115"/>
                      <a:pt x="21" y="85"/>
                    </a:cubicBezTo>
                    <a:cubicBezTo>
                      <a:pt x="27" y="69"/>
                      <a:pt x="34" y="55"/>
                      <a:pt x="43" y="41"/>
                    </a:cubicBezTo>
                    <a:cubicBezTo>
                      <a:pt x="48" y="34"/>
                      <a:pt x="53" y="28"/>
                      <a:pt x="58" y="21"/>
                    </a:cubicBezTo>
                    <a:cubicBezTo>
                      <a:pt x="63" y="15"/>
                      <a:pt x="69" y="9"/>
                      <a:pt x="74" y="2"/>
                    </a:cubicBezTo>
                    <a:cubicBezTo>
                      <a:pt x="74" y="2"/>
                      <a:pt x="74" y="1"/>
                      <a:pt x="74" y="1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416"/>
              <p:cNvSpPr/>
              <p:nvPr/>
            </p:nvSpPr>
            <p:spPr bwMode="auto">
              <a:xfrm>
                <a:off x="7435" y="2458"/>
                <a:ext cx="20" cy="63"/>
              </a:xfrm>
              <a:custGeom>
                <a:avLst/>
                <a:gdLst>
                  <a:gd name="T0" fmla="*/ 23 w 24"/>
                  <a:gd name="T1" fmla="*/ 71 h 74"/>
                  <a:gd name="T2" fmla="*/ 12 w 24"/>
                  <a:gd name="T3" fmla="*/ 56 h 74"/>
                  <a:gd name="T4" fmla="*/ 6 w 24"/>
                  <a:gd name="T5" fmla="*/ 38 h 74"/>
                  <a:gd name="T6" fmla="*/ 7 w 24"/>
                  <a:gd name="T7" fmla="*/ 18 h 74"/>
                  <a:gd name="T8" fmla="*/ 17 w 24"/>
                  <a:gd name="T9" fmla="*/ 2 h 74"/>
                  <a:gd name="T10" fmla="*/ 17 w 24"/>
                  <a:gd name="T11" fmla="*/ 1 h 74"/>
                  <a:gd name="T12" fmla="*/ 15 w 24"/>
                  <a:gd name="T13" fmla="*/ 0 h 74"/>
                  <a:gd name="T14" fmla="*/ 3 w 24"/>
                  <a:gd name="T15" fmla="*/ 17 h 74"/>
                  <a:gd name="T16" fmla="*/ 1 w 24"/>
                  <a:gd name="T17" fmla="*/ 38 h 74"/>
                  <a:gd name="T18" fmla="*/ 7 w 24"/>
                  <a:gd name="T19" fmla="*/ 58 h 74"/>
                  <a:gd name="T20" fmla="*/ 22 w 24"/>
                  <a:gd name="T21" fmla="*/ 73 h 74"/>
                  <a:gd name="T22" fmla="*/ 23 w 24"/>
                  <a:gd name="T23" fmla="*/ 73 h 74"/>
                  <a:gd name="T24" fmla="*/ 23 w 24"/>
                  <a:gd name="T25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74">
                    <a:moveTo>
                      <a:pt x="23" y="71"/>
                    </a:moveTo>
                    <a:cubicBezTo>
                      <a:pt x="19" y="67"/>
                      <a:pt x="15" y="62"/>
                      <a:pt x="12" y="56"/>
                    </a:cubicBezTo>
                    <a:cubicBezTo>
                      <a:pt x="9" y="50"/>
                      <a:pt x="7" y="44"/>
                      <a:pt x="6" y="38"/>
                    </a:cubicBezTo>
                    <a:cubicBezTo>
                      <a:pt x="5" y="31"/>
                      <a:pt x="5" y="25"/>
                      <a:pt x="7" y="18"/>
                    </a:cubicBezTo>
                    <a:cubicBezTo>
                      <a:pt x="8" y="12"/>
                      <a:pt x="12" y="7"/>
                      <a:pt x="17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9" y="4"/>
                      <a:pt x="5" y="11"/>
                      <a:pt x="3" y="17"/>
                    </a:cubicBezTo>
                    <a:cubicBezTo>
                      <a:pt x="1" y="24"/>
                      <a:pt x="0" y="31"/>
                      <a:pt x="1" y="38"/>
                    </a:cubicBezTo>
                    <a:cubicBezTo>
                      <a:pt x="2" y="45"/>
                      <a:pt x="4" y="52"/>
                      <a:pt x="7" y="58"/>
                    </a:cubicBezTo>
                    <a:cubicBezTo>
                      <a:pt x="11" y="65"/>
                      <a:pt x="15" y="70"/>
                      <a:pt x="22" y="73"/>
                    </a:cubicBezTo>
                    <a:cubicBezTo>
                      <a:pt x="22" y="74"/>
                      <a:pt x="23" y="74"/>
                      <a:pt x="23" y="73"/>
                    </a:cubicBezTo>
                    <a:cubicBezTo>
                      <a:pt x="24" y="73"/>
                      <a:pt x="24" y="72"/>
                      <a:pt x="23" y="7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417"/>
              <p:cNvSpPr/>
              <p:nvPr/>
            </p:nvSpPr>
            <p:spPr bwMode="auto">
              <a:xfrm>
                <a:off x="7450" y="2462"/>
                <a:ext cx="14" cy="40"/>
              </a:xfrm>
              <a:custGeom>
                <a:avLst/>
                <a:gdLst>
                  <a:gd name="T0" fmla="*/ 14 w 16"/>
                  <a:gd name="T1" fmla="*/ 0 h 47"/>
                  <a:gd name="T2" fmla="*/ 3 w 16"/>
                  <a:gd name="T3" fmla="*/ 9 h 47"/>
                  <a:gd name="T4" fmla="*/ 0 w 16"/>
                  <a:gd name="T5" fmla="*/ 22 h 47"/>
                  <a:gd name="T6" fmla="*/ 2 w 16"/>
                  <a:gd name="T7" fmla="*/ 35 h 47"/>
                  <a:gd name="T8" fmla="*/ 9 w 16"/>
                  <a:gd name="T9" fmla="*/ 46 h 47"/>
                  <a:gd name="T10" fmla="*/ 11 w 16"/>
                  <a:gd name="T11" fmla="*/ 46 h 47"/>
                  <a:gd name="T12" fmla="*/ 11 w 16"/>
                  <a:gd name="T13" fmla="*/ 45 h 47"/>
                  <a:gd name="T14" fmla="*/ 6 w 16"/>
                  <a:gd name="T15" fmla="*/ 34 h 47"/>
                  <a:gd name="T16" fmla="*/ 4 w 16"/>
                  <a:gd name="T17" fmla="*/ 22 h 47"/>
                  <a:gd name="T18" fmla="*/ 7 w 16"/>
                  <a:gd name="T19" fmla="*/ 11 h 47"/>
                  <a:gd name="T20" fmla="*/ 15 w 16"/>
                  <a:gd name="T21" fmla="*/ 2 h 47"/>
                  <a:gd name="T22" fmla="*/ 15 w 16"/>
                  <a:gd name="T23" fmla="*/ 1 h 47"/>
                  <a:gd name="T24" fmla="*/ 14 w 16"/>
                  <a:gd name="T2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7">
                    <a:moveTo>
                      <a:pt x="14" y="0"/>
                    </a:moveTo>
                    <a:cubicBezTo>
                      <a:pt x="10" y="2"/>
                      <a:pt x="6" y="5"/>
                      <a:pt x="3" y="9"/>
                    </a:cubicBezTo>
                    <a:cubicBezTo>
                      <a:pt x="1" y="13"/>
                      <a:pt x="0" y="17"/>
                      <a:pt x="0" y="22"/>
                    </a:cubicBezTo>
                    <a:cubicBezTo>
                      <a:pt x="0" y="27"/>
                      <a:pt x="0" y="31"/>
                      <a:pt x="2" y="35"/>
                    </a:cubicBezTo>
                    <a:cubicBezTo>
                      <a:pt x="4" y="39"/>
                      <a:pt x="6" y="43"/>
                      <a:pt x="9" y="46"/>
                    </a:cubicBezTo>
                    <a:cubicBezTo>
                      <a:pt x="10" y="47"/>
                      <a:pt x="10" y="47"/>
                      <a:pt x="11" y="46"/>
                    </a:cubicBezTo>
                    <a:cubicBezTo>
                      <a:pt x="12" y="46"/>
                      <a:pt x="12" y="45"/>
                      <a:pt x="11" y="45"/>
                    </a:cubicBezTo>
                    <a:cubicBezTo>
                      <a:pt x="9" y="41"/>
                      <a:pt x="7" y="38"/>
                      <a:pt x="6" y="34"/>
                    </a:cubicBezTo>
                    <a:cubicBezTo>
                      <a:pt x="4" y="30"/>
                      <a:pt x="4" y="26"/>
                      <a:pt x="4" y="22"/>
                    </a:cubicBezTo>
                    <a:cubicBezTo>
                      <a:pt x="4" y="18"/>
                      <a:pt x="5" y="14"/>
                      <a:pt x="7" y="11"/>
                    </a:cubicBezTo>
                    <a:cubicBezTo>
                      <a:pt x="8" y="7"/>
                      <a:pt x="11" y="5"/>
                      <a:pt x="15" y="2"/>
                    </a:cubicBezTo>
                    <a:cubicBezTo>
                      <a:pt x="15" y="2"/>
                      <a:pt x="16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418"/>
              <p:cNvSpPr/>
              <p:nvPr/>
            </p:nvSpPr>
            <p:spPr bwMode="auto">
              <a:xfrm>
                <a:off x="7403" y="2454"/>
                <a:ext cx="40" cy="144"/>
              </a:xfrm>
              <a:custGeom>
                <a:avLst/>
                <a:gdLst>
                  <a:gd name="T0" fmla="*/ 44 w 46"/>
                  <a:gd name="T1" fmla="*/ 0 h 168"/>
                  <a:gd name="T2" fmla="*/ 13 w 46"/>
                  <a:gd name="T3" fmla="*/ 36 h 168"/>
                  <a:gd name="T4" fmla="*/ 1 w 46"/>
                  <a:gd name="T5" fmla="*/ 82 h 168"/>
                  <a:gd name="T6" fmla="*/ 8 w 46"/>
                  <a:gd name="T7" fmla="*/ 129 h 168"/>
                  <a:gd name="T8" fmla="*/ 20 w 46"/>
                  <a:gd name="T9" fmla="*/ 150 h 168"/>
                  <a:gd name="T10" fmla="*/ 27 w 46"/>
                  <a:gd name="T11" fmla="*/ 160 h 168"/>
                  <a:gd name="T12" fmla="*/ 36 w 46"/>
                  <a:gd name="T13" fmla="*/ 168 h 168"/>
                  <a:gd name="T14" fmla="*/ 38 w 46"/>
                  <a:gd name="T15" fmla="*/ 168 h 168"/>
                  <a:gd name="T16" fmla="*/ 38 w 46"/>
                  <a:gd name="T17" fmla="*/ 166 h 168"/>
                  <a:gd name="T18" fmla="*/ 30 w 46"/>
                  <a:gd name="T19" fmla="*/ 157 h 168"/>
                  <a:gd name="T20" fmla="*/ 23 w 46"/>
                  <a:gd name="T21" fmla="*/ 148 h 168"/>
                  <a:gd name="T22" fmla="*/ 13 w 46"/>
                  <a:gd name="T23" fmla="*/ 127 h 168"/>
                  <a:gd name="T24" fmla="*/ 7 w 46"/>
                  <a:gd name="T25" fmla="*/ 82 h 168"/>
                  <a:gd name="T26" fmla="*/ 17 w 46"/>
                  <a:gd name="T27" fmla="*/ 38 h 168"/>
                  <a:gd name="T28" fmla="*/ 46 w 46"/>
                  <a:gd name="T29" fmla="*/ 2 h 168"/>
                  <a:gd name="T30" fmla="*/ 46 w 46"/>
                  <a:gd name="T31" fmla="*/ 0 h 168"/>
                  <a:gd name="T32" fmla="*/ 44 w 46"/>
                  <a:gd name="T3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168">
                    <a:moveTo>
                      <a:pt x="44" y="0"/>
                    </a:moveTo>
                    <a:cubicBezTo>
                      <a:pt x="31" y="9"/>
                      <a:pt x="20" y="22"/>
                      <a:pt x="13" y="36"/>
                    </a:cubicBezTo>
                    <a:cubicBezTo>
                      <a:pt x="6" y="50"/>
                      <a:pt x="2" y="66"/>
                      <a:pt x="1" y="82"/>
                    </a:cubicBezTo>
                    <a:cubicBezTo>
                      <a:pt x="0" y="98"/>
                      <a:pt x="3" y="114"/>
                      <a:pt x="8" y="129"/>
                    </a:cubicBezTo>
                    <a:cubicBezTo>
                      <a:pt x="11" y="137"/>
                      <a:pt x="15" y="144"/>
                      <a:pt x="20" y="150"/>
                    </a:cubicBezTo>
                    <a:cubicBezTo>
                      <a:pt x="22" y="154"/>
                      <a:pt x="25" y="157"/>
                      <a:pt x="27" y="160"/>
                    </a:cubicBezTo>
                    <a:cubicBezTo>
                      <a:pt x="30" y="163"/>
                      <a:pt x="33" y="165"/>
                      <a:pt x="36" y="168"/>
                    </a:cubicBezTo>
                    <a:cubicBezTo>
                      <a:pt x="37" y="168"/>
                      <a:pt x="37" y="168"/>
                      <a:pt x="38" y="168"/>
                    </a:cubicBezTo>
                    <a:cubicBezTo>
                      <a:pt x="38" y="167"/>
                      <a:pt x="38" y="166"/>
                      <a:pt x="38" y="166"/>
                    </a:cubicBezTo>
                    <a:cubicBezTo>
                      <a:pt x="35" y="163"/>
                      <a:pt x="32" y="160"/>
                      <a:pt x="30" y="157"/>
                    </a:cubicBezTo>
                    <a:cubicBezTo>
                      <a:pt x="28" y="155"/>
                      <a:pt x="25" y="151"/>
                      <a:pt x="23" y="148"/>
                    </a:cubicBezTo>
                    <a:cubicBezTo>
                      <a:pt x="19" y="142"/>
                      <a:pt x="16" y="135"/>
                      <a:pt x="13" y="127"/>
                    </a:cubicBezTo>
                    <a:cubicBezTo>
                      <a:pt x="8" y="113"/>
                      <a:pt x="6" y="98"/>
                      <a:pt x="7" y="82"/>
                    </a:cubicBezTo>
                    <a:cubicBezTo>
                      <a:pt x="7" y="67"/>
                      <a:pt x="11" y="52"/>
                      <a:pt x="17" y="38"/>
                    </a:cubicBezTo>
                    <a:cubicBezTo>
                      <a:pt x="24" y="24"/>
                      <a:pt x="33" y="12"/>
                      <a:pt x="46" y="2"/>
                    </a:cubicBezTo>
                    <a:cubicBezTo>
                      <a:pt x="46" y="2"/>
                      <a:pt x="46" y="1"/>
                      <a:pt x="46" y="0"/>
                    </a:cubicBezTo>
                    <a:cubicBezTo>
                      <a:pt x="45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419"/>
              <p:cNvSpPr/>
              <p:nvPr/>
            </p:nvSpPr>
            <p:spPr bwMode="auto">
              <a:xfrm>
                <a:off x="7381" y="2457"/>
                <a:ext cx="46" cy="198"/>
              </a:xfrm>
              <a:custGeom>
                <a:avLst/>
                <a:gdLst>
                  <a:gd name="T0" fmla="*/ 53 w 55"/>
                  <a:gd name="T1" fmla="*/ 0 h 232"/>
                  <a:gd name="T2" fmla="*/ 46 w 55"/>
                  <a:gd name="T3" fmla="*/ 3 h 232"/>
                  <a:gd name="T4" fmla="*/ 40 w 55"/>
                  <a:gd name="T5" fmla="*/ 9 h 232"/>
                  <a:gd name="T6" fmla="*/ 29 w 55"/>
                  <a:gd name="T7" fmla="*/ 21 h 232"/>
                  <a:gd name="T8" fmla="*/ 13 w 55"/>
                  <a:gd name="T9" fmla="*/ 49 h 232"/>
                  <a:gd name="T10" fmla="*/ 3 w 55"/>
                  <a:gd name="T11" fmla="*/ 113 h 232"/>
                  <a:gd name="T12" fmla="*/ 12 w 55"/>
                  <a:gd name="T13" fmla="*/ 144 h 232"/>
                  <a:gd name="T14" fmla="*/ 28 w 55"/>
                  <a:gd name="T15" fmla="*/ 171 h 232"/>
                  <a:gd name="T16" fmla="*/ 43 w 55"/>
                  <a:gd name="T17" fmla="*/ 199 h 232"/>
                  <a:gd name="T18" fmla="*/ 46 w 55"/>
                  <a:gd name="T19" fmla="*/ 214 h 232"/>
                  <a:gd name="T20" fmla="*/ 46 w 55"/>
                  <a:gd name="T21" fmla="*/ 230 h 232"/>
                  <a:gd name="T22" fmla="*/ 47 w 55"/>
                  <a:gd name="T23" fmla="*/ 231 h 232"/>
                  <a:gd name="T24" fmla="*/ 49 w 55"/>
                  <a:gd name="T25" fmla="*/ 230 h 232"/>
                  <a:gd name="T26" fmla="*/ 49 w 55"/>
                  <a:gd name="T27" fmla="*/ 214 h 232"/>
                  <a:gd name="T28" fmla="*/ 46 w 55"/>
                  <a:gd name="T29" fmla="*/ 198 h 232"/>
                  <a:gd name="T30" fmla="*/ 32 w 55"/>
                  <a:gd name="T31" fmla="*/ 169 h 232"/>
                  <a:gd name="T32" fmla="*/ 16 w 55"/>
                  <a:gd name="T33" fmla="*/ 142 h 232"/>
                  <a:gd name="T34" fmla="*/ 8 w 55"/>
                  <a:gd name="T35" fmla="*/ 112 h 232"/>
                  <a:gd name="T36" fmla="*/ 17 w 55"/>
                  <a:gd name="T37" fmla="*/ 51 h 232"/>
                  <a:gd name="T38" fmla="*/ 33 w 55"/>
                  <a:gd name="T39" fmla="*/ 24 h 232"/>
                  <a:gd name="T40" fmla="*/ 44 w 55"/>
                  <a:gd name="T41" fmla="*/ 13 h 232"/>
                  <a:gd name="T42" fmla="*/ 49 w 55"/>
                  <a:gd name="T43" fmla="*/ 8 h 232"/>
                  <a:gd name="T44" fmla="*/ 55 w 55"/>
                  <a:gd name="T45" fmla="*/ 2 h 232"/>
                  <a:gd name="T46" fmla="*/ 55 w 55"/>
                  <a:gd name="T47" fmla="*/ 1 h 232"/>
                  <a:gd name="T48" fmla="*/ 53 w 55"/>
                  <a:gd name="T4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232">
                    <a:moveTo>
                      <a:pt x="53" y="0"/>
                    </a:moveTo>
                    <a:cubicBezTo>
                      <a:pt x="50" y="0"/>
                      <a:pt x="48" y="2"/>
                      <a:pt x="46" y="3"/>
                    </a:cubicBezTo>
                    <a:cubicBezTo>
                      <a:pt x="44" y="5"/>
                      <a:pt x="42" y="7"/>
                      <a:pt x="40" y="9"/>
                    </a:cubicBezTo>
                    <a:cubicBezTo>
                      <a:pt x="36" y="13"/>
                      <a:pt x="32" y="17"/>
                      <a:pt x="29" y="21"/>
                    </a:cubicBezTo>
                    <a:cubicBezTo>
                      <a:pt x="22" y="30"/>
                      <a:pt x="17" y="39"/>
                      <a:pt x="13" y="49"/>
                    </a:cubicBezTo>
                    <a:cubicBezTo>
                      <a:pt x="4" y="69"/>
                      <a:pt x="0" y="91"/>
                      <a:pt x="3" y="113"/>
                    </a:cubicBezTo>
                    <a:cubicBezTo>
                      <a:pt x="4" y="123"/>
                      <a:pt x="7" y="134"/>
                      <a:pt x="12" y="144"/>
                    </a:cubicBezTo>
                    <a:cubicBezTo>
                      <a:pt x="17" y="154"/>
                      <a:pt x="23" y="163"/>
                      <a:pt x="28" y="171"/>
                    </a:cubicBezTo>
                    <a:cubicBezTo>
                      <a:pt x="34" y="180"/>
                      <a:pt x="39" y="190"/>
                      <a:pt x="43" y="199"/>
                    </a:cubicBezTo>
                    <a:cubicBezTo>
                      <a:pt x="45" y="204"/>
                      <a:pt x="46" y="209"/>
                      <a:pt x="46" y="214"/>
                    </a:cubicBezTo>
                    <a:cubicBezTo>
                      <a:pt x="47" y="220"/>
                      <a:pt x="47" y="225"/>
                      <a:pt x="46" y="230"/>
                    </a:cubicBezTo>
                    <a:cubicBezTo>
                      <a:pt x="46" y="231"/>
                      <a:pt x="47" y="231"/>
                      <a:pt x="47" y="231"/>
                    </a:cubicBezTo>
                    <a:cubicBezTo>
                      <a:pt x="48" y="232"/>
                      <a:pt x="49" y="231"/>
                      <a:pt x="49" y="230"/>
                    </a:cubicBezTo>
                    <a:cubicBezTo>
                      <a:pt x="50" y="225"/>
                      <a:pt x="50" y="220"/>
                      <a:pt x="49" y="214"/>
                    </a:cubicBezTo>
                    <a:cubicBezTo>
                      <a:pt x="49" y="209"/>
                      <a:pt x="48" y="203"/>
                      <a:pt x="46" y="198"/>
                    </a:cubicBezTo>
                    <a:cubicBezTo>
                      <a:pt x="43" y="188"/>
                      <a:pt x="37" y="178"/>
                      <a:pt x="32" y="169"/>
                    </a:cubicBezTo>
                    <a:cubicBezTo>
                      <a:pt x="26" y="160"/>
                      <a:pt x="20" y="151"/>
                      <a:pt x="16" y="142"/>
                    </a:cubicBezTo>
                    <a:cubicBezTo>
                      <a:pt x="11" y="133"/>
                      <a:pt x="9" y="123"/>
                      <a:pt x="8" y="112"/>
                    </a:cubicBezTo>
                    <a:cubicBezTo>
                      <a:pt x="6" y="92"/>
                      <a:pt x="9" y="70"/>
                      <a:pt x="17" y="51"/>
                    </a:cubicBezTo>
                    <a:cubicBezTo>
                      <a:pt x="22" y="42"/>
                      <a:pt x="27" y="33"/>
                      <a:pt x="33" y="24"/>
                    </a:cubicBezTo>
                    <a:cubicBezTo>
                      <a:pt x="36" y="20"/>
                      <a:pt x="40" y="16"/>
                      <a:pt x="44" y="13"/>
                    </a:cubicBezTo>
                    <a:cubicBezTo>
                      <a:pt x="45" y="11"/>
                      <a:pt x="47" y="9"/>
                      <a:pt x="49" y="8"/>
                    </a:cubicBezTo>
                    <a:cubicBezTo>
                      <a:pt x="51" y="6"/>
                      <a:pt x="53" y="5"/>
                      <a:pt x="55" y="2"/>
                    </a:cubicBezTo>
                    <a:cubicBezTo>
                      <a:pt x="55" y="2"/>
                      <a:pt x="55" y="1"/>
                      <a:pt x="55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420"/>
              <p:cNvSpPr/>
              <p:nvPr/>
            </p:nvSpPr>
            <p:spPr bwMode="auto">
              <a:xfrm>
                <a:off x="7175" y="2601"/>
                <a:ext cx="109" cy="342"/>
              </a:xfrm>
              <a:custGeom>
                <a:avLst/>
                <a:gdLst>
                  <a:gd name="T0" fmla="*/ 127 w 128"/>
                  <a:gd name="T1" fmla="*/ 1 h 401"/>
                  <a:gd name="T2" fmla="*/ 125 w 128"/>
                  <a:gd name="T3" fmla="*/ 1 h 401"/>
                  <a:gd name="T4" fmla="*/ 113 w 128"/>
                  <a:gd name="T5" fmla="*/ 54 h 401"/>
                  <a:gd name="T6" fmla="*/ 115 w 128"/>
                  <a:gd name="T7" fmla="*/ 109 h 401"/>
                  <a:gd name="T8" fmla="*/ 116 w 128"/>
                  <a:gd name="T9" fmla="*/ 162 h 401"/>
                  <a:gd name="T10" fmla="*/ 114 w 128"/>
                  <a:gd name="T11" fmla="*/ 189 h 401"/>
                  <a:gd name="T12" fmla="*/ 107 w 128"/>
                  <a:gd name="T13" fmla="*/ 215 h 401"/>
                  <a:gd name="T14" fmla="*/ 84 w 128"/>
                  <a:gd name="T15" fmla="*/ 263 h 401"/>
                  <a:gd name="T16" fmla="*/ 53 w 128"/>
                  <a:gd name="T17" fmla="*/ 307 h 401"/>
                  <a:gd name="T18" fmla="*/ 20 w 128"/>
                  <a:gd name="T19" fmla="*/ 350 h 401"/>
                  <a:gd name="T20" fmla="*/ 7 w 128"/>
                  <a:gd name="T21" fmla="*/ 374 h 401"/>
                  <a:gd name="T22" fmla="*/ 0 w 128"/>
                  <a:gd name="T23" fmla="*/ 400 h 401"/>
                  <a:gd name="T24" fmla="*/ 1 w 128"/>
                  <a:gd name="T25" fmla="*/ 401 h 401"/>
                  <a:gd name="T26" fmla="*/ 2 w 128"/>
                  <a:gd name="T27" fmla="*/ 400 h 401"/>
                  <a:gd name="T28" fmla="*/ 10 w 128"/>
                  <a:gd name="T29" fmla="*/ 375 h 401"/>
                  <a:gd name="T30" fmla="*/ 24 w 128"/>
                  <a:gd name="T31" fmla="*/ 352 h 401"/>
                  <a:gd name="T32" fmla="*/ 57 w 128"/>
                  <a:gd name="T33" fmla="*/ 310 h 401"/>
                  <a:gd name="T34" fmla="*/ 89 w 128"/>
                  <a:gd name="T35" fmla="*/ 266 h 401"/>
                  <a:gd name="T36" fmla="*/ 113 w 128"/>
                  <a:gd name="T37" fmla="*/ 216 h 401"/>
                  <a:gd name="T38" fmla="*/ 120 w 128"/>
                  <a:gd name="T39" fmla="*/ 190 h 401"/>
                  <a:gd name="T40" fmla="*/ 122 w 128"/>
                  <a:gd name="T41" fmla="*/ 163 h 401"/>
                  <a:gd name="T42" fmla="*/ 120 w 128"/>
                  <a:gd name="T43" fmla="*/ 108 h 401"/>
                  <a:gd name="T44" fmla="*/ 117 w 128"/>
                  <a:gd name="T45" fmla="*/ 55 h 401"/>
                  <a:gd name="T46" fmla="*/ 120 w 128"/>
                  <a:gd name="T47" fmla="*/ 28 h 401"/>
                  <a:gd name="T48" fmla="*/ 128 w 128"/>
                  <a:gd name="T49" fmla="*/ 2 h 401"/>
                  <a:gd name="T50" fmla="*/ 127 w 128"/>
                  <a:gd name="T51" fmla="*/ 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401">
                    <a:moveTo>
                      <a:pt x="127" y="1"/>
                    </a:moveTo>
                    <a:cubicBezTo>
                      <a:pt x="127" y="0"/>
                      <a:pt x="126" y="1"/>
                      <a:pt x="125" y="1"/>
                    </a:cubicBezTo>
                    <a:cubicBezTo>
                      <a:pt x="118" y="18"/>
                      <a:pt x="114" y="36"/>
                      <a:pt x="113" y="54"/>
                    </a:cubicBezTo>
                    <a:cubicBezTo>
                      <a:pt x="112" y="73"/>
                      <a:pt x="113" y="91"/>
                      <a:pt x="115" y="109"/>
                    </a:cubicBezTo>
                    <a:cubicBezTo>
                      <a:pt x="116" y="127"/>
                      <a:pt x="117" y="145"/>
                      <a:pt x="116" y="162"/>
                    </a:cubicBezTo>
                    <a:cubicBezTo>
                      <a:pt x="116" y="171"/>
                      <a:pt x="115" y="180"/>
                      <a:pt x="114" y="189"/>
                    </a:cubicBezTo>
                    <a:cubicBezTo>
                      <a:pt x="112" y="198"/>
                      <a:pt x="110" y="206"/>
                      <a:pt x="107" y="215"/>
                    </a:cubicBezTo>
                    <a:cubicBezTo>
                      <a:pt x="102" y="232"/>
                      <a:pt x="94" y="248"/>
                      <a:pt x="84" y="263"/>
                    </a:cubicBezTo>
                    <a:cubicBezTo>
                      <a:pt x="75" y="278"/>
                      <a:pt x="64" y="292"/>
                      <a:pt x="53" y="307"/>
                    </a:cubicBezTo>
                    <a:cubicBezTo>
                      <a:pt x="42" y="321"/>
                      <a:pt x="31" y="335"/>
                      <a:pt x="20" y="350"/>
                    </a:cubicBezTo>
                    <a:cubicBezTo>
                      <a:pt x="15" y="357"/>
                      <a:pt x="11" y="365"/>
                      <a:pt x="7" y="374"/>
                    </a:cubicBezTo>
                    <a:cubicBezTo>
                      <a:pt x="3" y="382"/>
                      <a:pt x="0" y="391"/>
                      <a:pt x="0" y="400"/>
                    </a:cubicBezTo>
                    <a:cubicBezTo>
                      <a:pt x="0" y="401"/>
                      <a:pt x="0" y="401"/>
                      <a:pt x="1" y="401"/>
                    </a:cubicBezTo>
                    <a:cubicBezTo>
                      <a:pt x="2" y="401"/>
                      <a:pt x="2" y="401"/>
                      <a:pt x="2" y="400"/>
                    </a:cubicBezTo>
                    <a:cubicBezTo>
                      <a:pt x="3" y="391"/>
                      <a:pt x="6" y="383"/>
                      <a:pt x="10" y="375"/>
                    </a:cubicBezTo>
                    <a:cubicBezTo>
                      <a:pt x="14" y="367"/>
                      <a:pt x="19" y="359"/>
                      <a:pt x="24" y="352"/>
                    </a:cubicBezTo>
                    <a:cubicBezTo>
                      <a:pt x="34" y="338"/>
                      <a:pt x="46" y="324"/>
                      <a:pt x="57" y="310"/>
                    </a:cubicBezTo>
                    <a:cubicBezTo>
                      <a:pt x="68" y="296"/>
                      <a:pt x="80" y="281"/>
                      <a:pt x="89" y="266"/>
                    </a:cubicBezTo>
                    <a:cubicBezTo>
                      <a:pt x="99" y="250"/>
                      <a:pt x="107" y="234"/>
                      <a:pt x="113" y="216"/>
                    </a:cubicBezTo>
                    <a:cubicBezTo>
                      <a:pt x="116" y="208"/>
                      <a:pt x="118" y="199"/>
                      <a:pt x="120" y="190"/>
                    </a:cubicBezTo>
                    <a:cubicBezTo>
                      <a:pt x="121" y="181"/>
                      <a:pt x="122" y="172"/>
                      <a:pt x="122" y="163"/>
                    </a:cubicBezTo>
                    <a:cubicBezTo>
                      <a:pt x="123" y="144"/>
                      <a:pt x="121" y="126"/>
                      <a:pt x="120" y="108"/>
                    </a:cubicBezTo>
                    <a:cubicBezTo>
                      <a:pt x="118" y="90"/>
                      <a:pt x="117" y="72"/>
                      <a:pt x="117" y="55"/>
                    </a:cubicBezTo>
                    <a:cubicBezTo>
                      <a:pt x="118" y="46"/>
                      <a:pt x="118" y="37"/>
                      <a:pt x="120" y="28"/>
                    </a:cubicBezTo>
                    <a:cubicBezTo>
                      <a:pt x="122" y="19"/>
                      <a:pt x="124" y="11"/>
                      <a:pt x="128" y="2"/>
                    </a:cubicBezTo>
                    <a:cubicBezTo>
                      <a:pt x="128" y="2"/>
                      <a:pt x="128" y="1"/>
                      <a:pt x="127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421"/>
              <p:cNvSpPr/>
              <p:nvPr/>
            </p:nvSpPr>
            <p:spPr bwMode="auto">
              <a:xfrm>
                <a:off x="7183" y="2741"/>
                <a:ext cx="61" cy="130"/>
              </a:xfrm>
              <a:custGeom>
                <a:avLst/>
                <a:gdLst>
                  <a:gd name="T0" fmla="*/ 65 w 72"/>
                  <a:gd name="T1" fmla="*/ 12 h 153"/>
                  <a:gd name="T2" fmla="*/ 58 w 72"/>
                  <a:gd name="T3" fmla="*/ 1 h 153"/>
                  <a:gd name="T4" fmla="*/ 55 w 72"/>
                  <a:gd name="T5" fmla="*/ 1 h 153"/>
                  <a:gd name="T6" fmla="*/ 55 w 72"/>
                  <a:gd name="T7" fmla="*/ 4 h 153"/>
                  <a:gd name="T8" fmla="*/ 64 w 72"/>
                  <a:gd name="T9" fmla="*/ 24 h 153"/>
                  <a:gd name="T10" fmla="*/ 68 w 72"/>
                  <a:gd name="T11" fmla="*/ 46 h 153"/>
                  <a:gd name="T12" fmla="*/ 61 w 72"/>
                  <a:gd name="T13" fmla="*/ 89 h 153"/>
                  <a:gd name="T14" fmla="*/ 38 w 72"/>
                  <a:gd name="T15" fmla="*/ 127 h 153"/>
                  <a:gd name="T16" fmla="*/ 1 w 72"/>
                  <a:gd name="T17" fmla="*/ 151 h 153"/>
                  <a:gd name="T18" fmla="*/ 0 w 72"/>
                  <a:gd name="T19" fmla="*/ 152 h 153"/>
                  <a:gd name="T20" fmla="*/ 1 w 72"/>
                  <a:gd name="T21" fmla="*/ 153 h 153"/>
                  <a:gd name="T22" fmla="*/ 40 w 72"/>
                  <a:gd name="T23" fmla="*/ 129 h 153"/>
                  <a:gd name="T24" fmla="*/ 64 w 72"/>
                  <a:gd name="T25" fmla="*/ 90 h 153"/>
                  <a:gd name="T26" fmla="*/ 72 w 72"/>
                  <a:gd name="T27" fmla="*/ 45 h 153"/>
                  <a:gd name="T28" fmla="*/ 68 w 72"/>
                  <a:gd name="T29" fmla="*/ 23 h 153"/>
                  <a:gd name="T30" fmla="*/ 65 w 72"/>
                  <a:gd name="T31" fmla="*/ 1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53">
                    <a:moveTo>
                      <a:pt x="65" y="12"/>
                    </a:moveTo>
                    <a:cubicBezTo>
                      <a:pt x="63" y="8"/>
                      <a:pt x="61" y="5"/>
                      <a:pt x="58" y="1"/>
                    </a:cubicBezTo>
                    <a:cubicBezTo>
                      <a:pt x="58" y="0"/>
                      <a:pt x="56" y="0"/>
                      <a:pt x="55" y="1"/>
                    </a:cubicBezTo>
                    <a:cubicBezTo>
                      <a:pt x="54" y="2"/>
                      <a:pt x="54" y="3"/>
                      <a:pt x="55" y="4"/>
                    </a:cubicBezTo>
                    <a:cubicBezTo>
                      <a:pt x="59" y="10"/>
                      <a:pt x="62" y="17"/>
                      <a:pt x="64" y="24"/>
                    </a:cubicBezTo>
                    <a:cubicBezTo>
                      <a:pt x="66" y="31"/>
                      <a:pt x="68" y="38"/>
                      <a:pt x="68" y="46"/>
                    </a:cubicBezTo>
                    <a:cubicBezTo>
                      <a:pt x="68" y="60"/>
                      <a:pt x="66" y="75"/>
                      <a:pt x="61" y="89"/>
                    </a:cubicBezTo>
                    <a:cubicBezTo>
                      <a:pt x="55" y="103"/>
                      <a:pt x="48" y="116"/>
                      <a:pt x="38" y="127"/>
                    </a:cubicBezTo>
                    <a:cubicBezTo>
                      <a:pt x="28" y="138"/>
                      <a:pt x="15" y="147"/>
                      <a:pt x="1" y="151"/>
                    </a:cubicBezTo>
                    <a:cubicBezTo>
                      <a:pt x="0" y="151"/>
                      <a:pt x="0" y="152"/>
                      <a:pt x="0" y="152"/>
                    </a:cubicBezTo>
                    <a:cubicBezTo>
                      <a:pt x="0" y="153"/>
                      <a:pt x="1" y="153"/>
                      <a:pt x="1" y="153"/>
                    </a:cubicBezTo>
                    <a:cubicBezTo>
                      <a:pt x="16" y="150"/>
                      <a:pt x="30" y="141"/>
                      <a:pt x="40" y="129"/>
                    </a:cubicBezTo>
                    <a:cubicBezTo>
                      <a:pt x="51" y="118"/>
                      <a:pt x="58" y="105"/>
                      <a:pt x="64" y="90"/>
                    </a:cubicBezTo>
                    <a:cubicBezTo>
                      <a:pt x="69" y="76"/>
                      <a:pt x="72" y="61"/>
                      <a:pt x="72" y="45"/>
                    </a:cubicBezTo>
                    <a:cubicBezTo>
                      <a:pt x="72" y="38"/>
                      <a:pt x="71" y="30"/>
                      <a:pt x="68" y="23"/>
                    </a:cubicBezTo>
                    <a:cubicBezTo>
                      <a:pt x="67" y="19"/>
                      <a:pt x="66" y="15"/>
                      <a:pt x="65" y="12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422"/>
              <p:cNvSpPr/>
              <p:nvPr/>
            </p:nvSpPr>
            <p:spPr bwMode="auto">
              <a:xfrm>
                <a:off x="7192" y="2779"/>
                <a:ext cx="33" cy="66"/>
              </a:xfrm>
              <a:custGeom>
                <a:avLst/>
                <a:gdLst>
                  <a:gd name="T0" fmla="*/ 29 w 39"/>
                  <a:gd name="T1" fmla="*/ 1 h 78"/>
                  <a:gd name="T2" fmla="*/ 29 w 39"/>
                  <a:gd name="T3" fmla="*/ 2 h 78"/>
                  <a:gd name="T4" fmla="*/ 35 w 39"/>
                  <a:gd name="T5" fmla="*/ 23 h 78"/>
                  <a:gd name="T6" fmla="*/ 31 w 39"/>
                  <a:gd name="T7" fmla="*/ 44 h 78"/>
                  <a:gd name="T8" fmla="*/ 20 w 39"/>
                  <a:gd name="T9" fmla="*/ 62 h 78"/>
                  <a:gd name="T10" fmla="*/ 2 w 39"/>
                  <a:gd name="T11" fmla="*/ 73 h 78"/>
                  <a:gd name="T12" fmla="*/ 0 w 39"/>
                  <a:gd name="T13" fmla="*/ 76 h 78"/>
                  <a:gd name="T14" fmla="*/ 3 w 39"/>
                  <a:gd name="T15" fmla="*/ 78 h 78"/>
                  <a:gd name="T16" fmla="*/ 23 w 39"/>
                  <a:gd name="T17" fmla="*/ 65 h 78"/>
                  <a:gd name="T18" fmla="*/ 35 w 39"/>
                  <a:gd name="T19" fmla="*/ 45 h 78"/>
                  <a:gd name="T20" fmla="*/ 38 w 39"/>
                  <a:gd name="T21" fmla="*/ 23 h 78"/>
                  <a:gd name="T22" fmla="*/ 31 w 39"/>
                  <a:gd name="T23" fmla="*/ 1 h 78"/>
                  <a:gd name="T24" fmla="*/ 29 w 39"/>
                  <a:gd name="T25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78">
                    <a:moveTo>
                      <a:pt x="29" y="1"/>
                    </a:moveTo>
                    <a:cubicBezTo>
                      <a:pt x="29" y="1"/>
                      <a:pt x="29" y="2"/>
                      <a:pt x="29" y="2"/>
                    </a:cubicBezTo>
                    <a:cubicBezTo>
                      <a:pt x="33" y="8"/>
                      <a:pt x="35" y="15"/>
                      <a:pt x="35" y="23"/>
                    </a:cubicBezTo>
                    <a:cubicBezTo>
                      <a:pt x="36" y="30"/>
                      <a:pt x="34" y="37"/>
                      <a:pt x="31" y="44"/>
                    </a:cubicBezTo>
                    <a:cubicBezTo>
                      <a:pt x="29" y="51"/>
                      <a:pt x="25" y="57"/>
                      <a:pt x="20" y="62"/>
                    </a:cubicBezTo>
                    <a:cubicBezTo>
                      <a:pt x="15" y="67"/>
                      <a:pt x="9" y="71"/>
                      <a:pt x="2" y="73"/>
                    </a:cubicBezTo>
                    <a:cubicBezTo>
                      <a:pt x="0" y="74"/>
                      <a:pt x="0" y="75"/>
                      <a:pt x="0" y="76"/>
                    </a:cubicBezTo>
                    <a:cubicBezTo>
                      <a:pt x="1" y="78"/>
                      <a:pt x="2" y="78"/>
                      <a:pt x="3" y="78"/>
                    </a:cubicBezTo>
                    <a:cubicBezTo>
                      <a:pt x="11" y="75"/>
                      <a:pt x="17" y="71"/>
                      <a:pt x="23" y="65"/>
                    </a:cubicBezTo>
                    <a:cubicBezTo>
                      <a:pt x="28" y="59"/>
                      <a:pt x="32" y="53"/>
                      <a:pt x="35" y="45"/>
                    </a:cubicBezTo>
                    <a:cubicBezTo>
                      <a:pt x="37" y="38"/>
                      <a:pt x="39" y="30"/>
                      <a:pt x="38" y="23"/>
                    </a:cubicBezTo>
                    <a:cubicBezTo>
                      <a:pt x="38" y="15"/>
                      <a:pt x="36" y="7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423"/>
              <p:cNvSpPr/>
              <p:nvPr/>
            </p:nvSpPr>
            <p:spPr bwMode="auto">
              <a:xfrm>
                <a:off x="7190" y="2536"/>
                <a:ext cx="143" cy="417"/>
              </a:xfrm>
              <a:custGeom>
                <a:avLst/>
                <a:gdLst>
                  <a:gd name="T0" fmla="*/ 159 w 168"/>
                  <a:gd name="T1" fmla="*/ 135 h 489"/>
                  <a:gd name="T2" fmla="*/ 145 w 168"/>
                  <a:gd name="T3" fmla="*/ 68 h 489"/>
                  <a:gd name="T4" fmla="*/ 140 w 168"/>
                  <a:gd name="T5" fmla="*/ 35 h 489"/>
                  <a:gd name="T6" fmla="*/ 140 w 168"/>
                  <a:gd name="T7" fmla="*/ 1 h 489"/>
                  <a:gd name="T8" fmla="*/ 139 w 168"/>
                  <a:gd name="T9" fmla="*/ 0 h 489"/>
                  <a:gd name="T10" fmla="*/ 138 w 168"/>
                  <a:gd name="T11" fmla="*/ 1 h 489"/>
                  <a:gd name="T12" fmla="*/ 136 w 168"/>
                  <a:gd name="T13" fmla="*/ 35 h 489"/>
                  <a:gd name="T14" fmla="*/ 141 w 168"/>
                  <a:gd name="T15" fmla="*/ 69 h 489"/>
                  <a:gd name="T16" fmla="*/ 154 w 168"/>
                  <a:gd name="T17" fmla="*/ 136 h 489"/>
                  <a:gd name="T18" fmla="*/ 161 w 168"/>
                  <a:gd name="T19" fmla="*/ 203 h 489"/>
                  <a:gd name="T20" fmla="*/ 154 w 168"/>
                  <a:gd name="T21" fmla="*/ 270 h 489"/>
                  <a:gd name="T22" fmla="*/ 130 w 168"/>
                  <a:gd name="T23" fmla="*/ 333 h 489"/>
                  <a:gd name="T24" fmla="*/ 90 w 168"/>
                  <a:gd name="T25" fmla="*/ 387 h 489"/>
                  <a:gd name="T26" fmla="*/ 66 w 168"/>
                  <a:gd name="T27" fmla="*/ 410 h 489"/>
                  <a:gd name="T28" fmla="*/ 40 w 168"/>
                  <a:gd name="T29" fmla="*/ 432 h 489"/>
                  <a:gd name="T30" fmla="*/ 16 w 168"/>
                  <a:gd name="T31" fmla="*/ 457 h 489"/>
                  <a:gd name="T32" fmla="*/ 0 w 168"/>
                  <a:gd name="T33" fmla="*/ 487 h 489"/>
                  <a:gd name="T34" fmla="*/ 1 w 168"/>
                  <a:gd name="T35" fmla="*/ 489 h 489"/>
                  <a:gd name="T36" fmla="*/ 3 w 168"/>
                  <a:gd name="T37" fmla="*/ 488 h 489"/>
                  <a:gd name="T38" fmla="*/ 18 w 168"/>
                  <a:gd name="T39" fmla="*/ 459 h 489"/>
                  <a:gd name="T40" fmla="*/ 43 w 168"/>
                  <a:gd name="T41" fmla="*/ 436 h 489"/>
                  <a:gd name="T42" fmla="*/ 70 w 168"/>
                  <a:gd name="T43" fmla="*/ 414 h 489"/>
                  <a:gd name="T44" fmla="*/ 95 w 168"/>
                  <a:gd name="T45" fmla="*/ 391 h 489"/>
                  <a:gd name="T46" fmla="*/ 136 w 168"/>
                  <a:gd name="T47" fmla="*/ 336 h 489"/>
                  <a:gd name="T48" fmla="*/ 150 w 168"/>
                  <a:gd name="T49" fmla="*/ 305 h 489"/>
                  <a:gd name="T50" fmla="*/ 160 w 168"/>
                  <a:gd name="T51" fmla="*/ 272 h 489"/>
                  <a:gd name="T52" fmla="*/ 167 w 168"/>
                  <a:gd name="T53" fmla="*/ 203 h 489"/>
                  <a:gd name="T54" fmla="*/ 159 w 168"/>
                  <a:gd name="T55" fmla="*/ 135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8" h="489">
                    <a:moveTo>
                      <a:pt x="159" y="135"/>
                    </a:moveTo>
                    <a:cubicBezTo>
                      <a:pt x="155" y="113"/>
                      <a:pt x="150" y="90"/>
                      <a:pt x="145" y="68"/>
                    </a:cubicBezTo>
                    <a:cubicBezTo>
                      <a:pt x="143" y="57"/>
                      <a:pt x="141" y="46"/>
                      <a:pt x="140" y="35"/>
                    </a:cubicBezTo>
                    <a:cubicBezTo>
                      <a:pt x="138" y="24"/>
                      <a:pt x="138" y="12"/>
                      <a:pt x="140" y="1"/>
                    </a:cubicBezTo>
                    <a:cubicBezTo>
                      <a:pt x="140" y="1"/>
                      <a:pt x="140" y="0"/>
                      <a:pt x="139" y="0"/>
                    </a:cubicBezTo>
                    <a:cubicBezTo>
                      <a:pt x="138" y="0"/>
                      <a:pt x="138" y="0"/>
                      <a:pt x="138" y="1"/>
                    </a:cubicBezTo>
                    <a:cubicBezTo>
                      <a:pt x="135" y="12"/>
                      <a:pt x="135" y="24"/>
                      <a:pt x="136" y="35"/>
                    </a:cubicBezTo>
                    <a:cubicBezTo>
                      <a:pt x="137" y="47"/>
                      <a:pt x="139" y="58"/>
                      <a:pt x="141" y="69"/>
                    </a:cubicBezTo>
                    <a:cubicBezTo>
                      <a:pt x="145" y="92"/>
                      <a:pt x="150" y="114"/>
                      <a:pt x="154" y="136"/>
                    </a:cubicBezTo>
                    <a:cubicBezTo>
                      <a:pt x="158" y="158"/>
                      <a:pt x="161" y="181"/>
                      <a:pt x="161" y="203"/>
                    </a:cubicBezTo>
                    <a:cubicBezTo>
                      <a:pt x="162" y="226"/>
                      <a:pt x="159" y="248"/>
                      <a:pt x="154" y="270"/>
                    </a:cubicBezTo>
                    <a:cubicBezTo>
                      <a:pt x="149" y="292"/>
                      <a:pt x="141" y="313"/>
                      <a:pt x="130" y="333"/>
                    </a:cubicBezTo>
                    <a:cubicBezTo>
                      <a:pt x="119" y="353"/>
                      <a:pt x="106" y="371"/>
                      <a:pt x="90" y="387"/>
                    </a:cubicBezTo>
                    <a:cubicBezTo>
                      <a:pt x="83" y="395"/>
                      <a:pt x="75" y="403"/>
                      <a:pt x="66" y="410"/>
                    </a:cubicBezTo>
                    <a:cubicBezTo>
                      <a:pt x="58" y="418"/>
                      <a:pt x="48" y="424"/>
                      <a:pt x="40" y="432"/>
                    </a:cubicBezTo>
                    <a:cubicBezTo>
                      <a:pt x="31" y="439"/>
                      <a:pt x="23" y="447"/>
                      <a:pt x="16" y="457"/>
                    </a:cubicBezTo>
                    <a:cubicBezTo>
                      <a:pt x="8" y="466"/>
                      <a:pt x="3" y="476"/>
                      <a:pt x="0" y="487"/>
                    </a:cubicBezTo>
                    <a:cubicBezTo>
                      <a:pt x="0" y="488"/>
                      <a:pt x="0" y="489"/>
                      <a:pt x="1" y="489"/>
                    </a:cubicBezTo>
                    <a:cubicBezTo>
                      <a:pt x="2" y="489"/>
                      <a:pt x="2" y="489"/>
                      <a:pt x="3" y="488"/>
                    </a:cubicBezTo>
                    <a:cubicBezTo>
                      <a:pt x="6" y="477"/>
                      <a:pt x="11" y="467"/>
                      <a:pt x="18" y="459"/>
                    </a:cubicBezTo>
                    <a:cubicBezTo>
                      <a:pt x="26" y="450"/>
                      <a:pt x="34" y="443"/>
                      <a:pt x="43" y="436"/>
                    </a:cubicBezTo>
                    <a:cubicBezTo>
                      <a:pt x="51" y="428"/>
                      <a:pt x="61" y="422"/>
                      <a:pt x="70" y="414"/>
                    </a:cubicBezTo>
                    <a:cubicBezTo>
                      <a:pt x="78" y="407"/>
                      <a:pt x="87" y="399"/>
                      <a:pt x="95" y="391"/>
                    </a:cubicBezTo>
                    <a:cubicBezTo>
                      <a:pt x="111" y="375"/>
                      <a:pt x="125" y="356"/>
                      <a:pt x="136" y="336"/>
                    </a:cubicBezTo>
                    <a:cubicBezTo>
                      <a:pt x="141" y="326"/>
                      <a:pt x="146" y="315"/>
                      <a:pt x="150" y="305"/>
                    </a:cubicBezTo>
                    <a:cubicBezTo>
                      <a:pt x="155" y="294"/>
                      <a:pt x="158" y="283"/>
                      <a:pt x="160" y="272"/>
                    </a:cubicBezTo>
                    <a:cubicBezTo>
                      <a:pt x="166" y="249"/>
                      <a:pt x="168" y="226"/>
                      <a:pt x="167" y="203"/>
                    </a:cubicBezTo>
                    <a:cubicBezTo>
                      <a:pt x="167" y="180"/>
                      <a:pt x="164" y="157"/>
                      <a:pt x="159" y="135"/>
                    </a:cubicBezTo>
                    <a:close/>
                  </a:path>
                </a:pathLst>
              </a:custGeom>
              <a:solidFill>
                <a:srgbClr val="B56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424"/>
              <p:cNvSpPr/>
              <p:nvPr/>
            </p:nvSpPr>
            <p:spPr bwMode="auto">
              <a:xfrm>
                <a:off x="6884" y="1146"/>
                <a:ext cx="795" cy="1341"/>
              </a:xfrm>
              <a:custGeom>
                <a:avLst/>
                <a:gdLst>
                  <a:gd name="T0" fmla="*/ 130 w 935"/>
                  <a:gd name="T1" fmla="*/ 559 h 1574"/>
                  <a:gd name="T2" fmla="*/ 594 w 935"/>
                  <a:gd name="T3" fmla="*/ 1530 h 1574"/>
                  <a:gd name="T4" fmla="*/ 935 w 935"/>
                  <a:gd name="T5" fmla="*/ 1556 h 1574"/>
                  <a:gd name="T6" fmla="*/ 935 w 935"/>
                  <a:gd name="T7" fmla="*/ 42 h 1574"/>
                  <a:gd name="T8" fmla="*/ 130 w 935"/>
                  <a:gd name="T9" fmla="*/ 559 h 1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5" h="1574">
                    <a:moveTo>
                      <a:pt x="130" y="559"/>
                    </a:moveTo>
                    <a:cubicBezTo>
                      <a:pt x="0" y="951"/>
                      <a:pt x="203" y="1400"/>
                      <a:pt x="594" y="1530"/>
                    </a:cubicBezTo>
                    <a:cubicBezTo>
                      <a:pt x="707" y="1567"/>
                      <a:pt x="823" y="1574"/>
                      <a:pt x="935" y="1556"/>
                    </a:cubicBezTo>
                    <a:cubicBezTo>
                      <a:pt x="935" y="42"/>
                      <a:pt x="935" y="42"/>
                      <a:pt x="935" y="42"/>
                    </a:cubicBezTo>
                    <a:cubicBezTo>
                      <a:pt x="587" y="0"/>
                      <a:pt x="244" y="214"/>
                      <a:pt x="130" y="559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425"/>
              <p:cNvSpPr/>
              <p:nvPr/>
            </p:nvSpPr>
            <p:spPr bwMode="auto">
              <a:xfrm>
                <a:off x="7361" y="1181"/>
                <a:ext cx="318" cy="174"/>
              </a:xfrm>
              <a:custGeom>
                <a:avLst/>
                <a:gdLst>
                  <a:gd name="T0" fmla="*/ 352 w 374"/>
                  <a:gd name="T1" fmla="*/ 16 h 204"/>
                  <a:gd name="T2" fmla="*/ 228 w 374"/>
                  <a:gd name="T3" fmla="*/ 68 h 204"/>
                  <a:gd name="T4" fmla="*/ 210 w 374"/>
                  <a:gd name="T5" fmla="*/ 0 h 204"/>
                  <a:gd name="T6" fmla="*/ 1 w 374"/>
                  <a:gd name="T7" fmla="*/ 54 h 204"/>
                  <a:gd name="T8" fmla="*/ 0 w 374"/>
                  <a:gd name="T9" fmla="*/ 124 h 204"/>
                  <a:gd name="T10" fmla="*/ 153 w 374"/>
                  <a:gd name="T11" fmla="*/ 59 h 204"/>
                  <a:gd name="T12" fmla="*/ 163 w 374"/>
                  <a:gd name="T13" fmla="*/ 204 h 204"/>
                  <a:gd name="T14" fmla="*/ 180 w 374"/>
                  <a:gd name="T15" fmla="*/ 200 h 204"/>
                  <a:gd name="T16" fmla="*/ 333 w 374"/>
                  <a:gd name="T17" fmla="*/ 65 h 204"/>
                  <a:gd name="T18" fmla="*/ 364 w 374"/>
                  <a:gd name="T19" fmla="*/ 197 h 204"/>
                  <a:gd name="T20" fmla="*/ 374 w 374"/>
                  <a:gd name="T21" fmla="*/ 194 h 204"/>
                  <a:gd name="T22" fmla="*/ 374 w 374"/>
                  <a:gd name="T23" fmla="*/ 30 h 204"/>
                  <a:gd name="T24" fmla="*/ 352 w 374"/>
                  <a:gd name="T25" fmla="*/ 1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4" h="204">
                    <a:moveTo>
                      <a:pt x="352" y="16"/>
                    </a:moveTo>
                    <a:cubicBezTo>
                      <a:pt x="312" y="0"/>
                      <a:pt x="262" y="51"/>
                      <a:pt x="228" y="68"/>
                    </a:cubicBezTo>
                    <a:cubicBezTo>
                      <a:pt x="235" y="64"/>
                      <a:pt x="220" y="17"/>
                      <a:pt x="210" y="0"/>
                    </a:cubicBezTo>
                    <a:cubicBezTo>
                      <a:pt x="138" y="8"/>
                      <a:pt x="68" y="26"/>
                      <a:pt x="1" y="54"/>
                    </a:cubicBezTo>
                    <a:cubicBezTo>
                      <a:pt x="7" y="79"/>
                      <a:pt x="11" y="117"/>
                      <a:pt x="0" y="124"/>
                    </a:cubicBezTo>
                    <a:cubicBezTo>
                      <a:pt x="27" y="107"/>
                      <a:pt x="121" y="40"/>
                      <a:pt x="153" y="59"/>
                    </a:cubicBezTo>
                    <a:cubicBezTo>
                      <a:pt x="184" y="77"/>
                      <a:pt x="173" y="161"/>
                      <a:pt x="163" y="204"/>
                    </a:cubicBezTo>
                    <a:cubicBezTo>
                      <a:pt x="169" y="202"/>
                      <a:pt x="174" y="201"/>
                      <a:pt x="180" y="200"/>
                    </a:cubicBezTo>
                    <a:cubicBezTo>
                      <a:pt x="226" y="151"/>
                      <a:pt x="270" y="100"/>
                      <a:pt x="333" y="65"/>
                    </a:cubicBezTo>
                    <a:cubicBezTo>
                      <a:pt x="369" y="88"/>
                      <a:pt x="369" y="161"/>
                      <a:pt x="364" y="197"/>
                    </a:cubicBezTo>
                    <a:cubicBezTo>
                      <a:pt x="367" y="196"/>
                      <a:pt x="370" y="195"/>
                      <a:pt x="374" y="194"/>
                    </a:cubicBezTo>
                    <a:cubicBezTo>
                      <a:pt x="374" y="30"/>
                      <a:pt x="374" y="30"/>
                      <a:pt x="374" y="30"/>
                    </a:cubicBezTo>
                    <a:cubicBezTo>
                      <a:pt x="366" y="24"/>
                      <a:pt x="359" y="19"/>
                      <a:pt x="352" y="16"/>
                    </a:cubicBezTo>
                    <a:close/>
                  </a:path>
                </a:pathLst>
              </a:custGeom>
              <a:solidFill>
                <a:srgbClr val="B5DC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426"/>
              <p:cNvSpPr/>
              <p:nvPr/>
            </p:nvSpPr>
            <p:spPr bwMode="auto">
              <a:xfrm>
                <a:off x="7261" y="1215"/>
                <a:ext cx="418" cy="232"/>
              </a:xfrm>
              <a:custGeom>
                <a:avLst/>
                <a:gdLst>
                  <a:gd name="T0" fmla="*/ 451 w 492"/>
                  <a:gd name="T1" fmla="*/ 25 h 273"/>
                  <a:gd name="T2" fmla="*/ 303 w 492"/>
                  <a:gd name="T3" fmla="*/ 155 h 273"/>
                  <a:gd name="T4" fmla="*/ 271 w 492"/>
                  <a:gd name="T5" fmla="*/ 19 h 273"/>
                  <a:gd name="T6" fmla="*/ 118 w 492"/>
                  <a:gd name="T7" fmla="*/ 84 h 273"/>
                  <a:gd name="T8" fmla="*/ 119 w 492"/>
                  <a:gd name="T9" fmla="*/ 14 h 273"/>
                  <a:gd name="T10" fmla="*/ 0 w 492"/>
                  <a:gd name="T11" fmla="*/ 76 h 273"/>
                  <a:gd name="T12" fmla="*/ 10 w 492"/>
                  <a:gd name="T13" fmla="*/ 155 h 273"/>
                  <a:gd name="T14" fmla="*/ 167 w 492"/>
                  <a:gd name="T15" fmla="*/ 79 h 273"/>
                  <a:gd name="T16" fmla="*/ 176 w 492"/>
                  <a:gd name="T17" fmla="*/ 225 h 273"/>
                  <a:gd name="T18" fmla="*/ 323 w 492"/>
                  <a:gd name="T19" fmla="*/ 155 h 273"/>
                  <a:gd name="T20" fmla="*/ 318 w 492"/>
                  <a:gd name="T21" fmla="*/ 273 h 273"/>
                  <a:gd name="T22" fmla="*/ 492 w 492"/>
                  <a:gd name="T23" fmla="*/ 191 h 273"/>
                  <a:gd name="T24" fmla="*/ 492 w 492"/>
                  <a:gd name="T25" fmla="*/ 154 h 273"/>
                  <a:gd name="T26" fmla="*/ 482 w 492"/>
                  <a:gd name="T27" fmla="*/ 157 h 273"/>
                  <a:gd name="T28" fmla="*/ 451 w 492"/>
                  <a:gd name="T29" fmla="*/ 2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2" h="273">
                    <a:moveTo>
                      <a:pt x="451" y="25"/>
                    </a:moveTo>
                    <a:cubicBezTo>
                      <a:pt x="390" y="58"/>
                      <a:pt x="348" y="107"/>
                      <a:pt x="303" y="155"/>
                    </a:cubicBezTo>
                    <a:cubicBezTo>
                      <a:pt x="311" y="110"/>
                      <a:pt x="301" y="36"/>
                      <a:pt x="271" y="19"/>
                    </a:cubicBezTo>
                    <a:cubicBezTo>
                      <a:pt x="239" y="0"/>
                      <a:pt x="145" y="67"/>
                      <a:pt x="118" y="84"/>
                    </a:cubicBezTo>
                    <a:cubicBezTo>
                      <a:pt x="129" y="77"/>
                      <a:pt x="125" y="39"/>
                      <a:pt x="119" y="14"/>
                    </a:cubicBezTo>
                    <a:cubicBezTo>
                      <a:pt x="78" y="31"/>
                      <a:pt x="38" y="52"/>
                      <a:pt x="0" y="76"/>
                    </a:cubicBezTo>
                    <a:cubicBezTo>
                      <a:pt x="7" y="102"/>
                      <a:pt x="1" y="133"/>
                      <a:pt x="10" y="155"/>
                    </a:cubicBezTo>
                    <a:cubicBezTo>
                      <a:pt x="42" y="113"/>
                      <a:pt x="116" y="88"/>
                      <a:pt x="167" y="79"/>
                    </a:cubicBezTo>
                    <a:cubicBezTo>
                      <a:pt x="197" y="120"/>
                      <a:pt x="174" y="181"/>
                      <a:pt x="176" y="225"/>
                    </a:cubicBezTo>
                    <a:cubicBezTo>
                      <a:pt x="207" y="194"/>
                      <a:pt x="316" y="156"/>
                      <a:pt x="323" y="155"/>
                    </a:cubicBezTo>
                    <a:cubicBezTo>
                      <a:pt x="335" y="195"/>
                      <a:pt x="326" y="234"/>
                      <a:pt x="318" y="273"/>
                    </a:cubicBezTo>
                    <a:cubicBezTo>
                      <a:pt x="371" y="226"/>
                      <a:pt x="427" y="210"/>
                      <a:pt x="492" y="191"/>
                    </a:cubicBezTo>
                    <a:cubicBezTo>
                      <a:pt x="492" y="154"/>
                      <a:pt x="492" y="154"/>
                      <a:pt x="492" y="154"/>
                    </a:cubicBezTo>
                    <a:cubicBezTo>
                      <a:pt x="488" y="155"/>
                      <a:pt x="485" y="156"/>
                      <a:pt x="482" y="157"/>
                    </a:cubicBezTo>
                    <a:cubicBezTo>
                      <a:pt x="487" y="121"/>
                      <a:pt x="487" y="48"/>
                      <a:pt x="451" y="25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27"/>
              <p:cNvSpPr/>
              <p:nvPr/>
            </p:nvSpPr>
            <p:spPr bwMode="auto">
              <a:xfrm>
                <a:off x="7667" y="1460"/>
                <a:ext cx="12" cy="34"/>
              </a:xfrm>
              <a:custGeom>
                <a:avLst/>
                <a:gdLst>
                  <a:gd name="T0" fmla="*/ 0 w 14"/>
                  <a:gd name="T1" fmla="*/ 40 h 40"/>
                  <a:gd name="T2" fmla="*/ 14 w 14"/>
                  <a:gd name="T3" fmla="*/ 31 h 40"/>
                  <a:gd name="T4" fmla="*/ 14 w 14"/>
                  <a:gd name="T5" fmla="*/ 0 h 40"/>
                  <a:gd name="T6" fmla="*/ 0 w 14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0">
                    <a:moveTo>
                      <a:pt x="0" y="40"/>
                    </a:moveTo>
                    <a:cubicBezTo>
                      <a:pt x="4" y="37"/>
                      <a:pt x="9" y="34"/>
                      <a:pt x="14" y="3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13"/>
                      <a:pt x="3" y="27"/>
                      <a:pt x="0" y="40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28"/>
              <p:cNvSpPr/>
              <p:nvPr/>
            </p:nvSpPr>
            <p:spPr bwMode="auto">
              <a:xfrm>
                <a:off x="7142" y="1280"/>
                <a:ext cx="537" cy="336"/>
              </a:xfrm>
              <a:custGeom>
                <a:avLst/>
                <a:gdLst>
                  <a:gd name="T0" fmla="*/ 617 w 631"/>
                  <a:gd name="T1" fmla="*/ 252 h 395"/>
                  <a:gd name="T2" fmla="*/ 631 w 631"/>
                  <a:gd name="T3" fmla="*/ 212 h 395"/>
                  <a:gd name="T4" fmla="*/ 631 w 631"/>
                  <a:gd name="T5" fmla="*/ 115 h 395"/>
                  <a:gd name="T6" fmla="*/ 457 w 631"/>
                  <a:gd name="T7" fmla="*/ 197 h 395"/>
                  <a:gd name="T8" fmla="*/ 462 w 631"/>
                  <a:gd name="T9" fmla="*/ 79 h 395"/>
                  <a:gd name="T10" fmla="*/ 437 w 631"/>
                  <a:gd name="T11" fmla="*/ 84 h 395"/>
                  <a:gd name="T12" fmla="*/ 420 w 631"/>
                  <a:gd name="T13" fmla="*/ 88 h 395"/>
                  <a:gd name="T14" fmla="*/ 315 w 631"/>
                  <a:gd name="T15" fmla="*/ 149 h 395"/>
                  <a:gd name="T16" fmla="*/ 306 w 631"/>
                  <a:gd name="T17" fmla="*/ 3 h 395"/>
                  <a:gd name="T18" fmla="*/ 149 w 631"/>
                  <a:gd name="T19" fmla="*/ 79 h 395"/>
                  <a:gd name="T20" fmla="*/ 139 w 631"/>
                  <a:gd name="T21" fmla="*/ 0 h 395"/>
                  <a:gd name="T22" fmla="*/ 0 w 631"/>
                  <a:gd name="T23" fmla="*/ 114 h 395"/>
                  <a:gd name="T24" fmla="*/ 31 w 631"/>
                  <a:gd name="T25" fmla="*/ 158 h 395"/>
                  <a:gd name="T26" fmla="*/ 33 w 631"/>
                  <a:gd name="T27" fmla="*/ 230 h 395"/>
                  <a:gd name="T28" fmla="*/ 201 w 631"/>
                  <a:gd name="T29" fmla="*/ 115 h 395"/>
                  <a:gd name="T30" fmla="*/ 199 w 631"/>
                  <a:gd name="T31" fmla="*/ 287 h 395"/>
                  <a:gd name="T32" fmla="*/ 309 w 631"/>
                  <a:gd name="T33" fmla="*/ 204 h 395"/>
                  <a:gd name="T34" fmla="*/ 361 w 631"/>
                  <a:gd name="T35" fmla="*/ 277 h 395"/>
                  <a:gd name="T36" fmla="*/ 361 w 631"/>
                  <a:gd name="T37" fmla="*/ 344 h 395"/>
                  <a:gd name="T38" fmla="*/ 462 w 631"/>
                  <a:gd name="T39" fmla="*/ 258 h 395"/>
                  <a:gd name="T40" fmla="*/ 508 w 631"/>
                  <a:gd name="T41" fmla="*/ 326 h 395"/>
                  <a:gd name="T42" fmla="*/ 510 w 631"/>
                  <a:gd name="T43" fmla="*/ 395 h 395"/>
                  <a:gd name="T44" fmla="*/ 631 w 631"/>
                  <a:gd name="T45" fmla="*/ 308 h 395"/>
                  <a:gd name="T46" fmla="*/ 631 w 631"/>
                  <a:gd name="T47" fmla="*/ 243 h 395"/>
                  <a:gd name="T48" fmla="*/ 617 w 631"/>
                  <a:gd name="T49" fmla="*/ 25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1" h="395">
                    <a:moveTo>
                      <a:pt x="617" y="252"/>
                    </a:moveTo>
                    <a:cubicBezTo>
                      <a:pt x="620" y="239"/>
                      <a:pt x="625" y="225"/>
                      <a:pt x="631" y="212"/>
                    </a:cubicBezTo>
                    <a:cubicBezTo>
                      <a:pt x="631" y="115"/>
                      <a:pt x="631" y="115"/>
                      <a:pt x="631" y="115"/>
                    </a:cubicBezTo>
                    <a:cubicBezTo>
                      <a:pt x="566" y="134"/>
                      <a:pt x="510" y="150"/>
                      <a:pt x="457" y="197"/>
                    </a:cubicBezTo>
                    <a:cubicBezTo>
                      <a:pt x="465" y="158"/>
                      <a:pt x="474" y="119"/>
                      <a:pt x="462" y="79"/>
                    </a:cubicBezTo>
                    <a:cubicBezTo>
                      <a:pt x="453" y="81"/>
                      <a:pt x="445" y="82"/>
                      <a:pt x="437" y="84"/>
                    </a:cubicBezTo>
                    <a:cubicBezTo>
                      <a:pt x="431" y="85"/>
                      <a:pt x="426" y="86"/>
                      <a:pt x="420" y="88"/>
                    </a:cubicBezTo>
                    <a:cubicBezTo>
                      <a:pt x="381" y="99"/>
                      <a:pt x="346" y="118"/>
                      <a:pt x="315" y="149"/>
                    </a:cubicBezTo>
                    <a:cubicBezTo>
                      <a:pt x="313" y="105"/>
                      <a:pt x="336" y="44"/>
                      <a:pt x="306" y="3"/>
                    </a:cubicBezTo>
                    <a:cubicBezTo>
                      <a:pt x="255" y="12"/>
                      <a:pt x="181" y="37"/>
                      <a:pt x="149" y="79"/>
                    </a:cubicBezTo>
                    <a:cubicBezTo>
                      <a:pt x="140" y="57"/>
                      <a:pt x="146" y="26"/>
                      <a:pt x="139" y="0"/>
                    </a:cubicBezTo>
                    <a:cubicBezTo>
                      <a:pt x="88" y="32"/>
                      <a:pt x="42" y="71"/>
                      <a:pt x="0" y="114"/>
                    </a:cubicBezTo>
                    <a:cubicBezTo>
                      <a:pt x="13" y="126"/>
                      <a:pt x="26" y="132"/>
                      <a:pt x="31" y="158"/>
                    </a:cubicBezTo>
                    <a:cubicBezTo>
                      <a:pt x="35" y="175"/>
                      <a:pt x="41" y="213"/>
                      <a:pt x="33" y="230"/>
                    </a:cubicBezTo>
                    <a:cubicBezTo>
                      <a:pt x="62" y="166"/>
                      <a:pt x="143" y="141"/>
                      <a:pt x="201" y="115"/>
                    </a:cubicBezTo>
                    <a:cubicBezTo>
                      <a:pt x="231" y="149"/>
                      <a:pt x="218" y="249"/>
                      <a:pt x="199" y="287"/>
                    </a:cubicBezTo>
                    <a:cubicBezTo>
                      <a:pt x="227" y="249"/>
                      <a:pt x="266" y="222"/>
                      <a:pt x="309" y="204"/>
                    </a:cubicBezTo>
                    <a:cubicBezTo>
                      <a:pt x="364" y="181"/>
                      <a:pt x="359" y="238"/>
                      <a:pt x="361" y="277"/>
                    </a:cubicBezTo>
                    <a:cubicBezTo>
                      <a:pt x="362" y="300"/>
                      <a:pt x="362" y="322"/>
                      <a:pt x="361" y="344"/>
                    </a:cubicBezTo>
                    <a:cubicBezTo>
                      <a:pt x="387" y="308"/>
                      <a:pt x="422" y="278"/>
                      <a:pt x="462" y="258"/>
                    </a:cubicBezTo>
                    <a:cubicBezTo>
                      <a:pt x="509" y="233"/>
                      <a:pt x="506" y="294"/>
                      <a:pt x="508" y="326"/>
                    </a:cubicBezTo>
                    <a:cubicBezTo>
                      <a:pt x="509" y="349"/>
                      <a:pt x="510" y="372"/>
                      <a:pt x="510" y="395"/>
                    </a:cubicBezTo>
                    <a:cubicBezTo>
                      <a:pt x="543" y="364"/>
                      <a:pt x="584" y="326"/>
                      <a:pt x="631" y="308"/>
                    </a:cubicBezTo>
                    <a:cubicBezTo>
                      <a:pt x="631" y="243"/>
                      <a:pt x="631" y="243"/>
                      <a:pt x="631" y="243"/>
                    </a:cubicBezTo>
                    <a:cubicBezTo>
                      <a:pt x="626" y="246"/>
                      <a:pt x="621" y="249"/>
                      <a:pt x="617" y="252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9"/>
              <p:cNvSpPr/>
              <p:nvPr/>
            </p:nvSpPr>
            <p:spPr bwMode="auto">
              <a:xfrm>
                <a:off x="7053" y="1377"/>
                <a:ext cx="626" cy="380"/>
              </a:xfrm>
              <a:custGeom>
                <a:avLst/>
                <a:gdLst>
                  <a:gd name="T0" fmla="*/ 615 w 736"/>
                  <a:gd name="T1" fmla="*/ 281 h 447"/>
                  <a:gd name="T2" fmla="*/ 613 w 736"/>
                  <a:gd name="T3" fmla="*/ 212 h 447"/>
                  <a:gd name="T4" fmla="*/ 567 w 736"/>
                  <a:gd name="T5" fmla="*/ 144 h 447"/>
                  <a:gd name="T6" fmla="*/ 466 w 736"/>
                  <a:gd name="T7" fmla="*/ 230 h 447"/>
                  <a:gd name="T8" fmla="*/ 466 w 736"/>
                  <a:gd name="T9" fmla="*/ 163 h 447"/>
                  <a:gd name="T10" fmla="*/ 414 w 736"/>
                  <a:gd name="T11" fmla="*/ 90 h 447"/>
                  <a:gd name="T12" fmla="*/ 304 w 736"/>
                  <a:gd name="T13" fmla="*/ 173 h 447"/>
                  <a:gd name="T14" fmla="*/ 306 w 736"/>
                  <a:gd name="T15" fmla="*/ 1 h 447"/>
                  <a:gd name="T16" fmla="*/ 138 w 736"/>
                  <a:gd name="T17" fmla="*/ 116 h 447"/>
                  <a:gd name="T18" fmla="*/ 136 w 736"/>
                  <a:gd name="T19" fmla="*/ 44 h 447"/>
                  <a:gd name="T20" fmla="*/ 105 w 736"/>
                  <a:gd name="T21" fmla="*/ 0 h 447"/>
                  <a:gd name="T22" fmla="*/ 0 w 736"/>
                  <a:gd name="T23" fmla="*/ 138 h 447"/>
                  <a:gd name="T24" fmla="*/ 20 w 736"/>
                  <a:gd name="T25" fmla="*/ 157 h 447"/>
                  <a:gd name="T26" fmla="*/ 43 w 736"/>
                  <a:gd name="T27" fmla="*/ 206 h 447"/>
                  <a:gd name="T28" fmla="*/ 52 w 736"/>
                  <a:gd name="T29" fmla="*/ 302 h 447"/>
                  <a:gd name="T30" fmla="*/ 176 w 736"/>
                  <a:gd name="T31" fmla="*/ 178 h 447"/>
                  <a:gd name="T32" fmla="*/ 228 w 736"/>
                  <a:gd name="T33" fmla="*/ 274 h 447"/>
                  <a:gd name="T34" fmla="*/ 227 w 736"/>
                  <a:gd name="T35" fmla="*/ 340 h 447"/>
                  <a:gd name="T36" fmla="*/ 326 w 736"/>
                  <a:gd name="T37" fmla="*/ 248 h 447"/>
                  <a:gd name="T38" fmla="*/ 391 w 736"/>
                  <a:gd name="T39" fmla="*/ 310 h 447"/>
                  <a:gd name="T40" fmla="*/ 397 w 736"/>
                  <a:gd name="T41" fmla="*/ 384 h 447"/>
                  <a:gd name="T42" fmla="*/ 453 w 736"/>
                  <a:gd name="T43" fmla="*/ 306 h 447"/>
                  <a:gd name="T44" fmla="*/ 526 w 736"/>
                  <a:gd name="T45" fmla="*/ 265 h 447"/>
                  <a:gd name="T46" fmla="*/ 538 w 736"/>
                  <a:gd name="T47" fmla="*/ 415 h 447"/>
                  <a:gd name="T48" fmla="*/ 670 w 736"/>
                  <a:gd name="T49" fmla="*/ 327 h 447"/>
                  <a:gd name="T50" fmla="*/ 664 w 736"/>
                  <a:gd name="T51" fmla="*/ 447 h 447"/>
                  <a:gd name="T52" fmla="*/ 736 w 736"/>
                  <a:gd name="T53" fmla="*/ 399 h 447"/>
                  <a:gd name="T54" fmla="*/ 736 w 736"/>
                  <a:gd name="T55" fmla="*/ 194 h 447"/>
                  <a:gd name="T56" fmla="*/ 615 w 736"/>
                  <a:gd name="T57" fmla="*/ 28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36" h="447">
                    <a:moveTo>
                      <a:pt x="615" y="281"/>
                    </a:moveTo>
                    <a:cubicBezTo>
                      <a:pt x="615" y="258"/>
                      <a:pt x="614" y="235"/>
                      <a:pt x="613" y="212"/>
                    </a:cubicBezTo>
                    <a:cubicBezTo>
                      <a:pt x="611" y="180"/>
                      <a:pt x="614" y="119"/>
                      <a:pt x="567" y="144"/>
                    </a:cubicBezTo>
                    <a:cubicBezTo>
                      <a:pt x="527" y="164"/>
                      <a:pt x="492" y="194"/>
                      <a:pt x="466" y="230"/>
                    </a:cubicBezTo>
                    <a:cubicBezTo>
                      <a:pt x="467" y="208"/>
                      <a:pt x="467" y="186"/>
                      <a:pt x="466" y="163"/>
                    </a:cubicBezTo>
                    <a:cubicBezTo>
                      <a:pt x="464" y="124"/>
                      <a:pt x="469" y="67"/>
                      <a:pt x="414" y="90"/>
                    </a:cubicBezTo>
                    <a:cubicBezTo>
                      <a:pt x="371" y="108"/>
                      <a:pt x="332" y="135"/>
                      <a:pt x="304" y="173"/>
                    </a:cubicBezTo>
                    <a:cubicBezTo>
                      <a:pt x="323" y="135"/>
                      <a:pt x="336" y="35"/>
                      <a:pt x="306" y="1"/>
                    </a:cubicBezTo>
                    <a:cubicBezTo>
                      <a:pt x="248" y="27"/>
                      <a:pt x="167" y="52"/>
                      <a:pt x="138" y="116"/>
                    </a:cubicBezTo>
                    <a:cubicBezTo>
                      <a:pt x="146" y="99"/>
                      <a:pt x="140" y="61"/>
                      <a:pt x="136" y="44"/>
                    </a:cubicBezTo>
                    <a:cubicBezTo>
                      <a:pt x="131" y="18"/>
                      <a:pt x="118" y="12"/>
                      <a:pt x="105" y="0"/>
                    </a:cubicBezTo>
                    <a:cubicBezTo>
                      <a:pt x="65" y="42"/>
                      <a:pt x="30" y="88"/>
                      <a:pt x="0" y="138"/>
                    </a:cubicBezTo>
                    <a:cubicBezTo>
                      <a:pt x="7" y="139"/>
                      <a:pt x="13" y="145"/>
                      <a:pt x="20" y="157"/>
                    </a:cubicBezTo>
                    <a:cubicBezTo>
                      <a:pt x="30" y="171"/>
                      <a:pt x="38" y="189"/>
                      <a:pt x="43" y="206"/>
                    </a:cubicBezTo>
                    <a:cubicBezTo>
                      <a:pt x="51" y="236"/>
                      <a:pt x="53" y="271"/>
                      <a:pt x="52" y="302"/>
                    </a:cubicBezTo>
                    <a:cubicBezTo>
                      <a:pt x="80" y="255"/>
                      <a:pt x="121" y="195"/>
                      <a:pt x="176" y="178"/>
                    </a:cubicBezTo>
                    <a:cubicBezTo>
                      <a:pt x="228" y="162"/>
                      <a:pt x="227" y="241"/>
                      <a:pt x="228" y="274"/>
                    </a:cubicBezTo>
                    <a:cubicBezTo>
                      <a:pt x="229" y="296"/>
                      <a:pt x="229" y="318"/>
                      <a:pt x="227" y="340"/>
                    </a:cubicBezTo>
                    <a:cubicBezTo>
                      <a:pt x="253" y="299"/>
                      <a:pt x="284" y="274"/>
                      <a:pt x="326" y="248"/>
                    </a:cubicBezTo>
                    <a:cubicBezTo>
                      <a:pt x="370" y="220"/>
                      <a:pt x="381" y="274"/>
                      <a:pt x="391" y="310"/>
                    </a:cubicBezTo>
                    <a:cubicBezTo>
                      <a:pt x="398" y="334"/>
                      <a:pt x="402" y="359"/>
                      <a:pt x="397" y="384"/>
                    </a:cubicBezTo>
                    <a:cubicBezTo>
                      <a:pt x="414" y="358"/>
                      <a:pt x="427" y="327"/>
                      <a:pt x="453" y="306"/>
                    </a:cubicBezTo>
                    <a:cubicBezTo>
                      <a:pt x="474" y="289"/>
                      <a:pt x="501" y="276"/>
                      <a:pt x="526" y="265"/>
                    </a:cubicBezTo>
                    <a:cubicBezTo>
                      <a:pt x="556" y="315"/>
                      <a:pt x="541" y="360"/>
                      <a:pt x="538" y="415"/>
                    </a:cubicBezTo>
                    <a:cubicBezTo>
                      <a:pt x="573" y="370"/>
                      <a:pt x="614" y="342"/>
                      <a:pt x="670" y="327"/>
                    </a:cubicBezTo>
                    <a:cubicBezTo>
                      <a:pt x="683" y="367"/>
                      <a:pt x="677" y="409"/>
                      <a:pt x="664" y="447"/>
                    </a:cubicBezTo>
                    <a:cubicBezTo>
                      <a:pt x="679" y="423"/>
                      <a:pt x="706" y="408"/>
                      <a:pt x="736" y="399"/>
                    </a:cubicBezTo>
                    <a:cubicBezTo>
                      <a:pt x="736" y="194"/>
                      <a:pt x="736" y="194"/>
                      <a:pt x="736" y="194"/>
                    </a:cubicBezTo>
                    <a:cubicBezTo>
                      <a:pt x="689" y="212"/>
                      <a:pt x="648" y="250"/>
                      <a:pt x="615" y="281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0"/>
              <p:cNvSpPr/>
              <p:nvPr/>
            </p:nvSpPr>
            <p:spPr bwMode="auto">
              <a:xfrm>
                <a:off x="6980" y="1494"/>
                <a:ext cx="699" cy="407"/>
              </a:xfrm>
              <a:custGeom>
                <a:avLst/>
                <a:gdLst>
                  <a:gd name="T0" fmla="*/ 750 w 822"/>
                  <a:gd name="T1" fmla="*/ 309 h 478"/>
                  <a:gd name="T2" fmla="*/ 756 w 822"/>
                  <a:gd name="T3" fmla="*/ 189 h 478"/>
                  <a:gd name="T4" fmla="*/ 624 w 822"/>
                  <a:gd name="T5" fmla="*/ 277 h 478"/>
                  <a:gd name="T6" fmla="*/ 612 w 822"/>
                  <a:gd name="T7" fmla="*/ 127 h 478"/>
                  <a:gd name="T8" fmla="*/ 539 w 822"/>
                  <a:gd name="T9" fmla="*/ 168 h 478"/>
                  <a:gd name="T10" fmla="*/ 483 w 822"/>
                  <a:gd name="T11" fmla="*/ 246 h 478"/>
                  <a:gd name="T12" fmla="*/ 477 w 822"/>
                  <a:gd name="T13" fmla="*/ 172 h 478"/>
                  <a:gd name="T14" fmla="*/ 412 w 822"/>
                  <a:gd name="T15" fmla="*/ 110 h 478"/>
                  <a:gd name="T16" fmla="*/ 313 w 822"/>
                  <a:gd name="T17" fmla="*/ 202 h 478"/>
                  <a:gd name="T18" fmla="*/ 314 w 822"/>
                  <a:gd name="T19" fmla="*/ 136 h 478"/>
                  <a:gd name="T20" fmla="*/ 262 w 822"/>
                  <a:gd name="T21" fmla="*/ 40 h 478"/>
                  <a:gd name="T22" fmla="*/ 138 w 822"/>
                  <a:gd name="T23" fmla="*/ 164 h 478"/>
                  <a:gd name="T24" fmla="*/ 129 w 822"/>
                  <a:gd name="T25" fmla="*/ 68 h 478"/>
                  <a:gd name="T26" fmla="*/ 106 w 822"/>
                  <a:gd name="T27" fmla="*/ 19 h 478"/>
                  <a:gd name="T28" fmla="*/ 86 w 822"/>
                  <a:gd name="T29" fmla="*/ 0 h 478"/>
                  <a:gd name="T30" fmla="*/ 17 w 822"/>
                  <a:gd name="T31" fmla="*/ 150 h 478"/>
                  <a:gd name="T32" fmla="*/ 0 w 822"/>
                  <a:gd name="T33" fmla="*/ 210 h 478"/>
                  <a:gd name="T34" fmla="*/ 16 w 822"/>
                  <a:gd name="T35" fmla="*/ 213 h 478"/>
                  <a:gd name="T36" fmla="*/ 59 w 822"/>
                  <a:gd name="T37" fmla="*/ 242 h 478"/>
                  <a:gd name="T38" fmla="*/ 104 w 822"/>
                  <a:gd name="T39" fmla="*/ 332 h 478"/>
                  <a:gd name="T40" fmla="*/ 142 w 822"/>
                  <a:gd name="T41" fmla="*/ 231 h 478"/>
                  <a:gd name="T42" fmla="*/ 191 w 822"/>
                  <a:gd name="T43" fmla="*/ 174 h 478"/>
                  <a:gd name="T44" fmla="*/ 246 w 822"/>
                  <a:gd name="T45" fmla="*/ 254 h 478"/>
                  <a:gd name="T46" fmla="*/ 257 w 822"/>
                  <a:gd name="T47" fmla="*/ 348 h 478"/>
                  <a:gd name="T48" fmla="*/ 317 w 822"/>
                  <a:gd name="T49" fmla="*/ 269 h 478"/>
                  <a:gd name="T50" fmla="*/ 399 w 822"/>
                  <a:gd name="T51" fmla="*/ 218 h 478"/>
                  <a:gd name="T52" fmla="*/ 426 w 822"/>
                  <a:gd name="T53" fmla="*/ 388 h 478"/>
                  <a:gd name="T54" fmla="*/ 484 w 822"/>
                  <a:gd name="T55" fmla="*/ 315 h 478"/>
                  <a:gd name="T56" fmla="*/ 572 w 822"/>
                  <a:gd name="T57" fmla="*/ 261 h 478"/>
                  <a:gd name="T58" fmla="*/ 607 w 822"/>
                  <a:gd name="T59" fmla="*/ 431 h 478"/>
                  <a:gd name="T60" fmla="*/ 703 w 822"/>
                  <a:gd name="T61" fmla="*/ 374 h 478"/>
                  <a:gd name="T62" fmla="*/ 780 w 822"/>
                  <a:gd name="T63" fmla="*/ 350 h 478"/>
                  <a:gd name="T64" fmla="*/ 800 w 822"/>
                  <a:gd name="T65" fmla="*/ 478 h 478"/>
                  <a:gd name="T66" fmla="*/ 822 w 822"/>
                  <a:gd name="T67" fmla="*/ 453 h 478"/>
                  <a:gd name="T68" fmla="*/ 822 w 822"/>
                  <a:gd name="T69" fmla="*/ 261 h 478"/>
                  <a:gd name="T70" fmla="*/ 750 w 822"/>
                  <a:gd name="T71" fmla="*/ 30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22" h="478">
                    <a:moveTo>
                      <a:pt x="750" y="309"/>
                    </a:moveTo>
                    <a:cubicBezTo>
                      <a:pt x="763" y="271"/>
                      <a:pt x="769" y="229"/>
                      <a:pt x="756" y="189"/>
                    </a:cubicBezTo>
                    <a:cubicBezTo>
                      <a:pt x="700" y="204"/>
                      <a:pt x="659" y="232"/>
                      <a:pt x="624" y="277"/>
                    </a:cubicBezTo>
                    <a:cubicBezTo>
                      <a:pt x="627" y="222"/>
                      <a:pt x="642" y="177"/>
                      <a:pt x="612" y="127"/>
                    </a:cubicBezTo>
                    <a:cubicBezTo>
                      <a:pt x="587" y="138"/>
                      <a:pt x="560" y="151"/>
                      <a:pt x="539" y="168"/>
                    </a:cubicBezTo>
                    <a:cubicBezTo>
                      <a:pt x="513" y="189"/>
                      <a:pt x="500" y="220"/>
                      <a:pt x="483" y="246"/>
                    </a:cubicBezTo>
                    <a:cubicBezTo>
                      <a:pt x="488" y="221"/>
                      <a:pt x="484" y="196"/>
                      <a:pt x="477" y="172"/>
                    </a:cubicBezTo>
                    <a:cubicBezTo>
                      <a:pt x="467" y="136"/>
                      <a:pt x="456" y="82"/>
                      <a:pt x="412" y="110"/>
                    </a:cubicBezTo>
                    <a:cubicBezTo>
                      <a:pt x="370" y="136"/>
                      <a:pt x="339" y="161"/>
                      <a:pt x="313" y="202"/>
                    </a:cubicBezTo>
                    <a:cubicBezTo>
                      <a:pt x="315" y="180"/>
                      <a:pt x="315" y="158"/>
                      <a:pt x="314" y="136"/>
                    </a:cubicBezTo>
                    <a:cubicBezTo>
                      <a:pt x="313" y="103"/>
                      <a:pt x="314" y="24"/>
                      <a:pt x="262" y="40"/>
                    </a:cubicBezTo>
                    <a:cubicBezTo>
                      <a:pt x="207" y="57"/>
                      <a:pt x="166" y="117"/>
                      <a:pt x="138" y="164"/>
                    </a:cubicBezTo>
                    <a:cubicBezTo>
                      <a:pt x="139" y="133"/>
                      <a:pt x="137" y="98"/>
                      <a:pt x="129" y="68"/>
                    </a:cubicBezTo>
                    <a:cubicBezTo>
                      <a:pt x="124" y="51"/>
                      <a:pt x="116" y="33"/>
                      <a:pt x="106" y="19"/>
                    </a:cubicBezTo>
                    <a:cubicBezTo>
                      <a:pt x="99" y="7"/>
                      <a:pt x="93" y="1"/>
                      <a:pt x="86" y="0"/>
                    </a:cubicBezTo>
                    <a:cubicBezTo>
                      <a:pt x="58" y="46"/>
                      <a:pt x="35" y="97"/>
                      <a:pt x="17" y="150"/>
                    </a:cubicBezTo>
                    <a:cubicBezTo>
                      <a:pt x="10" y="170"/>
                      <a:pt x="5" y="190"/>
                      <a:pt x="0" y="210"/>
                    </a:cubicBezTo>
                    <a:cubicBezTo>
                      <a:pt x="4" y="210"/>
                      <a:pt x="10" y="211"/>
                      <a:pt x="16" y="213"/>
                    </a:cubicBezTo>
                    <a:cubicBezTo>
                      <a:pt x="33" y="220"/>
                      <a:pt x="47" y="229"/>
                      <a:pt x="59" y="242"/>
                    </a:cubicBezTo>
                    <a:cubicBezTo>
                      <a:pt x="74" y="257"/>
                      <a:pt x="114" y="308"/>
                      <a:pt x="104" y="332"/>
                    </a:cubicBezTo>
                    <a:cubicBezTo>
                      <a:pt x="118" y="298"/>
                      <a:pt x="125" y="264"/>
                      <a:pt x="142" y="231"/>
                    </a:cubicBezTo>
                    <a:cubicBezTo>
                      <a:pt x="155" y="208"/>
                      <a:pt x="174" y="193"/>
                      <a:pt x="191" y="174"/>
                    </a:cubicBezTo>
                    <a:cubicBezTo>
                      <a:pt x="216" y="186"/>
                      <a:pt x="238" y="229"/>
                      <a:pt x="246" y="254"/>
                    </a:cubicBezTo>
                    <a:cubicBezTo>
                      <a:pt x="256" y="285"/>
                      <a:pt x="250" y="317"/>
                      <a:pt x="257" y="348"/>
                    </a:cubicBezTo>
                    <a:cubicBezTo>
                      <a:pt x="274" y="318"/>
                      <a:pt x="291" y="291"/>
                      <a:pt x="317" y="269"/>
                    </a:cubicBezTo>
                    <a:cubicBezTo>
                      <a:pt x="339" y="250"/>
                      <a:pt x="370" y="223"/>
                      <a:pt x="399" y="218"/>
                    </a:cubicBezTo>
                    <a:cubicBezTo>
                      <a:pt x="427" y="263"/>
                      <a:pt x="445" y="337"/>
                      <a:pt x="426" y="388"/>
                    </a:cubicBezTo>
                    <a:cubicBezTo>
                      <a:pt x="444" y="361"/>
                      <a:pt x="458" y="337"/>
                      <a:pt x="484" y="315"/>
                    </a:cubicBezTo>
                    <a:cubicBezTo>
                      <a:pt x="511" y="292"/>
                      <a:pt x="541" y="278"/>
                      <a:pt x="572" y="261"/>
                    </a:cubicBezTo>
                    <a:cubicBezTo>
                      <a:pt x="609" y="307"/>
                      <a:pt x="603" y="376"/>
                      <a:pt x="607" y="431"/>
                    </a:cubicBezTo>
                    <a:cubicBezTo>
                      <a:pt x="639" y="418"/>
                      <a:pt x="667" y="387"/>
                      <a:pt x="703" y="374"/>
                    </a:cubicBezTo>
                    <a:cubicBezTo>
                      <a:pt x="729" y="365"/>
                      <a:pt x="755" y="358"/>
                      <a:pt x="780" y="350"/>
                    </a:cubicBezTo>
                    <a:cubicBezTo>
                      <a:pt x="803" y="393"/>
                      <a:pt x="807" y="431"/>
                      <a:pt x="800" y="478"/>
                    </a:cubicBezTo>
                    <a:cubicBezTo>
                      <a:pt x="806" y="469"/>
                      <a:pt x="814" y="461"/>
                      <a:pt x="822" y="453"/>
                    </a:cubicBezTo>
                    <a:cubicBezTo>
                      <a:pt x="822" y="261"/>
                      <a:pt x="822" y="261"/>
                      <a:pt x="822" y="261"/>
                    </a:cubicBezTo>
                    <a:cubicBezTo>
                      <a:pt x="792" y="270"/>
                      <a:pt x="765" y="285"/>
                      <a:pt x="750" y="309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31"/>
              <p:cNvSpPr/>
              <p:nvPr/>
            </p:nvSpPr>
            <p:spPr bwMode="auto">
              <a:xfrm>
                <a:off x="6959" y="1642"/>
                <a:ext cx="720" cy="381"/>
              </a:xfrm>
              <a:custGeom>
                <a:avLst/>
                <a:gdLst>
                  <a:gd name="T0" fmla="*/ 825 w 847"/>
                  <a:gd name="T1" fmla="*/ 304 h 447"/>
                  <a:gd name="T2" fmla="*/ 805 w 847"/>
                  <a:gd name="T3" fmla="*/ 176 h 447"/>
                  <a:gd name="T4" fmla="*/ 728 w 847"/>
                  <a:gd name="T5" fmla="*/ 200 h 447"/>
                  <a:gd name="T6" fmla="*/ 632 w 847"/>
                  <a:gd name="T7" fmla="*/ 257 h 447"/>
                  <a:gd name="T8" fmla="*/ 597 w 847"/>
                  <a:gd name="T9" fmla="*/ 87 h 447"/>
                  <a:gd name="T10" fmla="*/ 509 w 847"/>
                  <a:gd name="T11" fmla="*/ 141 h 447"/>
                  <a:gd name="T12" fmla="*/ 451 w 847"/>
                  <a:gd name="T13" fmla="*/ 214 h 447"/>
                  <a:gd name="T14" fmla="*/ 424 w 847"/>
                  <a:gd name="T15" fmla="*/ 44 h 447"/>
                  <a:gd name="T16" fmla="*/ 342 w 847"/>
                  <a:gd name="T17" fmla="*/ 95 h 447"/>
                  <a:gd name="T18" fmla="*/ 282 w 847"/>
                  <a:gd name="T19" fmla="*/ 174 h 447"/>
                  <a:gd name="T20" fmla="*/ 271 w 847"/>
                  <a:gd name="T21" fmla="*/ 80 h 447"/>
                  <a:gd name="T22" fmla="*/ 216 w 847"/>
                  <a:gd name="T23" fmla="*/ 0 h 447"/>
                  <a:gd name="T24" fmla="*/ 167 w 847"/>
                  <a:gd name="T25" fmla="*/ 57 h 447"/>
                  <a:gd name="T26" fmla="*/ 129 w 847"/>
                  <a:gd name="T27" fmla="*/ 158 h 447"/>
                  <a:gd name="T28" fmla="*/ 84 w 847"/>
                  <a:gd name="T29" fmla="*/ 68 h 447"/>
                  <a:gd name="T30" fmla="*/ 41 w 847"/>
                  <a:gd name="T31" fmla="*/ 39 h 447"/>
                  <a:gd name="T32" fmla="*/ 25 w 847"/>
                  <a:gd name="T33" fmla="*/ 36 h 447"/>
                  <a:gd name="T34" fmla="*/ 4 w 847"/>
                  <a:gd name="T35" fmla="*/ 257 h 447"/>
                  <a:gd name="T36" fmla="*/ 115 w 847"/>
                  <a:gd name="T37" fmla="*/ 353 h 447"/>
                  <a:gd name="T38" fmla="*/ 119 w 847"/>
                  <a:gd name="T39" fmla="*/ 372 h 447"/>
                  <a:gd name="T40" fmla="*/ 122 w 847"/>
                  <a:gd name="T41" fmla="*/ 354 h 447"/>
                  <a:gd name="T42" fmla="*/ 236 w 847"/>
                  <a:gd name="T43" fmla="*/ 188 h 447"/>
                  <a:gd name="T44" fmla="*/ 269 w 847"/>
                  <a:gd name="T45" fmla="*/ 351 h 447"/>
                  <a:gd name="T46" fmla="*/ 358 w 847"/>
                  <a:gd name="T47" fmla="*/ 214 h 447"/>
                  <a:gd name="T48" fmla="*/ 395 w 847"/>
                  <a:gd name="T49" fmla="*/ 365 h 447"/>
                  <a:gd name="T50" fmla="*/ 485 w 847"/>
                  <a:gd name="T51" fmla="*/ 246 h 447"/>
                  <a:gd name="T52" fmla="*/ 547 w 847"/>
                  <a:gd name="T53" fmla="*/ 335 h 447"/>
                  <a:gd name="T54" fmla="*/ 547 w 847"/>
                  <a:gd name="T55" fmla="*/ 400 h 447"/>
                  <a:gd name="T56" fmla="*/ 691 w 847"/>
                  <a:gd name="T57" fmla="*/ 307 h 447"/>
                  <a:gd name="T58" fmla="*/ 743 w 847"/>
                  <a:gd name="T59" fmla="*/ 297 h 447"/>
                  <a:gd name="T60" fmla="*/ 739 w 847"/>
                  <a:gd name="T61" fmla="*/ 367 h 447"/>
                  <a:gd name="T62" fmla="*/ 716 w 847"/>
                  <a:gd name="T63" fmla="*/ 447 h 447"/>
                  <a:gd name="T64" fmla="*/ 799 w 847"/>
                  <a:gd name="T65" fmla="*/ 405 h 447"/>
                  <a:gd name="T66" fmla="*/ 847 w 847"/>
                  <a:gd name="T67" fmla="*/ 392 h 447"/>
                  <a:gd name="T68" fmla="*/ 847 w 847"/>
                  <a:gd name="T69" fmla="*/ 279 h 447"/>
                  <a:gd name="T70" fmla="*/ 825 w 847"/>
                  <a:gd name="T71" fmla="*/ 30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47" h="447">
                    <a:moveTo>
                      <a:pt x="825" y="304"/>
                    </a:moveTo>
                    <a:cubicBezTo>
                      <a:pt x="832" y="257"/>
                      <a:pt x="828" y="219"/>
                      <a:pt x="805" y="176"/>
                    </a:cubicBezTo>
                    <a:cubicBezTo>
                      <a:pt x="780" y="184"/>
                      <a:pt x="754" y="191"/>
                      <a:pt x="728" y="200"/>
                    </a:cubicBezTo>
                    <a:cubicBezTo>
                      <a:pt x="692" y="213"/>
                      <a:pt x="664" y="244"/>
                      <a:pt x="632" y="257"/>
                    </a:cubicBezTo>
                    <a:cubicBezTo>
                      <a:pt x="628" y="202"/>
                      <a:pt x="634" y="133"/>
                      <a:pt x="597" y="87"/>
                    </a:cubicBezTo>
                    <a:cubicBezTo>
                      <a:pt x="566" y="104"/>
                      <a:pt x="536" y="118"/>
                      <a:pt x="509" y="141"/>
                    </a:cubicBezTo>
                    <a:cubicBezTo>
                      <a:pt x="483" y="163"/>
                      <a:pt x="469" y="187"/>
                      <a:pt x="451" y="214"/>
                    </a:cubicBezTo>
                    <a:cubicBezTo>
                      <a:pt x="470" y="163"/>
                      <a:pt x="452" y="89"/>
                      <a:pt x="424" y="44"/>
                    </a:cubicBezTo>
                    <a:cubicBezTo>
                      <a:pt x="395" y="49"/>
                      <a:pt x="364" y="76"/>
                      <a:pt x="342" y="95"/>
                    </a:cubicBezTo>
                    <a:cubicBezTo>
                      <a:pt x="316" y="117"/>
                      <a:pt x="299" y="144"/>
                      <a:pt x="282" y="174"/>
                    </a:cubicBezTo>
                    <a:cubicBezTo>
                      <a:pt x="275" y="143"/>
                      <a:pt x="281" y="111"/>
                      <a:pt x="271" y="80"/>
                    </a:cubicBezTo>
                    <a:cubicBezTo>
                      <a:pt x="263" y="55"/>
                      <a:pt x="241" y="12"/>
                      <a:pt x="216" y="0"/>
                    </a:cubicBezTo>
                    <a:cubicBezTo>
                      <a:pt x="199" y="19"/>
                      <a:pt x="180" y="34"/>
                      <a:pt x="167" y="57"/>
                    </a:cubicBezTo>
                    <a:cubicBezTo>
                      <a:pt x="150" y="90"/>
                      <a:pt x="143" y="124"/>
                      <a:pt x="129" y="158"/>
                    </a:cubicBezTo>
                    <a:cubicBezTo>
                      <a:pt x="139" y="134"/>
                      <a:pt x="99" y="83"/>
                      <a:pt x="84" y="68"/>
                    </a:cubicBezTo>
                    <a:cubicBezTo>
                      <a:pt x="72" y="55"/>
                      <a:pt x="58" y="46"/>
                      <a:pt x="41" y="39"/>
                    </a:cubicBezTo>
                    <a:cubicBezTo>
                      <a:pt x="35" y="37"/>
                      <a:pt x="29" y="36"/>
                      <a:pt x="25" y="36"/>
                    </a:cubicBezTo>
                    <a:cubicBezTo>
                      <a:pt x="7" y="109"/>
                      <a:pt x="0" y="183"/>
                      <a:pt x="4" y="257"/>
                    </a:cubicBezTo>
                    <a:cubicBezTo>
                      <a:pt x="55" y="266"/>
                      <a:pt x="97" y="303"/>
                      <a:pt x="115" y="353"/>
                    </a:cubicBezTo>
                    <a:cubicBezTo>
                      <a:pt x="115" y="356"/>
                      <a:pt x="118" y="372"/>
                      <a:pt x="119" y="372"/>
                    </a:cubicBezTo>
                    <a:cubicBezTo>
                      <a:pt x="120" y="372"/>
                      <a:pt x="123" y="357"/>
                      <a:pt x="122" y="354"/>
                    </a:cubicBezTo>
                    <a:cubicBezTo>
                      <a:pt x="136" y="283"/>
                      <a:pt x="176" y="231"/>
                      <a:pt x="236" y="188"/>
                    </a:cubicBezTo>
                    <a:cubicBezTo>
                      <a:pt x="282" y="223"/>
                      <a:pt x="270" y="301"/>
                      <a:pt x="269" y="351"/>
                    </a:cubicBezTo>
                    <a:cubicBezTo>
                      <a:pt x="286" y="307"/>
                      <a:pt x="317" y="241"/>
                      <a:pt x="358" y="214"/>
                    </a:cubicBezTo>
                    <a:cubicBezTo>
                      <a:pt x="390" y="259"/>
                      <a:pt x="403" y="308"/>
                      <a:pt x="395" y="365"/>
                    </a:cubicBezTo>
                    <a:cubicBezTo>
                      <a:pt x="414" y="327"/>
                      <a:pt x="448" y="268"/>
                      <a:pt x="485" y="246"/>
                    </a:cubicBezTo>
                    <a:cubicBezTo>
                      <a:pt x="526" y="221"/>
                      <a:pt x="543" y="309"/>
                      <a:pt x="547" y="335"/>
                    </a:cubicBezTo>
                    <a:cubicBezTo>
                      <a:pt x="551" y="357"/>
                      <a:pt x="550" y="378"/>
                      <a:pt x="547" y="400"/>
                    </a:cubicBezTo>
                    <a:cubicBezTo>
                      <a:pt x="590" y="359"/>
                      <a:pt x="636" y="331"/>
                      <a:pt x="691" y="307"/>
                    </a:cubicBezTo>
                    <a:cubicBezTo>
                      <a:pt x="703" y="302"/>
                      <a:pt x="731" y="286"/>
                      <a:pt x="743" y="297"/>
                    </a:cubicBezTo>
                    <a:cubicBezTo>
                      <a:pt x="757" y="310"/>
                      <a:pt x="742" y="352"/>
                      <a:pt x="739" y="367"/>
                    </a:cubicBezTo>
                    <a:cubicBezTo>
                      <a:pt x="733" y="394"/>
                      <a:pt x="726" y="421"/>
                      <a:pt x="716" y="447"/>
                    </a:cubicBezTo>
                    <a:cubicBezTo>
                      <a:pt x="741" y="426"/>
                      <a:pt x="767" y="413"/>
                      <a:pt x="799" y="405"/>
                    </a:cubicBezTo>
                    <a:cubicBezTo>
                      <a:pt x="811" y="402"/>
                      <a:pt x="829" y="396"/>
                      <a:pt x="847" y="392"/>
                    </a:cubicBezTo>
                    <a:cubicBezTo>
                      <a:pt x="847" y="279"/>
                      <a:pt x="847" y="279"/>
                      <a:pt x="847" y="279"/>
                    </a:cubicBezTo>
                    <a:cubicBezTo>
                      <a:pt x="839" y="287"/>
                      <a:pt x="831" y="295"/>
                      <a:pt x="825" y="304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32"/>
              <p:cNvSpPr/>
              <p:nvPr/>
            </p:nvSpPr>
            <p:spPr bwMode="auto">
              <a:xfrm>
                <a:off x="6962" y="1803"/>
                <a:ext cx="717" cy="379"/>
              </a:xfrm>
              <a:custGeom>
                <a:avLst/>
                <a:gdLst>
                  <a:gd name="T0" fmla="*/ 795 w 843"/>
                  <a:gd name="T1" fmla="*/ 217 h 445"/>
                  <a:gd name="T2" fmla="*/ 712 w 843"/>
                  <a:gd name="T3" fmla="*/ 259 h 445"/>
                  <a:gd name="T4" fmla="*/ 735 w 843"/>
                  <a:gd name="T5" fmla="*/ 179 h 445"/>
                  <a:gd name="T6" fmla="*/ 739 w 843"/>
                  <a:gd name="T7" fmla="*/ 109 h 445"/>
                  <a:gd name="T8" fmla="*/ 687 w 843"/>
                  <a:gd name="T9" fmla="*/ 119 h 445"/>
                  <a:gd name="T10" fmla="*/ 543 w 843"/>
                  <a:gd name="T11" fmla="*/ 212 h 445"/>
                  <a:gd name="T12" fmla="*/ 543 w 843"/>
                  <a:gd name="T13" fmla="*/ 147 h 445"/>
                  <a:gd name="T14" fmla="*/ 481 w 843"/>
                  <a:gd name="T15" fmla="*/ 58 h 445"/>
                  <a:gd name="T16" fmla="*/ 391 w 843"/>
                  <a:gd name="T17" fmla="*/ 177 h 445"/>
                  <a:gd name="T18" fmla="*/ 354 w 843"/>
                  <a:gd name="T19" fmla="*/ 26 h 445"/>
                  <a:gd name="T20" fmla="*/ 265 w 843"/>
                  <a:gd name="T21" fmla="*/ 163 h 445"/>
                  <a:gd name="T22" fmla="*/ 232 w 843"/>
                  <a:gd name="T23" fmla="*/ 0 h 445"/>
                  <a:gd name="T24" fmla="*/ 118 w 843"/>
                  <a:gd name="T25" fmla="*/ 166 h 445"/>
                  <a:gd name="T26" fmla="*/ 116 w 843"/>
                  <a:gd name="T27" fmla="*/ 179 h 445"/>
                  <a:gd name="T28" fmla="*/ 111 w 843"/>
                  <a:gd name="T29" fmla="*/ 165 h 445"/>
                  <a:gd name="T30" fmla="*/ 0 w 843"/>
                  <a:gd name="T31" fmla="*/ 69 h 445"/>
                  <a:gd name="T32" fmla="*/ 45 w 843"/>
                  <a:gd name="T33" fmla="*/ 300 h 445"/>
                  <a:gd name="T34" fmla="*/ 89 w 843"/>
                  <a:gd name="T35" fmla="*/ 316 h 445"/>
                  <a:gd name="T36" fmla="*/ 142 w 843"/>
                  <a:gd name="T37" fmla="*/ 353 h 445"/>
                  <a:gd name="T38" fmla="*/ 204 w 843"/>
                  <a:gd name="T39" fmla="*/ 184 h 445"/>
                  <a:gd name="T40" fmla="*/ 308 w 843"/>
                  <a:gd name="T41" fmla="*/ 326 h 445"/>
                  <a:gd name="T42" fmla="*/ 412 w 843"/>
                  <a:gd name="T43" fmla="*/ 208 h 445"/>
                  <a:gd name="T44" fmla="*/ 457 w 843"/>
                  <a:gd name="T45" fmla="*/ 196 h 445"/>
                  <a:gd name="T46" fmla="*/ 475 w 843"/>
                  <a:gd name="T47" fmla="*/ 271 h 445"/>
                  <a:gd name="T48" fmla="*/ 476 w 843"/>
                  <a:gd name="T49" fmla="*/ 342 h 445"/>
                  <a:gd name="T50" fmla="*/ 599 w 843"/>
                  <a:gd name="T51" fmla="*/ 229 h 445"/>
                  <a:gd name="T52" fmla="*/ 624 w 843"/>
                  <a:gd name="T53" fmla="*/ 385 h 445"/>
                  <a:gd name="T54" fmla="*/ 804 w 843"/>
                  <a:gd name="T55" fmla="*/ 327 h 445"/>
                  <a:gd name="T56" fmla="*/ 781 w 843"/>
                  <a:gd name="T57" fmla="*/ 445 h 445"/>
                  <a:gd name="T58" fmla="*/ 843 w 843"/>
                  <a:gd name="T59" fmla="*/ 416 h 445"/>
                  <a:gd name="T60" fmla="*/ 843 w 843"/>
                  <a:gd name="T61" fmla="*/ 204 h 445"/>
                  <a:gd name="T62" fmla="*/ 795 w 843"/>
                  <a:gd name="T63" fmla="*/ 217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3" h="445">
                    <a:moveTo>
                      <a:pt x="795" y="217"/>
                    </a:moveTo>
                    <a:cubicBezTo>
                      <a:pt x="763" y="225"/>
                      <a:pt x="737" y="238"/>
                      <a:pt x="712" y="259"/>
                    </a:cubicBezTo>
                    <a:cubicBezTo>
                      <a:pt x="722" y="233"/>
                      <a:pt x="729" y="206"/>
                      <a:pt x="735" y="179"/>
                    </a:cubicBezTo>
                    <a:cubicBezTo>
                      <a:pt x="738" y="164"/>
                      <a:pt x="753" y="122"/>
                      <a:pt x="739" y="109"/>
                    </a:cubicBezTo>
                    <a:cubicBezTo>
                      <a:pt x="727" y="98"/>
                      <a:pt x="699" y="114"/>
                      <a:pt x="687" y="119"/>
                    </a:cubicBezTo>
                    <a:cubicBezTo>
                      <a:pt x="632" y="143"/>
                      <a:pt x="586" y="171"/>
                      <a:pt x="543" y="212"/>
                    </a:cubicBezTo>
                    <a:cubicBezTo>
                      <a:pt x="546" y="190"/>
                      <a:pt x="547" y="169"/>
                      <a:pt x="543" y="147"/>
                    </a:cubicBezTo>
                    <a:cubicBezTo>
                      <a:pt x="539" y="121"/>
                      <a:pt x="522" y="33"/>
                      <a:pt x="481" y="58"/>
                    </a:cubicBezTo>
                    <a:cubicBezTo>
                      <a:pt x="444" y="80"/>
                      <a:pt x="410" y="139"/>
                      <a:pt x="391" y="177"/>
                    </a:cubicBezTo>
                    <a:cubicBezTo>
                      <a:pt x="399" y="120"/>
                      <a:pt x="386" y="71"/>
                      <a:pt x="354" y="26"/>
                    </a:cubicBezTo>
                    <a:cubicBezTo>
                      <a:pt x="313" y="53"/>
                      <a:pt x="282" y="119"/>
                      <a:pt x="265" y="163"/>
                    </a:cubicBezTo>
                    <a:cubicBezTo>
                      <a:pt x="266" y="113"/>
                      <a:pt x="278" y="35"/>
                      <a:pt x="232" y="0"/>
                    </a:cubicBezTo>
                    <a:cubicBezTo>
                      <a:pt x="172" y="43"/>
                      <a:pt x="132" y="95"/>
                      <a:pt x="118" y="166"/>
                    </a:cubicBezTo>
                    <a:cubicBezTo>
                      <a:pt x="117" y="170"/>
                      <a:pt x="116" y="175"/>
                      <a:pt x="116" y="179"/>
                    </a:cubicBezTo>
                    <a:cubicBezTo>
                      <a:pt x="114" y="175"/>
                      <a:pt x="113" y="170"/>
                      <a:pt x="111" y="165"/>
                    </a:cubicBezTo>
                    <a:cubicBezTo>
                      <a:pt x="93" y="115"/>
                      <a:pt x="51" y="78"/>
                      <a:pt x="0" y="69"/>
                    </a:cubicBezTo>
                    <a:cubicBezTo>
                      <a:pt x="3" y="148"/>
                      <a:pt x="19" y="226"/>
                      <a:pt x="45" y="300"/>
                    </a:cubicBezTo>
                    <a:cubicBezTo>
                      <a:pt x="60" y="303"/>
                      <a:pt x="81" y="312"/>
                      <a:pt x="89" y="316"/>
                    </a:cubicBezTo>
                    <a:cubicBezTo>
                      <a:pt x="108" y="325"/>
                      <a:pt x="123" y="345"/>
                      <a:pt x="142" y="353"/>
                    </a:cubicBezTo>
                    <a:cubicBezTo>
                      <a:pt x="164" y="295"/>
                      <a:pt x="160" y="233"/>
                      <a:pt x="204" y="184"/>
                    </a:cubicBezTo>
                    <a:cubicBezTo>
                      <a:pt x="262" y="192"/>
                      <a:pt x="292" y="281"/>
                      <a:pt x="308" y="326"/>
                    </a:cubicBezTo>
                    <a:cubicBezTo>
                      <a:pt x="340" y="284"/>
                      <a:pt x="370" y="241"/>
                      <a:pt x="412" y="208"/>
                    </a:cubicBezTo>
                    <a:cubicBezTo>
                      <a:pt x="426" y="198"/>
                      <a:pt x="442" y="182"/>
                      <a:pt x="457" y="196"/>
                    </a:cubicBezTo>
                    <a:cubicBezTo>
                      <a:pt x="473" y="211"/>
                      <a:pt x="473" y="252"/>
                      <a:pt x="475" y="271"/>
                    </a:cubicBezTo>
                    <a:cubicBezTo>
                      <a:pt x="476" y="295"/>
                      <a:pt x="476" y="318"/>
                      <a:pt x="476" y="342"/>
                    </a:cubicBezTo>
                    <a:cubicBezTo>
                      <a:pt x="509" y="301"/>
                      <a:pt x="546" y="247"/>
                      <a:pt x="599" y="229"/>
                    </a:cubicBezTo>
                    <a:cubicBezTo>
                      <a:pt x="629" y="275"/>
                      <a:pt x="625" y="334"/>
                      <a:pt x="624" y="385"/>
                    </a:cubicBezTo>
                    <a:cubicBezTo>
                      <a:pt x="670" y="340"/>
                      <a:pt x="741" y="322"/>
                      <a:pt x="804" y="327"/>
                    </a:cubicBezTo>
                    <a:cubicBezTo>
                      <a:pt x="803" y="368"/>
                      <a:pt x="799" y="407"/>
                      <a:pt x="781" y="445"/>
                    </a:cubicBezTo>
                    <a:cubicBezTo>
                      <a:pt x="800" y="431"/>
                      <a:pt x="821" y="422"/>
                      <a:pt x="843" y="416"/>
                    </a:cubicBezTo>
                    <a:cubicBezTo>
                      <a:pt x="843" y="204"/>
                      <a:pt x="843" y="204"/>
                      <a:pt x="843" y="204"/>
                    </a:cubicBezTo>
                    <a:cubicBezTo>
                      <a:pt x="825" y="208"/>
                      <a:pt x="807" y="214"/>
                      <a:pt x="795" y="217"/>
                    </a:cubicBezTo>
                    <a:close/>
                  </a:path>
                </a:pathLst>
              </a:custGeom>
              <a:solidFill>
                <a:srgbClr val="6BA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33"/>
              <p:cNvSpPr/>
              <p:nvPr/>
            </p:nvSpPr>
            <p:spPr bwMode="auto">
              <a:xfrm>
                <a:off x="7000" y="1958"/>
                <a:ext cx="679" cy="371"/>
              </a:xfrm>
              <a:custGeom>
                <a:avLst/>
                <a:gdLst>
                  <a:gd name="T0" fmla="*/ 736 w 798"/>
                  <a:gd name="T1" fmla="*/ 263 h 436"/>
                  <a:gd name="T2" fmla="*/ 759 w 798"/>
                  <a:gd name="T3" fmla="*/ 145 h 436"/>
                  <a:gd name="T4" fmla="*/ 579 w 798"/>
                  <a:gd name="T5" fmla="*/ 203 h 436"/>
                  <a:gd name="T6" fmla="*/ 554 w 798"/>
                  <a:gd name="T7" fmla="*/ 47 h 436"/>
                  <a:gd name="T8" fmla="*/ 431 w 798"/>
                  <a:gd name="T9" fmla="*/ 160 h 436"/>
                  <a:gd name="T10" fmla="*/ 430 w 798"/>
                  <a:gd name="T11" fmla="*/ 89 h 436"/>
                  <a:gd name="T12" fmla="*/ 412 w 798"/>
                  <a:gd name="T13" fmla="*/ 14 h 436"/>
                  <a:gd name="T14" fmla="*/ 367 w 798"/>
                  <a:gd name="T15" fmla="*/ 26 h 436"/>
                  <a:gd name="T16" fmla="*/ 263 w 798"/>
                  <a:gd name="T17" fmla="*/ 144 h 436"/>
                  <a:gd name="T18" fmla="*/ 159 w 798"/>
                  <a:gd name="T19" fmla="*/ 2 h 436"/>
                  <a:gd name="T20" fmla="*/ 97 w 798"/>
                  <a:gd name="T21" fmla="*/ 171 h 436"/>
                  <a:gd name="T22" fmla="*/ 44 w 798"/>
                  <a:gd name="T23" fmla="*/ 134 h 436"/>
                  <a:gd name="T24" fmla="*/ 0 w 798"/>
                  <a:gd name="T25" fmla="*/ 118 h 436"/>
                  <a:gd name="T26" fmla="*/ 117 w 798"/>
                  <a:gd name="T27" fmla="*/ 333 h 436"/>
                  <a:gd name="T28" fmla="*/ 123 w 798"/>
                  <a:gd name="T29" fmla="*/ 230 h 436"/>
                  <a:gd name="T30" fmla="*/ 220 w 798"/>
                  <a:gd name="T31" fmla="*/ 309 h 436"/>
                  <a:gd name="T32" fmla="*/ 275 w 798"/>
                  <a:gd name="T33" fmla="*/ 179 h 436"/>
                  <a:gd name="T34" fmla="*/ 358 w 798"/>
                  <a:gd name="T35" fmla="*/ 313 h 436"/>
                  <a:gd name="T36" fmla="*/ 460 w 798"/>
                  <a:gd name="T37" fmla="*/ 191 h 436"/>
                  <a:gd name="T38" fmla="*/ 496 w 798"/>
                  <a:gd name="T39" fmla="*/ 341 h 436"/>
                  <a:gd name="T40" fmla="*/ 638 w 798"/>
                  <a:gd name="T41" fmla="*/ 231 h 436"/>
                  <a:gd name="T42" fmla="*/ 652 w 798"/>
                  <a:gd name="T43" fmla="*/ 367 h 436"/>
                  <a:gd name="T44" fmla="*/ 758 w 798"/>
                  <a:gd name="T45" fmla="*/ 297 h 436"/>
                  <a:gd name="T46" fmla="*/ 727 w 798"/>
                  <a:gd name="T47" fmla="*/ 436 h 436"/>
                  <a:gd name="T48" fmla="*/ 798 w 798"/>
                  <a:gd name="T49" fmla="*/ 412 h 436"/>
                  <a:gd name="T50" fmla="*/ 798 w 798"/>
                  <a:gd name="T51" fmla="*/ 234 h 436"/>
                  <a:gd name="T52" fmla="*/ 736 w 798"/>
                  <a:gd name="T53" fmla="*/ 26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8" h="436">
                    <a:moveTo>
                      <a:pt x="736" y="263"/>
                    </a:moveTo>
                    <a:cubicBezTo>
                      <a:pt x="754" y="225"/>
                      <a:pt x="758" y="186"/>
                      <a:pt x="759" y="145"/>
                    </a:cubicBezTo>
                    <a:cubicBezTo>
                      <a:pt x="696" y="140"/>
                      <a:pt x="625" y="158"/>
                      <a:pt x="579" y="203"/>
                    </a:cubicBezTo>
                    <a:cubicBezTo>
                      <a:pt x="580" y="152"/>
                      <a:pt x="584" y="93"/>
                      <a:pt x="554" y="47"/>
                    </a:cubicBezTo>
                    <a:cubicBezTo>
                      <a:pt x="501" y="65"/>
                      <a:pt x="464" y="119"/>
                      <a:pt x="431" y="160"/>
                    </a:cubicBezTo>
                    <a:cubicBezTo>
                      <a:pt x="431" y="136"/>
                      <a:pt x="431" y="113"/>
                      <a:pt x="430" y="89"/>
                    </a:cubicBezTo>
                    <a:cubicBezTo>
                      <a:pt x="428" y="70"/>
                      <a:pt x="428" y="29"/>
                      <a:pt x="412" y="14"/>
                    </a:cubicBezTo>
                    <a:cubicBezTo>
                      <a:pt x="397" y="0"/>
                      <a:pt x="381" y="16"/>
                      <a:pt x="367" y="26"/>
                    </a:cubicBezTo>
                    <a:cubicBezTo>
                      <a:pt x="325" y="59"/>
                      <a:pt x="295" y="102"/>
                      <a:pt x="263" y="144"/>
                    </a:cubicBezTo>
                    <a:cubicBezTo>
                      <a:pt x="247" y="99"/>
                      <a:pt x="217" y="10"/>
                      <a:pt x="159" y="2"/>
                    </a:cubicBezTo>
                    <a:cubicBezTo>
                      <a:pt x="115" y="51"/>
                      <a:pt x="119" y="113"/>
                      <a:pt x="97" y="171"/>
                    </a:cubicBezTo>
                    <a:cubicBezTo>
                      <a:pt x="78" y="163"/>
                      <a:pt x="63" y="143"/>
                      <a:pt x="44" y="134"/>
                    </a:cubicBezTo>
                    <a:cubicBezTo>
                      <a:pt x="36" y="130"/>
                      <a:pt x="15" y="121"/>
                      <a:pt x="0" y="118"/>
                    </a:cubicBezTo>
                    <a:cubicBezTo>
                      <a:pt x="28" y="196"/>
                      <a:pt x="67" y="268"/>
                      <a:pt x="117" y="333"/>
                    </a:cubicBezTo>
                    <a:cubicBezTo>
                      <a:pt x="114" y="288"/>
                      <a:pt x="114" y="228"/>
                      <a:pt x="123" y="230"/>
                    </a:cubicBezTo>
                    <a:cubicBezTo>
                      <a:pt x="168" y="241"/>
                      <a:pt x="192" y="275"/>
                      <a:pt x="220" y="309"/>
                    </a:cubicBezTo>
                    <a:cubicBezTo>
                      <a:pt x="242" y="268"/>
                      <a:pt x="244" y="215"/>
                      <a:pt x="275" y="179"/>
                    </a:cubicBezTo>
                    <a:cubicBezTo>
                      <a:pt x="321" y="203"/>
                      <a:pt x="355" y="262"/>
                      <a:pt x="358" y="313"/>
                    </a:cubicBezTo>
                    <a:cubicBezTo>
                      <a:pt x="395" y="273"/>
                      <a:pt x="407" y="217"/>
                      <a:pt x="460" y="191"/>
                    </a:cubicBezTo>
                    <a:cubicBezTo>
                      <a:pt x="502" y="218"/>
                      <a:pt x="499" y="298"/>
                      <a:pt x="496" y="341"/>
                    </a:cubicBezTo>
                    <a:cubicBezTo>
                      <a:pt x="534" y="290"/>
                      <a:pt x="579" y="256"/>
                      <a:pt x="638" y="231"/>
                    </a:cubicBezTo>
                    <a:cubicBezTo>
                      <a:pt x="661" y="262"/>
                      <a:pt x="664" y="331"/>
                      <a:pt x="652" y="367"/>
                    </a:cubicBezTo>
                    <a:cubicBezTo>
                      <a:pt x="677" y="338"/>
                      <a:pt x="721" y="307"/>
                      <a:pt x="758" y="297"/>
                    </a:cubicBezTo>
                    <a:cubicBezTo>
                      <a:pt x="764" y="340"/>
                      <a:pt x="748" y="399"/>
                      <a:pt x="727" y="436"/>
                    </a:cubicBezTo>
                    <a:cubicBezTo>
                      <a:pt x="749" y="425"/>
                      <a:pt x="773" y="418"/>
                      <a:pt x="798" y="412"/>
                    </a:cubicBezTo>
                    <a:cubicBezTo>
                      <a:pt x="798" y="234"/>
                      <a:pt x="798" y="234"/>
                      <a:pt x="798" y="234"/>
                    </a:cubicBezTo>
                    <a:cubicBezTo>
                      <a:pt x="776" y="240"/>
                      <a:pt x="755" y="249"/>
                      <a:pt x="736" y="263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34"/>
              <p:cNvSpPr/>
              <p:nvPr/>
            </p:nvSpPr>
            <p:spPr bwMode="auto">
              <a:xfrm>
                <a:off x="7097" y="2110"/>
                <a:ext cx="582" cy="362"/>
              </a:xfrm>
              <a:custGeom>
                <a:avLst/>
                <a:gdLst>
                  <a:gd name="T0" fmla="*/ 613 w 684"/>
                  <a:gd name="T1" fmla="*/ 257 h 425"/>
                  <a:gd name="T2" fmla="*/ 644 w 684"/>
                  <a:gd name="T3" fmla="*/ 118 h 425"/>
                  <a:gd name="T4" fmla="*/ 538 w 684"/>
                  <a:gd name="T5" fmla="*/ 188 h 425"/>
                  <a:gd name="T6" fmla="*/ 524 w 684"/>
                  <a:gd name="T7" fmla="*/ 52 h 425"/>
                  <a:gd name="T8" fmla="*/ 382 w 684"/>
                  <a:gd name="T9" fmla="*/ 162 h 425"/>
                  <a:gd name="T10" fmla="*/ 346 w 684"/>
                  <a:gd name="T11" fmla="*/ 12 h 425"/>
                  <a:gd name="T12" fmla="*/ 244 w 684"/>
                  <a:gd name="T13" fmla="*/ 134 h 425"/>
                  <a:gd name="T14" fmla="*/ 161 w 684"/>
                  <a:gd name="T15" fmla="*/ 0 h 425"/>
                  <a:gd name="T16" fmla="*/ 106 w 684"/>
                  <a:gd name="T17" fmla="*/ 130 h 425"/>
                  <a:gd name="T18" fmla="*/ 9 w 684"/>
                  <a:gd name="T19" fmla="*/ 51 h 425"/>
                  <a:gd name="T20" fmla="*/ 3 w 684"/>
                  <a:gd name="T21" fmla="*/ 154 h 425"/>
                  <a:gd name="T22" fmla="*/ 172 w 684"/>
                  <a:gd name="T23" fmla="*/ 314 h 425"/>
                  <a:gd name="T24" fmla="*/ 170 w 684"/>
                  <a:gd name="T25" fmla="*/ 305 h 425"/>
                  <a:gd name="T26" fmla="*/ 152 w 684"/>
                  <a:gd name="T27" fmla="*/ 239 h 425"/>
                  <a:gd name="T28" fmla="*/ 278 w 684"/>
                  <a:gd name="T29" fmla="*/ 305 h 425"/>
                  <a:gd name="T30" fmla="*/ 278 w 684"/>
                  <a:gd name="T31" fmla="*/ 305 h 425"/>
                  <a:gd name="T32" fmla="*/ 327 w 684"/>
                  <a:gd name="T33" fmla="*/ 190 h 425"/>
                  <a:gd name="T34" fmla="*/ 369 w 684"/>
                  <a:gd name="T35" fmla="*/ 310 h 425"/>
                  <a:gd name="T36" fmla="*/ 480 w 684"/>
                  <a:gd name="T37" fmla="*/ 205 h 425"/>
                  <a:gd name="T38" fmla="*/ 485 w 684"/>
                  <a:gd name="T39" fmla="*/ 365 h 425"/>
                  <a:gd name="T40" fmla="*/ 643 w 684"/>
                  <a:gd name="T41" fmla="*/ 327 h 425"/>
                  <a:gd name="T42" fmla="*/ 587 w 684"/>
                  <a:gd name="T43" fmla="*/ 403 h 425"/>
                  <a:gd name="T44" fmla="*/ 680 w 684"/>
                  <a:gd name="T45" fmla="*/ 417 h 425"/>
                  <a:gd name="T46" fmla="*/ 678 w 684"/>
                  <a:gd name="T47" fmla="*/ 425 h 425"/>
                  <a:gd name="T48" fmla="*/ 684 w 684"/>
                  <a:gd name="T49" fmla="*/ 424 h 425"/>
                  <a:gd name="T50" fmla="*/ 684 w 684"/>
                  <a:gd name="T51" fmla="*/ 233 h 425"/>
                  <a:gd name="T52" fmla="*/ 613 w 684"/>
                  <a:gd name="T53" fmla="*/ 257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4" h="425">
                    <a:moveTo>
                      <a:pt x="613" y="257"/>
                    </a:moveTo>
                    <a:cubicBezTo>
                      <a:pt x="634" y="220"/>
                      <a:pt x="650" y="161"/>
                      <a:pt x="644" y="118"/>
                    </a:cubicBezTo>
                    <a:cubicBezTo>
                      <a:pt x="607" y="128"/>
                      <a:pt x="563" y="159"/>
                      <a:pt x="538" y="188"/>
                    </a:cubicBezTo>
                    <a:cubicBezTo>
                      <a:pt x="550" y="152"/>
                      <a:pt x="547" y="83"/>
                      <a:pt x="524" y="52"/>
                    </a:cubicBezTo>
                    <a:cubicBezTo>
                      <a:pt x="465" y="77"/>
                      <a:pt x="420" y="111"/>
                      <a:pt x="382" y="162"/>
                    </a:cubicBezTo>
                    <a:cubicBezTo>
                      <a:pt x="385" y="119"/>
                      <a:pt x="388" y="39"/>
                      <a:pt x="346" y="12"/>
                    </a:cubicBezTo>
                    <a:cubicBezTo>
                      <a:pt x="293" y="38"/>
                      <a:pt x="281" y="94"/>
                      <a:pt x="244" y="134"/>
                    </a:cubicBezTo>
                    <a:cubicBezTo>
                      <a:pt x="241" y="83"/>
                      <a:pt x="207" y="24"/>
                      <a:pt x="161" y="0"/>
                    </a:cubicBezTo>
                    <a:cubicBezTo>
                      <a:pt x="130" y="36"/>
                      <a:pt x="128" y="89"/>
                      <a:pt x="106" y="130"/>
                    </a:cubicBezTo>
                    <a:cubicBezTo>
                      <a:pt x="78" y="96"/>
                      <a:pt x="54" y="62"/>
                      <a:pt x="9" y="51"/>
                    </a:cubicBezTo>
                    <a:cubicBezTo>
                      <a:pt x="0" y="49"/>
                      <a:pt x="0" y="109"/>
                      <a:pt x="3" y="154"/>
                    </a:cubicBezTo>
                    <a:cubicBezTo>
                      <a:pt x="50" y="216"/>
                      <a:pt x="107" y="270"/>
                      <a:pt x="172" y="314"/>
                    </a:cubicBezTo>
                    <a:cubicBezTo>
                      <a:pt x="171" y="310"/>
                      <a:pt x="171" y="307"/>
                      <a:pt x="170" y="305"/>
                    </a:cubicBezTo>
                    <a:cubicBezTo>
                      <a:pt x="164" y="283"/>
                      <a:pt x="159" y="261"/>
                      <a:pt x="152" y="239"/>
                    </a:cubicBezTo>
                    <a:cubicBezTo>
                      <a:pt x="194" y="257"/>
                      <a:pt x="248" y="269"/>
                      <a:pt x="278" y="305"/>
                    </a:cubicBezTo>
                    <a:cubicBezTo>
                      <a:pt x="278" y="305"/>
                      <a:pt x="278" y="305"/>
                      <a:pt x="278" y="305"/>
                    </a:cubicBezTo>
                    <a:cubicBezTo>
                      <a:pt x="294" y="266"/>
                      <a:pt x="300" y="223"/>
                      <a:pt x="327" y="190"/>
                    </a:cubicBezTo>
                    <a:cubicBezTo>
                      <a:pt x="374" y="215"/>
                      <a:pt x="370" y="265"/>
                      <a:pt x="369" y="310"/>
                    </a:cubicBezTo>
                    <a:cubicBezTo>
                      <a:pt x="385" y="267"/>
                      <a:pt x="429" y="207"/>
                      <a:pt x="480" y="205"/>
                    </a:cubicBezTo>
                    <a:cubicBezTo>
                      <a:pt x="495" y="261"/>
                      <a:pt x="500" y="308"/>
                      <a:pt x="485" y="365"/>
                    </a:cubicBezTo>
                    <a:cubicBezTo>
                      <a:pt x="518" y="326"/>
                      <a:pt x="597" y="321"/>
                      <a:pt x="643" y="327"/>
                    </a:cubicBezTo>
                    <a:cubicBezTo>
                      <a:pt x="634" y="359"/>
                      <a:pt x="609" y="380"/>
                      <a:pt x="587" y="403"/>
                    </a:cubicBezTo>
                    <a:cubicBezTo>
                      <a:pt x="608" y="395"/>
                      <a:pt x="684" y="382"/>
                      <a:pt x="680" y="417"/>
                    </a:cubicBezTo>
                    <a:cubicBezTo>
                      <a:pt x="679" y="420"/>
                      <a:pt x="679" y="422"/>
                      <a:pt x="678" y="425"/>
                    </a:cubicBezTo>
                    <a:cubicBezTo>
                      <a:pt x="680" y="424"/>
                      <a:pt x="682" y="424"/>
                      <a:pt x="684" y="424"/>
                    </a:cubicBezTo>
                    <a:cubicBezTo>
                      <a:pt x="684" y="233"/>
                      <a:pt x="684" y="233"/>
                      <a:pt x="684" y="233"/>
                    </a:cubicBezTo>
                    <a:cubicBezTo>
                      <a:pt x="659" y="239"/>
                      <a:pt x="635" y="246"/>
                      <a:pt x="613" y="257"/>
                    </a:cubicBezTo>
                    <a:close/>
                  </a:path>
                </a:pathLst>
              </a:custGeom>
              <a:solidFill>
                <a:srgbClr val="B5DC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35"/>
              <p:cNvSpPr/>
              <p:nvPr/>
            </p:nvSpPr>
            <p:spPr bwMode="auto">
              <a:xfrm>
                <a:off x="7227" y="2272"/>
                <a:ext cx="452" cy="215"/>
              </a:xfrm>
              <a:custGeom>
                <a:avLst/>
                <a:gdLst>
                  <a:gd name="T0" fmla="*/ 435 w 532"/>
                  <a:gd name="T1" fmla="*/ 213 h 252"/>
                  <a:gd name="T2" fmla="*/ 491 w 532"/>
                  <a:gd name="T3" fmla="*/ 137 h 252"/>
                  <a:gd name="T4" fmla="*/ 333 w 532"/>
                  <a:gd name="T5" fmla="*/ 175 h 252"/>
                  <a:gd name="T6" fmla="*/ 328 w 532"/>
                  <a:gd name="T7" fmla="*/ 15 h 252"/>
                  <a:gd name="T8" fmla="*/ 217 w 532"/>
                  <a:gd name="T9" fmla="*/ 120 h 252"/>
                  <a:gd name="T10" fmla="*/ 175 w 532"/>
                  <a:gd name="T11" fmla="*/ 0 h 252"/>
                  <a:gd name="T12" fmla="*/ 126 w 532"/>
                  <a:gd name="T13" fmla="*/ 115 h 252"/>
                  <a:gd name="T14" fmla="*/ 126 w 532"/>
                  <a:gd name="T15" fmla="*/ 115 h 252"/>
                  <a:gd name="T16" fmla="*/ 0 w 532"/>
                  <a:gd name="T17" fmla="*/ 49 h 252"/>
                  <a:gd name="T18" fmla="*/ 18 w 532"/>
                  <a:gd name="T19" fmla="*/ 115 h 252"/>
                  <a:gd name="T20" fmla="*/ 20 w 532"/>
                  <a:gd name="T21" fmla="*/ 124 h 252"/>
                  <a:gd name="T22" fmla="*/ 191 w 532"/>
                  <a:gd name="T23" fmla="*/ 208 h 252"/>
                  <a:gd name="T24" fmla="*/ 526 w 532"/>
                  <a:gd name="T25" fmla="*/ 235 h 252"/>
                  <a:gd name="T26" fmla="*/ 528 w 532"/>
                  <a:gd name="T27" fmla="*/ 227 h 252"/>
                  <a:gd name="T28" fmla="*/ 435 w 532"/>
                  <a:gd name="T29" fmla="*/ 213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2" h="252">
                    <a:moveTo>
                      <a:pt x="435" y="213"/>
                    </a:moveTo>
                    <a:cubicBezTo>
                      <a:pt x="457" y="190"/>
                      <a:pt x="482" y="169"/>
                      <a:pt x="491" y="137"/>
                    </a:cubicBezTo>
                    <a:cubicBezTo>
                      <a:pt x="445" y="131"/>
                      <a:pt x="366" y="136"/>
                      <a:pt x="333" y="175"/>
                    </a:cubicBezTo>
                    <a:cubicBezTo>
                      <a:pt x="348" y="118"/>
                      <a:pt x="343" y="71"/>
                      <a:pt x="328" y="15"/>
                    </a:cubicBezTo>
                    <a:cubicBezTo>
                      <a:pt x="277" y="17"/>
                      <a:pt x="233" y="77"/>
                      <a:pt x="217" y="120"/>
                    </a:cubicBezTo>
                    <a:cubicBezTo>
                      <a:pt x="218" y="75"/>
                      <a:pt x="222" y="25"/>
                      <a:pt x="175" y="0"/>
                    </a:cubicBezTo>
                    <a:cubicBezTo>
                      <a:pt x="148" y="33"/>
                      <a:pt x="142" y="76"/>
                      <a:pt x="126" y="115"/>
                    </a:cubicBezTo>
                    <a:cubicBezTo>
                      <a:pt x="126" y="115"/>
                      <a:pt x="126" y="115"/>
                      <a:pt x="126" y="115"/>
                    </a:cubicBezTo>
                    <a:cubicBezTo>
                      <a:pt x="96" y="79"/>
                      <a:pt x="42" y="67"/>
                      <a:pt x="0" y="49"/>
                    </a:cubicBezTo>
                    <a:cubicBezTo>
                      <a:pt x="7" y="71"/>
                      <a:pt x="12" y="93"/>
                      <a:pt x="18" y="115"/>
                    </a:cubicBezTo>
                    <a:cubicBezTo>
                      <a:pt x="19" y="117"/>
                      <a:pt x="19" y="120"/>
                      <a:pt x="20" y="124"/>
                    </a:cubicBezTo>
                    <a:cubicBezTo>
                      <a:pt x="72" y="159"/>
                      <a:pt x="129" y="187"/>
                      <a:pt x="191" y="208"/>
                    </a:cubicBezTo>
                    <a:cubicBezTo>
                      <a:pt x="302" y="245"/>
                      <a:pt x="416" y="252"/>
                      <a:pt x="526" y="235"/>
                    </a:cubicBezTo>
                    <a:cubicBezTo>
                      <a:pt x="527" y="232"/>
                      <a:pt x="527" y="230"/>
                      <a:pt x="528" y="227"/>
                    </a:cubicBezTo>
                    <a:cubicBezTo>
                      <a:pt x="532" y="192"/>
                      <a:pt x="456" y="205"/>
                      <a:pt x="435" y="213"/>
                    </a:cubicBezTo>
                    <a:close/>
                  </a:path>
                </a:pathLst>
              </a:custGeom>
              <a:solidFill>
                <a:srgbClr val="D8F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36"/>
              <p:cNvSpPr/>
              <p:nvPr/>
            </p:nvSpPr>
            <p:spPr bwMode="auto">
              <a:xfrm>
                <a:off x="6338" y="2765"/>
                <a:ext cx="101" cy="100"/>
              </a:xfrm>
              <a:custGeom>
                <a:avLst/>
                <a:gdLst>
                  <a:gd name="T0" fmla="*/ 49 w 118"/>
                  <a:gd name="T1" fmla="*/ 5 h 117"/>
                  <a:gd name="T2" fmla="*/ 112 w 118"/>
                  <a:gd name="T3" fmla="*/ 48 h 117"/>
                  <a:gd name="T4" fmla="*/ 70 w 118"/>
                  <a:gd name="T5" fmla="*/ 111 h 117"/>
                  <a:gd name="T6" fmla="*/ 6 w 118"/>
                  <a:gd name="T7" fmla="*/ 69 h 117"/>
                  <a:gd name="T8" fmla="*/ 49 w 118"/>
                  <a:gd name="T9" fmla="*/ 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7">
                    <a:moveTo>
                      <a:pt x="49" y="5"/>
                    </a:moveTo>
                    <a:cubicBezTo>
                      <a:pt x="78" y="0"/>
                      <a:pt x="106" y="19"/>
                      <a:pt x="112" y="48"/>
                    </a:cubicBezTo>
                    <a:cubicBezTo>
                      <a:pt x="118" y="77"/>
                      <a:pt x="99" y="105"/>
                      <a:pt x="70" y="111"/>
                    </a:cubicBezTo>
                    <a:cubicBezTo>
                      <a:pt x="41" y="117"/>
                      <a:pt x="12" y="98"/>
                      <a:pt x="6" y="69"/>
                    </a:cubicBezTo>
                    <a:cubicBezTo>
                      <a:pt x="0" y="40"/>
                      <a:pt x="19" y="11"/>
                      <a:pt x="49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437"/>
              <p:cNvSpPr/>
              <p:nvPr/>
            </p:nvSpPr>
            <p:spPr bwMode="auto">
              <a:xfrm>
                <a:off x="6364" y="2772"/>
                <a:ext cx="33" cy="16"/>
              </a:xfrm>
              <a:custGeom>
                <a:avLst/>
                <a:gdLst>
                  <a:gd name="T0" fmla="*/ 19 w 39"/>
                  <a:gd name="T1" fmla="*/ 2 h 18"/>
                  <a:gd name="T2" fmla="*/ 39 w 39"/>
                  <a:gd name="T3" fmla="*/ 5 h 18"/>
                  <a:gd name="T4" fmla="*/ 21 w 39"/>
                  <a:gd name="T5" fmla="*/ 16 h 18"/>
                  <a:gd name="T6" fmla="*/ 1 w 39"/>
                  <a:gd name="T7" fmla="*/ 13 h 18"/>
                  <a:gd name="T8" fmla="*/ 19 w 3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8">
                    <a:moveTo>
                      <a:pt x="19" y="2"/>
                    </a:moveTo>
                    <a:cubicBezTo>
                      <a:pt x="29" y="0"/>
                      <a:pt x="38" y="2"/>
                      <a:pt x="39" y="5"/>
                    </a:cubicBezTo>
                    <a:cubicBezTo>
                      <a:pt x="39" y="9"/>
                      <a:pt x="32" y="14"/>
                      <a:pt x="21" y="16"/>
                    </a:cubicBezTo>
                    <a:cubicBezTo>
                      <a:pt x="11" y="18"/>
                      <a:pt x="2" y="17"/>
                      <a:pt x="1" y="13"/>
                    </a:cubicBezTo>
                    <a:cubicBezTo>
                      <a:pt x="0" y="9"/>
                      <a:pt x="8" y="4"/>
                      <a:pt x="19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438"/>
              <p:cNvSpPr/>
              <p:nvPr/>
            </p:nvSpPr>
            <p:spPr bwMode="auto">
              <a:xfrm>
                <a:off x="6372" y="2778"/>
                <a:ext cx="18" cy="8"/>
              </a:xfrm>
              <a:custGeom>
                <a:avLst/>
                <a:gdLst>
                  <a:gd name="T0" fmla="*/ 10 w 21"/>
                  <a:gd name="T1" fmla="*/ 2 h 9"/>
                  <a:gd name="T2" fmla="*/ 21 w 21"/>
                  <a:gd name="T3" fmla="*/ 3 h 9"/>
                  <a:gd name="T4" fmla="*/ 11 w 21"/>
                  <a:gd name="T5" fmla="*/ 8 h 9"/>
                  <a:gd name="T6" fmla="*/ 0 w 21"/>
                  <a:gd name="T7" fmla="*/ 7 h 9"/>
                  <a:gd name="T8" fmla="*/ 10 w 21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0" y="2"/>
                    </a:moveTo>
                    <a:cubicBezTo>
                      <a:pt x="16" y="0"/>
                      <a:pt x="21" y="1"/>
                      <a:pt x="21" y="3"/>
                    </a:cubicBezTo>
                    <a:cubicBezTo>
                      <a:pt x="21" y="4"/>
                      <a:pt x="17" y="7"/>
                      <a:pt x="11" y="8"/>
                    </a:cubicBezTo>
                    <a:cubicBezTo>
                      <a:pt x="5" y="9"/>
                      <a:pt x="0" y="9"/>
                      <a:pt x="0" y="7"/>
                    </a:cubicBezTo>
                    <a:cubicBezTo>
                      <a:pt x="0" y="5"/>
                      <a:pt x="4" y="3"/>
                      <a:pt x="10" y="2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439"/>
              <p:cNvSpPr/>
              <p:nvPr/>
            </p:nvSpPr>
            <p:spPr bwMode="auto">
              <a:xfrm>
                <a:off x="6376" y="2758"/>
                <a:ext cx="7" cy="24"/>
              </a:xfrm>
              <a:custGeom>
                <a:avLst/>
                <a:gdLst>
                  <a:gd name="T0" fmla="*/ 7 w 7"/>
                  <a:gd name="T1" fmla="*/ 24 h 24"/>
                  <a:gd name="T2" fmla="*/ 5 w 7"/>
                  <a:gd name="T3" fmla="*/ 24 h 24"/>
                  <a:gd name="T4" fmla="*/ 0 w 7"/>
                  <a:gd name="T5" fmla="*/ 1 h 24"/>
                  <a:gd name="T6" fmla="*/ 2 w 7"/>
                  <a:gd name="T7" fmla="*/ 0 h 24"/>
                  <a:gd name="T8" fmla="*/ 7 w 7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">
                    <a:moveTo>
                      <a:pt x="7" y="24"/>
                    </a:moveTo>
                    <a:lnTo>
                      <a:pt x="5" y="2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" y="24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440"/>
              <p:cNvSpPr/>
              <p:nvPr/>
            </p:nvSpPr>
            <p:spPr bwMode="auto">
              <a:xfrm>
                <a:off x="6389" y="2783"/>
                <a:ext cx="36" cy="40"/>
              </a:xfrm>
              <a:custGeom>
                <a:avLst/>
                <a:gdLst>
                  <a:gd name="T0" fmla="*/ 17 w 43"/>
                  <a:gd name="T1" fmla="*/ 2 h 47"/>
                  <a:gd name="T2" fmla="*/ 41 w 43"/>
                  <a:gd name="T3" fmla="*/ 20 h 47"/>
                  <a:gd name="T4" fmla="*/ 26 w 43"/>
                  <a:gd name="T5" fmla="*/ 45 h 47"/>
                  <a:gd name="T6" fmla="*/ 3 w 43"/>
                  <a:gd name="T7" fmla="*/ 27 h 47"/>
                  <a:gd name="T8" fmla="*/ 17 w 43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7">
                    <a:moveTo>
                      <a:pt x="17" y="2"/>
                    </a:moveTo>
                    <a:cubicBezTo>
                      <a:pt x="28" y="0"/>
                      <a:pt x="39" y="8"/>
                      <a:pt x="41" y="20"/>
                    </a:cubicBezTo>
                    <a:cubicBezTo>
                      <a:pt x="43" y="31"/>
                      <a:pt x="37" y="43"/>
                      <a:pt x="26" y="45"/>
                    </a:cubicBezTo>
                    <a:cubicBezTo>
                      <a:pt x="15" y="47"/>
                      <a:pt x="5" y="39"/>
                      <a:pt x="3" y="27"/>
                    </a:cubicBezTo>
                    <a:cubicBezTo>
                      <a:pt x="0" y="16"/>
                      <a:pt x="7" y="5"/>
                      <a:pt x="1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Oval 441"/>
              <p:cNvSpPr>
                <a:spLocks noChangeArrowheads="1"/>
              </p:cNvSpPr>
              <p:nvPr/>
            </p:nvSpPr>
            <p:spPr bwMode="auto">
              <a:xfrm>
                <a:off x="596" y="2415"/>
                <a:ext cx="91" cy="92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Oval 442"/>
              <p:cNvSpPr>
                <a:spLocks noChangeArrowheads="1"/>
              </p:cNvSpPr>
              <p:nvPr/>
            </p:nvSpPr>
            <p:spPr bwMode="auto">
              <a:xfrm>
                <a:off x="625" y="2419"/>
                <a:ext cx="32" cy="12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Oval 443"/>
              <p:cNvSpPr>
                <a:spLocks noChangeArrowheads="1"/>
              </p:cNvSpPr>
              <p:nvPr/>
            </p:nvSpPr>
            <p:spPr bwMode="auto">
              <a:xfrm>
                <a:off x="631" y="2425"/>
                <a:ext cx="18" cy="6"/>
              </a:xfrm>
              <a:prstGeom prst="ellipse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Rectangle 444"/>
              <p:cNvSpPr>
                <a:spLocks noChangeArrowheads="1"/>
              </p:cNvSpPr>
              <p:nvPr/>
            </p:nvSpPr>
            <p:spPr bwMode="auto">
              <a:xfrm>
                <a:off x="640" y="2403"/>
                <a:ext cx="2" cy="2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Oval 445"/>
              <p:cNvSpPr>
                <a:spLocks noChangeArrowheads="1"/>
              </p:cNvSpPr>
              <p:nvPr/>
            </p:nvSpPr>
            <p:spPr bwMode="auto">
              <a:xfrm>
                <a:off x="645" y="2436"/>
                <a:ext cx="33" cy="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Oval 446"/>
              <p:cNvSpPr>
                <a:spLocks noChangeArrowheads="1"/>
              </p:cNvSpPr>
              <p:nvPr/>
            </p:nvSpPr>
            <p:spPr bwMode="auto">
              <a:xfrm>
                <a:off x="675" y="2564"/>
                <a:ext cx="117" cy="118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Oval 447"/>
              <p:cNvSpPr>
                <a:spLocks noChangeArrowheads="1"/>
              </p:cNvSpPr>
              <p:nvPr/>
            </p:nvSpPr>
            <p:spPr bwMode="auto">
              <a:xfrm>
                <a:off x="711" y="2569"/>
                <a:ext cx="42" cy="1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Oval 448"/>
              <p:cNvSpPr>
                <a:spLocks noChangeArrowheads="1"/>
              </p:cNvSpPr>
              <p:nvPr/>
            </p:nvSpPr>
            <p:spPr bwMode="auto">
              <a:xfrm>
                <a:off x="721" y="2576"/>
                <a:ext cx="23" cy="8"/>
              </a:xfrm>
              <a:prstGeom prst="ellipse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Rectangle 449"/>
              <p:cNvSpPr>
                <a:spLocks noChangeArrowheads="1"/>
              </p:cNvSpPr>
              <p:nvPr/>
            </p:nvSpPr>
            <p:spPr bwMode="auto">
              <a:xfrm>
                <a:off x="732" y="2549"/>
                <a:ext cx="2" cy="30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Oval 450"/>
              <p:cNvSpPr>
                <a:spLocks noChangeArrowheads="1"/>
              </p:cNvSpPr>
              <p:nvPr/>
            </p:nvSpPr>
            <p:spPr bwMode="auto">
              <a:xfrm>
                <a:off x="738" y="2590"/>
                <a:ext cx="42" cy="4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451"/>
              <p:cNvSpPr/>
              <p:nvPr/>
            </p:nvSpPr>
            <p:spPr bwMode="auto">
              <a:xfrm>
                <a:off x="382" y="2724"/>
                <a:ext cx="100" cy="99"/>
              </a:xfrm>
              <a:custGeom>
                <a:avLst/>
                <a:gdLst>
                  <a:gd name="T0" fmla="*/ 48 w 118"/>
                  <a:gd name="T1" fmla="*/ 5 h 117"/>
                  <a:gd name="T2" fmla="*/ 112 w 118"/>
                  <a:gd name="T3" fmla="*/ 48 h 117"/>
                  <a:gd name="T4" fmla="*/ 70 w 118"/>
                  <a:gd name="T5" fmla="*/ 111 h 117"/>
                  <a:gd name="T6" fmla="*/ 6 w 118"/>
                  <a:gd name="T7" fmla="*/ 69 h 117"/>
                  <a:gd name="T8" fmla="*/ 48 w 118"/>
                  <a:gd name="T9" fmla="*/ 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7">
                    <a:moveTo>
                      <a:pt x="48" y="5"/>
                    </a:moveTo>
                    <a:cubicBezTo>
                      <a:pt x="78" y="0"/>
                      <a:pt x="106" y="19"/>
                      <a:pt x="112" y="48"/>
                    </a:cubicBezTo>
                    <a:cubicBezTo>
                      <a:pt x="118" y="77"/>
                      <a:pt x="99" y="105"/>
                      <a:pt x="70" y="111"/>
                    </a:cubicBezTo>
                    <a:cubicBezTo>
                      <a:pt x="40" y="117"/>
                      <a:pt x="12" y="98"/>
                      <a:pt x="6" y="69"/>
                    </a:cubicBezTo>
                    <a:cubicBezTo>
                      <a:pt x="0" y="40"/>
                      <a:pt x="19" y="11"/>
                      <a:pt x="48" y="5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452"/>
              <p:cNvSpPr/>
              <p:nvPr/>
            </p:nvSpPr>
            <p:spPr bwMode="auto">
              <a:xfrm>
                <a:off x="408" y="2730"/>
                <a:ext cx="33" cy="16"/>
              </a:xfrm>
              <a:custGeom>
                <a:avLst/>
                <a:gdLst>
                  <a:gd name="T0" fmla="*/ 18 w 39"/>
                  <a:gd name="T1" fmla="*/ 2 h 18"/>
                  <a:gd name="T2" fmla="*/ 39 w 39"/>
                  <a:gd name="T3" fmla="*/ 5 h 18"/>
                  <a:gd name="T4" fmla="*/ 21 w 39"/>
                  <a:gd name="T5" fmla="*/ 16 h 18"/>
                  <a:gd name="T6" fmla="*/ 1 w 39"/>
                  <a:gd name="T7" fmla="*/ 13 h 18"/>
                  <a:gd name="T8" fmla="*/ 18 w 3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8">
                    <a:moveTo>
                      <a:pt x="18" y="2"/>
                    </a:moveTo>
                    <a:cubicBezTo>
                      <a:pt x="29" y="0"/>
                      <a:pt x="38" y="2"/>
                      <a:pt x="39" y="5"/>
                    </a:cubicBezTo>
                    <a:cubicBezTo>
                      <a:pt x="39" y="9"/>
                      <a:pt x="31" y="14"/>
                      <a:pt x="21" y="16"/>
                    </a:cubicBezTo>
                    <a:cubicBezTo>
                      <a:pt x="11" y="18"/>
                      <a:pt x="2" y="17"/>
                      <a:pt x="1" y="13"/>
                    </a:cubicBezTo>
                    <a:cubicBezTo>
                      <a:pt x="0" y="9"/>
                      <a:pt x="8" y="4"/>
                      <a:pt x="18" y="2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 453"/>
              <p:cNvSpPr/>
              <p:nvPr/>
            </p:nvSpPr>
            <p:spPr bwMode="auto">
              <a:xfrm>
                <a:off x="415" y="2736"/>
                <a:ext cx="19" cy="8"/>
              </a:xfrm>
              <a:custGeom>
                <a:avLst/>
                <a:gdLst>
                  <a:gd name="T0" fmla="*/ 11 w 22"/>
                  <a:gd name="T1" fmla="*/ 2 h 9"/>
                  <a:gd name="T2" fmla="*/ 22 w 22"/>
                  <a:gd name="T3" fmla="*/ 3 h 9"/>
                  <a:gd name="T4" fmla="*/ 12 w 22"/>
                  <a:gd name="T5" fmla="*/ 8 h 9"/>
                  <a:gd name="T6" fmla="*/ 1 w 22"/>
                  <a:gd name="T7" fmla="*/ 7 h 9"/>
                  <a:gd name="T8" fmla="*/ 11 w 2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1" y="2"/>
                    </a:moveTo>
                    <a:cubicBezTo>
                      <a:pt x="16" y="0"/>
                      <a:pt x="21" y="1"/>
                      <a:pt x="22" y="3"/>
                    </a:cubicBezTo>
                    <a:cubicBezTo>
                      <a:pt x="22" y="4"/>
                      <a:pt x="18" y="7"/>
                      <a:pt x="12" y="8"/>
                    </a:cubicBezTo>
                    <a:cubicBezTo>
                      <a:pt x="6" y="9"/>
                      <a:pt x="1" y="9"/>
                      <a:pt x="1" y="7"/>
                    </a:cubicBezTo>
                    <a:cubicBezTo>
                      <a:pt x="0" y="5"/>
                      <a:pt x="5" y="3"/>
                      <a:pt x="11" y="2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 454"/>
              <p:cNvSpPr/>
              <p:nvPr/>
            </p:nvSpPr>
            <p:spPr bwMode="auto">
              <a:xfrm>
                <a:off x="419" y="2716"/>
                <a:ext cx="7" cy="24"/>
              </a:xfrm>
              <a:custGeom>
                <a:avLst/>
                <a:gdLst>
                  <a:gd name="T0" fmla="*/ 7 w 7"/>
                  <a:gd name="T1" fmla="*/ 23 h 24"/>
                  <a:gd name="T2" fmla="*/ 6 w 7"/>
                  <a:gd name="T3" fmla="*/ 24 h 24"/>
                  <a:gd name="T4" fmla="*/ 0 w 7"/>
                  <a:gd name="T5" fmla="*/ 1 h 24"/>
                  <a:gd name="T6" fmla="*/ 3 w 7"/>
                  <a:gd name="T7" fmla="*/ 0 h 24"/>
                  <a:gd name="T8" fmla="*/ 7 w 7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">
                    <a:moveTo>
                      <a:pt x="7" y="23"/>
                    </a:moveTo>
                    <a:lnTo>
                      <a:pt x="6" y="2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 455"/>
              <p:cNvSpPr/>
              <p:nvPr/>
            </p:nvSpPr>
            <p:spPr bwMode="auto">
              <a:xfrm>
                <a:off x="432" y="2742"/>
                <a:ext cx="37" cy="40"/>
              </a:xfrm>
              <a:custGeom>
                <a:avLst/>
                <a:gdLst>
                  <a:gd name="T0" fmla="*/ 17 w 43"/>
                  <a:gd name="T1" fmla="*/ 2 h 47"/>
                  <a:gd name="T2" fmla="*/ 41 w 43"/>
                  <a:gd name="T3" fmla="*/ 20 h 47"/>
                  <a:gd name="T4" fmla="*/ 26 w 43"/>
                  <a:gd name="T5" fmla="*/ 45 h 47"/>
                  <a:gd name="T6" fmla="*/ 2 w 43"/>
                  <a:gd name="T7" fmla="*/ 27 h 47"/>
                  <a:gd name="T8" fmla="*/ 17 w 43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7">
                    <a:moveTo>
                      <a:pt x="17" y="2"/>
                    </a:moveTo>
                    <a:cubicBezTo>
                      <a:pt x="28" y="0"/>
                      <a:pt x="38" y="8"/>
                      <a:pt x="41" y="20"/>
                    </a:cubicBezTo>
                    <a:cubicBezTo>
                      <a:pt x="43" y="31"/>
                      <a:pt x="36" y="43"/>
                      <a:pt x="26" y="45"/>
                    </a:cubicBezTo>
                    <a:cubicBezTo>
                      <a:pt x="15" y="47"/>
                      <a:pt x="5" y="39"/>
                      <a:pt x="2" y="27"/>
                    </a:cubicBezTo>
                    <a:cubicBezTo>
                      <a:pt x="0" y="16"/>
                      <a:pt x="7" y="5"/>
                      <a:pt x="1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Oval 456"/>
              <p:cNvSpPr>
                <a:spLocks noChangeArrowheads="1"/>
              </p:cNvSpPr>
              <p:nvPr/>
            </p:nvSpPr>
            <p:spPr bwMode="auto">
              <a:xfrm>
                <a:off x="1242" y="2626"/>
                <a:ext cx="149" cy="149"/>
              </a:xfrm>
              <a:prstGeom prst="ellipse">
                <a:avLst/>
              </a:pr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Oval 457"/>
              <p:cNvSpPr>
                <a:spLocks noChangeArrowheads="1"/>
              </p:cNvSpPr>
              <p:nvPr/>
            </p:nvSpPr>
            <p:spPr bwMode="auto">
              <a:xfrm>
                <a:off x="1288" y="2632"/>
                <a:ext cx="54" cy="19"/>
              </a:xfrm>
              <a:prstGeom prst="ellipse">
                <a:avLst/>
              </a:pr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Oval 458"/>
              <p:cNvSpPr>
                <a:spLocks noChangeArrowheads="1"/>
              </p:cNvSpPr>
              <p:nvPr/>
            </p:nvSpPr>
            <p:spPr bwMode="auto">
              <a:xfrm>
                <a:off x="1300" y="2641"/>
                <a:ext cx="30" cy="9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Rectangle 459"/>
              <p:cNvSpPr>
                <a:spLocks noChangeArrowheads="1"/>
              </p:cNvSpPr>
              <p:nvPr/>
            </p:nvSpPr>
            <p:spPr bwMode="auto">
              <a:xfrm>
                <a:off x="1315" y="2606"/>
                <a:ext cx="3" cy="38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Oval 460"/>
              <p:cNvSpPr>
                <a:spLocks noChangeArrowheads="1"/>
              </p:cNvSpPr>
              <p:nvPr/>
            </p:nvSpPr>
            <p:spPr bwMode="auto">
              <a:xfrm>
                <a:off x="1322" y="2657"/>
                <a:ext cx="54" cy="61"/>
              </a:xfrm>
              <a:prstGeom prst="ellipse">
                <a:avLst/>
              </a:pr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461"/>
              <p:cNvSpPr/>
              <p:nvPr/>
            </p:nvSpPr>
            <p:spPr bwMode="auto">
              <a:xfrm>
                <a:off x="923" y="2391"/>
                <a:ext cx="120" cy="120"/>
              </a:xfrm>
              <a:custGeom>
                <a:avLst/>
                <a:gdLst>
                  <a:gd name="T0" fmla="*/ 51 w 141"/>
                  <a:gd name="T1" fmla="*/ 11 h 141"/>
                  <a:gd name="T2" fmla="*/ 130 w 141"/>
                  <a:gd name="T3" fmla="*/ 50 h 141"/>
                  <a:gd name="T4" fmla="*/ 91 w 141"/>
                  <a:gd name="T5" fmla="*/ 130 h 141"/>
                  <a:gd name="T6" fmla="*/ 11 w 141"/>
                  <a:gd name="T7" fmla="*/ 91 h 141"/>
                  <a:gd name="T8" fmla="*/ 51 w 141"/>
                  <a:gd name="T9" fmla="*/ 1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41">
                    <a:moveTo>
                      <a:pt x="51" y="11"/>
                    </a:moveTo>
                    <a:cubicBezTo>
                      <a:pt x="83" y="0"/>
                      <a:pt x="119" y="17"/>
                      <a:pt x="130" y="50"/>
                    </a:cubicBezTo>
                    <a:cubicBezTo>
                      <a:pt x="141" y="83"/>
                      <a:pt x="124" y="119"/>
                      <a:pt x="91" y="130"/>
                    </a:cubicBezTo>
                    <a:cubicBezTo>
                      <a:pt x="58" y="141"/>
                      <a:pt x="22" y="123"/>
                      <a:pt x="11" y="91"/>
                    </a:cubicBezTo>
                    <a:cubicBezTo>
                      <a:pt x="0" y="58"/>
                      <a:pt x="18" y="22"/>
                      <a:pt x="51" y="11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462"/>
              <p:cNvSpPr/>
              <p:nvPr/>
            </p:nvSpPr>
            <p:spPr bwMode="auto">
              <a:xfrm>
                <a:off x="950" y="2401"/>
                <a:ext cx="38" cy="20"/>
              </a:xfrm>
              <a:custGeom>
                <a:avLst/>
                <a:gdLst>
                  <a:gd name="T0" fmla="*/ 20 w 45"/>
                  <a:gd name="T1" fmla="*/ 4 h 24"/>
                  <a:gd name="T2" fmla="*/ 44 w 45"/>
                  <a:gd name="T3" fmla="*/ 5 h 24"/>
                  <a:gd name="T4" fmla="*/ 25 w 45"/>
                  <a:gd name="T5" fmla="*/ 20 h 24"/>
                  <a:gd name="T6" fmla="*/ 2 w 45"/>
                  <a:gd name="T7" fmla="*/ 19 h 24"/>
                  <a:gd name="T8" fmla="*/ 20 w 45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4">
                    <a:moveTo>
                      <a:pt x="20" y="4"/>
                    </a:moveTo>
                    <a:cubicBezTo>
                      <a:pt x="32" y="0"/>
                      <a:pt x="42" y="1"/>
                      <a:pt x="44" y="5"/>
                    </a:cubicBezTo>
                    <a:cubicBezTo>
                      <a:pt x="45" y="9"/>
                      <a:pt x="37" y="16"/>
                      <a:pt x="25" y="20"/>
                    </a:cubicBezTo>
                    <a:cubicBezTo>
                      <a:pt x="14" y="24"/>
                      <a:pt x="3" y="24"/>
                      <a:pt x="2" y="19"/>
                    </a:cubicBezTo>
                    <a:cubicBezTo>
                      <a:pt x="0" y="15"/>
                      <a:pt x="8" y="8"/>
                      <a:pt x="20" y="4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463"/>
              <p:cNvSpPr/>
              <p:nvPr/>
            </p:nvSpPr>
            <p:spPr bwMode="auto">
              <a:xfrm>
                <a:off x="959" y="2408"/>
                <a:ext cx="21" cy="11"/>
              </a:xfrm>
              <a:custGeom>
                <a:avLst/>
                <a:gdLst>
                  <a:gd name="T0" fmla="*/ 12 w 25"/>
                  <a:gd name="T1" fmla="*/ 3 h 12"/>
                  <a:gd name="T2" fmla="*/ 24 w 25"/>
                  <a:gd name="T3" fmla="*/ 2 h 12"/>
                  <a:gd name="T4" fmla="*/ 14 w 25"/>
                  <a:gd name="T5" fmla="*/ 10 h 12"/>
                  <a:gd name="T6" fmla="*/ 1 w 25"/>
                  <a:gd name="T7" fmla="*/ 10 h 12"/>
                  <a:gd name="T8" fmla="*/ 12 w 2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2">
                    <a:moveTo>
                      <a:pt x="12" y="3"/>
                    </a:moveTo>
                    <a:cubicBezTo>
                      <a:pt x="18" y="0"/>
                      <a:pt x="24" y="0"/>
                      <a:pt x="24" y="2"/>
                    </a:cubicBezTo>
                    <a:cubicBezTo>
                      <a:pt x="25" y="4"/>
                      <a:pt x="20" y="7"/>
                      <a:pt x="14" y="10"/>
                    </a:cubicBezTo>
                    <a:cubicBezTo>
                      <a:pt x="7" y="12"/>
                      <a:pt x="2" y="12"/>
                      <a:pt x="1" y="10"/>
                    </a:cubicBezTo>
                    <a:cubicBezTo>
                      <a:pt x="0" y="8"/>
                      <a:pt x="5" y="5"/>
                      <a:pt x="12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464"/>
              <p:cNvSpPr/>
              <p:nvPr/>
            </p:nvSpPr>
            <p:spPr bwMode="auto">
              <a:xfrm>
                <a:off x="961" y="2386"/>
                <a:ext cx="11" cy="27"/>
              </a:xfrm>
              <a:custGeom>
                <a:avLst/>
                <a:gdLst>
                  <a:gd name="T0" fmla="*/ 11 w 11"/>
                  <a:gd name="T1" fmla="*/ 26 h 27"/>
                  <a:gd name="T2" fmla="*/ 8 w 11"/>
                  <a:gd name="T3" fmla="*/ 27 h 27"/>
                  <a:gd name="T4" fmla="*/ 0 w 11"/>
                  <a:gd name="T5" fmla="*/ 1 h 27"/>
                  <a:gd name="T6" fmla="*/ 1 w 11"/>
                  <a:gd name="T7" fmla="*/ 0 h 27"/>
                  <a:gd name="T8" fmla="*/ 11 w 11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7">
                    <a:moveTo>
                      <a:pt x="11" y="26"/>
                    </a:moveTo>
                    <a:lnTo>
                      <a:pt x="8" y="2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1" y="26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465"/>
              <p:cNvSpPr/>
              <p:nvPr/>
            </p:nvSpPr>
            <p:spPr bwMode="auto">
              <a:xfrm>
                <a:off x="980" y="2410"/>
                <a:ext cx="44" cy="48"/>
              </a:xfrm>
              <a:custGeom>
                <a:avLst/>
                <a:gdLst>
                  <a:gd name="T0" fmla="*/ 18 w 52"/>
                  <a:gd name="T1" fmla="*/ 4 h 56"/>
                  <a:gd name="T2" fmla="*/ 48 w 52"/>
                  <a:gd name="T3" fmla="*/ 21 h 56"/>
                  <a:gd name="T4" fmla="*/ 34 w 52"/>
                  <a:gd name="T5" fmla="*/ 52 h 56"/>
                  <a:gd name="T6" fmla="*/ 5 w 52"/>
                  <a:gd name="T7" fmla="*/ 36 h 56"/>
                  <a:gd name="T8" fmla="*/ 18 w 52"/>
                  <a:gd name="T9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6">
                    <a:moveTo>
                      <a:pt x="18" y="4"/>
                    </a:moveTo>
                    <a:cubicBezTo>
                      <a:pt x="30" y="0"/>
                      <a:pt x="44" y="8"/>
                      <a:pt x="48" y="21"/>
                    </a:cubicBezTo>
                    <a:cubicBezTo>
                      <a:pt x="52" y="34"/>
                      <a:pt x="46" y="48"/>
                      <a:pt x="34" y="52"/>
                    </a:cubicBezTo>
                    <a:cubicBezTo>
                      <a:pt x="23" y="56"/>
                      <a:pt x="9" y="49"/>
                      <a:pt x="5" y="36"/>
                    </a:cubicBezTo>
                    <a:cubicBezTo>
                      <a:pt x="0" y="22"/>
                      <a:pt x="6" y="8"/>
                      <a:pt x="18" y="4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466"/>
              <p:cNvSpPr/>
              <p:nvPr/>
            </p:nvSpPr>
            <p:spPr bwMode="auto">
              <a:xfrm>
                <a:off x="4851" y="2504"/>
                <a:ext cx="84" cy="82"/>
              </a:xfrm>
              <a:custGeom>
                <a:avLst/>
                <a:gdLst>
                  <a:gd name="T0" fmla="*/ 35 w 98"/>
                  <a:gd name="T1" fmla="*/ 7 h 97"/>
                  <a:gd name="T2" fmla="*/ 90 w 98"/>
                  <a:gd name="T3" fmla="*/ 35 h 97"/>
                  <a:gd name="T4" fmla="*/ 63 w 98"/>
                  <a:gd name="T5" fmla="*/ 90 h 97"/>
                  <a:gd name="T6" fmla="*/ 8 w 98"/>
                  <a:gd name="T7" fmla="*/ 62 h 97"/>
                  <a:gd name="T8" fmla="*/ 35 w 98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97">
                    <a:moveTo>
                      <a:pt x="35" y="7"/>
                    </a:moveTo>
                    <a:cubicBezTo>
                      <a:pt x="58" y="0"/>
                      <a:pt x="82" y="12"/>
                      <a:pt x="90" y="35"/>
                    </a:cubicBezTo>
                    <a:cubicBezTo>
                      <a:pt x="98" y="57"/>
                      <a:pt x="86" y="82"/>
                      <a:pt x="63" y="90"/>
                    </a:cubicBezTo>
                    <a:cubicBezTo>
                      <a:pt x="40" y="97"/>
                      <a:pt x="16" y="85"/>
                      <a:pt x="8" y="62"/>
                    </a:cubicBezTo>
                    <a:cubicBezTo>
                      <a:pt x="0" y="40"/>
                      <a:pt x="12" y="15"/>
                      <a:pt x="35" y="7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467"/>
              <p:cNvSpPr/>
              <p:nvPr/>
            </p:nvSpPr>
            <p:spPr bwMode="auto">
              <a:xfrm>
                <a:off x="4870" y="2511"/>
                <a:ext cx="26" cy="14"/>
              </a:xfrm>
              <a:custGeom>
                <a:avLst/>
                <a:gdLst>
                  <a:gd name="T0" fmla="*/ 14 w 31"/>
                  <a:gd name="T1" fmla="*/ 2 h 16"/>
                  <a:gd name="T2" fmla="*/ 30 w 31"/>
                  <a:gd name="T3" fmla="*/ 3 h 16"/>
                  <a:gd name="T4" fmla="*/ 17 w 31"/>
                  <a:gd name="T5" fmla="*/ 13 h 16"/>
                  <a:gd name="T6" fmla="*/ 1 w 31"/>
                  <a:gd name="T7" fmla="*/ 13 h 16"/>
                  <a:gd name="T8" fmla="*/ 14 w 3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14" y="2"/>
                    </a:moveTo>
                    <a:cubicBezTo>
                      <a:pt x="22" y="0"/>
                      <a:pt x="29" y="0"/>
                      <a:pt x="30" y="3"/>
                    </a:cubicBezTo>
                    <a:cubicBezTo>
                      <a:pt x="31" y="6"/>
                      <a:pt x="25" y="10"/>
                      <a:pt x="17" y="13"/>
                    </a:cubicBezTo>
                    <a:cubicBezTo>
                      <a:pt x="9" y="16"/>
                      <a:pt x="2" y="16"/>
                      <a:pt x="1" y="13"/>
                    </a:cubicBezTo>
                    <a:cubicBezTo>
                      <a:pt x="0" y="10"/>
                      <a:pt x="5" y="5"/>
                      <a:pt x="14" y="2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468"/>
              <p:cNvSpPr/>
              <p:nvPr/>
            </p:nvSpPr>
            <p:spPr bwMode="auto">
              <a:xfrm>
                <a:off x="4876" y="2517"/>
                <a:ext cx="15" cy="6"/>
              </a:xfrm>
              <a:custGeom>
                <a:avLst/>
                <a:gdLst>
                  <a:gd name="T0" fmla="*/ 8 w 18"/>
                  <a:gd name="T1" fmla="*/ 1 h 8"/>
                  <a:gd name="T2" fmla="*/ 17 w 18"/>
                  <a:gd name="T3" fmla="*/ 1 h 8"/>
                  <a:gd name="T4" fmla="*/ 10 w 18"/>
                  <a:gd name="T5" fmla="*/ 6 h 8"/>
                  <a:gd name="T6" fmla="*/ 1 w 18"/>
                  <a:gd name="T7" fmla="*/ 6 h 8"/>
                  <a:gd name="T8" fmla="*/ 8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8" y="1"/>
                    </a:moveTo>
                    <a:cubicBezTo>
                      <a:pt x="13" y="0"/>
                      <a:pt x="17" y="0"/>
                      <a:pt x="17" y="1"/>
                    </a:cubicBezTo>
                    <a:cubicBezTo>
                      <a:pt x="18" y="2"/>
                      <a:pt x="14" y="5"/>
                      <a:pt x="10" y="6"/>
                    </a:cubicBezTo>
                    <a:cubicBezTo>
                      <a:pt x="5" y="8"/>
                      <a:pt x="1" y="8"/>
                      <a:pt x="1" y="6"/>
                    </a:cubicBezTo>
                    <a:cubicBezTo>
                      <a:pt x="0" y="5"/>
                      <a:pt x="4" y="3"/>
                      <a:pt x="8" y="1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469"/>
              <p:cNvSpPr/>
              <p:nvPr/>
            </p:nvSpPr>
            <p:spPr bwMode="auto">
              <a:xfrm>
                <a:off x="4877" y="2500"/>
                <a:ext cx="7" cy="19"/>
              </a:xfrm>
              <a:custGeom>
                <a:avLst/>
                <a:gdLst>
                  <a:gd name="T0" fmla="*/ 7 w 7"/>
                  <a:gd name="T1" fmla="*/ 18 h 19"/>
                  <a:gd name="T2" fmla="*/ 6 w 7"/>
                  <a:gd name="T3" fmla="*/ 19 h 19"/>
                  <a:gd name="T4" fmla="*/ 0 w 7"/>
                  <a:gd name="T5" fmla="*/ 1 h 19"/>
                  <a:gd name="T6" fmla="*/ 1 w 7"/>
                  <a:gd name="T7" fmla="*/ 0 h 19"/>
                  <a:gd name="T8" fmla="*/ 7 w 7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7" y="18"/>
                    </a:moveTo>
                    <a:lnTo>
                      <a:pt x="6" y="19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470"/>
              <p:cNvSpPr/>
              <p:nvPr/>
            </p:nvSpPr>
            <p:spPr bwMode="auto">
              <a:xfrm>
                <a:off x="4891" y="2517"/>
                <a:ext cx="31" cy="34"/>
              </a:xfrm>
              <a:custGeom>
                <a:avLst/>
                <a:gdLst>
                  <a:gd name="T0" fmla="*/ 12 w 36"/>
                  <a:gd name="T1" fmla="*/ 3 h 39"/>
                  <a:gd name="T2" fmla="*/ 33 w 36"/>
                  <a:gd name="T3" fmla="*/ 14 h 39"/>
                  <a:gd name="T4" fmla="*/ 23 w 36"/>
                  <a:gd name="T5" fmla="*/ 36 h 39"/>
                  <a:gd name="T6" fmla="*/ 3 w 36"/>
                  <a:gd name="T7" fmla="*/ 24 h 39"/>
                  <a:gd name="T8" fmla="*/ 12 w 36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9">
                    <a:moveTo>
                      <a:pt x="12" y="3"/>
                    </a:moveTo>
                    <a:cubicBezTo>
                      <a:pt x="20" y="0"/>
                      <a:pt x="30" y="5"/>
                      <a:pt x="33" y="14"/>
                    </a:cubicBezTo>
                    <a:cubicBezTo>
                      <a:pt x="36" y="23"/>
                      <a:pt x="32" y="33"/>
                      <a:pt x="23" y="36"/>
                    </a:cubicBezTo>
                    <a:cubicBezTo>
                      <a:pt x="15" y="39"/>
                      <a:pt x="6" y="34"/>
                      <a:pt x="3" y="24"/>
                    </a:cubicBezTo>
                    <a:cubicBezTo>
                      <a:pt x="0" y="15"/>
                      <a:pt x="4" y="6"/>
                      <a:pt x="12" y="3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471"/>
              <p:cNvSpPr/>
              <p:nvPr/>
            </p:nvSpPr>
            <p:spPr bwMode="auto">
              <a:xfrm>
                <a:off x="6530" y="2650"/>
                <a:ext cx="108" cy="108"/>
              </a:xfrm>
              <a:custGeom>
                <a:avLst/>
                <a:gdLst>
                  <a:gd name="T0" fmla="*/ 63 w 127"/>
                  <a:gd name="T1" fmla="*/ 0 h 126"/>
                  <a:gd name="T2" fmla="*/ 126 w 127"/>
                  <a:gd name="T3" fmla="*/ 62 h 126"/>
                  <a:gd name="T4" fmla="*/ 64 w 127"/>
                  <a:gd name="T5" fmla="*/ 126 h 126"/>
                  <a:gd name="T6" fmla="*/ 1 w 127"/>
                  <a:gd name="T7" fmla="*/ 64 h 126"/>
                  <a:gd name="T8" fmla="*/ 63 w 127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6">
                    <a:moveTo>
                      <a:pt x="63" y="0"/>
                    </a:moveTo>
                    <a:cubicBezTo>
                      <a:pt x="97" y="0"/>
                      <a:pt x="126" y="27"/>
                      <a:pt x="126" y="62"/>
                    </a:cubicBezTo>
                    <a:cubicBezTo>
                      <a:pt x="127" y="97"/>
                      <a:pt x="99" y="125"/>
                      <a:pt x="64" y="126"/>
                    </a:cubicBezTo>
                    <a:cubicBezTo>
                      <a:pt x="29" y="126"/>
                      <a:pt x="1" y="98"/>
                      <a:pt x="1" y="64"/>
                    </a:cubicBezTo>
                    <a:cubicBezTo>
                      <a:pt x="0" y="29"/>
                      <a:pt x="28" y="0"/>
                      <a:pt x="63" y="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472"/>
              <p:cNvSpPr/>
              <p:nvPr/>
            </p:nvSpPr>
            <p:spPr bwMode="auto">
              <a:xfrm>
                <a:off x="6563" y="2655"/>
                <a:ext cx="38" cy="14"/>
              </a:xfrm>
              <a:custGeom>
                <a:avLst/>
                <a:gdLst>
                  <a:gd name="T0" fmla="*/ 23 w 45"/>
                  <a:gd name="T1" fmla="*/ 0 h 17"/>
                  <a:gd name="T2" fmla="*/ 45 w 45"/>
                  <a:gd name="T3" fmla="*/ 8 h 17"/>
                  <a:gd name="T4" fmla="*/ 23 w 45"/>
                  <a:gd name="T5" fmla="*/ 17 h 17"/>
                  <a:gd name="T6" fmla="*/ 0 w 45"/>
                  <a:gd name="T7" fmla="*/ 9 h 17"/>
                  <a:gd name="T8" fmla="*/ 23 w 4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7">
                    <a:moveTo>
                      <a:pt x="23" y="0"/>
                    </a:moveTo>
                    <a:cubicBezTo>
                      <a:pt x="35" y="0"/>
                      <a:pt x="45" y="4"/>
                      <a:pt x="45" y="8"/>
                    </a:cubicBezTo>
                    <a:cubicBezTo>
                      <a:pt x="45" y="13"/>
                      <a:pt x="35" y="17"/>
                      <a:pt x="23" y="17"/>
                    </a:cubicBezTo>
                    <a:cubicBezTo>
                      <a:pt x="10" y="17"/>
                      <a:pt x="0" y="13"/>
                      <a:pt x="0" y="9"/>
                    </a:cubicBezTo>
                    <a:cubicBezTo>
                      <a:pt x="0" y="4"/>
                      <a:pt x="10" y="1"/>
                      <a:pt x="23" y="0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473"/>
              <p:cNvSpPr/>
              <p:nvPr/>
            </p:nvSpPr>
            <p:spPr bwMode="auto">
              <a:xfrm>
                <a:off x="6571" y="2661"/>
                <a:ext cx="22" cy="7"/>
              </a:xfrm>
              <a:custGeom>
                <a:avLst/>
                <a:gdLst>
                  <a:gd name="T0" fmla="*/ 13 w 25"/>
                  <a:gd name="T1" fmla="*/ 0 h 8"/>
                  <a:gd name="T2" fmla="*/ 25 w 25"/>
                  <a:gd name="T3" fmla="*/ 4 h 8"/>
                  <a:gd name="T4" fmla="*/ 13 w 25"/>
                  <a:gd name="T5" fmla="*/ 7 h 8"/>
                  <a:gd name="T6" fmla="*/ 0 w 25"/>
                  <a:gd name="T7" fmla="*/ 4 h 8"/>
                  <a:gd name="T8" fmla="*/ 13 w 2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13" y="0"/>
                    </a:moveTo>
                    <a:cubicBezTo>
                      <a:pt x="19" y="0"/>
                      <a:pt x="25" y="1"/>
                      <a:pt x="25" y="4"/>
                    </a:cubicBezTo>
                    <a:cubicBezTo>
                      <a:pt x="25" y="6"/>
                      <a:pt x="20" y="7"/>
                      <a:pt x="13" y="7"/>
                    </a:cubicBezTo>
                    <a:cubicBezTo>
                      <a:pt x="6" y="8"/>
                      <a:pt x="0" y="6"/>
                      <a:pt x="0" y="4"/>
                    </a:cubicBezTo>
                    <a:cubicBezTo>
                      <a:pt x="0" y="2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474"/>
              <p:cNvSpPr/>
              <p:nvPr/>
            </p:nvSpPr>
            <p:spPr bwMode="auto">
              <a:xfrm>
                <a:off x="6582" y="2636"/>
                <a:ext cx="2" cy="28"/>
              </a:xfrm>
              <a:custGeom>
                <a:avLst/>
                <a:gdLst>
                  <a:gd name="T0" fmla="*/ 2 w 2"/>
                  <a:gd name="T1" fmla="*/ 28 h 28"/>
                  <a:gd name="T2" fmla="*/ 0 w 2"/>
                  <a:gd name="T3" fmla="*/ 28 h 28"/>
                  <a:gd name="T4" fmla="*/ 0 w 2"/>
                  <a:gd name="T5" fmla="*/ 1 h 28"/>
                  <a:gd name="T6" fmla="*/ 2 w 2"/>
                  <a:gd name="T7" fmla="*/ 0 h 28"/>
                  <a:gd name="T8" fmla="*/ 2 w 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8">
                    <a:moveTo>
                      <a:pt x="2" y="28"/>
                    </a:moveTo>
                    <a:lnTo>
                      <a:pt x="0" y="2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475"/>
              <p:cNvSpPr/>
              <p:nvPr/>
            </p:nvSpPr>
            <p:spPr bwMode="auto">
              <a:xfrm>
                <a:off x="6588" y="2673"/>
                <a:ext cx="39" cy="43"/>
              </a:xfrm>
              <a:custGeom>
                <a:avLst/>
                <a:gdLst>
                  <a:gd name="T0" fmla="*/ 23 w 46"/>
                  <a:gd name="T1" fmla="*/ 0 h 51"/>
                  <a:gd name="T2" fmla="*/ 46 w 46"/>
                  <a:gd name="T3" fmla="*/ 25 h 51"/>
                  <a:gd name="T4" fmla="*/ 23 w 46"/>
                  <a:gd name="T5" fmla="*/ 51 h 51"/>
                  <a:gd name="T6" fmla="*/ 0 w 46"/>
                  <a:gd name="T7" fmla="*/ 26 h 51"/>
                  <a:gd name="T8" fmla="*/ 23 w 46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51">
                    <a:moveTo>
                      <a:pt x="23" y="0"/>
                    </a:moveTo>
                    <a:cubicBezTo>
                      <a:pt x="35" y="0"/>
                      <a:pt x="46" y="11"/>
                      <a:pt x="46" y="25"/>
                    </a:cubicBezTo>
                    <a:cubicBezTo>
                      <a:pt x="46" y="39"/>
                      <a:pt x="36" y="51"/>
                      <a:pt x="23" y="51"/>
                    </a:cubicBezTo>
                    <a:cubicBezTo>
                      <a:pt x="11" y="51"/>
                      <a:pt x="0" y="40"/>
                      <a:pt x="0" y="26"/>
                    </a:cubicBezTo>
                    <a:cubicBezTo>
                      <a:pt x="0" y="12"/>
                      <a:pt x="10" y="1"/>
                      <a:pt x="23" y="0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476"/>
              <p:cNvSpPr/>
              <p:nvPr/>
            </p:nvSpPr>
            <p:spPr bwMode="auto">
              <a:xfrm>
                <a:off x="1171" y="2989"/>
                <a:ext cx="3981" cy="486"/>
              </a:xfrm>
              <a:custGeom>
                <a:avLst/>
                <a:gdLst>
                  <a:gd name="T0" fmla="*/ 4680 w 4680"/>
                  <a:gd name="T1" fmla="*/ 570 h 570"/>
                  <a:gd name="T2" fmla="*/ 3749 w 4680"/>
                  <a:gd name="T3" fmla="*/ 416 h 570"/>
                  <a:gd name="T4" fmla="*/ 1938 w 4680"/>
                  <a:gd name="T5" fmla="*/ 84 h 570"/>
                  <a:gd name="T6" fmla="*/ 0 w 4680"/>
                  <a:gd name="T7" fmla="*/ 570 h 570"/>
                  <a:gd name="T8" fmla="*/ 4680 w 4680"/>
                  <a:gd name="T9" fmla="*/ 57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80" h="570">
                    <a:moveTo>
                      <a:pt x="4680" y="570"/>
                    </a:moveTo>
                    <a:cubicBezTo>
                      <a:pt x="4552" y="558"/>
                      <a:pt x="4139" y="516"/>
                      <a:pt x="3749" y="416"/>
                    </a:cubicBezTo>
                    <a:cubicBezTo>
                      <a:pt x="3578" y="372"/>
                      <a:pt x="2672" y="148"/>
                      <a:pt x="1938" y="84"/>
                    </a:cubicBezTo>
                    <a:cubicBezTo>
                      <a:pt x="970" y="0"/>
                      <a:pt x="0" y="570"/>
                      <a:pt x="0" y="570"/>
                    </a:cubicBezTo>
                    <a:cubicBezTo>
                      <a:pt x="0" y="570"/>
                      <a:pt x="4524" y="570"/>
                      <a:pt x="4680" y="570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477"/>
              <p:cNvSpPr/>
              <p:nvPr/>
            </p:nvSpPr>
            <p:spPr bwMode="auto">
              <a:xfrm>
                <a:off x="1400" y="3102"/>
                <a:ext cx="3484" cy="373"/>
              </a:xfrm>
              <a:custGeom>
                <a:avLst/>
                <a:gdLst>
                  <a:gd name="T0" fmla="*/ 4095 w 4095"/>
                  <a:gd name="T1" fmla="*/ 438 h 438"/>
                  <a:gd name="T2" fmla="*/ 3484 w 4095"/>
                  <a:gd name="T3" fmla="*/ 329 h 438"/>
                  <a:gd name="T4" fmla="*/ 2900 w 4095"/>
                  <a:gd name="T5" fmla="*/ 212 h 438"/>
                  <a:gd name="T6" fmla="*/ 1285 w 4095"/>
                  <a:gd name="T7" fmla="*/ 32 h 438"/>
                  <a:gd name="T8" fmla="*/ 0 w 4095"/>
                  <a:gd name="T9" fmla="*/ 438 h 438"/>
                  <a:gd name="T10" fmla="*/ 4095 w 4095"/>
                  <a:gd name="T11" fmla="*/ 438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5" h="438">
                    <a:moveTo>
                      <a:pt x="4095" y="438"/>
                    </a:moveTo>
                    <a:cubicBezTo>
                      <a:pt x="4095" y="438"/>
                      <a:pt x="3742" y="396"/>
                      <a:pt x="3484" y="329"/>
                    </a:cubicBezTo>
                    <a:cubicBezTo>
                      <a:pt x="3325" y="287"/>
                      <a:pt x="3065" y="235"/>
                      <a:pt x="2900" y="212"/>
                    </a:cubicBezTo>
                    <a:cubicBezTo>
                      <a:pt x="2500" y="156"/>
                      <a:pt x="1859" y="0"/>
                      <a:pt x="1285" y="32"/>
                    </a:cubicBezTo>
                    <a:cubicBezTo>
                      <a:pt x="646" y="68"/>
                      <a:pt x="0" y="438"/>
                      <a:pt x="0" y="438"/>
                    </a:cubicBezTo>
                    <a:lnTo>
                      <a:pt x="4095" y="438"/>
                    </a:ln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478"/>
              <p:cNvSpPr/>
              <p:nvPr/>
            </p:nvSpPr>
            <p:spPr bwMode="auto">
              <a:xfrm>
                <a:off x="2417" y="3127"/>
                <a:ext cx="75" cy="41"/>
              </a:xfrm>
              <a:custGeom>
                <a:avLst/>
                <a:gdLst>
                  <a:gd name="T0" fmla="*/ 79 w 88"/>
                  <a:gd name="T1" fmla="*/ 45 h 48"/>
                  <a:gd name="T2" fmla="*/ 0 w 88"/>
                  <a:gd name="T3" fmla="*/ 30 h 48"/>
                  <a:gd name="T4" fmla="*/ 79 w 88"/>
                  <a:gd name="T5" fmla="*/ 4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79" y="45"/>
                    </a:moveTo>
                    <a:cubicBezTo>
                      <a:pt x="60" y="48"/>
                      <a:pt x="7" y="35"/>
                      <a:pt x="0" y="30"/>
                    </a:cubicBezTo>
                    <a:cubicBezTo>
                      <a:pt x="42" y="0"/>
                      <a:pt x="88" y="13"/>
                      <a:pt x="79" y="45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479"/>
              <p:cNvSpPr/>
              <p:nvPr/>
            </p:nvSpPr>
            <p:spPr bwMode="auto">
              <a:xfrm>
                <a:off x="2417" y="3152"/>
                <a:ext cx="67" cy="44"/>
              </a:xfrm>
              <a:custGeom>
                <a:avLst/>
                <a:gdLst>
                  <a:gd name="T0" fmla="*/ 79 w 79"/>
                  <a:gd name="T1" fmla="*/ 16 h 52"/>
                  <a:gd name="T2" fmla="*/ 0 w 79"/>
                  <a:gd name="T3" fmla="*/ 1 h 52"/>
                  <a:gd name="T4" fmla="*/ 79 w 79"/>
                  <a:gd name="T5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52">
                    <a:moveTo>
                      <a:pt x="79" y="16"/>
                    </a:moveTo>
                    <a:cubicBezTo>
                      <a:pt x="59" y="52"/>
                      <a:pt x="11" y="19"/>
                      <a:pt x="0" y="1"/>
                    </a:cubicBezTo>
                    <a:cubicBezTo>
                      <a:pt x="21" y="0"/>
                      <a:pt x="70" y="8"/>
                      <a:pt x="79" y="1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480"/>
              <p:cNvSpPr/>
              <p:nvPr/>
            </p:nvSpPr>
            <p:spPr bwMode="auto">
              <a:xfrm>
                <a:off x="2484" y="3127"/>
                <a:ext cx="75" cy="40"/>
              </a:xfrm>
              <a:custGeom>
                <a:avLst/>
                <a:gdLst>
                  <a:gd name="T0" fmla="*/ 88 w 88"/>
                  <a:gd name="T1" fmla="*/ 29 h 48"/>
                  <a:gd name="T2" fmla="*/ 10 w 88"/>
                  <a:gd name="T3" fmla="*/ 44 h 48"/>
                  <a:gd name="T4" fmla="*/ 88 w 88"/>
                  <a:gd name="T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88" y="29"/>
                    </a:moveTo>
                    <a:cubicBezTo>
                      <a:pt x="81" y="34"/>
                      <a:pt x="28" y="48"/>
                      <a:pt x="10" y="44"/>
                    </a:cubicBezTo>
                    <a:cubicBezTo>
                      <a:pt x="0" y="12"/>
                      <a:pt x="46" y="0"/>
                      <a:pt x="88" y="29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481"/>
              <p:cNvSpPr/>
              <p:nvPr/>
            </p:nvSpPr>
            <p:spPr bwMode="auto">
              <a:xfrm>
                <a:off x="2493" y="3150"/>
                <a:ext cx="66" cy="46"/>
              </a:xfrm>
              <a:custGeom>
                <a:avLst/>
                <a:gdLst>
                  <a:gd name="T0" fmla="*/ 78 w 78"/>
                  <a:gd name="T1" fmla="*/ 1 h 53"/>
                  <a:gd name="T2" fmla="*/ 0 w 78"/>
                  <a:gd name="T3" fmla="*/ 16 h 53"/>
                  <a:gd name="T4" fmla="*/ 78 w 78"/>
                  <a:gd name="T5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3">
                    <a:moveTo>
                      <a:pt x="78" y="1"/>
                    </a:moveTo>
                    <a:cubicBezTo>
                      <a:pt x="68" y="20"/>
                      <a:pt x="20" y="53"/>
                      <a:pt x="0" y="16"/>
                    </a:cubicBezTo>
                    <a:cubicBezTo>
                      <a:pt x="9" y="8"/>
                      <a:pt x="58" y="0"/>
                      <a:pt x="78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482"/>
              <p:cNvSpPr/>
              <p:nvPr/>
            </p:nvSpPr>
            <p:spPr bwMode="auto">
              <a:xfrm>
                <a:off x="2405" y="2837"/>
                <a:ext cx="124" cy="108"/>
              </a:xfrm>
              <a:custGeom>
                <a:avLst/>
                <a:gdLst>
                  <a:gd name="T0" fmla="*/ 48 w 146"/>
                  <a:gd name="T1" fmla="*/ 51 h 127"/>
                  <a:gd name="T2" fmla="*/ 78 w 146"/>
                  <a:gd name="T3" fmla="*/ 3 h 127"/>
                  <a:gd name="T4" fmla="*/ 119 w 146"/>
                  <a:gd name="T5" fmla="*/ 50 h 127"/>
                  <a:gd name="T6" fmla="*/ 146 w 146"/>
                  <a:gd name="T7" fmla="*/ 78 h 127"/>
                  <a:gd name="T8" fmla="*/ 88 w 146"/>
                  <a:gd name="T9" fmla="*/ 125 h 127"/>
                  <a:gd name="T10" fmla="*/ 9 w 146"/>
                  <a:gd name="T11" fmla="*/ 71 h 127"/>
                  <a:gd name="T12" fmla="*/ 48 w 146"/>
                  <a:gd name="T13" fmla="*/ 5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127">
                    <a:moveTo>
                      <a:pt x="48" y="51"/>
                    </a:moveTo>
                    <a:cubicBezTo>
                      <a:pt x="48" y="51"/>
                      <a:pt x="39" y="6"/>
                      <a:pt x="78" y="3"/>
                    </a:cubicBezTo>
                    <a:cubicBezTo>
                      <a:pt x="119" y="0"/>
                      <a:pt x="119" y="50"/>
                      <a:pt x="119" y="50"/>
                    </a:cubicBezTo>
                    <a:cubicBezTo>
                      <a:pt x="119" y="50"/>
                      <a:pt x="146" y="53"/>
                      <a:pt x="146" y="78"/>
                    </a:cubicBezTo>
                    <a:cubicBezTo>
                      <a:pt x="146" y="111"/>
                      <a:pt x="118" y="123"/>
                      <a:pt x="88" y="125"/>
                    </a:cubicBezTo>
                    <a:cubicBezTo>
                      <a:pt x="51" y="127"/>
                      <a:pt x="0" y="104"/>
                      <a:pt x="9" y="71"/>
                    </a:cubicBezTo>
                    <a:cubicBezTo>
                      <a:pt x="16" y="42"/>
                      <a:pt x="48" y="51"/>
                      <a:pt x="48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483"/>
              <p:cNvSpPr/>
              <p:nvPr/>
            </p:nvSpPr>
            <p:spPr bwMode="auto">
              <a:xfrm>
                <a:off x="2449" y="2926"/>
                <a:ext cx="43" cy="18"/>
              </a:xfrm>
              <a:custGeom>
                <a:avLst/>
                <a:gdLst>
                  <a:gd name="T0" fmla="*/ 19 w 51"/>
                  <a:gd name="T1" fmla="*/ 1 h 22"/>
                  <a:gd name="T2" fmla="*/ 49 w 51"/>
                  <a:gd name="T3" fmla="*/ 12 h 22"/>
                  <a:gd name="T4" fmla="*/ 51 w 51"/>
                  <a:gd name="T5" fmla="*/ 19 h 22"/>
                  <a:gd name="T6" fmla="*/ 37 w 51"/>
                  <a:gd name="T7" fmla="*/ 21 h 22"/>
                  <a:gd name="T8" fmla="*/ 0 w 51"/>
                  <a:gd name="T9" fmla="*/ 16 h 22"/>
                  <a:gd name="T10" fmla="*/ 2 w 51"/>
                  <a:gd name="T11" fmla="*/ 12 h 22"/>
                  <a:gd name="T12" fmla="*/ 19 w 51"/>
                  <a:gd name="T1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2">
                    <a:moveTo>
                      <a:pt x="19" y="1"/>
                    </a:moveTo>
                    <a:cubicBezTo>
                      <a:pt x="29" y="0"/>
                      <a:pt x="42" y="1"/>
                      <a:pt x="49" y="12"/>
                    </a:cubicBezTo>
                    <a:cubicBezTo>
                      <a:pt x="50" y="14"/>
                      <a:pt x="51" y="17"/>
                      <a:pt x="51" y="19"/>
                    </a:cubicBezTo>
                    <a:cubicBezTo>
                      <a:pt x="47" y="20"/>
                      <a:pt x="42" y="21"/>
                      <a:pt x="37" y="21"/>
                    </a:cubicBezTo>
                    <a:cubicBezTo>
                      <a:pt x="25" y="22"/>
                      <a:pt x="12" y="20"/>
                      <a:pt x="0" y="16"/>
                    </a:cubicBezTo>
                    <a:cubicBezTo>
                      <a:pt x="1" y="15"/>
                      <a:pt x="1" y="13"/>
                      <a:pt x="2" y="12"/>
                    </a:cubicBezTo>
                    <a:cubicBezTo>
                      <a:pt x="6" y="6"/>
                      <a:pt x="13" y="1"/>
                      <a:pt x="19" y="1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484"/>
              <p:cNvSpPr/>
              <p:nvPr/>
            </p:nvSpPr>
            <p:spPr bwMode="auto">
              <a:xfrm>
                <a:off x="2416" y="2859"/>
                <a:ext cx="112" cy="62"/>
              </a:xfrm>
              <a:custGeom>
                <a:avLst/>
                <a:gdLst>
                  <a:gd name="T0" fmla="*/ 34 w 131"/>
                  <a:gd name="T1" fmla="*/ 43 h 73"/>
                  <a:gd name="T2" fmla="*/ 44 w 131"/>
                  <a:gd name="T3" fmla="*/ 49 h 73"/>
                  <a:gd name="T4" fmla="*/ 59 w 131"/>
                  <a:gd name="T5" fmla="*/ 5 h 73"/>
                  <a:gd name="T6" fmla="*/ 84 w 131"/>
                  <a:gd name="T7" fmla="*/ 4 h 73"/>
                  <a:gd name="T8" fmla="*/ 98 w 131"/>
                  <a:gd name="T9" fmla="*/ 28 h 73"/>
                  <a:gd name="T10" fmla="*/ 95 w 131"/>
                  <a:gd name="T11" fmla="*/ 51 h 73"/>
                  <a:gd name="T12" fmla="*/ 125 w 131"/>
                  <a:gd name="T13" fmla="*/ 56 h 73"/>
                  <a:gd name="T14" fmla="*/ 131 w 131"/>
                  <a:gd name="T15" fmla="*/ 66 h 73"/>
                  <a:gd name="T16" fmla="*/ 129 w 131"/>
                  <a:gd name="T17" fmla="*/ 71 h 73"/>
                  <a:gd name="T18" fmla="*/ 123 w 131"/>
                  <a:gd name="T19" fmla="*/ 58 h 73"/>
                  <a:gd name="T20" fmla="*/ 92 w 131"/>
                  <a:gd name="T21" fmla="*/ 56 h 73"/>
                  <a:gd name="T22" fmla="*/ 90 w 131"/>
                  <a:gd name="T23" fmla="*/ 56 h 73"/>
                  <a:gd name="T24" fmla="*/ 90 w 131"/>
                  <a:gd name="T25" fmla="*/ 54 h 73"/>
                  <a:gd name="T26" fmla="*/ 95 w 131"/>
                  <a:gd name="T27" fmla="*/ 28 h 73"/>
                  <a:gd name="T28" fmla="*/ 83 w 131"/>
                  <a:gd name="T29" fmla="*/ 7 h 73"/>
                  <a:gd name="T30" fmla="*/ 61 w 131"/>
                  <a:gd name="T31" fmla="*/ 7 h 73"/>
                  <a:gd name="T32" fmla="*/ 48 w 131"/>
                  <a:gd name="T33" fmla="*/ 52 h 73"/>
                  <a:gd name="T34" fmla="*/ 48 w 131"/>
                  <a:gd name="T35" fmla="*/ 53 h 73"/>
                  <a:gd name="T36" fmla="*/ 46 w 131"/>
                  <a:gd name="T37" fmla="*/ 54 h 73"/>
                  <a:gd name="T38" fmla="*/ 45 w 131"/>
                  <a:gd name="T39" fmla="*/ 54 h 73"/>
                  <a:gd name="T40" fmla="*/ 33 w 131"/>
                  <a:gd name="T41" fmla="*/ 46 h 73"/>
                  <a:gd name="T42" fmla="*/ 7 w 131"/>
                  <a:gd name="T43" fmla="*/ 58 h 73"/>
                  <a:gd name="T44" fmla="*/ 3 w 131"/>
                  <a:gd name="T45" fmla="*/ 73 h 73"/>
                  <a:gd name="T46" fmla="*/ 0 w 131"/>
                  <a:gd name="T47" fmla="*/ 69 h 73"/>
                  <a:gd name="T48" fmla="*/ 4 w 131"/>
                  <a:gd name="T49" fmla="*/ 57 h 73"/>
                  <a:gd name="T50" fmla="*/ 34 w 131"/>
                  <a:gd name="T51" fmla="*/ 4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1" h="73">
                    <a:moveTo>
                      <a:pt x="34" y="43"/>
                    </a:moveTo>
                    <a:cubicBezTo>
                      <a:pt x="37" y="44"/>
                      <a:pt x="41" y="46"/>
                      <a:pt x="44" y="49"/>
                    </a:cubicBezTo>
                    <a:cubicBezTo>
                      <a:pt x="42" y="37"/>
                      <a:pt x="42" y="14"/>
                      <a:pt x="59" y="5"/>
                    </a:cubicBezTo>
                    <a:cubicBezTo>
                      <a:pt x="68" y="0"/>
                      <a:pt x="77" y="0"/>
                      <a:pt x="84" y="4"/>
                    </a:cubicBezTo>
                    <a:cubicBezTo>
                      <a:pt x="92" y="9"/>
                      <a:pt x="97" y="18"/>
                      <a:pt x="98" y="28"/>
                    </a:cubicBezTo>
                    <a:cubicBezTo>
                      <a:pt x="98" y="35"/>
                      <a:pt x="98" y="44"/>
                      <a:pt x="95" y="51"/>
                    </a:cubicBezTo>
                    <a:cubicBezTo>
                      <a:pt x="106" y="46"/>
                      <a:pt x="117" y="48"/>
                      <a:pt x="125" y="56"/>
                    </a:cubicBezTo>
                    <a:cubicBezTo>
                      <a:pt x="128" y="59"/>
                      <a:pt x="130" y="63"/>
                      <a:pt x="131" y="66"/>
                    </a:cubicBezTo>
                    <a:cubicBezTo>
                      <a:pt x="131" y="68"/>
                      <a:pt x="130" y="69"/>
                      <a:pt x="129" y="71"/>
                    </a:cubicBezTo>
                    <a:cubicBezTo>
                      <a:pt x="128" y="66"/>
                      <a:pt x="126" y="62"/>
                      <a:pt x="123" y="58"/>
                    </a:cubicBezTo>
                    <a:cubicBezTo>
                      <a:pt x="119" y="54"/>
                      <a:pt x="108" y="46"/>
                      <a:pt x="92" y="56"/>
                    </a:cubicBezTo>
                    <a:cubicBezTo>
                      <a:pt x="92" y="57"/>
                      <a:pt x="91" y="57"/>
                      <a:pt x="90" y="56"/>
                    </a:cubicBezTo>
                    <a:cubicBezTo>
                      <a:pt x="90" y="56"/>
                      <a:pt x="90" y="55"/>
                      <a:pt x="90" y="54"/>
                    </a:cubicBezTo>
                    <a:cubicBezTo>
                      <a:pt x="95" y="46"/>
                      <a:pt x="95" y="36"/>
                      <a:pt x="95" y="28"/>
                    </a:cubicBezTo>
                    <a:cubicBezTo>
                      <a:pt x="94" y="19"/>
                      <a:pt x="90" y="11"/>
                      <a:pt x="83" y="7"/>
                    </a:cubicBezTo>
                    <a:cubicBezTo>
                      <a:pt x="76" y="3"/>
                      <a:pt x="68" y="3"/>
                      <a:pt x="61" y="7"/>
                    </a:cubicBezTo>
                    <a:cubicBezTo>
                      <a:pt x="42" y="17"/>
                      <a:pt x="46" y="44"/>
                      <a:pt x="48" y="52"/>
                    </a:cubicBezTo>
                    <a:cubicBezTo>
                      <a:pt x="48" y="52"/>
                      <a:pt x="48" y="53"/>
                      <a:pt x="48" y="53"/>
                    </a:cubicBezTo>
                    <a:cubicBezTo>
                      <a:pt x="48" y="54"/>
                      <a:pt x="47" y="54"/>
                      <a:pt x="46" y="54"/>
                    </a:cubicBezTo>
                    <a:cubicBezTo>
                      <a:pt x="46" y="55"/>
                      <a:pt x="45" y="54"/>
                      <a:pt x="45" y="54"/>
                    </a:cubicBezTo>
                    <a:cubicBezTo>
                      <a:pt x="41" y="50"/>
                      <a:pt x="37" y="48"/>
                      <a:pt x="33" y="46"/>
                    </a:cubicBezTo>
                    <a:cubicBezTo>
                      <a:pt x="22" y="43"/>
                      <a:pt x="11" y="50"/>
                      <a:pt x="7" y="58"/>
                    </a:cubicBezTo>
                    <a:cubicBezTo>
                      <a:pt x="4" y="63"/>
                      <a:pt x="3" y="68"/>
                      <a:pt x="3" y="73"/>
                    </a:cubicBezTo>
                    <a:cubicBezTo>
                      <a:pt x="2" y="72"/>
                      <a:pt x="1" y="70"/>
                      <a:pt x="0" y="69"/>
                    </a:cubicBezTo>
                    <a:cubicBezTo>
                      <a:pt x="0" y="65"/>
                      <a:pt x="2" y="60"/>
                      <a:pt x="4" y="57"/>
                    </a:cubicBezTo>
                    <a:cubicBezTo>
                      <a:pt x="9" y="48"/>
                      <a:pt x="21" y="40"/>
                      <a:pt x="34" y="4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485"/>
              <p:cNvSpPr/>
              <p:nvPr/>
            </p:nvSpPr>
            <p:spPr bwMode="auto">
              <a:xfrm>
                <a:off x="2438" y="2910"/>
                <a:ext cx="65" cy="30"/>
              </a:xfrm>
              <a:custGeom>
                <a:avLst/>
                <a:gdLst>
                  <a:gd name="T0" fmla="*/ 29 w 77"/>
                  <a:gd name="T1" fmla="*/ 3 h 35"/>
                  <a:gd name="T2" fmla="*/ 73 w 77"/>
                  <a:gd name="T3" fmla="*/ 19 h 35"/>
                  <a:gd name="T4" fmla="*/ 77 w 77"/>
                  <a:gd name="T5" fmla="*/ 34 h 35"/>
                  <a:gd name="T6" fmla="*/ 74 w 77"/>
                  <a:gd name="T7" fmla="*/ 35 h 35"/>
                  <a:gd name="T8" fmla="*/ 70 w 77"/>
                  <a:gd name="T9" fmla="*/ 21 h 35"/>
                  <a:gd name="T10" fmla="*/ 30 w 77"/>
                  <a:gd name="T11" fmla="*/ 6 h 35"/>
                  <a:gd name="T12" fmla="*/ 6 w 77"/>
                  <a:gd name="T13" fmla="*/ 21 h 35"/>
                  <a:gd name="T14" fmla="*/ 3 w 77"/>
                  <a:gd name="T15" fmla="*/ 30 h 35"/>
                  <a:gd name="T16" fmla="*/ 0 w 77"/>
                  <a:gd name="T17" fmla="*/ 29 h 35"/>
                  <a:gd name="T18" fmla="*/ 4 w 77"/>
                  <a:gd name="T19" fmla="*/ 19 h 35"/>
                  <a:gd name="T20" fmla="*/ 29 w 77"/>
                  <a:gd name="T21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" h="35">
                    <a:moveTo>
                      <a:pt x="29" y="3"/>
                    </a:moveTo>
                    <a:cubicBezTo>
                      <a:pt x="50" y="0"/>
                      <a:pt x="65" y="6"/>
                      <a:pt x="73" y="19"/>
                    </a:cubicBezTo>
                    <a:cubicBezTo>
                      <a:pt x="75" y="24"/>
                      <a:pt x="77" y="29"/>
                      <a:pt x="77" y="34"/>
                    </a:cubicBezTo>
                    <a:cubicBezTo>
                      <a:pt x="76" y="34"/>
                      <a:pt x="75" y="34"/>
                      <a:pt x="74" y="35"/>
                    </a:cubicBezTo>
                    <a:cubicBezTo>
                      <a:pt x="74" y="30"/>
                      <a:pt x="72" y="25"/>
                      <a:pt x="70" y="21"/>
                    </a:cubicBezTo>
                    <a:cubicBezTo>
                      <a:pt x="61" y="6"/>
                      <a:pt x="43" y="4"/>
                      <a:pt x="30" y="6"/>
                    </a:cubicBezTo>
                    <a:cubicBezTo>
                      <a:pt x="21" y="7"/>
                      <a:pt x="11" y="13"/>
                      <a:pt x="6" y="21"/>
                    </a:cubicBezTo>
                    <a:cubicBezTo>
                      <a:pt x="5" y="23"/>
                      <a:pt x="4" y="27"/>
                      <a:pt x="3" y="30"/>
                    </a:cubicBezTo>
                    <a:cubicBezTo>
                      <a:pt x="2" y="30"/>
                      <a:pt x="1" y="30"/>
                      <a:pt x="0" y="29"/>
                    </a:cubicBezTo>
                    <a:cubicBezTo>
                      <a:pt x="1" y="26"/>
                      <a:pt x="2" y="23"/>
                      <a:pt x="4" y="19"/>
                    </a:cubicBezTo>
                    <a:cubicBezTo>
                      <a:pt x="9" y="11"/>
                      <a:pt x="20" y="4"/>
                      <a:pt x="29" y="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486"/>
              <p:cNvSpPr/>
              <p:nvPr/>
            </p:nvSpPr>
            <p:spPr bwMode="auto">
              <a:xfrm>
                <a:off x="2447" y="2923"/>
                <a:ext cx="48" cy="19"/>
              </a:xfrm>
              <a:custGeom>
                <a:avLst/>
                <a:gdLst>
                  <a:gd name="T0" fmla="*/ 21 w 56"/>
                  <a:gd name="T1" fmla="*/ 1 h 22"/>
                  <a:gd name="T2" fmla="*/ 53 w 56"/>
                  <a:gd name="T3" fmla="*/ 14 h 22"/>
                  <a:gd name="T4" fmla="*/ 56 w 56"/>
                  <a:gd name="T5" fmla="*/ 22 h 22"/>
                  <a:gd name="T6" fmla="*/ 53 w 56"/>
                  <a:gd name="T7" fmla="*/ 22 h 22"/>
                  <a:gd name="T8" fmla="*/ 51 w 56"/>
                  <a:gd name="T9" fmla="*/ 15 h 22"/>
                  <a:gd name="T10" fmla="*/ 21 w 56"/>
                  <a:gd name="T11" fmla="*/ 4 h 22"/>
                  <a:gd name="T12" fmla="*/ 4 w 56"/>
                  <a:gd name="T13" fmla="*/ 15 h 22"/>
                  <a:gd name="T14" fmla="*/ 2 w 56"/>
                  <a:gd name="T15" fmla="*/ 19 h 22"/>
                  <a:gd name="T16" fmla="*/ 0 w 56"/>
                  <a:gd name="T17" fmla="*/ 18 h 22"/>
                  <a:gd name="T18" fmla="*/ 2 w 56"/>
                  <a:gd name="T19" fmla="*/ 14 h 22"/>
                  <a:gd name="T20" fmla="*/ 21 w 56"/>
                  <a:gd name="T2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22">
                    <a:moveTo>
                      <a:pt x="21" y="1"/>
                    </a:moveTo>
                    <a:cubicBezTo>
                      <a:pt x="36" y="0"/>
                      <a:pt x="47" y="4"/>
                      <a:pt x="53" y="14"/>
                    </a:cubicBezTo>
                    <a:cubicBezTo>
                      <a:pt x="54" y="16"/>
                      <a:pt x="55" y="19"/>
                      <a:pt x="56" y="22"/>
                    </a:cubicBezTo>
                    <a:cubicBezTo>
                      <a:pt x="55" y="22"/>
                      <a:pt x="54" y="22"/>
                      <a:pt x="53" y="22"/>
                    </a:cubicBezTo>
                    <a:cubicBezTo>
                      <a:pt x="53" y="20"/>
                      <a:pt x="52" y="17"/>
                      <a:pt x="51" y="15"/>
                    </a:cubicBezTo>
                    <a:cubicBezTo>
                      <a:pt x="44" y="4"/>
                      <a:pt x="31" y="3"/>
                      <a:pt x="21" y="4"/>
                    </a:cubicBezTo>
                    <a:cubicBezTo>
                      <a:pt x="15" y="4"/>
                      <a:pt x="8" y="9"/>
                      <a:pt x="4" y="15"/>
                    </a:cubicBezTo>
                    <a:cubicBezTo>
                      <a:pt x="3" y="16"/>
                      <a:pt x="3" y="18"/>
                      <a:pt x="2" y="19"/>
                    </a:cubicBezTo>
                    <a:cubicBezTo>
                      <a:pt x="1" y="19"/>
                      <a:pt x="1" y="19"/>
                      <a:pt x="0" y="18"/>
                    </a:cubicBezTo>
                    <a:cubicBezTo>
                      <a:pt x="0" y="17"/>
                      <a:pt x="1" y="15"/>
                      <a:pt x="2" y="14"/>
                    </a:cubicBezTo>
                    <a:cubicBezTo>
                      <a:pt x="6" y="7"/>
                      <a:pt x="14" y="2"/>
                      <a:pt x="21" y="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487"/>
              <p:cNvSpPr/>
              <p:nvPr/>
            </p:nvSpPr>
            <p:spPr bwMode="auto">
              <a:xfrm>
                <a:off x="2440" y="2963"/>
                <a:ext cx="55" cy="204"/>
              </a:xfrm>
              <a:custGeom>
                <a:avLst/>
                <a:gdLst>
                  <a:gd name="T0" fmla="*/ 55 w 65"/>
                  <a:gd name="T1" fmla="*/ 239 h 239"/>
                  <a:gd name="T2" fmla="*/ 65 w 65"/>
                  <a:gd name="T3" fmla="*/ 234 h 239"/>
                  <a:gd name="T4" fmla="*/ 35 w 65"/>
                  <a:gd name="T5" fmla="*/ 2 h 239"/>
                  <a:gd name="T6" fmla="*/ 23 w 65"/>
                  <a:gd name="T7" fmla="*/ 0 h 239"/>
                  <a:gd name="T8" fmla="*/ 55 w 65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39">
                    <a:moveTo>
                      <a:pt x="55" y="239"/>
                    </a:moveTo>
                    <a:cubicBezTo>
                      <a:pt x="65" y="234"/>
                      <a:pt x="65" y="234"/>
                      <a:pt x="65" y="234"/>
                    </a:cubicBezTo>
                    <a:cubicBezTo>
                      <a:pt x="12" y="121"/>
                      <a:pt x="35" y="4"/>
                      <a:pt x="35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5"/>
                      <a:pt x="0" y="122"/>
                      <a:pt x="55" y="239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488"/>
              <p:cNvSpPr/>
              <p:nvPr/>
            </p:nvSpPr>
            <p:spPr bwMode="auto">
              <a:xfrm>
                <a:off x="2449" y="2944"/>
                <a:ext cx="31" cy="45"/>
              </a:xfrm>
              <a:custGeom>
                <a:avLst/>
                <a:gdLst>
                  <a:gd name="T0" fmla="*/ 22 w 36"/>
                  <a:gd name="T1" fmla="*/ 1 h 53"/>
                  <a:gd name="T2" fmla="*/ 33 w 36"/>
                  <a:gd name="T3" fmla="*/ 29 h 53"/>
                  <a:gd name="T4" fmla="*/ 14 w 36"/>
                  <a:gd name="T5" fmla="*/ 52 h 53"/>
                  <a:gd name="T6" fmla="*/ 3 w 36"/>
                  <a:gd name="T7" fmla="*/ 24 h 53"/>
                  <a:gd name="T8" fmla="*/ 22 w 36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3">
                    <a:moveTo>
                      <a:pt x="22" y="1"/>
                    </a:moveTo>
                    <a:cubicBezTo>
                      <a:pt x="31" y="3"/>
                      <a:pt x="36" y="15"/>
                      <a:pt x="33" y="29"/>
                    </a:cubicBezTo>
                    <a:cubicBezTo>
                      <a:pt x="31" y="43"/>
                      <a:pt x="22" y="53"/>
                      <a:pt x="14" y="52"/>
                    </a:cubicBezTo>
                    <a:cubicBezTo>
                      <a:pt x="5" y="50"/>
                      <a:pt x="0" y="38"/>
                      <a:pt x="3" y="24"/>
                    </a:cubicBezTo>
                    <a:cubicBezTo>
                      <a:pt x="5" y="10"/>
                      <a:pt x="14" y="0"/>
                      <a:pt x="22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489"/>
              <p:cNvSpPr/>
              <p:nvPr/>
            </p:nvSpPr>
            <p:spPr bwMode="auto">
              <a:xfrm>
                <a:off x="1636" y="2955"/>
                <a:ext cx="182" cy="204"/>
              </a:xfrm>
              <a:custGeom>
                <a:avLst/>
                <a:gdLst>
                  <a:gd name="T0" fmla="*/ 37 w 214"/>
                  <a:gd name="T1" fmla="*/ 135 h 240"/>
                  <a:gd name="T2" fmla="*/ 30 w 214"/>
                  <a:gd name="T3" fmla="*/ 95 h 240"/>
                  <a:gd name="T4" fmla="*/ 152 w 214"/>
                  <a:gd name="T5" fmla="*/ 78 h 240"/>
                  <a:gd name="T6" fmla="*/ 181 w 214"/>
                  <a:gd name="T7" fmla="*/ 65 h 240"/>
                  <a:gd name="T8" fmla="*/ 170 w 214"/>
                  <a:gd name="T9" fmla="*/ 179 h 240"/>
                  <a:gd name="T10" fmla="*/ 146 w 214"/>
                  <a:gd name="T11" fmla="*/ 240 h 240"/>
                  <a:gd name="T12" fmla="*/ 109 w 214"/>
                  <a:gd name="T13" fmla="*/ 224 h 240"/>
                  <a:gd name="T14" fmla="*/ 4 w 214"/>
                  <a:gd name="T15" fmla="*/ 167 h 240"/>
                  <a:gd name="T16" fmla="*/ 37 w 214"/>
                  <a:gd name="T17" fmla="*/ 13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240">
                    <a:moveTo>
                      <a:pt x="37" y="135"/>
                    </a:moveTo>
                    <a:cubicBezTo>
                      <a:pt x="32" y="122"/>
                      <a:pt x="30" y="109"/>
                      <a:pt x="30" y="95"/>
                    </a:cubicBezTo>
                    <a:cubicBezTo>
                      <a:pt x="34" y="25"/>
                      <a:pt x="138" y="0"/>
                      <a:pt x="152" y="78"/>
                    </a:cubicBezTo>
                    <a:cubicBezTo>
                      <a:pt x="158" y="70"/>
                      <a:pt x="170" y="61"/>
                      <a:pt x="181" y="65"/>
                    </a:cubicBezTo>
                    <a:cubicBezTo>
                      <a:pt x="214" y="76"/>
                      <a:pt x="192" y="134"/>
                      <a:pt x="170" y="179"/>
                    </a:cubicBezTo>
                    <a:cubicBezTo>
                      <a:pt x="156" y="208"/>
                      <a:pt x="148" y="229"/>
                      <a:pt x="146" y="240"/>
                    </a:cubicBezTo>
                    <a:cubicBezTo>
                      <a:pt x="146" y="240"/>
                      <a:pt x="122" y="227"/>
                      <a:pt x="109" y="224"/>
                    </a:cubicBezTo>
                    <a:cubicBezTo>
                      <a:pt x="76" y="215"/>
                      <a:pt x="14" y="204"/>
                      <a:pt x="4" y="167"/>
                    </a:cubicBezTo>
                    <a:cubicBezTo>
                      <a:pt x="0" y="150"/>
                      <a:pt x="13" y="131"/>
                      <a:pt x="37" y="135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490"/>
              <p:cNvSpPr/>
              <p:nvPr/>
            </p:nvSpPr>
            <p:spPr bwMode="auto">
              <a:xfrm>
                <a:off x="1694" y="3046"/>
                <a:ext cx="72" cy="130"/>
              </a:xfrm>
              <a:custGeom>
                <a:avLst/>
                <a:gdLst>
                  <a:gd name="T0" fmla="*/ 65 w 85"/>
                  <a:gd name="T1" fmla="*/ 13 h 153"/>
                  <a:gd name="T2" fmla="*/ 84 w 85"/>
                  <a:gd name="T3" fmla="*/ 83 h 153"/>
                  <a:gd name="T4" fmla="*/ 80 w 85"/>
                  <a:gd name="T5" fmla="*/ 152 h 153"/>
                  <a:gd name="T6" fmla="*/ 80 w 85"/>
                  <a:gd name="T7" fmla="*/ 153 h 153"/>
                  <a:gd name="T8" fmla="*/ 76 w 85"/>
                  <a:gd name="T9" fmla="*/ 147 h 153"/>
                  <a:gd name="T10" fmla="*/ 32 w 85"/>
                  <a:gd name="T11" fmla="*/ 88 h 153"/>
                  <a:gd name="T12" fmla="*/ 13 w 85"/>
                  <a:gd name="T13" fmla="*/ 20 h 153"/>
                  <a:gd name="T14" fmla="*/ 65 w 85"/>
                  <a:gd name="T15" fmla="*/ 1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153">
                    <a:moveTo>
                      <a:pt x="65" y="13"/>
                    </a:moveTo>
                    <a:cubicBezTo>
                      <a:pt x="85" y="30"/>
                      <a:pt x="85" y="59"/>
                      <a:pt x="84" y="83"/>
                    </a:cubicBezTo>
                    <a:cubicBezTo>
                      <a:pt x="82" y="106"/>
                      <a:pt x="80" y="128"/>
                      <a:pt x="80" y="152"/>
                    </a:cubicBezTo>
                    <a:cubicBezTo>
                      <a:pt x="80" y="153"/>
                      <a:pt x="80" y="153"/>
                      <a:pt x="80" y="153"/>
                    </a:cubicBezTo>
                    <a:cubicBezTo>
                      <a:pt x="79" y="151"/>
                      <a:pt x="77" y="149"/>
                      <a:pt x="76" y="147"/>
                    </a:cubicBezTo>
                    <a:cubicBezTo>
                      <a:pt x="62" y="126"/>
                      <a:pt x="46" y="108"/>
                      <a:pt x="32" y="88"/>
                    </a:cubicBezTo>
                    <a:cubicBezTo>
                      <a:pt x="19" y="70"/>
                      <a:pt x="0" y="43"/>
                      <a:pt x="13" y="20"/>
                    </a:cubicBezTo>
                    <a:cubicBezTo>
                      <a:pt x="23" y="1"/>
                      <a:pt x="50" y="0"/>
                      <a:pt x="65" y="13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491"/>
              <p:cNvSpPr/>
              <p:nvPr/>
            </p:nvSpPr>
            <p:spPr bwMode="auto">
              <a:xfrm>
                <a:off x="1697" y="3061"/>
                <a:ext cx="59" cy="10"/>
              </a:xfrm>
              <a:custGeom>
                <a:avLst/>
                <a:gdLst>
                  <a:gd name="T0" fmla="*/ 17 w 69"/>
                  <a:gd name="T1" fmla="*/ 9 h 12"/>
                  <a:gd name="T2" fmla="*/ 35 w 69"/>
                  <a:gd name="T3" fmla="*/ 8 h 12"/>
                  <a:gd name="T4" fmla="*/ 52 w 69"/>
                  <a:gd name="T5" fmla="*/ 5 h 12"/>
                  <a:gd name="T6" fmla="*/ 61 w 69"/>
                  <a:gd name="T7" fmla="*/ 3 h 12"/>
                  <a:gd name="T8" fmla="*/ 69 w 69"/>
                  <a:gd name="T9" fmla="*/ 0 h 12"/>
                  <a:gd name="T10" fmla="*/ 53 w 69"/>
                  <a:gd name="T11" fmla="*/ 7 h 12"/>
                  <a:gd name="T12" fmla="*/ 44 w 69"/>
                  <a:gd name="T13" fmla="*/ 9 h 12"/>
                  <a:gd name="T14" fmla="*/ 35 w 69"/>
                  <a:gd name="T15" fmla="*/ 10 h 12"/>
                  <a:gd name="T16" fmla="*/ 18 w 69"/>
                  <a:gd name="T17" fmla="*/ 11 h 12"/>
                  <a:gd name="T18" fmla="*/ 9 w 69"/>
                  <a:gd name="T19" fmla="*/ 11 h 12"/>
                  <a:gd name="T20" fmla="*/ 0 w 69"/>
                  <a:gd name="T21" fmla="*/ 11 h 12"/>
                  <a:gd name="T22" fmla="*/ 9 w 69"/>
                  <a:gd name="T23" fmla="*/ 10 h 12"/>
                  <a:gd name="T24" fmla="*/ 17 w 6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2">
                    <a:moveTo>
                      <a:pt x="17" y="9"/>
                    </a:moveTo>
                    <a:cubicBezTo>
                      <a:pt x="23" y="9"/>
                      <a:pt x="29" y="8"/>
                      <a:pt x="35" y="8"/>
                    </a:cubicBezTo>
                    <a:cubicBezTo>
                      <a:pt x="41" y="7"/>
                      <a:pt x="47" y="7"/>
                      <a:pt x="52" y="5"/>
                    </a:cubicBezTo>
                    <a:cubicBezTo>
                      <a:pt x="55" y="5"/>
                      <a:pt x="58" y="4"/>
                      <a:pt x="61" y="3"/>
                    </a:cubicBezTo>
                    <a:cubicBezTo>
                      <a:pt x="63" y="2"/>
                      <a:pt x="66" y="1"/>
                      <a:pt x="69" y="0"/>
                    </a:cubicBezTo>
                    <a:cubicBezTo>
                      <a:pt x="64" y="3"/>
                      <a:pt x="58" y="5"/>
                      <a:pt x="53" y="7"/>
                    </a:cubicBezTo>
                    <a:cubicBezTo>
                      <a:pt x="50" y="8"/>
                      <a:pt x="47" y="9"/>
                      <a:pt x="44" y="9"/>
                    </a:cubicBezTo>
                    <a:cubicBezTo>
                      <a:pt x="41" y="9"/>
                      <a:pt x="38" y="10"/>
                      <a:pt x="35" y="10"/>
                    </a:cubicBezTo>
                    <a:cubicBezTo>
                      <a:pt x="29" y="11"/>
                      <a:pt x="23" y="11"/>
                      <a:pt x="1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6" y="11"/>
                      <a:pt x="3" y="12"/>
                      <a:pt x="0" y="11"/>
                    </a:cubicBezTo>
                    <a:cubicBezTo>
                      <a:pt x="3" y="11"/>
                      <a:pt x="6" y="11"/>
                      <a:pt x="9" y="10"/>
                    </a:cubicBez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492"/>
              <p:cNvSpPr/>
              <p:nvPr/>
            </p:nvSpPr>
            <p:spPr bwMode="auto">
              <a:xfrm>
                <a:off x="1698" y="3074"/>
                <a:ext cx="65" cy="12"/>
              </a:xfrm>
              <a:custGeom>
                <a:avLst/>
                <a:gdLst>
                  <a:gd name="T0" fmla="*/ 39 w 76"/>
                  <a:gd name="T1" fmla="*/ 8 h 14"/>
                  <a:gd name="T2" fmla="*/ 58 w 76"/>
                  <a:gd name="T3" fmla="*/ 4 h 14"/>
                  <a:gd name="T4" fmla="*/ 76 w 76"/>
                  <a:gd name="T5" fmla="*/ 0 h 14"/>
                  <a:gd name="T6" fmla="*/ 58 w 76"/>
                  <a:gd name="T7" fmla="*/ 6 h 14"/>
                  <a:gd name="T8" fmla="*/ 39 w 76"/>
                  <a:gd name="T9" fmla="*/ 10 h 14"/>
                  <a:gd name="T10" fmla="*/ 20 w 76"/>
                  <a:gd name="T11" fmla="*/ 12 h 14"/>
                  <a:gd name="T12" fmla="*/ 10 w 76"/>
                  <a:gd name="T13" fmla="*/ 13 h 14"/>
                  <a:gd name="T14" fmla="*/ 0 w 76"/>
                  <a:gd name="T15" fmla="*/ 14 h 14"/>
                  <a:gd name="T16" fmla="*/ 19 w 76"/>
                  <a:gd name="T17" fmla="*/ 11 h 14"/>
                  <a:gd name="T18" fmla="*/ 39 w 76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14">
                    <a:moveTo>
                      <a:pt x="39" y="8"/>
                    </a:moveTo>
                    <a:cubicBezTo>
                      <a:pt x="45" y="7"/>
                      <a:pt x="51" y="6"/>
                      <a:pt x="58" y="4"/>
                    </a:cubicBezTo>
                    <a:cubicBezTo>
                      <a:pt x="64" y="3"/>
                      <a:pt x="70" y="2"/>
                      <a:pt x="76" y="0"/>
                    </a:cubicBezTo>
                    <a:cubicBezTo>
                      <a:pt x="70" y="3"/>
                      <a:pt x="64" y="5"/>
                      <a:pt x="58" y="6"/>
                    </a:cubicBezTo>
                    <a:cubicBezTo>
                      <a:pt x="52" y="8"/>
                      <a:pt x="45" y="9"/>
                      <a:pt x="39" y="10"/>
                    </a:cubicBezTo>
                    <a:cubicBezTo>
                      <a:pt x="32" y="11"/>
                      <a:pt x="26" y="12"/>
                      <a:pt x="2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7" y="14"/>
                      <a:pt x="4" y="14"/>
                      <a:pt x="0" y="14"/>
                    </a:cubicBezTo>
                    <a:cubicBezTo>
                      <a:pt x="7" y="13"/>
                      <a:pt x="13" y="12"/>
                      <a:pt x="19" y="11"/>
                    </a:cubicBezTo>
                    <a:lnTo>
                      <a:pt x="39" y="8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493"/>
              <p:cNvSpPr/>
              <p:nvPr/>
            </p:nvSpPr>
            <p:spPr bwMode="auto">
              <a:xfrm>
                <a:off x="1703" y="3087"/>
                <a:ext cx="63" cy="11"/>
              </a:xfrm>
              <a:custGeom>
                <a:avLst/>
                <a:gdLst>
                  <a:gd name="T0" fmla="*/ 18 w 74"/>
                  <a:gd name="T1" fmla="*/ 9 h 14"/>
                  <a:gd name="T2" fmla="*/ 37 w 74"/>
                  <a:gd name="T3" fmla="*/ 6 h 14"/>
                  <a:gd name="T4" fmla="*/ 56 w 74"/>
                  <a:gd name="T5" fmla="*/ 4 h 14"/>
                  <a:gd name="T6" fmla="*/ 65 w 74"/>
                  <a:gd name="T7" fmla="*/ 2 h 14"/>
                  <a:gd name="T8" fmla="*/ 74 w 74"/>
                  <a:gd name="T9" fmla="*/ 0 h 14"/>
                  <a:gd name="T10" fmla="*/ 56 w 74"/>
                  <a:gd name="T11" fmla="*/ 6 h 14"/>
                  <a:gd name="T12" fmla="*/ 37 w 74"/>
                  <a:gd name="T13" fmla="*/ 9 h 14"/>
                  <a:gd name="T14" fmla="*/ 19 w 74"/>
                  <a:gd name="T15" fmla="*/ 11 h 14"/>
                  <a:gd name="T16" fmla="*/ 0 w 74"/>
                  <a:gd name="T17" fmla="*/ 14 h 14"/>
                  <a:gd name="T18" fmla="*/ 9 w 74"/>
                  <a:gd name="T19" fmla="*/ 11 h 14"/>
                  <a:gd name="T20" fmla="*/ 18 w 74"/>
                  <a:gd name="T21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4">
                    <a:moveTo>
                      <a:pt x="18" y="9"/>
                    </a:moveTo>
                    <a:cubicBezTo>
                      <a:pt x="25" y="8"/>
                      <a:pt x="31" y="7"/>
                      <a:pt x="37" y="6"/>
                    </a:cubicBezTo>
                    <a:cubicBezTo>
                      <a:pt x="43" y="5"/>
                      <a:pt x="50" y="5"/>
                      <a:pt x="56" y="4"/>
                    </a:cubicBezTo>
                    <a:cubicBezTo>
                      <a:pt x="59" y="4"/>
                      <a:pt x="62" y="3"/>
                      <a:pt x="65" y="2"/>
                    </a:cubicBezTo>
                    <a:cubicBezTo>
                      <a:pt x="68" y="2"/>
                      <a:pt x="71" y="1"/>
                      <a:pt x="74" y="0"/>
                    </a:cubicBezTo>
                    <a:cubicBezTo>
                      <a:pt x="69" y="3"/>
                      <a:pt x="62" y="5"/>
                      <a:pt x="56" y="6"/>
                    </a:cubicBezTo>
                    <a:cubicBezTo>
                      <a:pt x="50" y="7"/>
                      <a:pt x="44" y="8"/>
                      <a:pt x="37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2" y="11"/>
                      <a:pt x="6" y="12"/>
                      <a:pt x="0" y="14"/>
                    </a:cubicBezTo>
                    <a:cubicBezTo>
                      <a:pt x="3" y="13"/>
                      <a:pt x="6" y="12"/>
                      <a:pt x="9" y="11"/>
                    </a:cubicBezTo>
                    <a:cubicBezTo>
                      <a:pt x="12" y="10"/>
                      <a:pt x="15" y="9"/>
                      <a:pt x="18" y="9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494"/>
              <p:cNvSpPr/>
              <p:nvPr/>
            </p:nvSpPr>
            <p:spPr bwMode="auto">
              <a:xfrm>
                <a:off x="1708" y="3099"/>
                <a:ext cx="60" cy="11"/>
              </a:xfrm>
              <a:custGeom>
                <a:avLst/>
                <a:gdLst>
                  <a:gd name="T0" fmla="*/ 1 w 70"/>
                  <a:gd name="T1" fmla="*/ 12 h 12"/>
                  <a:gd name="T2" fmla="*/ 1 w 70"/>
                  <a:gd name="T3" fmla="*/ 12 h 12"/>
                  <a:gd name="T4" fmla="*/ 2 w 70"/>
                  <a:gd name="T5" fmla="*/ 12 h 12"/>
                  <a:gd name="T6" fmla="*/ 4 w 70"/>
                  <a:gd name="T7" fmla="*/ 11 h 12"/>
                  <a:gd name="T8" fmla="*/ 9 w 70"/>
                  <a:gd name="T9" fmla="*/ 9 h 12"/>
                  <a:gd name="T10" fmla="*/ 17 w 70"/>
                  <a:gd name="T11" fmla="*/ 6 h 12"/>
                  <a:gd name="T12" fmla="*/ 35 w 70"/>
                  <a:gd name="T13" fmla="*/ 3 h 12"/>
                  <a:gd name="T14" fmla="*/ 52 w 70"/>
                  <a:gd name="T15" fmla="*/ 1 h 12"/>
                  <a:gd name="T16" fmla="*/ 70 w 70"/>
                  <a:gd name="T17" fmla="*/ 0 h 12"/>
                  <a:gd name="T18" fmla="*/ 53 w 70"/>
                  <a:gd name="T19" fmla="*/ 3 h 12"/>
                  <a:gd name="T20" fmla="*/ 35 w 70"/>
                  <a:gd name="T21" fmla="*/ 5 h 12"/>
                  <a:gd name="T22" fmla="*/ 18 w 70"/>
                  <a:gd name="T23" fmla="*/ 8 h 12"/>
                  <a:gd name="T24" fmla="*/ 9 w 70"/>
                  <a:gd name="T25" fmla="*/ 10 h 12"/>
                  <a:gd name="T26" fmla="*/ 5 w 70"/>
                  <a:gd name="T27" fmla="*/ 11 h 12"/>
                  <a:gd name="T28" fmla="*/ 3 w 70"/>
                  <a:gd name="T29" fmla="*/ 12 h 12"/>
                  <a:gd name="T30" fmla="*/ 2 w 70"/>
                  <a:gd name="T31" fmla="*/ 12 h 12"/>
                  <a:gd name="T32" fmla="*/ 1 w 70"/>
                  <a:gd name="T33" fmla="*/ 12 h 12"/>
                  <a:gd name="T34" fmla="*/ 1 w 70"/>
                  <a:gd name="T35" fmla="*/ 12 h 12"/>
                  <a:gd name="T36" fmla="*/ 1 w 70"/>
                  <a:gd name="T3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0" h="12"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1" y="8"/>
                      <a:pt x="14" y="7"/>
                      <a:pt x="17" y="6"/>
                    </a:cubicBezTo>
                    <a:cubicBezTo>
                      <a:pt x="23" y="5"/>
                      <a:pt x="29" y="4"/>
                      <a:pt x="35" y="3"/>
                    </a:cubicBezTo>
                    <a:cubicBezTo>
                      <a:pt x="41" y="2"/>
                      <a:pt x="46" y="1"/>
                      <a:pt x="52" y="1"/>
                    </a:cubicBezTo>
                    <a:cubicBezTo>
                      <a:pt x="58" y="0"/>
                      <a:pt x="64" y="0"/>
                      <a:pt x="70" y="0"/>
                    </a:cubicBezTo>
                    <a:cubicBezTo>
                      <a:pt x="64" y="1"/>
                      <a:pt x="59" y="2"/>
                      <a:pt x="53" y="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9" y="6"/>
                      <a:pt x="23" y="7"/>
                      <a:pt x="18" y="8"/>
                    </a:cubicBezTo>
                    <a:cubicBezTo>
                      <a:pt x="15" y="9"/>
                      <a:pt x="12" y="9"/>
                      <a:pt x="9" y="10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495"/>
              <p:cNvSpPr/>
              <p:nvPr/>
            </p:nvSpPr>
            <p:spPr bwMode="auto">
              <a:xfrm>
                <a:off x="1718" y="3109"/>
                <a:ext cx="49" cy="11"/>
              </a:xfrm>
              <a:custGeom>
                <a:avLst/>
                <a:gdLst>
                  <a:gd name="T0" fmla="*/ 58 w 58"/>
                  <a:gd name="T1" fmla="*/ 0 h 13"/>
                  <a:gd name="T2" fmla="*/ 29 w 58"/>
                  <a:gd name="T3" fmla="*/ 5 h 13"/>
                  <a:gd name="T4" fmla="*/ 0 w 58"/>
                  <a:gd name="T5" fmla="*/ 13 h 13"/>
                  <a:gd name="T6" fmla="*/ 28 w 58"/>
                  <a:gd name="T7" fmla="*/ 3 h 13"/>
                  <a:gd name="T8" fmla="*/ 58 w 5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3">
                    <a:moveTo>
                      <a:pt x="58" y="0"/>
                    </a:moveTo>
                    <a:cubicBezTo>
                      <a:pt x="48" y="2"/>
                      <a:pt x="38" y="3"/>
                      <a:pt x="29" y="5"/>
                    </a:cubicBezTo>
                    <a:cubicBezTo>
                      <a:pt x="19" y="7"/>
                      <a:pt x="10" y="10"/>
                      <a:pt x="0" y="13"/>
                    </a:cubicBezTo>
                    <a:cubicBezTo>
                      <a:pt x="9" y="8"/>
                      <a:pt x="19" y="5"/>
                      <a:pt x="28" y="3"/>
                    </a:cubicBezTo>
                    <a:cubicBezTo>
                      <a:pt x="38" y="1"/>
                      <a:pt x="48" y="0"/>
                      <a:pt x="58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496"/>
              <p:cNvSpPr/>
              <p:nvPr/>
            </p:nvSpPr>
            <p:spPr bwMode="auto">
              <a:xfrm>
                <a:off x="1723" y="3119"/>
                <a:ext cx="44" cy="10"/>
              </a:xfrm>
              <a:custGeom>
                <a:avLst/>
                <a:gdLst>
                  <a:gd name="T0" fmla="*/ 0 w 52"/>
                  <a:gd name="T1" fmla="*/ 12 h 12"/>
                  <a:gd name="T2" fmla="*/ 0 w 52"/>
                  <a:gd name="T3" fmla="*/ 12 h 12"/>
                  <a:gd name="T4" fmla="*/ 1 w 52"/>
                  <a:gd name="T5" fmla="*/ 11 h 12"/>
                  <a:gd name="T6" fmla="*/ 3 w 52"/>
                  <a:gd name="T7" fmla="*/ 10 h 12"/>
                  <a:gd name="T8" fmla="*/ 6 w 52"/>
                  <a:gd name="T9" fmla="*/ 9 h 12"/>
                  <a:gd name="T10" fmla="*/ 12 w 52"/>
                  <a:gd name="T11" fmla="*/ 6 h 12"/>
                  <a:gd name="T12" fmla="*/ 25 w 52"/>
                  <a:gd name="T13" fmla="*/ 3 h 12"/>
                  <a:gd name="T14" fmla="*/ 52 w 52"/>
                  <a:gd name="T15" fmla="*/ 0 h 12"/>
                  <a:gd name="T16" fmla="*/ 39 w 52"/>
                  <a:gd name="T17" fmla="*/ 3 h 12"/>
                  <a:gd name="T18" fmla="*/ 26 w 52"/>
                  <a:gd name="T19" fmla="*/ 5 h 12"/>
                  <a:gd name="T20" fmla="*/ 13 w 52"/>
                  <a:gd name="T21" fmla="*/ 8 h 12"/>
                  <a:gd name="T22" fmla="*/ 6 w 52"/>
                  <a:gd name="T23" fmla="*/ 10 h 12"/>
                  <a:gd name="T24" fmla="*/ 3 w 52"/>
                  <a:gd name="T25" fmla="*/ 11 h 12"/>
                  <a:gd name="T26" fmla="*/ 1 w 52"/>
                  <a:gd name="T27" fmla="*/ 12 h 12"/>
                  <a:gd name="T28" fmla="*/ 0 w 52"/>
                  <a:gd name="T29" fmla="*/ 12 h 12"/>
                  <a:gd name="T30" fmla="*/ 0 w 52"/>
                  <a:gd name="T31" fmla="*/ 12 h 12"/>
                  <a:gd name="T32" fmla="*/ 0 w 52"/>
                  <a:gd name="T33" fmla="*/ 12 h 12"/>
                  <a:gd name="T34" fmla="*/ 0 w 52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1"/>
                      <a:pt x="1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5" y="9"/>
                      <a:pt x="6" y="9"/>
                    </a:cubicBezTo>
                    <a:cubicBezTo>
                      <a:pt x="8" y="8"/>
                      <a:pt x="10" y="7"/>
                      <a:pt x="12" y="6"/>
                    </a:cubicBezTo>
                    <a:cubicBezTo>
                      <a:pt x="16" y="5"/>
                      <a:pt x="21" y="4"/>
                      <a:pt x="25" y="3"/>
                    </a:cubicBezTo>
                    <a:cubicBezTo>
                      <a:pt x="34" y="2"/>
                      <a:pt x="43" y="1"/>
                      <a:pt x="52" y="0"/>
                    </a:cubicBezTo>
                    <a:cubicBezTo>
                      <a:pt x="48" y="1"/>
                      <a:pt x="43" y="2"/>
                      <a:pt x="39" y="3"/>
                    </a:cubicBezTo>
                    <a:cubicBezTo>
                      <a:pt x="34" y="4"/>
                      <a:pt x="30" y="5"/>
                      <a:pt x="26" y="5"/>
                    </a:cubicBezTo>
                    <a:cubicBezTo>
                      <a:pt x="21" y="6"/>
                      <a:pt x="17" y="7"/>
                      <a:pt x="13" y="8"/>
                    </a:cubicBezTo>
                    <a:cubicBezTo>
                      <a:pt x="10" y="9"/>
                      <a:pt x="8" y="9"/>
                      <a:pt x="6" y="10"/>
                    </a:cubicBezTo>
                    <a:cubicBezTo>
                      <a:pt x="5" y="10"/>
                      <a:pt x="4" y="11"/>
                      <a:pt x="3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497"/>
              <p:cNvSpPr/>
              <p:nvPr/>
            </p:nvSpPr>
            <p:spPr bwMode="auto">
              <a:xfrm>
                <a:off x="1730" y="3129"/>
                <a:ext cx="36" cy="9"/>
              </a:xfrm>
              <a:custGeom>
                <a:avLst/>
                <a:gdLst>
                  <a:gd name="T0" fmla="*/ 43 w 43"/>
                  <a:gd name="T1" fmla="*/ 0 h 10"/>
                  <a:gd name="T2" fmla="*/ 21 w 43"/>
                  <a:gd name="T3" fmla="*/ 5 h 10"/>
                  <a:gd name="T4" fmla="*/ 0 w 43"/>
                  <a:gd name="T5" fmla="*/ 10 h 10"/>
                  <a:gd name="T6" fmla="*/ 21 w 43"/>
                  <a:gd name="T7" fmla="*/ 3 h 10"/>
                  <a:gd name="T8" fmla="*/ 43 w 43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0">
                    <a:moveTo>
                      <a:pt x="43" y="0"/>
                    </a:moveTo>
                    <a:cubicBezTo>
                      <a:pt x="36" y="3"/>
                      <a:pt x="29" y="4"/>
                      <a:pt x="21" y="5"/>
                    </a:cubicBezTo>
                    <a:cubicBezTo>
                      <a:pt x="14" y="6"/>
                      <a:pt x="7" y="7"/>
                      <a:pt x="0" y="10"/>
                    </a:cubicBezTo>
                    <a:cubicBezTo>
                      <a:pt x="6" y="5"/>
                      <a:pt x="14" y="4"/>
                      <a:pt x="21" y="3"/>
                    </a:cubicBezTo>
                    <a:cubicBezTo>
                      <a:pt x="28" y="1"/>
                      <a:pt x="36" y="1"/>
                      <a:pt x="43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498"/>
              <p:cNvSpPr/>
              <p:nvPr/>
            </p:nvSpPr>
            <p:spPr bwMode="auto">
              <a:xfrm>
                <a:off x="1738" y="3139"/>
                <a:ext cx="27" cy="9"/>
              </a:xfrm>
              <a:custGeom>
                <a:avLst/>
                <a:gdLst>
                  <a:gd name="T0" fmla="*/ 15 w 32"/>
                  <a:gd name="T1" fmla="*/ 4 h 11"/>
                  <a:gd name="T2" fmla="*/ 24 w 32"/>
                  <a:gd name="T3" fmla="*/ 1 h 11"/>
                  <a:gd name="T4" fmla="*/ 32 w 32"/>
                  <a:gd name="T5" fmla="*/ 1 h 11"/>
                  <a:gd name="T6" fmla="*/ 24 w 32"/>
                  <a:gd name="T7" fmla="*/ 3 h 11"/>
                  <a:gd name="T8" fmla="*/ 16 w 32"/>
                  <a:gd name="T9" fmla="*/ 6 h 11"/>
                  <a:gd name="T10" fmla="*/ 8 w 32"/>
                  <a:gd name="T11" fmla="*/ 10 h 11"/>
                  <a:gd name="T12" fmla="*/ 0 w 32"/>
                  <a:gd name="T13" fmla="*/ 11 h 11"/>
                  <a:gd name="T14" fmla="*/ 8 w 32"/>
                  <a:gd name="T15" fmla="*/ 8 h 11"/>
                  <a:gd name="T16" fmla="*/ 15 w 32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1">
                    <a:moveTo>
                      <a:pt x="15" y="4"/>
                    </a:moveTo>
                    <a:cubicBezTo>
                      <a:pt x="18" y="3"/>
                      <a:pt x="21" y="2"/>
                      <a:pt x="24" y="1"/>
                    </a:cubicBezTo>
                    <a:cubicBezTo>
                      <a:pt x="26" y="0"/>
                      <a:pt x="30" y="0"/>
                      <a:pt x="32" y="1"/>
                    </a:cubicBezTo>
                    <a:cubicBezTo>
                      <a:pt x="29" y="1"/>
                      <a:pt x="27" y="2"/>
                      <a:pt x="24" y="3"/>
                    </a:cubicBezTo>
                    <a:cubicBezTo>
                      <a:pt x="22" y="4"/>
                      <a:pt x="19" y="5"/>
                      <a:pt x="16" y="6"/>
                    </a:cubicBezTo>
                    <a:cubicBezTo>
                      <a:pt x="14" y="7"/>
                      <a:pt x="11" y="9"/>
                      <a:pt x="8" y="10"/>
                    </a:cubicBezTo>
                    <a:cubicBezTo>
                      <a:pt x="5" y="11"/>
                      <a:pt x="3" y="11"/>
                      <a:pt x="0" y="11"/>
                    </a:cubicBezTo>
                    <a:cubicBezTo>
                      <a:pt x="2" y="10"/>
                      <a:pt x="5" y="9"/>
                      <a:pt x="8" y="8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499"/>
              <p:cNvSpPr/>
              <p:nvPr/>
            </p:nvSpPr>
            <p:spPr bwMode="auto">
              <a:xfrm>
                <a:off x="1705" y="3052"/>
                <a:ext cx="41" cy="7"/>
              </a:xfrm>
              <a:custGeom>
                <a:avLst/>
                <a:gdLst>
                  <a:gd name="T0" fmla="*/ 48 w 48"/>
                  <a:gd name="T1" fmla="*/ 0 h 8"/>
                  <a:gd name="T2" fmla="*/ 25 w 48"/>
                  <a:gd name="T3" fmla="*/ 6 h 8"/>
                  <a:gd name="T4" fmla="*/ 0 w 48"/>
                  <a:gd name="T5" fmla="*/ 7 h 8"/>
                  <a:gd name="T6" fmla="*/ 24 w 48"/>
                  <a:gd name="T7" fmla="*/ 4 h 8"/>
                  <a:gd name="T8" fmla="*/ 48 w 4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cubicBezTo>
                      <a:pt x="41" y="3"/>
                      <a:pt x="33" y="5"/>
                      <a:pt x="25" y="6"/>
                    </a:cubicBezTo>
                    <a:cubicBezTo>
                      <a:pt x="17" y="8"/>
                      <a:pt x="8" y="8"/>
                      <a:pt x="0" y="7"/>
                    </a:cubicBezTo>
                    <a:cubicBezTo>
                      <a:pt x="8" y="6"/>
                      <a:pt x="16" y="5"/>
                      <a:pt x="24" y="4"/>
                    </a:cubicBezTo>
                    <a:cubicBezTo>
                      <a:pt x="32" y="3"/>
                      <a:pt x="40" y="1"/>
                      <a:pt x="48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500"/>
              <p:cNvSpPr/>
              <p:nvPr/>
            </p:nvSpPr>
            <p:spPr bwMode="auto">
              <a:xfrm>
                <a:off x="1671" y="3012"/>
                <a:ext cx="106" cy="151"/>
              </a:xfrm>
              <a:custGeom>
                <a:avLst/>
                <a:gdLst>
                  <a:gd name="T0" fmla="*/ 73 w 125"/>
                  <a:gd name="T1" fmla="*/ 5 h 178"/>
                  <a:gd name="T2" fmla="*/ 125 w 125"/>
                  <a:gd name="T3" fmla="*/ 83 h 178"/>
                  <a:gd name="T4" fmla="*/ 105 w 125"/>
                  <a:gd name="T5" fmla="*/ 177 h 178"/>
                  <a:gd name="T6" fmla="*/ 105 w 125"/>
                  <a:gd name="T7" fmla="*/ 115 h 178"/>
                  <a:gd name="T8" fmla="*/ 86 w 125"/>
                  <a:gd name="T9" fmla="*/ 53 h 178"/>
                  <a:gd name="T10" fmla="*/ 39 w 125"/>
                  <a:gd name="T11" fmla="*/ 61 h 178"/>
                  <a:gd name="T12" fmla="*/ 59 w 125"/>
                  <a:gd name="T13" fmla="*/ 121 h 178"/>
                  <a:gd name="T14" fmla="*/ 102 w 125"/>
                  <a:gd name="T15" fmla="*/ 173 h 178"/>
                  <a:gd name="T16" fmla="*/ 105 w 125"/>
                  <a:gd name="T17" fmla="*/ 177 h 178"/>
                  <a:gd name="T18" fmla="*/ 104 w 125"/>
                  <a:gd name="T19" fmla="*/ 178 h 178"/>
                  <a:gd name="T20" fmla="*/ 100 w 125"/>
                  <a:gd name="T21" fmla="*/ 174 h 178"/>
                  <a:gd name="T22" fmla="*/ 39 w 125"/>
                  <a:gd name="T23" fmla="*/ 125 h 178"/>
                  <a:gd name="T24" fmla="*/ 7 w 125"/>
                  <a:gd name="T25" fmla="*/ 46 h 178"/>
                  <a:gd name="T26" fmla="*/ 73 w 125"/>
                  <a:gd name="T27" fmla="*/ 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178">
                    <a:moveTo>
                      <a:pt x="73" y="5"/>
                    </a:moveTo>
                    <a:cubicBezTo>
                      <a:pt x="110" y="12"/>
                      <a:pt x="124" y="50"/>
                      <a:pt x="125" y="83"/>
                    </a:cubicBezTo>
                    <a:cubicBezTo>
                      <a:pt x="125" y="115"/>
                      <a:pt x="115" y="147"/>
                      <a:pt x="105" y="177"/>
                    </a:cubicBezTo>
                    <a:cubicBezTo>
                      <a:pt x="104" y="156"/>
                      <a:pt x="105" y="135"/>
                      <a:pt x="105" y="115"/>
                    </a:cubicBezTo>
                    <a:cubicBezTo>
                      <a:pt x="106" y="94"/>
                      <a:pt x="104" y="67"/>
                      <a:pt x="86" y="53"/>
                    </a:cubicBezTo>
                    <a:cubicBezTo>
                      <a:pt x="71" y="42"/>
                      <a:pt x="48" y="43"/>
                      <a:pt x="39" y="61"/>
                    </a:cubicBezTo>
                    <a:cubicBezTo>
                      <a:pt x="29" y="82"/>
                      <a:pt x="46" y="106"/>
                      <a:pt x="59" y="121"/>
                    </a:cubicBezTo>
                    <a:cubicBezTo>
                      <a:pt x="73" y="139"/>
                      <a:pt x="88" y="155"/>
                      <a:pt x="102" y="173"/>
                    </a:cubicBezTo>
                    <a:cubicBezTo>
                      <a:pt x="103" y="174"/>
                      <a:pt x="104" y="175"/>
                      <a:pt x="105" y="177"/>
                    </a:cubicBezTo>
                    <a:cubicBezTo>
                      <a:pt x="104" y="177"/>
                      <a:pt x="104" y="178"/>
                      <a:pt x="104" y="178"/>
                    </a:cubicBezTo>
                    <a:cubicBezTo>
                      <a:pt x="103" y="177"/>
                      <a:pt x="101" y="175"/>
                      <a:pt x="100" y="174"/>
                    </a:cubicBezTo>
                    <a:cubicBezTo>
                      <a:pt x="80" y="157"/>
                      <a:pt x="58" y="143"/>
                      <a:pt x="39" y="125"/>
                    </a:cubicBezTo>
                    <a:cubicBezTo>
                      <a:pt x="19" y="105"/>
                      <a:pt x="0" y="76"/>
                      <a:pt x="7" y="46"/>
                    </a:cubicBezTo>
                    <a:cubicBezTo>
                      <a:pt x="14" y="17"/>
                      <a:pt x="44" y="0"/>
                      <a:pt x="73" y="5"/>
                    </a:cubicBezTo>
                    <a:close/>
                  </a:path>
                </a:pathLst>
              </a:custGeom>
              <a:solidFill>
                <a:srgbClr val="06E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501"/>
              <p:cNvSpPr/>
              <p:nvPr/>
            </p:nvSpPr>
            <p:spPr bwMode="auto">
              <a:xfrm>
                <a:off x="1765" y="3096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7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502"/>
              <p:cNvSpPr/>
              <p:nvPr/>
            </p:nvSpPr>
            <p:spPr bwMode="auto">
              <a:xfrm>
                <a:off x="1762" y="3075"/>
                <a:ext cx="9" cy="10"/>
              </a:xfrm>
              <a:custGeom>
                <a:avLst/>
                <a:gdLst>
                  <a:gd name="T0" fmla="*/ 3 w 11"/>
                  <a:gd name="T1" fmla="*/ 1 h 11"/>
                  <a:gd name="T2" fmla="*/ 10 w 11"/>
                  <a:gd name="T3" fmla="*/ 3 h 11"/>
                  <a:gd name="T4" fmla="*/ 8 w 11"/>
                  <a:gd name="T5" fmla="*/ 10 h 11"/>
                  <a:gd name="T6" fmla="*/ 1 w 11"/>
                  <a:gd name="T7" fmla="*/ 8 h 11"/>
                  <a:gd name="T8" fmla="*/ 3 w 1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1"/>
                    </a:moveTo>
                    <a:cubicBezTo>
                      <a:pt x="5" y="0"/>
                      <a:pt x="9" y="1"/>
                      <a:pt x="10" y="3"/>
                    </a:cubicBezTo>
                    <a:cubicBezTo>
                      <a:pt x="11" y="5"/>
                      <a:pt x="11" y="8"/>
                      <a:pt x="8" y="10"/>
                    </a:cubicBezTo>
                    <a:cubicBezTo>
                      <a:pt x="6" y="11"/>
                      <a:pt x="2" y="11"/>
                      <a:pt x="1" y="8"/>
                    </a:cubicBezTo>
                    <a:cubicBezTo>
                      <a:pt x="0" y="6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503"/>
              <p:cNvSpPr/>
              <p:nvPr/>
            </p:nvSpPr>
            <p:spPr bwMode="auto">
              <a:xfrm>
                <a:off x="1757" y="3055"/>
                <a:ext cx="11" cy="11"/>
              </a:xfrm>
              <a:custGeom>
                <a:avLst/>
                <a:gdLst>
                  <a:gd name="T0" fmla="*/ 3 w 13"/>
                  <a:gd name="T1" fmla="*/ 1 h 13"/>
                  <a:gd name="T2" fmla="*/ 11 w 13"/>
                  <a:gd name="T3" fmla="*/ 3 h 13"/>
                  <a:gd name="T4" fmla="*/ 9 w 13"/>
                  <a:gd name="T5" fmla="*/ 11 h 13"/>
                  <a:gd name="T6" fmla="*/ 2 w 13"/>
                  <a:gd name="T7" fmla="*/ 9 h 13"/>
                  <a:gd name="T8" fmla="*/ 3 w 1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1"/>
                    </a:moveTo>
                    <a:cubicBezTo>
                      <a:pt x="6" y="0"/>
                      <a:pt x="9" y="1"/>
                      <a:pt x="11" y="3"/>
                    </a:cubicBezTo>
                    <a:cubicBezTo>
                      <a:pt x="13" y="6"/>
                      <a:pt x="12" y="10"/>
                      <a:pt x="9" y="11"/>
                    </a:cubicBezTo>
                    <a:cubicBezTo>
                      <a:pt x="7" y="13"/>
                      <a:pt x="3" y="12"/>
                      <a:pt x="2" y="9"/>
                    </a:cubicBezTo>
                    <a:cubicBezTo>
                      <a:pt x="0" y="6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504"/>
              <p:cNvSpPr/>
              <p:nvPr/>
            </p:nvSpPr>
            <p:spPr bwMode="auto">
              <a:xfrm>
                <a:off x="1750" y="3043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505"/>
              <p:cNvSpPr/>
              <p:nvPr/>
            </p:nvSpPr>
            <p:spPr bwMode="auto">
              <a:xfrm>
                <a:off x="1763" y="3110"/>
                <a:ext cx="8" cy="8"/>
              </a:xfrm>
              <a:custGeom>
                <a:avLst/>
                <a:gdLst>
                  <a:gd name="T0" fmla="*/ 3 w 9"/>
                  <a:gd name="T1" fmla="*/ 2 h 9"/>
                  <a:gd name="T2" fmla="*/ 8 w 9"/>
                  <a:gd name="T3" fmla="*/ 3 h 9"/>
                  <a:gd name="T4" fmla="*/ 7 w 9"/>
                  <a:gd name="T5" fmla="*/ 8 h 9"/>
                  <a:gd name="T6" fmla="*/ 1 w 9"/>
                  <a:gd name="T7" fmla="*/ 7 h 9"/>
                  <a:gd name="T8" fmla="*/ 3 w 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3" y="2"/>
                    </a:moveTo>
                    <a:cubicBezTo>
                      <a:pt x="5" y="0"/>
                      <a:pt x="7" y="1"/>
                      <a:pt x="8" y="3"/>
                    </a:cubicBezTo>
                    <a:cubicBezTo>
                      <a:pt x="9" y="5"/>
                      <a:pt x="8" y="7"/>
                      <a:pt x="7" y="8"/>
                    </a:cubicBezTo>
                    <a:cubicBezTo>
                      <a:pt x="5" y="9"/>
                      <a:pt x="2" y="8"/>
                      <a:pt x="1" y="7"/>
                    </a:cubicBezTo>
                    <a:cubicBezTo>
                      <a:pt x="0" y="5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506"/>
              <p:cNvSpPr/>
              <p:nvPr/>
            </p:nvSpPr>
            <p:spPr bwMode="auto">
              <a:xfrm>
                <a:off x="1721" y="3125"/>
                <a:ext cx="7" cy="7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507"/>
              <p:cNvSpPr/>
              <p:nvPr/>
            </p:nvSpPr>
            <p:spPr bwMode="auto">
              <a:xfrm>
                <a:off x="1733" y="3029"/>
                <a:ext cx="12" cy="12"/>
              </a:xfrm>
              <a:custGeom>
                <a:avLst/>
                <a:gdLst>
                  <a:gd name="T0" fmla="*/ 4 w 14"/>
                  <a:gd name="T1" fmla="*/ 2 h 14"/>
                  <a:gd name="T2" fmla="*/ 13 w 14"/>
                  <a:gd name="T3" fmla="*/ 4 h 14"/>
                  <a:gd name="T4" fmla="*/ 10 w 14"/>
                  <a:gd name="T5" fmla="*/ 12 h 14"/>
                  <a:gd name="T6" fmla="*/ 2 w 14"/>
                  <a:gd name="T7" fmla="*/ 10 h 14"/>
                  <a:gd name="T8" fmla="*/ 4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cubicBezTo>
                      <a:pt x="7" y="0"/>
                      <a:pt x="11" y="1"/>
                      <a:pt x="13" y="4"/>
                    </a:cubicBezTo>
                    <a:cubicBezTo>
                      <a:pt x="14" y="6"/>
                      <a:pt x="13" y="10"/>
                      <a:pt x="10" y="12"/>
                    </a:cubicBezTo>
                    <a:cubicBezTo>
                      <a:pt x="7" y="14"/>
                      <a:pt x="3" y="13"/>
                      <a:pt x="2" y="10"/>
                    </a:cubicBezTo>
                    <a:cubicBezTo>
                      <a:pt x="0" y="7"/>
                      <a:pt x="1" y="3"/>
                      <a:pt x="4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508"/>
              <p:cNvSpPr/>
              <p:nvPr/>
            </p:nvSpPr>
            <p:spPr bwMode="auto">
              <a:xfrm>
                <a:off x="1707" y="3029"/>
                <a:ext cx="13" cy="14"/>
              </a:xfrm>
              <a:custGeom>
                <a:avLst/>
                <a:gdLst>
                  <a:gd name="T0" fmla="*/ 5 w 16"/>
                  <a:gd name="T1" fmla="*/ 2 h 16"/>
                  <a:gd name="T2" fmla="*/ 14 w 16"/>
                  <a:gd name="T3" fmla="*/ 4 h 16"/>
                  <a:gd name="T4" fmla="*/ 11 w 16"/>
                  <a:gd name="T5" fmla="*/ 13 h 16"/>
                  <a:gd name="T6" fmla="*/ 2 w 16"/>
                  <a:gd name="T7" fmla="*/ 12 h 16"/>
                  <a:gd name="T8" fmla="*/ 5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2"/>
                    </a:moveTo>
                    <a:cubicBezTo>
                      <a:pt x="8" y="0"/>
                      <a:pt x="13" y="1"/>
                      <a:pt x="14" y="4"/>
                    </a:cubicBezTo>
                    <a:cubicBezTo>
                      <a:pt x="16" y="7"/>
                      <a:pt x="15" y="11"/>
                      <a:pt x="11" y="13"/>
                    </a:cubicBezTo>
                    <a:cubicBezTo>
                      <a:pt x="8" y="16"/>
                      <a:pt x="4" y="15"/>
                      <a:pt x="2" y="12"/>
                    </a:cubicBezTo>
                    <a:cubicBezTo>
                      <a:pt x="0" y="8"/>
                      <a:pt x="1" y="4"/>
                      <a:pt x="5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509"/>
              <p:cNvSpPr/>
              <p:nvPr/>
            </p:nvSpPr>
            <p:spPr bwMode="auto">
              <a:xfrm>
                <a:off x="1691" y="3041"/>
                <a:ext cx="11" cy="11"/>
              </a:xfrm>
              <a:custGeom>
                <a:avLst/>
                <a:gdLst>
                  <a:gd name="T0" fmla="*/ 3 w 12"/>
                  <a:gd name="T1" fmla="*/ 2 h 12"/>
                  <a:gd name="T2" fmla="*/ 10 w 12"/>
                  <a:gd name="T3" fmla="*/ 4 h 12"/>
                  <a:gd name="T4" fmla="*/ 8 w 12"/>
                  <a:gd name="T5" fmla="*/ 11 h 12"/>
                  <a:gd name="T6" fmla="*/ 1 w 12"/>
                  <a:gd name="T7" fmla="*/ 9 h 12"/>
                  <a:gd name="T8" fmla="*/ 3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3" y="2"/>
                    </a:moveTo>
                    <a:cubicBezTo>
                      <a:pt x="5" y="0"/>
                      <a:pt x="9" y="1"/>
                      <a:pt x="10" y="4"/>
                    </a:cubicBezTo>
                    <a:cubicBezTo>
                      <a:pt x="12" y="6"/>
                      <a:pt x="11" y="9"/>
                      <a:pt x="8" y="11"/>
                    </a:cubicBezTo>
                    <a:cubicBezTo>
                      <a:pt x="6" y="12"/>
                      <a:pt x="3" y="11"/>
                      <a:pt x="1" y="9"/>
                    </a:cubicBezTo>
                    <a:cubicBezTo>
                      <a:pt x="0" y="6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510"/>
              <p:cNvSpPr/>
              <p:nvPr/>
            </p:nvSpPr>
            <p:spPr bwMode="auto">
              <a:xfrm>
                <a:off x="1685" y="3061"/>
                <a:ext cx="10" cy="10"/>
              </a:xfrm>
              <a:custGeom>
                <a:avLst/>
                <a:gdLst>
                  <a:gd name="T0" fmla="*/ 4 w 12"/>
                  <a:gd name="T1" fmla="*/ 1 h 12"/>
                  <a:gd name="T2" fmla="*/ 11 w 12"/>
                  <a:gd name="T3" fmla="*/ 3 h 12"/>
                  <a:gd name="T4" fmla="*/ 9 w 12"/>
                  <a:gd name="T5" fmla="*/ 10 h 12"/>
                  <a:gd name="T6" fmla="*/ 2 w 12"/>
                  <a:gd name="T7" fmla="*/ 8 h 12"/>
                  <a:gd name="T8" fmla="*/ 4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4" y="1"/>
                    </a:moveTo>
                    <a:cubicBezTo>
                      <a:pt x="6" y="0"/>
                      <a:pt x="9" y="0"/>
                      <a:pt x="11" y="3"/>
                    </a:cubicBezTo>
                    <a:cubicBezTo>
                      <a:pt x="12" y="6"/>
                      <a:pt x="12" y="9"/>
                      <a:pt x="9" y="10"/>
                    </a:cubicBezTo>
                    <a:cubicBezTo>
                      <a:pt x="7" y="12"/>
                      <a:pt x="3" y="11"/>
                      <a:pt x="2" y="8"/>
                    </a:cubicBezTo>
                    <a:cubicBezTo>
                      <a:pt x="0" y="6"/>
                      <a:pt x="1" y="2"/>
                      <a:pt x="4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511"/>
              <p:cNvSpPr/>
              <p:nvPr/>
            </p:nvSpPr>
            <p:spPr bwMode="auto">
              <a:xfrm>
                <a:off x="1689" y="3080"/>
                <a:ext cx="8" cy="9"/>
              </a:xfrm>
              <a:custGeom>
                <a:avLst/>
                <a:gdLst>
                  <a:gd name="T0" fmla="*/ 8 w 9"/>
                  <a:gd name="T1" fmla="*/ 4 h 11"/>
                  <a:gd name="T2" fmla="*/ 7 w 9"/>
                  <a:gd name="T3" fmla="*/ 10 h 11"/>
                  <a:gd name="T4" fmla="*/ 1 w 9"/>
                  <a:gd name="T5" fmla="*/ 7 h 11"/>
                  <a:gd name="T6" fmla="*/ 2 w 9"/>
                  <a:gd name="T7" fmla="*/ 1 h 11"/>
                  <a:gd name="T8" fmla="*/ 8 w 9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8" y="4"/>
                    </a:moveTo>
                    <a:cubicBezTo>
                      <a:pt x="9" y="6"/>
                      <a:pt x="9" y="9"/>
                      <a:pt x="7" y="10"/>
                    </a:cubicBezTo>
                    <a:cubicBezTo>
                      <a:pt x="5" y="11"/>
                      <a:pt x="3" y="10"/>
                      <a:pt x="1" y="7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4" y="0"/>
                      <a:pt x="6" y="1"/>
                      <a:pt x="8" y="4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512"/>
              <p:cNvSpPr/>
              <p:nvPr/>
            </p:nvSpPr>
            <p:spPr bwMode="auto">
              <a:xfrm>
                <a:off x="1698" y="3098"/>
                <a:ext cx="9" cy="9"/>
              </a:xfrm>
              <a:custGeom>
                <a:avLst/>
                <a:gdLst>
                  <a:gd name="T0" fmla="*/ 3 w 10"/>
                  <a:gd name="T1" fmla="*/ 1 h 10"/>
                  <a:gd name="T2" fmla="*/ 9 w 10"/>
                  <a:gd name="T3" fmla="*/ 3 h 10"/>
                  <a:gd name="T4" fmla="*/ 7 w 10"/>
                  <a:gd name="T5" fmla="*/ 9 h 10"/>
                  <a:gd name="T6" fmla="*/ 1 w 10"/>
                  <a:gd name="T7" fmla="*/ 7 h 10"/>
                  <a:gd name="T8" fmla="*/ 3 w 1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3" y="1"/>
                    </a:moveTo>
                    <a:cubicBezTo>
                      <a:pt x="5" y="0"/>
                      <a:pt x="7" y="1"/>
                      <a:pt x="9" y="3"/>
                    </a:cubicBezTo>
                    <a:cubicBezTo>
                      <a:pt x="10" y="5"/>
                      <a:pt x="9" y="8"/>
                      <a:pt x="7" y="9"/>
                    </a:cubicBezTo>
                    <a:cubicBezTo>
                      <a:pt x="5" y="10"/>
                      <a:pt x="2" y="9"/>
                      <a:pt x="1" y="7"/>
                    </a:cubicBezTo>
                    <a:cubicBezTo>
                      <a:pt x="0" y="5"/>
                      <a:pt x="0" y="2"/>
                      <a:pt x="3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513"/>
              <p:cNvSpPr/>
              <p:nvPr/>
            </p:nvSpPr>
            <p:spPr bwMode="auto">
              <a:xfrm>
                <a:off x="1711" y="3113"/>
                <a:ext cx="7" cy="8"/>
              </a:xfrm>
              <a:custGeom>
                <a:avLst/>
                <a:gdLst>
                  <a:gd name="T0" fmla="*/ 2 w 8"/>
                  <a:gd name="T1" fmla="*/ 1 h 9"/>
                  <a:gd name="T2" fmla="*/ 7 w 8"/>
                  <a:gd name="T3" fmla="*/ 3 h 9"/>
                  <a:gd name="T4" fmla="*/ 6 w 8"/>
                  <a:gd name="T5" fmla="*/ 8 h 9"/>
                  <a:gd name="T6" fmla="*/ 1 w 8"/>
                  <a:gd name="T7" fmla="*/ 6 h 9"/>
                  <a:gd name="T8" fmla="*/ 2 w 8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2" y="1"/>
                    </a:moveTo>
                    <a:cubicBezTo>
                      <a:pt x="4" y="0"/>
                      <a:pt x="6" y="1"/>
                      <a:pt x="7" y="3"/>
                    </a:cubicBezTo>
                    <a:cubicBezTo>
                      <a:pt x="8" y="5"/>
                      <a:pt x="8" y="7"/>
                      <a:pt x="6" y="8"/>
                    </a:cubicBezTo>
                    <a:cubicBezTo>
                      <a:pt x="5" y="9"/>
                      <a:pt x="3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BAF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514"/>
              <p:cNvSpPr/>
              <p:nvPr/>
            </p:nvSpPr>
            <p:spPr bwMode="auto">
              <a:xfrm>
                <a:off x="1749" y="3150"/>
                <a:ext cx="92" cy="309"/>
              </a:xfrm>
              <a:custGeom>
                <a:avLst/>
                <a:gdLst>
                  <a:gd name="T0" fmla="*/ 52 w 108"/>
                  <a:gd name="T1" fmla="*/ 362 h 362"/>
                  <a:gd name="T2" fmla="*/ 17 w 108"/>
                  <a:gd name="T3" fmla="*/ 0 h 362"/>
                  <a:gd name="T4" fmla="*/ 0 w 108"/>
                  <a:gd name="T5" fmla="*/ 8 h 362"/>
                  <a:gd name="T6" fmla="*/ 34 w 108"/>
                  <a:gd name="T7" fmla="*/ 356 h 362"/>
                  <a:gd name="T8" fmla="*/ 52 w 108"/>
                  <a:gd name="T9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362">
                    <a:moveTo>
                      <a:pt x="52" y="362"/>
                    </a:moveTo>
                    <a:cubicBezTo>
                      <a:pt x="108" y="183"/>
                      <a:pt x="20" y="7"/>
                      <a:pt x="17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0"/>
                      <a:pt x="87" y="185"/>
                      <a:pt x="34" y="356"/>
                    </a:cubicBezTo>
                    <a:lnTo>
                      <a:pt x="52" y="362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515"/>
              <p:cNvSpPr/>
              <p:nvPr/>
            </p:nvSpPr>
            <p:spPr bwMode="auto">
              <a:xfrm>
                <a:off x="1782" y="3355"/>
                <a:ext cx="6" cy="9"/>
              </a:xfrm>
              <a:custGeom>
                <a:avLst/>
                <a:gdLst>
                  <a:gd name="T0" fmla="*/ 8 w 8"/>
                  <a:gd name="T1" fmla="*/ 0 h 11"/>
                  <a:gd name="T2" fmla="*/ 2 w 8"/>
                  <a:gd name="T3" fmla="*/ 11 h 11"/>
                  <a:gd name="T4" fmla="*/ 1 w 8"/>
                  <a:gd name="T5" fmla="*/ 6 h 11"/>
                  <a:gd name="T6" fmla="*/ 0 w 8"/>
                  <a:gd name="T7" fmla="*/ 3 h 11"/>
                  <a:gd name="T8" fmla="*/ 8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1" y="8"/>
                      <a:pt x="1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3" y="2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516"/>
              <p:cNvSpPr/>
              <p:nvPr/>
            </p:nvSpPr>
            <p:spPr bwMode="auto">
              <a:xfrm>
                <a:off x="1654" y="3289"/>
                <a:ext cx="5" cy="6"/>
              </a:xfrm>
              <a:custGeom>
                <a:avLst/>
                <a:gdLst>
                  <a:gd name="T0" fmla="*/ 6 w 6"/>
                  <a:gd name="T1" fmla="*/ 7 h 7"/>
                  <a:gd name="T2" fmla="*/ 0 w 6"/>
                  <a:gd name="T3" fmla="*/ 7 h 7"/>
                  <a:gd name="T4" fmla="*/ 3 w 6"/>
                  <a:gd name="T5" fmla="*/ 0 h 7"/>
                  <a:gd name="T6" fmla="*/ 6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cubicBezTo>
                      <a:pt x="4" y="7"/>
                      <a:pt x="2" y="7"/>
                      <a:pt x="0" y="7"/>
                    </a:cubicBezTo>
                    <a:cubicBezTo>
                      <a:pt x="0" y="7"/>
                      <a:pt x="3" y="0"/>
                      <a:pt x="3" y="0"/>
                    </a:cubicBezTo>
                    <a:cubicBezTo>
                      <a:pt x="4" y="2"/>
                      <a:pt x="5" y="4"/>
                      <a:pt x="6" y="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517"/>
              <p:cNvSpPr>
                <a:spLocks noEditPoints="1"/>
              </p:cNvSpPr>
              <p:nvPr/>
            </p:nvSpPr>
            <p:spPr bwMode="auto">
              <a:xfrm>
                <a:off x="1646" y="3285"/>
                <a:ext cx="155" cy="87"/>
              </a:xfrm>
              <a:custGeom>
                <a:avLst/>
                <a:gdLst>
                  <a:gd name="T0" fmla="*/ 7 w 182"/>
                  <a:gd name="T1" fmla="*/ 3 h 102"/>
                  <a:gd name="T2" fmla="*/ 0 w 182"/>
                  <a:gd name="T3" fmla="*/ 5 h 102"/>
                  <a:gd name="T4" fmla="*/ 4 w 182"/>
                  <a:gd name="T5" fmla="*/ 10 h 102"/>
                  <a:gd name="T6" fmla="*/ 21 w 182"/>
                  <a:gd name="T7" fmla="*/ 33 h 102"/>
                  <a:gd name="T8" fmla="*/ 40 w 182"/>
                  <a:gd name="T9" fmla="*/ 54 h 102"/>
                  <a:gd name="T10" fmla="*/ 61 w 182"/>
                  <a:gd name="T11" fmla="*/ 73 h 102"/>
                  <a:gd name="T12" fmla="*/ 85 w 182"/>
                  <a:gd name="T13" fmla="*/ 89 h 102"/>
                  <a:gd name="T14" fmla="*/ 106 w 182"/>
                  <a:gd name="T15" fmla="*/ 97 h 102"/>
                  <a:gd name="T16" fmla="*/ 127 w 182"/>
                  <a:gd name="T17" fmla="*/ 101 h 102"/>
                  <a:gd name="T18" fmla="*/ 150 w 182"/>
                  <a:gd name="T19" fmla="*/ 101 h 102"/>
                  <a:gd name="T20" fmla="*/ 161 w 182"/>
                  <a:gd name="T21" fmla="*/ 101 h 102"/>
                  <a:gd name="T22" fmla="*/ 166 w 182"/>
                  <a:gd name="T23" fmla="*/ 100 h 102"/>
                  <a:gd name="T24" fmla="*/ 172 w 182"/>
                  <a:gd name="T25" fmla="*/ 99 h 102"/>
                  <a:gd name="T26" fmla="*/ 182 w 182"/>
                  <a:gd name="T27" fmla="*/ 96 h 102"/>
                  <a:gd name="T28" fmla="*/ 178 w 182"/>
                  <a:gd name="T29" fmla="*/ 88 h 102"/>
                  <a:gd name="T30" fmla="*/ 175 w 182"/>
                  <a:gd name="T31" fmla="*/ 82 h 102"/>
                  <a:gd name="T32" fmla="*/ 172 w 182"/>
                  <a:gd name="T33" fmla="*/ 76 h 102"/>
                  <a:gd name="T34" fmla="*/ 166 w 182"/>
                  <a:gd name="T35" fmla="*/ 65 h 102"/>
                  <a:gd name="T36" fmla="*/ 150 w 182"/>
                  <a:gd name="T37" fmla="*/ 44 h 102"/>
                  <a:gd name="T38" fmla="*/ 130 w 182"/>
                  <a:gd name="T39" fmla="*/ 26 h 102"/>
                  <a:gd name="T40" fmla="*/ 119 w 182"/>
                  <a:gd name="T41" fmla="*/ 20 h 102"/>
                  <a:gd name="T42" fmla="*/ 107 w 182"/>
                  <a:gd name="T43" fmla="*/ 15 h 102"/>
                  <a:gd name="T44" fmla="*/ 58 w 182"/>
                  <a:gd name="T45" fmla="*/ 2 h 102"/>
                  <a:gd name="T46" fmla="*/ 7 w 182"/>
                  <a:gd name="T47" fmla="*/ 3 h 102"/>
                  <a:gd name="T48" fmla="*/ 12 w 182"/>
                  <a:gd name="T49" fmla="*/ 5 h 102"/>
                  <a:gd name="T50" fmla="*/ 15 w 182"/>
                  <a:gd name="T51" fmla="*/ 12 h 102"/>
                  <a:gd name="T52" fmla="*/ 33 w 182"/>
                  <a:gd name="T53" fmla="*/ 10 h 102"/>
                  <a:gd name="T54" fmla="*/ 57 w 182"/>
                  <a:gd name="T55" fmla="*/ 11 h 102"/>
                  <a:gd name="T56" fmla="*/ 105 w 182"/>
                  <a:gd name="T57" fmla="*/ 20 h 102"/>
                  <a:gd name="T58" fmla="*/ 116 w 182"/>
                  <a:gd name="T59" fmla="*/ 26 h 102"/>
                  <a:gd name="T60" fmla="*/ 126 w 182"/>
                  <a:gd name="T61" fmla="*/ 32 h 102"/>
                  <a:gd name="T62" fmla="*/ 142 w 182"/>
                  <a:gd name="T63" fmla="*/ 50 h 102"/>
                  <a:gd name="T64" fmla="*/ 154 w 182"/>
                  <a:gd name="T65" fmla="*/ 71 h 102"/>
                  <a:gd name="T66" fmla="*/ 158 w 182"/>
                  <a:gd name="T67" fmla="*/ 82 h 102"/>
                  <a:gd name="T68" fmla="*/ 159 w 182"/>
                  <a:gd name="T69" fmla="*/ 85 h 102"/>
                  <a:gd name="T70" fmla="*/ 167 w 182"/>
                  <a:gd name="T71" fmla="*/ 82 h 102"/>
                  <a:gd name="T72" fmla="*/ 161 w 182"/>
                  <a:gd name="T73" fmla="*/ 93 h 102"/>
                  <a:gd name="T74" fmla="*/ 160 w 182"/>
                  <a:gd name="T75" fmla="*/ 88 h 102"/>
                  <a:gd name="T76" fmla="*/ 159 w 182"/>
                  <a:gd name="T77" fmla="*/ 85 h 102"/>
                  <a:gd name="T78" fmla="*/ 158 w 182"/>
                  <a:gd name="T79" fmla="*/ 85 h 102"/>
                  <a:gd name="T80" fmla="*/ 148 w 182"/>
                  <a:gd name="T81" fmla="*/ 87 h 102"/>
                  <a:gd name="T82" fmla="*/ 128 w 182"/>
                  <a:gd name="T83" fmla="*/ 89 h 102"/>
                  <a:gd name="T84" fmla="*/ 108 w 182"/>
                  <a:gd name="T85" fmla="*/ 88 h 102"/>
                  <a:gd name="T86" fmla="*/ 88 w 182"/>
                  <a:gd name="T87" fmla="*/ 82 h 102"/>
                  <a:gd name="T88" fmla="*/ 65 w 182"/>
                  <a:gd name="T89" fmla="*/ 68 h 102"/>
                  <a:gd name="T90" fmla="*/ 44 w 182"/>
                  <a:gd name="T91" fmla="*/ 50 h 102"/>
                  <a:gd name="T92" fmla="*/ 26 w 182"/>
                  <a:gd name="T93" fmla="*/ 29 h 102"/>
                  <a:gd name="T94" fmla="*/ 15 w 182"/>
                  <a:gd name="T95" fmla="*/ 12 h 102"/>
                  <a:gd name="T96" fmla="*/ 9 w 182"/>
                  <a:gd name="T97" fmla="*/ 12 h 102"/>
                  <a:gd name="T98" fmla="*/ 12 w 182"/>
                  <a:gd name="T99" fmla="*/ 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2" h="102">
                    <a:moveTo>
                      <a:pt x="7" y="3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0" y="18"/>
                      <a:pt x="15" y="25"/>
                      <a:pt x="21" y="33"/>
                    </a:cubicBezTo>
                    <a:cubicBezTo>
                      <a:pt x="27" y="40"/>
                      <a:pt x="34" y="47"/>
                      <a:pt x="40" y="54"/>
                    </a:cubicBezTo>
                    <a:cubicBezTo>
                      <a:pt x="47" y="61"/>
                      <a:pt x="54" y="67"/>
                      <a:pt x="61" y="73"/>
                    </a:cubicBezTo>
                    <a:cubicBezTo>
                      <a:pt x="69" y="79"/>
                      <a:pt x="76" y="84"/>
                      <a:pt x="85" y="89"/>
                    </a:cubicBezTo>
                    <a:cubicBezTo>
                      <a:pt x="92" y="92"/>
                      <a:pt x="99" y="95"/>
                      <a:pt x="106" y="97"/>
                    </a:cubicBezTo>
                    <a:cubicBezTo>
                      <a:pt x="113" y="99"/>
                      <a:pt x="120" y="100"/>
                      <a:pt x="127" y="101"/>
                    </a:cubicBezTo>
                    <a:cubicBezTo>
                      <a:pt x="135" y="101"/>
                      <a:pt x="142" y="102"/>
                      <a:pt x="150" y="101"/>
                    </a:cubicBezTo>
                    <a:cubicBezTo>
                      <a:pt x="153" y="101"/>
                      <a:pt x="157" y="101"/>
                      <a:pt x="161" y="101"/>
                    </a:cubicBezTo>
                    <a:cubicBezTo>
                      <a:pt x="163" y="101"/>
                      <a:pt x="164" y="100"/>
                      <a:pt x="166" y="100"/>
                    </a:cubicBezTo>
                    <a:cubicBezTo>
                      <a:pt x="168" y="100"/>
                      <a:pt x="170" y="100"/>
                      <a:pt x="172" y="99"/>
                    </a:cubicBezTo>
                    <a:cubicBezTo>
                      <a:pt x="182" y="96"/>
                      <a:pt x="182" y="96"/>
                      <a:pt x="182" y="96"/>
                    </a:cubicBezTo>
                    <a:cubicBezTo>
                      <a:pt x="178" y="88"/>
                      <a:pt x="178" y="88"/>
                      <a:pt x="178" y="88"/>
                    </a:cubicBezTo>
                    <a:cubicBezTo>
                      <a:pt x="177" y="86"/>
                      <a:pt x="176" y="84"/>
                      <a:pt x="175" y="82"/>
                    </a:cubicBezTo>
                    <a:cubicBezTo>
                      <a:pt x="174" y="80"/>
                      <a:pt x="173" y="78"/>
                      <a:pt x="172" y="76"/>
                    </a:cubicBezTo>
                    <a:cubicBezTo>
                      <a:pt x="170" y="72"/>
                      <a:pt x="168" y="68"/>
                      <a:pt x="166" y="65"/>
                    </a:cubicBezTo>
                    <a:cubicBezTo>
                      <a:pt x="161" y="57"/>
                      <a:pt x="156" y="50"/>
                      <a:pt x="150" y="44"/>
                    </a:cubicBezTo>
                    <a:cubicBezTo>
                      <a:pt x="144" y="37"/>
                      <a:pt x="137" y="31"/>
                      <a:pt x="130" y="26"/>
                    </a:cubicBezTo>
                    <a:cubicBezTo>
                      <a:pt x="127" y="24"/>
                      <a:pt x="123" y="22"/>
                      <a:pt x="119" y="20"/>
                    </a:cubicBezTo>
                    <a:cubicBezTo>
                      <a:pt x="115" y="18"/>
                      <a:pt x="111" y="16"/>
                      <a:pt x="107" y="15"/>
                    </a:cubicBezTo>
                    <a:cubicBezTo>
                      <a:pt x="92" y="8"/>
                      <a:pt x="75" y="3"/>
                      <a:pt x="58" y="2"/>
                    </a:cubicBezTo>
                    <a:cubicBezTo>
                      <a:pt x="41" y="0"/>
                      <a:pt x="24" y="0"/>
                      <a:pt x="7" y="3"/>
                    </a:cubicBezTo>
                    <a:close/>
                    <a:moveTo>
                      <a:pt x="12" y="5"/>
                    </a:moveTo>
                    <a:cubicBezTo>
                      <a:pt x="13" y="7"/>
                      <a:pt x="14" y="9"/>
                      <a:pt x="15" y="12"/>
                    </a:cubicBezTo>
                    <a:cubicBezTo>
                      <a:pt x="21" y="11"/>
                      <a:pt x="27" y="11"/>
                      <a:pt x="33" y="10"/>
                    </a:cubicBezTo>
                    <a:cubicBezTo>
                      <a:pt x="41" y="10"/>
                      <a:pt x="49" y="10"/>
                      <a:pt x="57" y="11"/>
                    </a:cubicBezTo>
                    <a:cubicBezTo>
                      <a:pt x="73" y="12"/>
                      <a:pt x="90" y="14"/>
                      <a:pt x="105" y="20"/>
                    </a:cubicBezTo>
                    <a:cubicBezTo>
                      <a:pt x="109" y="22"/>
                      <a:pt x="112" y="24"/>
                      <a:pt x="116" y="26"/>
                    </a:cubicBezTo>
                    <a:cubicBezTo>
                      <a:pt x="120" y="28"/>
                      <a:pt x="123" y="30"/>
                      <a:pt x="126" y="32"/>
                    </a:cubicBezTo>
                    <a:cubicBezTo>
                      <a:pt x="132" y="37"/>
                      <a:pt x="138" y="43"/>
                      <a:pt x="142" y="50"/>
                    </a:cubicBezTo>
                    <a:cubicBezTo>
                      <a:pt x="147" y="56"/>
                      <a:pt x="151" y="63"/>
                      <a:pt x="154" y="71"/>
                    </a:cubicBezTo>
                    <a:cubicBezTo>
                      <a:pt x="156" y="74"/>
                      <a:pt x="157" y="78"/>
                      <a:pt x="158" y="82"/>
                    </a:cubicBezTo>
                    <a:cubicBezTo>
                      <a:pt x="159" y="83"/>
                      <a:pt x="159" y="84"/>
                      <a:pt x="159" y="85"/>
                    </a:cubicBezTo>
                    <a:cubicBezTo>
                      <a:pt x="162" y="84"/>
                      <a:pt x="165" y="83"/>
                      <a:pt x="167" y="82"/>
                    </a:cubicBezTo>
                    <a:cubicBezTo>
                      <a:pt x="161" y="93"/>
                      <a:pt x="161" y="93"/>
                      <a:pt x="161" y="93"/>
                    </a:cubicBezTo>
                    <a:cubicBezTo>
                      <a:pt x="161" y="92"/>
                      <a:pt x="160" y="90"/>
                      <a:pt x="160" y="88"/>
                    </a:cubicBezTo>
                    <a:cubicBezTo>
                      <a:pt x="160" y="87"/>
                      <a:pt x="159" y="86"/>
                      <a:pt x="159" y="85"/>
                    </a:cubicBezTo>
                    <a:cubicBezTo>
                      <a:pt x="159" y="85"/>
                      <a:pt x="158" y="85"/>
                      <a:pt x="158" y="85"/>
                    </a:cubicBezTo>
                    <a:cubicBezTo>
                      <a:pt x="155" y="86"/>
                      <a:pt x="151" y="87"/>
                      <a:pt x="148" y="87"/>
                    </a:cubicBezTo>
                    <a:cubicBezTo>
                      <a:pt x="142" y="88"/>
                      <a:pt x="135" y="89"/>
                      <a:pt x="128" y="89"/>
                    </a:cubicBezTo>
                    <a:cubicBezTo>
                      <a:pt x="121" y="89"/>
                      <a:pt x="114" y="89"/>
                      <a:pt x="108" y="88"/>
                    </a:cubicBezTo>
                    <a:cubicBezTo>
                      <a:pt x="101" y="86"/>
                      <a:pt x="95" y="85"/>
                      <a:pt x="88" y="82"/>
                    </a:cubicBezTo>
                    <a:cubicBezTo>
                      <a:pt x="80" y="78"/>
                      <a:pt x="72" y="74"/>
                      <a:pt x="65" y="68"/>
                    </a:cubicBezTo>
                    <a:cubicBezTo>
                      <a:pt x="58" y="63"/>
                      <a:pt x="51" y="56"/>
                      <a:pt x="44" y="50"/>
                    </a:cubicBezTo>
                    <a:cubicBezTo>
                      <a:pt x="38" y="43"/>
                      <a:pt x="32" y="36"/>
                      <a:pt x="26" y="29"/>
                    </a:cubicBezTo>
                    <a:cubicBezTo>
                      <a:pt x="22" y="23"/>
                      <a:pt x="18" y="17"/>
                      <a:pt x="15" y="12"/>
                    </a:cubicBezTo>
                    <a:cubicBezTo>
                      <a:pt x="13" y="12"/>
                      <a:pt x="11" y="12"/>
                      <a:pt x="9" y="12"/>
                    </a:cubicBezTo>
                    <a:cubicBezTo>
                      <a:pt x="9" y="12"/>
                      <a:pt x="12" y="5"/>
                      <a:pt x="12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518"/>
              <p:cNvSpPr/>
              <p:nvPr/>
            </p:nvSpPr>
            <p:spPr bwMode="auto">
              <a:xfrm>
                <a:off x="1701" y="3316"/>
                <a:ext cx="88" cy="53"/>
              </a:xfrm>
              <a:custGeom>
                <a:avLst/>
                <a:gdLst>
                  <a:gd name="T0" fmla="*/ 104 w 104"/>
                  <a:gd name="T1" fmla="*/ 53 h 62"/>
                  <a:gd name="T2" fmla="*/ 56 w 104"/>
                  <a:gd name="T3" fmla="*/ 52 h 62"/>
                  <a:gd name="T4" fmla="*/ 0 w 104"/>
                  <a:gd name="T5" fmla="*/ 0 h 62"/>
                  <a:gd name="T6" fmla="*/ 75 w 104"/>
                  <a:gd name="T7" fmla="*/ 15 h 62"/>
                  <a:gd name="T8" fmla="*/ 104 w 104"/>
                  <a:gd name="T9" fmla="*/ 5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2">
                    <a:moveTo>
                      <a:pt x="104" y="53"/>
                    </a:moveTo>
                    <a:cubicBezTo>
                      <a:pt x="104" y="53"/>
                      <a:pt x="78" y="62"/>
                      <a:pt x="56" y="52"/>
                    </a:cubicBezTo>
                    <a:cubicBezTo>
                      <a:pt x="30" y="39"/>
                      <a:pt x="0" y="0"/>
                      <a:pt x="0" y="0"/>
                    </a:cubicBezTo>
                    <a:cubicBezTo>
                      <a:pt x="0" y="0"/>
                      <a:pt x="47" y="0"/>
                      <a:pt x="75" y="15"/>
                    </a:cubicBezTo>
                    <a:cubicBezTo>
                      <a:pt x="96" y="26"/>
                      <a:pt x="104" y="53"/>
                      <a:pt x="104" y="53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519"/>
              <p:cNvSpPr/>
              <p:nvPr/>
            </p:nvSpPr>
            <p:spPr bwMode="auto">
              <a:xfrm>
                <a:off x="1739" y="3336"/>
                <a:ext cx="54" cy="32"/>
              </a:xfrm>
              <a:custGeom>
                <a:avLst/>
                <a:gdLst>
                  <a:gd name="T0" fmla="*/ 63 w 63"/>
                  <a:gd name="T1" fmla="*/ 32 h 37"/>
                  <a:gd name="T2" fmla="*/ 34 w 63"/>
                  <a:gd name="T3" fmla="*/ 31 h 37"/>
                  <a:gd name="T4" fmla="*/ 0 w 63"/>
                  <a:gd name="T5" fmla="*/ 0 h 37"/>
                  <a:gd name="T6" fmla="*/ 46 w 63"/>
                  <a:gd name="T7" fmla="*/ 9 h 37"/>
                  <a:gd name="T8" fmla="*/ 63 w 63"/>
                  <a:gd name="T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7">
                    <a:moveTo>
                      <a:pt x="63" y="32"/>
                    </a:moveTo>
                    <a:cubicBezTo>
                      <a:pt x="63" y="32"/>
                      <a:pt x="47" y="37"/>
                      <a:pt x="34" y="31"/>
                    </a:cubicBezTo>
                    <a:cubicBezTo>
                      <a:pt x="18" y="24"/>
                      <a:pt x="0" y="0"/>
                      <a:pt x="0" y="0"/>
                    </a:cubicBezTo>
                    <a:cubicBezTo>
                      <a:pt x="0" y="0"/>
                      <a:pt x="29" y="0"/>
                      <a:pt x="46" y="9"/>
                    </a:cubicBezTo>
                    <a:cubicBezTo>
                      <a:pt x="59" y="16"/>
                      <a:pt x="63" y="32"/>
                      <a:pt x="63" y="32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520"/>
              <p:cNvSpPr/>
              <p:nvPr/>
            </p:nvSpPr>
            <p:spPr bwMode="auto">
              <a:xfrm>
                <a:off x="1959" y="3308"/>
                <a:ext cx="6" cy="6"/>
              </a:xfrm>
              <a:custGeom>
                <a:avLst/>
                <a:gdLst>
                  <a:gd name="T0" fmla="*/ 8 w 8"/>
                  <a:gd name="T1" fmla="*/ 7 h 7"/>
                  <a:gd name="T2" fmla="*/ 0 w 8"/>
                  <a:gd name="T3" fmla="*/ 5 h 7"/>
                  <a:gd name="T4" fmla="*/ 5 w 8"/>
                  <a:gd name="T5" fmla="*/ 0 h 7"/>
                  <a:gd name="T6" fmla="*/ 8 w 8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8" y="7"/>
                    </a:moveTo>
                    <a:cubicBezTo>
                      <a:pt x="5" y="6"/>
                      <a:pt x="3" y="6"/>
                      <a:pt x="0" y="5"/>
                    </a:cubicBezTo>
                    <a:cubicBezTo>
                      <a:pt x="2" y="3"/>
                      <a:pt x="3" y="2"/>
                      <a:pt x="5" y="0"/>
                    </a:cubicBez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521"/>
              <p:cNvSpPr>
                <a:spLocks noEditPoints="1"/>
              </p:cNvSpPr>
              <p:nvPr/>
            </p:nvSpPr>
            <p:spPr bwMode="auto">
              <a:xfrm>
                <a:off x="1799" y="3301"/>
                <a:ext cx="173" cy="77"/>
              </a:xfrm>
              <a:custGeom>
                <a:avLst/>
                <a:gdLst>
                  <a:gd name="T0" fmla="*/ 0 w 203"/>
                  <a:gd name="T1" fmla="*/ 74 h 90"/>
                  <a:gd name="T2" fmla="*/ 8 w 203"/>
                  <a:gd name="T3" fmla="*/ 78 h 90"/>
                  <a:gd name="T4" fmla="*/ 15 w 203"/>
                  <a:gd name="T5" fmla="*/ 80 h 90"/>
                  <a:gd name="T6" fmla="*/ 22 w 203"/>
                  <a:gd name="T7" fmla="*/ 82 h 90"/>
                  <a:gd name="T8" fmla="*/ 35 w 203"/>
                  <a:gd name="T9" fmla="*/ 86 h 90"/>
                  <a:gd name="T10" fmla="*/ 63 w 203"/>
                  <a:gd name="T11" fmla="*/ 90 h 90"/>
                  <a:gd name="T12" fmla="*/ 90 w 203"/>
                  <a:gd name="T13" fmla="*/ 88 h 90"/>
                  <a:gd name="T14" fmla="*/ 103 w 203"/>
                  <a:gd name="T15" fmla="*/ 84 h 90"/>
                  <a:gd name="T16" fmla="*/ 116 w 203"/>
                  <a:gd name="T17" fmla="*/ 80 h 90"/>
                  <a:gd name="T18" fmla="*/ 163 w 203"/>
                  <a:gd name="T19" fmla="*/ 53 h 90"/>
                  <a:gd name="T20" fmla="*/ 200 w 203"/>
                  <a:gd name="T21" fmla="*/ 13 h 90"/>
                  <a:gd name="T22" fmla="*/ 203 w 203"/>
                  <a:gd name="T23" fmla="*/ 7 h 90"/>
                  <a:gd name="T24" fmla="*/ 197 w 203"/>
                  <a:gd name="T25" fmla="*/ 6 h 90"/>
                  <a:gd name="T26" fmla="*/ 167 w 203"/>
                  <a:gd name="T27" fmla="*/ 2 h 90"/>
                  <a:gd name="T28" fmla="*/ 137 w 203"/>
                  <a:gd name="T29" fmla="*/ 0 h 90"/>
                  <a:gd name="T30" fmla="*/ 107 w 203"/>
                  <a:gd name="T31" fmla="*/ 2 h 90"/>
                  <a:gd name="T32" fmla="*/ 77 w 203"/>
                  <a:gd name="T33" fmla="*/ 8 h 90"/>
                  <a:gd name="T34" fmla="*/ 56 w 203"/>
                  <a:gd name="T35" fmla="*/ 17 h 90"/>
                  <a:gd name="T36" fmla="*/ 37 w 203"/>
                  <a:gd name="T37" fmla="*/ 30 h 90"/>
                  <a:gd name="T38" fmla="*/ 20 w 203"/>
                  <a:gd name="T39" fmla="*/ 46 h 90"/>
                  <a:gd name="T40" fmla="*/ 12 w 203"/>
                  <a:gd name="T41" fmla="*/ 55 h 90"/>
                  <a:gd name="T42" fmla="*/ 8 w 203"/>
                  <a:gd name="T43" fmla="*/ 60 h 90"/>
                  <a:gd name="T44" fmla="*/ 4 w 203"/>
                  <a:gd name="T45" fmla="*/ 65 h 90"/>
                  <a:gd name="T46" fmla="*/ 0 w 203"/>
                  <a:gd name="T47" fmla="*/ 74 h 90"/>
                  <a:gd name="T48" fmla="*/ 17 w 203"/>
                  <a:gd name="T49" fmla="*/ 61 h 90"/>
                  <a:gd name="T50" fmla="*/ 22 w 203"/>
                  <a:gd name="T51" fmla="*/ 64 h 90"/>
                  <a:gd name="T52" fmla="*/ 25 w 203"/>
                  <a:gd name="T53" fmla="*/ 66 h 90"/>
                  <a:gd name="T54" fmla="*/ 26 w 203"/>
                  <a:gd name="T55" fmla="*/ 65 h 90"/>
                  <a:gd name="T56" fmla="*/ 32 w 203"/>
                  <a:gd name="T57" fmla="*/ 56 h 90"/>
                  <a:gd name="T58" fmla="*/ 45 w 203"/>
                  <a:gd name="T59" fmla="*/ 39 h 90"/>
                  <a:gd name="T60" fmla="*/ 61 w 203"/>
                  <a:gd name="T61" fmla="*/ 25 h 90"/>
                  <a:gd name="T62" fmla="*/ 80 w 203"/>
                  <a:gd name="T63" fmla="*/ 15 h 90"/>
                  <a:gd name="T64" fmla="*/ 108 w 203"/>
                  <a:gd name="T65" fmla="*/ 8 h 90"/>
                  <a:gd name="T66" fmla="*/ 137 w 203"/>
                  <a:gd name="T67" fmla="*/ 6 h 90"/>
                  <a:gd name="T68" fmla="*/ 166 w 203"/>
                  <a:gd name="T69" fmla="*/ 9 h 90"/>
                  <a:gd name="T70" fmla="*/ 187 w 203"/>
                  <a:gd name="T71" fmla="*/ 13 h 90"/>
                  <a:gd name="T72" fmla="*/ 192 w 203"/>
                  <a:gd name="T73" fmla="*/ 8 h 90"/>
                  <a:gd name="T74" fmla="*/ 195 w 203"/>
                  <a:gd name="T75" fmla="*/ 15 h 90"/>
                  <a:gd name="T76" fmla="*/ 187 w 203"/>
                  <a:gd name="T77" fmla="*/ 13 h 90"/>
                  <a:gd name="T78" fmla="*/ 175 w 203"/>
                  <a:gd name="T79" fmla="*/ 27 h 90"/>
                  <a:gd name="T80" fmla="*/ 156 w 203"/>
                  <a:gd name="T81" fmla="*/ 45 h 90"/>
                  <a:gd name="T82" fmla="*/ 114 w 203"/>
                  <a:gd name="T83" fmla="*/ 74 h 90"/>
                  <a:gd name="T84" fmla="*/ 101 w 203"/>
                  <a:gd name="T85" fmla="*/ 78 h 90"/>
                  <a:gd name="T86" fmla="*/ 89 w 203"/>
                  <a:gd name="T87" fmla="*/ 80 h 90"/>
                  <a:gd name="T88" fmla="*/ 64 w 203"/>
                  <a:gd name="T89" fmla="*/ 79 h 90"/>
                  <a:gd name="T90" fmla="*/ 39 w 203"/>
                  <a:gd name="T91" fmla="*/ 73 h 90"/>
                  <a:gd name="T92" fmla="*/ 28 w 203"/>
                  <a:gd name="T93" fmla="*/ 67 h 90"/>
                  <a:gd name="T94" fmla="*/ 25 w 203"/>
                  <a:gd name="T95" fmla="*/ 66 h 90"/>
                  <a:gd name="T96" fmla="*/ 21 w 203"/>
                  <a:gd name="T97" fmla="*/ 74 h 90"/>
                  <a:gd name="T98" fmla="*/ 17 w 203"/>
                  <a:gd name="T99" fmla="*/ 6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3" h="90">
                    <a:moveTo>
                      <a:pt x="0" y="74"/>
                    </a:moveTo>
                    <a:cubicBezTo>
                      <a:pt x="8" y="78"/>
                      <a:pt x="8" y="78"/>
                      <a:pt x="8" y="78"/>
                    </a:cubicBezTo>
                    <a:cubicBezTo>
                      <a:pt x="11" y="79"/>
                      <a:pt x="13" y="79"/>
                      <a:pt x="15" y="80"/>
                    </a:cubicBezTo>
                    <a:cubicBezTo>
                      <a:pt x="17" y="81"/>
                      <a:pt x="20" y="82"/>
                      <a:pt x="22" y="82"/>
                    </a:cubicBezTo>
                    <a:cubicBezTo>
                      <a:pt x="26" y="84"/>
                      <a:pt x="31" y="85"/>
                      <a:pt x="35" y="86"/>
                    </a:cubicBezTo>
                    <a:cubicBezTo>
                      <a:pt x="44" y="88"/>
                      <a:pt x="53" y="89"/>
                      <a:pt x="63" y="90"/>
                    </a:cubicBezTo>
                    <a:cubicBezTo>
                      <a:pt x="72" y="90"/>
                      <a:pt x="81" y="90"/>
                      <a:pt x="90" y="88"/>
                    </a:cubicBezTo>
                    <a:cubicBezTo>
                      <a:pt x="95" y="87"/>
                      <a:pt x="99" y="86"/>
                      <a:pt x="103" y="84"/>
                    </a:cubicBezTo>
                    <a:cubicBezTo>
                      <a:pt x="108" y="83"/>
                      <a:pt x="112" y="81"/>
                      <a:pt x="116" y="80"/>
                    </a:cubicBezTo>
                    <a:cubicBezTo>
                      <a:pt x="133" y="73"/>
                      <a:pt x="149" y="64"/>
                      <a:pt x="163" y="53"/>
                    </a:cubicBezTo>
                    <a:cubicBezTo>
                      <a:pt x="177" y="41"/>
                      <a:pt x="189" y="28"/>
                      <a:pt x="200" y="13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197" y="6"/>
                      <a:pt x="197" y="6"/>
                      <a:pt x="197" y="6"/>
                    </a:cubicBezTo>
                    <a:cubicBezTo>
                      <a:pt x="187" y="5"/>
                      <a:pt x="177" y="3"/>
                      <a:pt x="167" y="2"/>
                    </a:cubicBezTo>
                    <a:cubicBezTo>
                      <a:pt x="157" y="1"/>
                      <a:pt x="147" y="0"/>
                      <a:pt x="137" y="0"/>
                    </a:cubicBezTo>
                    <a:cubicBezTo>
                      <a:pt x="127" y="0"/>
                      <a:pt x="117" y="1"/>
                      <a:pt x="107" y="2"/>
                    </a:cubicBezTo>
                    <a:cubicBezTo>
                      <a:pt x="97" y="3"/>
                      <a:pt x="87" y="5"/>
                      <a:pt x="77" y="8"/>
                    </a:cubicBezTo>
                    <a:cubicBezTo>
                      <a:pt x="70" y="10"/>
                      <a:pt x="63" y="13"/>
                      <a:pt x="56" y="17"/>
                    </a:cubicBezTo>
                    <a:cubicBezTo>
                      <a:pt x="49" y="21"/>
                      <a:pt x="43" y="26"/>
                      <a:pt x="37" y="30"/>
                    </a:cubicBezTo>
                    <a:cubicBezTo>
                      <a:pt x="31" y="35"/>
                      <a:pt x="25" y="41"/>
                      <a:pt x="20" y="46"/>
                    </a:cubicBezTo>
                    <a:cubicBezTo>
                      <a:pt x="17" y="49"/>
                      <a:pt x="14" y="52"/>
                      <a:pt x="12" y="55"/>
                    </a:cubicBezTo>
                    <a:cubicBezTo>
                      <a:pt x="11" y="57"/>
                      <a:pt x="9" y="58"/>
                      <a:pt x="8" y="60"/>
                    </a:cubicBezTo>
                    <a:cubicBezTo>
                      <a:pt x="7" y="61"/>
                      <a:pt x="6" y="63"/>
                      <a:pt x="4" y="65"/>
                    </a:cubicBezTo>
                    <a:cubicBezTo>
                      <a:pt x="4" y="65"/>
                      <a:pt x="0" y="74"/>
                      <a:pt x="0" y="74"/>
                    </a:cubicBezTo>
                    <a:close/>
                    <a:moveTo>
                      <a:pt x="17" y="61"/>
                    </a:moveTo>
                    <a:cubicBezTo>
                      <a:pt x="19" y="62"/>
                      <a:pt x="21" y="63"/>
                      <a:pt x="22" y="64"/>
                    </a:cubicBezTo>
                    <a:cubicBezTo>
                      <a:pt x="23" y="65"/>
                      <a:pt x="24" y="65"/>
                      <a:pt x="25" y="66"/>
                    </a:cubicBezTo>
                    <a:cubicBezTo>
                      <a:pt x="25" y="66"/>
                      <a:pt x="26" y="65"/>
                      <a:pt x="26" y="65"/>
                    </a:cubicBezTo>
                    <a:cubicBezTo>
                      <a:pt x="28" y="62"/>
                      <a:pt x="30" y="59"/>
                      <a:pt x="32" y="56"/>
                    </a:cubicBezTo>
                    <a:cubicBezTo>
                      <a:pt x="36" y="50"/>
                      <a:pt x="40" y="44"/>
                      <a:pt x="45" y="39"/>
                    </a:cubicBezTo>
                    <a:cubicBezTo>
                      <a:pt x="50" y="34"/>
                      <a:pt x="55" y="30"/>
                      <a:pt x="61" y="25"/>
                    </a:cubicBezTo>
                    <a:cubicBezTo>
                      <a:pt x="67" y="21"/>
                      <a:pt x="73" y="18"/>
                      <a:pt x="80" y="15"/>
                    </a:cubicBezTo>
                    <a:cubicBezTo>
                      <a:pt x="89" y="12"/>
                      <a:pt x="98" y="9"/>
                      <a:pt x="108" y="8"/>
                    </a:cubicBezTo>
                    <a:cubicBezTo>
                      <a:pt x="118" y="7"/>
                      <a:pt x="127" y="6"/>
                      <a:pt x="137" y="6"/>
                    </a:cubicBezTo>
                    <a:cubicBezTo>
                      <a:pt x="147" y="7"/>
                      <a:pt x="156" y="7"/>
                      <a:pt x="166" y="9"/>
                    </a:cubicBezTo>
                    <a:cubicBezTo>
                      <a:pt x="173" y="10"/>
                      <a:pt x="181" y="11"/>
                      <a:pt x="187" y="13"/>
                    </a:cubicBezTo>
                    <a:cubicBezTo>
                      <a:pt x="189" y="11"/>
                      <a:pt x="190" y="10"/>
                      <a:pt x="192" y="8"/>
                    </a:cubicBezTo>
                    <a:cubicBezTo>
                      <a:pt x="195" y="15"/>
                      <a:pt x="195" y="15"/>
                      <a:pt x="195" y="15"/>
                    </a:cubicBezTo>
                    <a:cubicBezTo>
                      <a:pt x="192" y="14"/>
                      <a:pt x="190" y="14"/>
                      <a:pt x="187" y="13"/>
                    </a:cubicBezTo>
                    <a:cubicBezTo>
                      <a:pt x="183" y="18"/>
                      <a:pt x="179" y="23"/>
                      <a:pt x="175" y="27"/>
                    </a:cubicBezTo>
                    <a:cubicBezTo>
                      <a:pt x="169" y="33"/>
                      <a:pt x="163" y="39"/>
                      <a:pt x="156" y="45"/>
                    </a:cubicBezTo>
                    <a:cubicBezTo>
                      <a:pt x="143" y="56"/>
                      <a:pt x="129" y="67"/>
                      <a:pt x="114" y="74"/>
                    </a:cubicBezTo>
                    <a:cubicBezTo>
                      <a:pt x="110" y="75"/>
                      <a:pt x="106" y="77"/>
                      <a:pt x="101" y="78"/>
                    </a:cubicBezTo>
                    <a:cubicBezTo>
                      <a:pt x="97" y="79"/>
                      <a:pt x="93" y="80"/>
                      <a:pt x="89" y="80"/>
                    </a:cubicBezTo>
                    <a:cubicBezTo>
                      <a:pt x="81" y="81"/>
                      <a:pt x="72" y="81"/>
                      <a:pt x="64" y="79"/>
                    </a:cubicBezTo>
                    <a:cubicBezTo>
                      <a:pt x="55" y="78"/>
                      <a:pt x="47" y="76"/>
                      <a:pt x="39" y="73"/>
                    </a:cubicBezTo>
                    <a:cubicBezTo>
                      <a:pt x="35" y="71"/>
                      <a:pt x="32" y="69"/>
                      <a:pt x="28" y="67"/>
                    </a:cubicBezTo>
                    <a:cubicBezTo>
                      <a:pt x="27" y="67"/>
                      <a:pt x="26" y="66"/>
                      <a:pt x="25" y="66"/>
                    </a:cubicBezTo>
                    <a:cubicBezTo>
                      <a:pt x="24" y="69"/>
                      <a:pt x="22" y="72"/>
                      <a:pt x="21" y="74"/>
                    </a:cubicBezTo>
                    <a:lnTo>
                      <a:pt x="17" y="6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522"/>
              <p:cNvSpPr/>
              <p:nvPr/>
            </p:nvSpPr>
            <p:spPr bwMode="auto">
              <a:xfrm>
                <a:off x="1814" y="3353"/>
                <a:ext cx="7" cy="11"/>
              </a:xfrm>
              <a:custGeom>
                <a:avLst/>
                <a:gdLst>
                  <a:gd name="T0" fmla="*/ 8 w 8"/>
                  <a:gd name="T1" fmla="*/ 5 h 13"/>
                  <a:gd name="T2" fmla="*/ 4 w 8"/>
                  <a:gd name="T3" fmla="*/ 13 h 13"/>
                  <a:gd name="T4" fmla="*/ 0 w 8"/>
                  <a:gd name="T5" fmla="*/ 0 h 13"/>
                  <a:gd name="T6" fmla="*/ 5 w 8"/>
                  <a:gd name="T7" fmla="*/ 3 h 13"/>
                  <a:gd name="T8" fmla="*/ 8 w 8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5"/>
                    </a:moveTo>
                    <a:cubicBezTo>
                      <a:pt x="7" y="8"/>
                      <a:pt x="5" y="11"/>
                      <a:pt x="4" y="13"/>
                    </a:cubicBezTo>
                    <a:cubicBezTo>
                      <a:pt x="4" y="13"/>
                      <a:pt x="0" y="0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523"/>
              <p:cNvSpPr/>
              <p:nvPr/>
            </p:nvSpPr>
            <p:spPr bwMode="auto">
              <a:xfrm>
                <a:off x="1812" y="3322"/>
                <a:ext cx="101" cy="50"/>
              </a:xfrm>
              <a:custGeom>
                <a:avLst/>
                <a:gdLst>
                  <a:gd name="T0" fmla="*/ 37 w 118"/>
                  <a:gd name="T1" fmla="*/ 10 h 59"/>
                  <a:gd name="T2" fmla="*/ 118 w 118"/>
                  <a:gd name="T3" fmla="*/ 7 h 59"/>
                  <a:gd name="T4" fmla="*/ 51 w 118"/>
                  <a:gd name="T5" fmla="*/ 52 h 59"/>
                  <a:gd name="T6" fmla="*/ 0 w 118"/>
                  <a:gd name="T7" fmla="*/ 45 h 59"/>
                  <a:gd name="T8" fmla="*/ 37 w 118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37" y="10"/>
                    </a:moveTo>
                    <a:cubicBezTo>
                      <a:pt x="66" y="0"/>
                      <a:pt x="118" y="7"/>
                      <a:pt x="118" y="7"/>
                    </a:cubicBezTo>
                    <a:cubicBezTo>
                      <a:pt x="118" y="7"/>
                      <a:pt x="82" y="42"/>
                      <a:pt x="51" y="52"/>
                    </a:cubicBezTo>
                    <a:cubicBezTo>
                      <a:pt x="26" y="59"/>
                      <a:pt x="0" y="45"/>
                      <a:pt x="0" y="45"/>
                    </a:cubicBezTo>
                    <a:cubicBezTo>
                      <a:pt x="0" y="45"/>
                      <a:pt x="13" y="19"/>
                      <a:pt x="37" y="1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524"/>
              <p:cNvSpPr/>
              <p:nvPr/>
            </p:nvSpPr>
            <p:spPr bwMode="auto">
              <a:xfrm>
                <a:off x="1808" y="3338"/>
                <a:ext cx="60" cy="31"/>
              </a:xfrm>
              <a:custGeom>
                <a:avLst/>
                <a:gdLst>
                  <a:gd name="T0" fmla="*/ 22 w 71"/>
                  <a:gd name="T1" fmla="*/ 6 h 36"/>
                  <a:gd name="T2" fmla="*/ 71 w 71"/>
                  <a:gd name="T3" fmla="*/ 4 h 36"/>
                  <a:gd name="T4" fmla="*/ 31 w 71"/>
                  <a:gd name="T5" fmla="*/ 31 h 36"/>
                  <a:gd name="T6" fmla="*/ 0 w 71"/>
                  <a:gd name="T7" fmla="*/ 27 h 36"/>
                  <a:gd name="T8" fmla="*/ 22 w 71"/>
                  <a:gd name="T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6">
                    <a:moveTo>
                      <a:pt x="22" y="6"/>
                    </a:moveTo>
                    <a:cubicBezTo>
                      <a:pt x="40" y="0"/>
                      <a:pt x="71" y="4"/>
                      <a:pt x="71" y="4"/>
                    </a:cubicBezTo>
                    <a:cubicBezTo>
                      <a:pt x="71" y="4"/>
                      <a:pt x="50" y="25"/>
                      <a:pt x="31" y="31"/>
                    </a:cubicBezTo>
                    <a:cubicBezTo>
                      <a:pt x="16" y="36"/>
                      <a:pt x="0" y="27"/>
                      <a:pt x="0" y="27"/>
                    </a:cubicBezTo>
                    <a:cubicBezTo>
                      <a:pt x="0" y="27"/>
                      <a:pt x="8" y="11"/>
                      <a:pt x="22" y="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525"/>
              <p:cNvSpPr/>
              <p:nvPr/>
            </p:nvSpPr>
            <p:spPr bwMode="auto">
              <a:xfrm>
                <a:off x="3732" y="3120"/>
                <a:ext cx="49" cy="94"/>
              </a:xfrm>
              <a:custGeom>
                <a:avLst/>
                <a:gdLst>
                  <a:gd name="T0" fmla="*/ 6 w 58"/>
                  <a:gd name="T1" fmla="*/ 103 h 110"/>
                  <a:gd name="T2" fmla="*/ 15 w 58"/>
                  <a:gd name="T3" fmla="*/ 0 h 110"/>
                  <a:gd name="T4" fmla="*/ 6 w 58"/>
                  <a:gd name="T5" fmla="*/ 10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10">
                    <a:moveTo>
                      <a:pt x="6" y="103"/>
                    </a:moveTo>
                    <a:cubicBezTo>
                      <a:pt x="0" y="79"/>
                      <a:pt x="10" y="10"/>
                      <a:pt x="15" y="0"/>
                    </a:cubicBezTo>
                    <a:cubicBezTo>
                      <a:pt x="58" y="50"/>
                      <a:pt x="49" y="110"/>
                      <a:pt x="6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526"/>
              <p:cNvSpPr/>
              <p:nvPr/>
            </p:nvSpPr>
            <p:spPr bwMode="auto">
              <a:xfrm>
                <a:off x="3695" y="3120"/>
                <a:ext cx="52" cy="88"/>
              </a:xfrm>
              <a:custGeom>
                <a:avLst/>
                <a:gdLst>
                  <a:gd name="T0" fmla="*/ 58 w 61"/>
                  <a:gd name="T1" fmla="*/ 0 h 103"/>
                  <a:gd name="T2" fmla="*/ 49 w 61"/>
                  <a:gd name="T3" fmla="*/ 103 h 103"/>
                  <a:gd name="T4" fmla="*/ 58 w 6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3">
                    <a:moveTo>
                      <a:pt x="58" y="0"/>
                    </a:moveTo>
                    <a:cubicBezTo>
                      <a:pt x="61" y="26"/>
                      <a:pt x="59" y="90"/>
                      <a:pt x="49" y="103"/>
                    </a:cubicBezTo>
                    <a:cubicBezTo>
                      <a:pt x="0" y="82"/>
                      <a:pt x="35" y="16"/>
                      <a:pt x="5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527"/>
              <p:cNvSpPr/>
              <p:nvPr/>
            </p:nvSpPr>
            <p:spPr bwMode="auto">
              <a:xfrm>
                <a:off x="3620" y="3168"/>
                <a:ext cx="139" cy="89"/>
              </a:xfrm>
              <a:custGeom>
                <a:avLst/>
                <a:gdLst>
                  <a:gd name="T0" fmla="*/ 123 w 163"/>
                  <a:gd name="T1" fmla="*/ 104 h 104"/>
                  <a:gd name="T2" fmla="*/ 0 w 163"/>
                  <a:gd name="T3" fmla="*/ 19 h 104"/>
                  <a:gd name="T4" fmla="*/ 123 w 163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04">
                    <a:moveTo>
                      <a:pt x="123" y="104"/>
                    </a:moveTo>
                    <a:cubicBezTo>
                      <a:pt x="88" y="95"/>
                      <a:pt x="9" y="32"/>
                      <a:pt x="0" y="19"/>
                    </a:cubicBezTo>
                    <a:cubicBezTo>
                      <a:pt x="94" y="0"/>
                      <a:pt x="163" y="56"/>
                      <a:pt x="123" y="10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528"/>
              <p:cNvSpPr/>
              <p:nvPr/>
            </p:nvSpPr>
            <p:spPr bwMode="auto">
              <a:xfrm>
                <a:off x="3620" y="3185"/>
                <a:ext cx="105" cy="111"/>
              </a:xfrm>
              <a:custGeom>
                <a:avLst/>
                <a:gdLst>
                  <a:gd name="T0" fmla="*/ 123 w 123"/>
                  <a:gd name="T1" fmla="*/ 85 h 131"/>
                  <a:gd name="T2" fmla="*/ 0 w 123"/>
                  <a:gd name="T3" fmla="*/ 0 h 131"/>
                  <a:gd name="T4" fmla="*/ 123 w 123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131">
                    <a:moveTo>
                      <a:pt x="123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3" y="64"/>
                      <a:pt x="123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529"/>
              <p:cNvSpPr/>
              <p:nvPr/>
            </p:nvSpPr>
            <p:spPr bwMode="auto">
              <a:xfrm>
                <a:off x="3725" y="3177"/>
                <a:ext cx="121" cy="77"/>
              </a:xfrm>
              <a:custGeom>
                <a:avLst/>
                <a:gdLst>
                  <a:gd name="T0" fmla="*/ 143 w 143"/>
                  <a:gd name="T1" fmla="*/ 17 h 91"/>
                  <a:gd name="T2" fmla="*/ 36 w 143"/>
                  <a:gd name="T3" fmla="*/ 91 h 91"/>
                  <a:gd name="T4" fmla="*/ 143 w 143"/>
                  <a:gd name="T5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3" h="91">
                    <a:moveTo>
                      <a:pt x="143" y="17"/>
                    </a:moveTo>
                    <a:cubicBezTo>
                      <a:pt x="136" y="28"/>
                      <a:pt x="66" y="84"/>
                      <a:pt x="36" y="91"/>
                    </a:cubicBezTo>
                    <a:cubicBezTo>
                      <a:pt x="0" y="49"/>
                      <a:pt x="61" y="0"/>
                      <a:pt x="143" y="1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530"/>
              <p:cNvSpPr/>
              <p:nvPr/>
            </p:nvSpPr>
            <p:spPr bwMode="auto">
              <a:xfrm>
                <a:off x="3755" y="3191"/>
                <a:ext cx="91" cy="98"/>
              </a:xfrm>
              <a:custGeom>
                <a:avLst/>
                <a:gdLst>
                  <a:gd name="T0" fmla="*/ 107 w 107"/>
                  <a:gd name="T1" fmla="*/ 0 h 115"/>
                  <a:gd name="T2" fmla="*/ 0 w 107"/>
                  <a:gd name="T3" fmla="*/ 74 h 115"/>
                  <a:gd name="T4" fmla="*/ 107 w 107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7" h="115">
                    <a:moveTo>
                      <a:pt x="107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8" y="56"/>
                      <a:pt x="76" y="12"/>
                      <a:pt x="10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531"/>
              <p:cNvSpPr/>
              <p:nvPr/>
            </p:nvSpPr>
            <p:spPr bwMode="auto">
              <a:xfrm>
                <a:off x="1385" y="3282"/>
                <a:ext cx="50" cy="93"/>
              </a:xfrm>
              <a:custGeom>
                <a:avLst/>
                <a:gdLst>
                  <a:gd name="T0" fmla="*/ 7 w 59"/>
                  <a:gd name="T1" fmla="*/ 103 h 110"/>
                  <a:gd name="T2" fmla="*/ 15 w 59"/>
                  <a:gd name="T3" fmla="*/ 0 h 110"/>
                  <a:gd name="T4" fmla="*/ 7 w 59"/>
                  <a:gd name="T5" fmla="*/ 10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110">
                    <a:moveTo>
                      <a:pt x="7" y="103"/>
                    </a:moveTo>
                    <a:cubicBezTo>
                      <a:pt x="0" y="79"/>
                      <a:pt x="10" y="10"/>
                      <a:pt x="15" y="0"/>
                    </a:cubicBezTo>
                    <a:cubicBezTo>
                      <a:pt x="59" y="50"/>
                      <a:pt x="50" y="110"/>
                      <a:pt x="7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532"/>
              <p:cNvSpPr/>
              <p:nvPr/>
            </p:nvSpPr>
            <p:spPr bwMode="auto">
              <a:xfrm>
                <a:off x="1349" y="3282"/>
                <a:ext cx="52" cy="87"/>
              </a:xfrm>
              <a:custGeom>
                <a:avLst/>
                <a:gdLst>
                  <a:gd name="T0" fmla="*/ 57 w 61"/>
                  <a:gd name="T1" fmla="*/ 0 h 103"/>
                  <a:gd name="T2" fmla="*/ 49 w 61"/>
                  <a:gd name="T3" fmla="*/ 103 h 103"/>
                  <a:gd name="T4" fmla="*/ 57 w 6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3">
                    <a:moveTo>
                      <a:pt x="57" y="0"/>
                    </a:moveTo>
                    <a:cubicBezTo>
                      <a:pt x="61" y="26"/>
                      <a:pt x="58" y="90"/>
                      <a:pt x="49" y="103"/>
                    </a:cubicBezTo>
                    <a:cubicBezTo>
                      <a:pt x="0" y="82"/>
                      <a:pt x="35" y="16"/>
                      <a:pt x="5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533"/>
              <p:cNvSpPr/>
              <p:nvPr/>
            </p:nvSpPr>
            <p:spPr bwMode="auto">
              <a:xfrm>
                <a:off x="1275" y="3330"/>
                <a:ext cx="138" cy="89"/>
              </a:xfrm>
              <a:custGeom>
                <a:avLst/>
                <a:gdLst>
                  <a:gd name="T0" fmla="*/ 123 w 163"/>
                  <a:gd name="T1" fmla="*/ 104 h 104"/>
                  <a:gd name="T2" fmla="*/ 0 w 163"/>
                  <a:gd name="T3" fmla="*/ 19 h 104"/>
                  <a:gd name="T4" fmla="*/ 123 w 163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" h="104">
                    <a:moveTo>
                      <a:pt x="123" y="104"/>
                    </a:moveTo>
                    <a:cubicBezTo>
                      <a:pt x="88" y="95"/>
                      <a:pt x="8" y="32"/>
                      <a:pt x="0" y="19"/>
                    </a:cubicBezTo>
                    <a:cubicBezTo>
                      <a:pt x="94" y="0"/>
                      <a:pt x="163" y="56"/>
                      <a:pt x="123" y="10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534"/>
              <p:cNvSpPr/>
              <p:nvPr/>
            </p:nvSpPr>
            <p:spPr bwMode="auto">
              <a:xfrm>
                <a:off x="1275" y="3346"/>
                <a:ext cx="104" cy="112"/>
              </a:xfrm>
              <a:custGeom>
                <a:avLst/>
                <a:gdLst>
                  <a:gd name="T0" fmla="*/ 123 w 123"/>
                  <a:gd name="T1" fmla="*/ 85 h 131"/>
                  <a:gd name="T2" fmla="*/ 0 w 123"/>
                  <a:gd name="T3" fmla="*/ 0 h 131"/>
                  <a:gd name="T4" fmla="*/ 123 w 123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131">
                    <a:moveTo>
                      <a:pt x="123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3" y="64"/>
                      <a:pt x="123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535"/>
              <p:cNvSpPr/>
              <p:nvPr/>
            </p:nvSpPr>
            <p:spPr bwMode="auto">
              <a:xfrm>
                <a:off x="1379" y="3339"/>
                <a:ext cx="122" cy="77"/>
              </a:xfrm>
              <a:custGeom>
                <a:avLst/>
                <a:gdLst>
                  <a:gd name="T0" fmla="*/ 143 w 143"/>
                  <a:gd name="T1" fmla="*/ 17 h 91"/>
                  <a:gd name="T2" fmla="*/ 35 w 143"/>
                  <a:gd name="T3" fmla="*/ 91 h 91"/>
                  <a:gd name="T4" fmla="*/ 143 w 143"/>
                  <a:gd name="T5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3" h="91">
                    <a:moveTo>
                      <a:pt x="143" y="17"/>
                    </a:moveTo>
                    <a:cubicBezTo>
                      <a:pt x="135" y="28"/>
                      <a:pt x="66" y="84"/>
                      <a:pt x="35" y="91"/>
                    </a:cubicBezTo>
                    <a:cubicBezTo>
                      <a:pt x="0" y="49"/>
                      <a:pt x="60" y="0"/>
                      <a:pt x="143" y="1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536"/>
              <p:cNvSpPr/>
              <p:nvPr/>
            </p:nvSpPr>
            <p:spPr bwMode="auto">
              <a:xfrm>
                <a:off x="1409" y="3353"/>
                <a:ext cx="92" cy="98"/>
              </a:xfrm>
              <a:custGeom>
                <a:avLst/>
                <a:gdLst>
                  <a:gd name="T0" fmla="*/ 108 w 108"/>
                  <a:gd name="T1" fmla="*/ 0 h 115"/>
                  <a:gd name="T2" fmla="*/ 0 w 108"/>
                  <a:gd name="T3" fmla="*/ 74 h 115"/>
                  <a:gd name="T4" fmla="*/ 108 w 108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115">
                    <a:moveTo>
                      <a:pt x="108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9" y="56"/>
                      <a:pt x="77" y="12"/>
                      <a:pt x="10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537"/>
              <p:cNvSpPr/>
              <p:nvPr/>
            </p:nvSpPr>
            <p:spPr bwMode="auto">
              <a:xfrm>
                <a:off x="2960" y="3019"/>
                <a:ext cx="159" cy="53"/>
              </a:xfrm>
              <a:custGeom>
                <a:avLst/>
                <a:gdLst>
                  <a:gd name="T0" fmla="*/ 93 w 187"/>
                  <a:gd name="T1" fmla="*/ 16 h 62"/>
                  <a:gd name="T2" fmla="*/ 187 w 187"/>
                  <a:gd name="T3" fmla="*/ 35 h 62"/>
                  <a:gd name="T4" fmla="*/ 93 w 187"/>
                  <a:gd name="T5" fmla="*/ 62 h 62"/>
                  <a:gd name="T6" fmla="*/ 0 w 187"/>
                  <a:gd name="T7" fmla="*/ 42 h 62"/>
                  <a:gd name="T8" fmla="*/ 93 w 187"/>
                  <a:gd name="T9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62">
                    <a:moveTo>
                      <a:pt x="93" y="16"/>
                    </a:moveTo>
                    <a:cubicBezTo>
                      <a:pt x="148" y="31"/>
                      <a:pt x="187" y="22"/>
                      <a:pt x="187" y="35"/>
                    </a:cubicBezTo>
                    <a:cubicBezTo>
                      <a:pt x="187" y="48"/>
                      <a:pt x="145" y="62"/>
                      <a:pt x="93" y="62"/>
                    </a:cubicBezTo>
                    <a:cubicBezTo>
                      <a:pt x="41" y="62"/>
                      <a:pt x="0" y="54"/>
                      <a:pt x="0" y="42"/>
                    </a:cubicBezTo>
                    <a:cubicBezTo>
                      <a:pt x="0" y="29"/>
                      <a:pt x="38" y="0"/>
                      <a:pt x="93" y="1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538"/>
              <p:cNvSpPr/>
              <p:nvPr/>
            </p:nvSpPr>
            <p:spPr bwMode="auto">
              <a:xfrm>
                <a:off x="4040" y="2247"/>
                <a:ext cx="125" cy="108"/>
              </a:xfrm>
              <a:custGeom>
                <a:avLst/>
                <a:gdLst>
                  <a:gd name="T0" fmla="*/ 28 w 147"/>
                  <a:gd name="T1" fmla="*/ 50 h 127"/>
                  <a:gd name="T2" fmla="*/ 69 w 147"/>
                  <a:gd name="T3" fmla="*/ 3 h 127"/>
                  <a:gd name="T4" fmla="*/ 99 w 147"/>
                  <a:gd name="T5" fmla="*/ 51 h 127"/>
                  <a:gd name="T6" fmla="*/ 138 w 147"/>
                  <a:gd name="T7" fmla="*/ 71 h 127"/>
                  <a:gd name="T8" fmla="*/ 59 w 147"/>
                  <a:gd name="T9" fmla="*/ 125 h 127"/>
                  <a:gd name="T10" fmla="*/ 1 w 147"/>
                  <a:gd name="T11" fmla="*/ 78 h 127"/>
                  <a:gd name="T12" fmla="*/ 28 w 147"/>
                  <a:gd name="T13" fmla="*/ 5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27">
                    <a:moveTo>
                      <a:pt x="28" y="50"/>
                    </a:moveTo>
                    <a:cubicBezTo>
                      <a:pt x="28" y="50"/>
                      <a:pt x="28" y="0"/>
                      <a:pt x="69" y="3"/>
                    </a:cubicBezTo>
                    <a:cubicBezTo>
                      <a:pt x="108" y="6"/>
                      <a:pt x="99" y="51"/>
                      <a:pt x="99" y="51"/>
                    </a:cubicBezTo>
                    <a:cubicBezTo>
                      <a:pt x="99" y="51"/>
                      <a:pt x="130" y="42"/>
                      <a:pt x="138" y="71"/>
                    </a:cubicBezTo>
                    <a:cubicBezTo>
                      <a:pt x="147" y="104"/>
                      <a:pt x="95" y="127"/>
                      <a:pt x="59" y="125"/>
                    </a:cubicBezTo>
                    <a:cubicBezTo>
                      <a:pt x="29" y="123"/>
                      <a:pt x="1" y="111"/>
                      <a:pt x="1" y="78"/>
                    </a:cubicBezTo>
                    <a:cubicBezTo>
                      <a:pt x="0" y="53"/>
                      <a:pt x="28" y="50"/>
                      <a:pt x="28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539"/>
              <p:cNvSpPr/>
              <p:nvPr/>
            </p:nvSpPr>
            <p:spPr bwMode="auto">
              <a:xfrm>
                <a:off x="4078" y="2335"/>
                <a:ext cx="44" cy="19"/>
              </a:xfrm>
              <a:custGeom>
                <a:avLst/>
                <a:gdLst>
                  <a:gd name="T0" fmla="*/ 33 w 52"/>
                  <a:gd name="T1" fmla="*/ 1 h 22"/>
                  <a:gd name="T2" fmla="*/ 50 w 52"/>
                  <a:gd name="T3" fmla="*/ 12 h 22"/>
                  <a:gd name="T4" fmla="*/ 52 w 52"/>
                  <a:gd name="T5" fmla="*/ 16 h 22"/>
                  <a:gd name="T6" fmla="*/ 15 w 52"/>
                  <a:gd name="T7" fmla="*/ 21 h 22"/>
                  <a:gd name="T8" fmla="*/ 0 w 52"/>
                  <a:gd name="T9" fmla="*/ 19 h 22"/>
                  <a:gd name="T10" fmla="*/ 3 w 52"/>
                  <a:gd name="T11" fmla="*/ 12 h 22"/>
                  <a:gd name="T12" fmla="*/ 33 w 52"/>
                  <a:gd name="T1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2">
                    <a:moveTo>
                      <a:pt x="33" y="1"/>
                    </a:moveTo>
                    <a:cubicBezTo>
                      <a:pt x="39" y="1"/>
                      <a:pt x="46" y="6"/>
                      <a:pt x="50" y="12"/>
                    </a:cubicBezTo>
                    <a:cubicBezTo>
                      <a:pt x="51" y="13"/>
                      <a:pt x="51" y="14"/>
                      <a:pt x="52" y="16"/>
                    </a:cubicBezTo>
                    <a:cubicBezTo>
                      <a:pt x="40" y="20"/>
                      <a:pt x="27" y="22"/>
                      <a:pt x="15" y="21"/>
                    </a:cubicBezTo>
                    <a:cubicBezTo>
                      <a:pt x="10" y="21"/>
                      <a:pt x="5" y="20"/>
                      <a:pt x="0" y="19"/>
                    </a:cubicBezTo>
                    <a:cubicBezTo>
                      <a:pt x="1" y="17"/>
                      <a:pt x="2" y="14"/>
                      <a:pt x="3" y="12"/>
                    </a:cubicBezTo>
                    <a:cubicBezTo>
                      <a:pt x="10" y="1"/>
                      <a:pt x="23" y="0"/>
                      <a:pt x="33" y="1"/>
                    </a:cubicBezTo>
                    <a:close/>
                  </a:path>
                </a:pathLst>
              </a:custGeom>
              <a:solidFill>
                <a:srgbClr val="00A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540"/>
              <p:cNvSpPr/>
              <p:nvPr/>
            </p:nvSpPr>
            <p:spPr bwMode="auto">
              <a:xfrm>
                <a:off x="4043" y="2269"/>
                <a:ext cx="111" cy="62"/>
              </a:xfrm>
              <a:custGeom>
                <a:avLst/>
                <a:gdLst>
                  <a:gd name="T0" fmla="*/ 36 w 131"/>
                  <a:gd name="T1" fmla="*/ 51 h 73"/>
                  <a:gd name="T2" fmla="*/ 33 w 131"/>
                  <a:gd name="T3" fmla="*/ 28 h 73"/>
                  <a:gd name="T4" fmla="*/ 47 w 131"/>
                  <a:gd name="T5" fmla="*/ 4 h 73"/>
                  <a:gd name="T6" fmla="*/ 72 w 131"/>
                  <a:gd name="T7" fmla="*/ 4 h 73"/>
                  <a:gd name="T8" fmla="*/ 87 w 131"/>
                  <a:gd name="T9" fmla="*/ 48 h 73"/>
                  <a:gd name="T10" fmla="*/ 97 w 131"/>
                  <a:gd name="T11" fmla="*/ 43 h 73"/>
                  <a:gd name="T12" fmla="*/ 127 w 131"/>
                  <a:gd name="T13" fmla="*/ 57 h 73"/>
                  <a:gd name="T14" fmla="*/ 131 w 131"/>
                  <a:gd name="T15" fmla="*/ 69 h 73"/>
                  <a:gd name="T16" fmla="*/ 127 w 131"/>
                  <a:gd name="T17" fmla="*/ 73 h 73"/>
                  <a:gd name="T18" fmla="*/ 124 w 131"/>
                  <a:gd name="T19" fmla="*/ 58 h 73"/>
                  <a:gd name="T20" fmla="*/ 98 w 131"/>
                  <a:gd name="T21" fmla="*/ 46 h 73"/>
                  <a:gd name="T22" fmla="*/ 86 w 131"/>
                  <a:gd name="T23" fmla="*/ 53 h 73"/>
                  <a:gd name="T24" fmla="*/ 85 w 131"/>
                  <a:gd name="T25" fmla="*/ 54 h 73"/>
                  <a:gd name="T26" fmla="*/ 83 w 131"/>
                  <a:gd name="T27" fmla="*/ 53 h 73"/>
                  <a:gd name="T28" fmla="*/ 83 w 131"/>
                  <a:gd name="T29" fmla="*/ 52 h 73"/>
                  <a:gd name="T30" fmla="*/ 70 w 131"/>
                  <a:gd name="T31" fmla="*/ 7 h 73"/>
                  <a:gd name="T32" fmla="*/ 48 w 131"/>
                  <a:gd name="T33" fmla="*/ 7 h 73"/>
                  <a:gd name="T34" fmla="*/ 36 w 131"/>
                  <a:gd name="T35" fmla="*/ 28 h 73"/>
                  <a:gd name="T36" fmla="*/ 41 w 131"/>
                  <a:gd name="T37" fmla="*/ 54 h 73"/>
                  <a:gd name="T38" fmla="*/ 41 w 131"/>
                  <a:gd name="T39" fmla="*/ 56 h 73"/>
                  <a:gd name="T40" fmla="*/ 39 w 131"/>
                  <a:gd name="T41" fmla="*/ 56 h 73"/>
                  <a:gd name="T42" fmla="*/ 8 w 131"/>
                  <a:gd name="T43" fmla="*/ 58 h 73"/>
                  <a:gd name="T44" fmla="*/ 1 w 131"/>
                  <a:gd name="T45" fmla="*/ 71 h 73"/>
                  <a:gd name="T46" fmla="*/ 0 w 131"/>
                  <a:gd name="T47" fmla="*/ 66 h 73"/>
                  <a:gd name="T48" fmla="*/ 6 w 131"/>
                  <a:gd name="T49" fmla="*/ 56 h 73"/>
                  <a:gd name="T50" fmla="*/ 36 w 131"/>
                  <a:gd name="T51" fmla="*/ 5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1" h="73">
                    <a:moveTo>
                      <a:pt x="36" y="51"/>
                    </a:moveTo>
                    <a:cubicBezTo>
                      <a:pt x="33" y="43"/>
                      <a:pt x="33" y="35"/>
                      <a:pt x="33" y="28"/>
                    </a:cubicBezTo>
                    <a:cubicBezTo>
                      <a:pt x="33" y="18"/>
                      <a:pt x="39" y="9"/>
                      <a:pt x="47" y="4"/>
                    </a:cubicBezTo>
                    <a:cubicBezTo>
                      <a:pt x="54" y="0"/>
                      <a:pt x="63" y="0"/>
                      <a:pt x="72" y="4"/>
                    </a:cubicBezTo>
                    <a:cubicBezTo>
                      <a:pt x="89" y="14"/>
                      <a:pt x="89" y="37"/>
                      <a:pt x="87" y="48"/>
                    </a:cubicBezTo>
                    <a:cubicBezTo>
                      <a:pt x="90" y="46"/>
                      <a:pt x="93" y="44"/>
                      <a:pt x="97" y="43"/>
                    </a:cubicBezTo>
                    <a:cubicBezTo>
                      <a:pt x="110" y="39"/>
                      <a:pt x="122" y="48"/>
                      <a:pt x="127" y="57"/>
                    </a:cubicBezTo>
                    <a:cubicBezTo>
                      <a:pt x="129" y="60"/>
                      <a:pt x="130" y="64"/>
                      <a:pt x="131" y="69"/>
                    </a:cubicBezTo>
                    <a:cubicBezTo>
                      <a:pt x="130" y="70"/>
                      <a:pt x="129" y="72"/>
                      <a:pt x="127" y="73"/>
                    </a:cubicBezTo>
                    <a:cubicBezTo>
                      <a:pt x="128" y="68"/>
                      <a:pt x="127" y="62"/>
                      <a:pt x="124" y="58"/>
                    </a:cubicBezTo>
                    <a:cubicBezTo>
                      <a:pt x="120" y="50"/>
                      <a:pt x="109" y="43"/>
                      <a:pt x="98" y="46"/>
                    </a:cubicBezTo>
                    <a:cubicBezTo>
                      <a:pt x="94" y="47"/>
                      <a:pt x="90" y="50"/>
                      <a:pt x="86" y="53"/>
                    </a:cubicBezTo>
                    <a:cubicBezTo>
                      <a:pt x="86" y="54"/>
                      <a:pt x="85" y="54"/>
                      <a:pt x="85" y="54"/>
                    </a:cubicBezTo>
                    <a:cubicBezTo>
                      <a:pt x="84" y="54"/>
                      <a:pt x="83" y="54"/>
                      <a:pt x="83" y="53"/>
                    </a:cubicBezTo>
                    <a:cubicBezTo>
                      <a:pt x="83" y="53"/>
                      <a:pt x="83" y="52"/>
                      <a:pt x="83" y="52"/>
                    </a:cubicBezTo>
                    <a:cubicBezTo>
                      <a:pt x="85" y="44"/>
                      <a:pt x="89" y="17"/>
                      <a:pt x="70" y="7"/>
                    </a:cubicBezTo>
                    <a:cubicBezTo>
                      <a:pt x="63" y="3"/>
                      <a:pt x="55" y="3"/>
                      <a:pt x="48" y="7"/>
                    </a:cubicBezTo>
                    <a:cubicBezTo>
                      <a:pt x="41" y="11"/>
                      <a:pt x="37" y="19"/>
                      <a:pt x="36" y="28"/>
                    </a:cubicBezTo>
                    <a:cubicBezTo>
                      <a:pt x="36" y="36"/>
                      <a:pt x="36" y="46"/>
                      <a:pt x="41" y="54"/>
                    </a:cubicBezTo>
                    <a:cubicBezTo>
                      <a:pt x="41" y="55"/>
                      <a:pt x="41" y="55"/>
                      <a:pt x="41" y="56"/>
                    </a:cubicBezTo>
                    <a:cubicBezTo>
                      <a:pt x="40" y="56"/>
                      <a:pt x="39" y="57"/>
                      <a:pt x="39" y="56"/>
                    </a:cubicBezTo>
                    <a:cubicBezTo>
                      <a:pt x="23" y="46"/>
                      <a:pt x="12" y="54"/>
                      <a:pt x="8" y="58"/>
                    </a:cubicBezTo>
                    <a:cubicBezTo>
                      <a:pt x="5" y="62"/>
                      <a:pt x="3" y="66"/>
                      <a:pt x="1" y="71"/>
                    </a:cubicBezTo>
                    <a:cubicBezTo>
                      <a:pt x="1" y="69"/>
                      <a:pt x="0" y="68"/>
                      <a:pt x="0" y="66"/>
                    </a:cubicBezTo>
                    <a:cubicBezTo>
                      <a:pt x="1" y="62"/>
                      <a:pt x="3" y="59"/>
                      <a:pt x="6" y="56"/>
                    </a:cubicBezTo>
                    <a:cubicBezTo>
                      <a:pt x="14" y="48"/>
                      <a:pt x="25" y="46"/>
                      <a:pt x="36" y="5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541"/>
              <p:cNvSpPr/>
              <p:nvPr/>
            </p:nvSpPr>
            <p:spPr bwMode="auto">
              <a:xfrm>
                <a:off x="4068" y="2320"/>
                <a:ext cx="64" cy="30"/>
              </a:xfrm>
              <a:custGeom>
                <a:avLst/>
                <a:gdLst>
                  <a:gd name="T0" fmla="*/ 47 w 76"/>
                  <a:gd name="T1" fmla="*/ 3 h 35"/>
                  <a:gd name="T2" fmla="*/ 73 w 76"/>
                  <a:gd name="T3" fmla="*/ 19 h 35"/>
                  <a:gd name="T4" fmla="*/ 76 w 76"/>
                  <a:gd name="T5" fmla="*/ 29 h 35"/>
                  <a:gd name="T6" fmla="*/ 73 w 76"/>
                  <a:gd name="T7" fmla="*/ 30 h 35"/>
                  <a:gd name="T8" fmla="*/ 70 w 76"/>
                  <a:gd name="T9" fmla="*/ 21 h 35"/>
                  <a:gd name="T10" fmla="*/ 47 w 76"/>
                  <a:gd name="T11" fmla="*/ 6 h 35"/>
                  <a:gd name="T12" fmla="*/ 7 w 76"/>
                  <a:gd name="T13" fmla="*/ 21 h 35"/>
                  <a:gd name="T14" fmla="*/ 3 w 76"/>
                  <a:gd name="T15" fmla="*/ 35 h 35"/>
                  <a:gd name="T16" fmla="*/ 0 w 76"/>
                  <a:gd name="T17" fmla="*/ 34 h 35"/>
                  <a:gd name="T18" fmla="*/ 4 w 76"/>
                  <a:gd name="T19" fmla="*/ 19 h 35"/>
                  <a:gd name="T20" fmla="*/ 47 w 76"/>
                  <a:gd name="T21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35">
                    <a:moveTo>
                      <a:pt x="47" y="3"/>
                    </a:moveTo>
                    <a:cubicBezTo>
                      <a:pt x="57" y="4"/>
                      <a:pt x="68" y="11"/>
                      <a:pt x="73" y="19"/>
                    </a:cubicBezTo>
                    <a:cubicBezTo>
                      <a:pt x="75" y="23"/>
                      <a:pt x="76" y="26"/>
                      <a:pt x="76" y="29"/>
                    </a:cubicBezTo>
                    <a:cubicBezTo>
                      <a:pt x="76" y="29"/>
                      <a:pt x="75" y="30"/>
                      <a:pt x="73" y="30"/>
                    </a:cubicBezTo>
                    <a:cubicBezTo>
                      <a:pt x="73" y="27"/>
                      <a:pt x="72" y="23"/>
                      <a:pt x="70" y="21"/>
                    </a:cubicBezTo>
                    <a:cubicBezTo>
                      <a:pt x="66" y="13"/>
                      <a:pt x="56" y="7"/>
                      <a:pt x="47" y="6"/>
                    </a:cubicBezTo>
                    <a:cubicBezTo>
                      <a:pt x="34" y="4"/>
                      <a:pt x="16" y="6"/>
                      <a:pt x="7" y="21"/>
                    </a:cubicBezTo>
                    <a:cubicBezTo>
                      <a:pt x="4" y="25"/>
                      <a:pt x="3" y="30"/>
                      <a:pt x="3" y="35"/>
                    </a:cubicBezTo>
                    <a:cubicBezTo>
                      <a:pt x="2" y="34"/>
                      <a:pt x="1" y="34"/>
                      <a:pt x="0" y="34"/>
                    </a:cubicBezTo>
                    <a:cubicBezTo>
                      <a:pt x="0" y="29"/>
                      <a:pt x="2" y="24"/>
                      <a:pt x="4" y="19"/>
                    </a:cubicBezTo>
                    <a:cubicBezTo>
                      <a:pt x="12" y="6"/>
                      <a:pt x="27" y="0"/>
                      <a:pt x="47" y="3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542"/>
              <p:cNvSpPr/>
              <p:nvPr/>
            </p:nvSpPr>
            <p:spPr bwMode="auto">
              <a:xfrm>
                <a:off x="4076" y="2333"/>
                <a:ext cx="48" cy="18"/>
              </a:xfrm>
              <a:custGeom>
                <a:avLst/>
                <a:gdLst>
                  <a:gd name="T0" fmla="*/ 35 w 56"/>
                  <a:gd name="T1" fmla="*/ 1 h 22"/>
                  <a:gd name="T2" fmla="*/ 54 w 56"/>
                  <a:gd name="T3" fmla="*/ 14 h 22"/>
                  <a:gd name="T4" fmla="*/ 56 w 56"/>
                  <a:gd name="T5" fmla="*/ 18 h 22"/>
                  <a:gd name="T6" fmla="*/ 54 w 56"/>
                  <a:gd name="T7" fmla="*/ 19 h 22"/>
                  <a:gd name="T8" fmla="*/ 52 w 56"/>
                  <a:gd name="T9" fmla="*/ 15 h 22"/>
                  <a:gd name="T10" fmla="*/ 35 w 56"/>
                  <a:gd name="T11" fmla="*/ 4 h 22"/>
                  <a:gd name="T12" fmla="*/ 5 w 56"/>
                  <a:gd name="T13" fmla="*/ 15 h 22"/>
                  <a:gd name="T14" fmla="*/ 2 w 56"/>
                  <a:gd name="T15" fmla="*/ 22 h 22"/>
                  <a:gd name="T16" fmla="*/ 0 w 56"/>
                  <a:gd name="T17" fmla="*/ 22 h 22"/>
                  <a:gd name="T18" fmla="*/ 3 w 56"/>
                  <a:gd name="T19" fmla="*/ 14 h 22"/>
                  <a:gd name="T20" fmla="*/ 35 w 56"/>
                  <a:gd name="T2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22">
                    <a:moveTo>
                      <a:pt x="35" y="1"/>
                    </a:moveTo>
                    <a:cubicBezTo>
                      <a:pt x="42" y="2"/>
                      <a:pt x="50" y="7"/>
                      <a:pt x="54" y="14"/>
                    </a:cubicBezTo>
                    <a:cubicBezTo>
                      <a:pt x="55" y="15"/>
                      <a:pt x="55" y="17"/>
                      <a:pt x="56" y="18"/>
                    </a:cubicBezTo>
                    <a:cubicBezTo>
                      <a:pt x="55" y="19"/>
                      <a:pt x="54" y="19"/>
                      <a:pt x="54" y="19"/>
                    </a:cubicBezTo>
                    <a:cubicBezTo>
                      <a:pt x="53" y="17"/>
                      <a:pt x="53" y="16"/>
                      <a:pt x="52" y="15"/>
                    </a:cubicBezTo>
                    <a:cubicBezTo>
                      <a:pt x="48" y="9"/>
                      <a:pt x="41" y="4"/>
                      <a:pt x="35" y="4"/>
                    </a:cubicBezTo>
                    <a:cubicBezTo>
                      <a:pt x="25" y="3"/>
                      <a:pt x="12" y="4"/>
                      <a:pt x="5" y="15"/>
                    </a:cubicBezTo>
                    <a:cubicBezTo>
                      <a:pt x="4" y="17"/>
                      <a:pt x="3" y="20"/>
                      <a:pt x="2" y="22"/>
                    </a:cubicBezTo>
                    <a:cubicBezTo>
                      <a:pt x="2" y="22"/>
                      <a:pt x="1" y="22"/>
                      <a:pt x="0" y="22"/>
                    </a:cubicBezTo>
                    <a:cubicBezTo>
                      <a:pt x="1" y="19"/>
                      <a:pt x="2" y="16"/>
                      <a:pt x="3" y="14"/>
                    </a:cubicBezTo>
                    <a:cubicBezTo>
                      <a:pt x="9" y="4"/>
                      <a:pt x="20" y="0"/>
                      <a:pt x="35" y="1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543"/>
              <p:cNvSpPr/>
              <p:nvPr/>
            </p:nvSpPr>
            <p:spPr bwMode="auto">
              <a:xfrm>
                <a:off x="4074" y="2373"/>
                <a:ext cx="57" cy="203"/>
              </a:xfrm>
              <a:custGeom>
                <a:avLst/>
                <a:gdLst>
                  <a:gd name="T0" fmla="*/ 11 w 66"/>
                  <a:gd name="T1" fmla="*/ 239 h 239"/>
                  <a:gd name="T2" fmla="*/ 43 w 66"/>
                  <a:gd name="T3" fmla="*/ 0 h 239"/>
                  <a:gd name="T4" fmla="*/ 31 w 66"/>
                  <a:gd name="T5" fmla="*/ 2 h 239"/>
                  <a:gd name="T6" fmla="*/ 0 w 66"/>
                  <a:gd name="T7" fmla="*/ 234 h 239"/>
                  <a:gd name="T8" fmla="*/ 11 w 66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239">
                    <a:moveTo>
                      <a:pt x="11" y="239"/>
                    </a:moveTo>
                    <a:cubicBezTo>
                      <a:pt x="66" y="122"/>
                      <a:pt x="44" y="5"/>
                      <a:pt x="43" y="0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54" y="121"/>
                      <a:pt x="0" y="234"/>
                    </a:cubicBezTo>
                    <a:lnTo>
                      <a:pt x="11" y="239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544"/>
              <p:cNvSpPr/>
              <p:nvPr/>
            </p:nvSpPr>
            <p:spPr bwMode="auto">
              <a:xfrm>
                <a:off x="4091" y="2354"/>
                <a:ext cx="29" cy="45"/>
              </a:xfrm>
              <a:custGeom>
                <a:avLst/>
                <a:gdLst>
                  <a:gd name="T0" fmla="*/ 14 w 35"/>
                  <a:gd name="T1" fmla="*/ 1 h 53"/>
                  <a:gd name="T2" fmla="*/ 33 w 35"/>
                  <a:gd name="T3" fmla="*/ 24 h 53"/>
                  <a:gd name="T4" fmla="*/ 22 w 35"/>
                  <a:gd name="T5" fmla="*/ 52 h 53"/>
                  <a:gd name="T6" fmla="*/ 3 w 35"/>
                  <a:gd name="T7" fmla="*/ 29 h 53"/>
                  <a:gd name="T8" fmla="*/ 14 w 35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3">
                    <a:moveTo>
                      <a:pt x="14" y="1"/>
                    </a:moveTo>
                    <a:cubicBezTo>
                      <a:pt x="22" y="0"/>
                      <a:pt x="31" y="10"/>
                      <a:pt x="33" y="24"/>
                    </a:cubicBezTo>
                    <a:cubicBezTo>
                      <a:pt x="35" y="38"/>
                      <a:pt x="30" y="50"/>
                      <a:pt x="22" y="52"/>
                    </a:cubicBezTo>
                    <a:cubicBezTo>
                      <a:pt x="14" y="53"/>
                      <a:pt x="5" y="43"/>
                      <a:pt x="3" y="29"/>
                    </a:cubicBezTo>
                    <a:cubicBezTo>
                      <a:pt x="0" y="15"/>
                      <a:pt x="5" y="3"/>
                      <a:pt x="14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545"/>
              <p:cNvSpPr/>
              <p:nvPr/>
            </p:nvSpPr>
            <p:spPr bwMode="auto">
              <a:xfrm>
                <a:off x="4003" y="2706"/>
                <a:ext cx="60" cy="245"/>
              </a:xfrm>
              <a:custGeom>
                <a:avLst/>
                <a:gdLst>
                  <a:gd name="T0" fmla="*/ 56 w 71"/>
                  <a:gd name="T1" fmla="*/ 288 h 288"/>
                  <a:gd name="T2" fmla="*/ 71 w 71"/>
                  <a:gd name="T3" fmla="*/ 282 h 288"/>
                  <a:gd name="T4" fmla="*/ 44 w 71"/>
                  <a:gd name="T5" fmla="*/ 3 h 288"/>
                  <a:gd name="T6" fmla="*/ 28 w 71"/>
                  <a:gd name="T7" fmla="*/ 0 h 288"/>
                  <a:gd name="T8" fmla="*/ 56 w 71"/>
                  <a:gd name="T9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88">
                    <a:moveTo>
                      <a:pt x="56" y="288"/>
                    </a:moveTo>
                    <a:cubicBezTo>
                      <a:pt x="71" y="282"/>
                      <a:pt x="71" y="282"/>
                      <a:pt x="71" y="282"/>
                    </a:cubicBezTo>
                    <a:cubicBezTo>
                      <a:pt x="17" y="138"/>
                      <a:pt x="44" y="4"/>
                      <a:pt x="44" y="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0" y="139"/>
                      <a:pt x="56" y="288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546"/>
              <p:cNvSpPr/>
              <p:nvPr/>
            </p:nvSpPr>
            <p:spPr bwMode="auto">
              <a:xfrm>
                <a:off x="3936" y="2460"/>
                <a:ext cx="242" cy="247"/>
              </a:xfrm>
              <a:custGeom>
                <a:avLst/>
                <a:gdLst>
                  <a:gd name="T0" fmla="*/ 66 w 285"/>
                  <a:gd name="T1" fmla="*/ 116 h 290"/>
                  <a:gd name="T2" fmla="*/ 84 w 285"/>
                  <a:gd name="T3" fmla="*/ 70 h 290"/>
                  <a:gd name="T4" fmla="*/ 220 w 285"/>
                  <a:gd name="T5" fmla="*/ 126 h 290"/>
                  <a:gd name="T6" fmla="*/ 257 w 285"/>
                  <a:gd name="T7" fmla="*/ 130 h 290"/>
                  <a:gd name="T8" fmla="*/ 177 w 285"/>
                  <a:gd name="T9" fmla="*/ 241 h 290"/>
                  <a:gd name="T10" fmla="*/ 115 w 285"/>
                  <a:gd name="T11" fmla="*/ 290 h 290"/>
                  <a:gd name="T12" fmla="*/ 86 w 285"/>
                  <a:gd name="T13" fmla="*/ 250 h 290"/>
                  <a:gd name="T14" fmla="*/ 13 w 285"/>
                  <a:gd name="T15" fmla="*/ 129 h 290"/>
                  <a:gd name="T16" fmla="*/ 66 w 285"/>
                  <a:gd name="T17" fmla="*/ 116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290">
                    <a:moveTo>
                      <a:pt x="66" y="116"/>
                    </a:moveTo>
                    <a:cubicBezTo>
                      <a:pt x="68" y="99"/>
                      <a:pt x="74" y="84"/>
                      <a:pt x="84" y="70"/>
                    </a:cubicBezTo>
                    <a:cubicBezTo>
                      <a:pt x="130" y="0"/>
                      <a:pt x="252" y="38"/>
                      <a:pt x="220" y="126"/>
                    </a:cubicBezTo>
                    <a:cubicBezTo>
                      <a:pt x="231" y="122"/>
                      <a:pt x="248" y="120"/>
                      <a:pt x="257" y="130"/>
                    </a:cubicBezTo>
                    <a:cubicBezTo>
                      <a:pt x="285" y="163"/>
                      <a:pt x="227" y="208"/>
                      <a:pt x="177" y="241"/>
                    </a:cubicBezTo>
                    <a:cubicBezTo>
                      <a:pt x="145" y="263"/>
                      <a:pt x="123" y="279"/>
                      <a:pt x="115" y="290"/>
                    </a:cubicBezTo>
                    <a:cubicBezTo>
                      <a:pt x="115" y="290"/>
                      <a:pt x="98" y="262"/>
                      <a:pt x="86" y="250"/>
                    </a:cubicBezTo>
                    <a:cubicBezTo>
                      <a:pt x="58" y="222"/>
                      <a:pt x="0" y="172"/>
                      <a:pt x="13" y="129"/>
                    </a:cubicBezTo>
                    <a:cubicBezTo>
                      <a:pt x="19" y="108"/>
                      <a:pt x="44" y="97"/>
                      <a:pt x="66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547"/>
              <p:cNvSpPr/>
              <p:nvPr/>
            </p:nvSpPr>
            <p:spPr bwMode="auto">
              <a:xfrm>
                <a:off x="4018" y="2571"/>
                <a:ext cx="68" cy="136"/>
              </a:xfrm>
              <a:custGeom>
                <a:avLst/>
                <a:gdLst>
                  <a:gd name="T0" fmla="*/ 21 w 80"/>
                  <a:gd name="T1" fmla="*/ 12 h 159"/>
                  <a:gd name="T2" fmla="*/ 70 w 80"/>
                  <a:gd name="T3" fmla="*/ 31 h 159"/>
                  <a:gd name="T4" fmla="*/ 54 w 80"/>
                  <a:gd name="T5" fmla="*/ 100 h 159"/>
                  <a:gd name="T6" fmla="*/ 19 w 80"/>
                  <a:gd name="T7" fmla="*/ 158 h 159"/>
                  <a:gd name="T8" fmla="*/ 18 w 80"/>
                  <a:gd name="T9" fmla="*/ 159 h 159"/>
                  <a:gd name="T10" fmla="*/ 18 w 80"/>
                  <a:gd name="T11" fmla="*/ 152 h 159"/>
                  <a:gd name="T12" fmla="*/ 6 w 80"/>
                  <a:gd name="T13" fmla="*/ 81 h 159"/>
                  <a:gd name="T14" fmla="*/ 21 w 80"/>
                  <a:gd name="T15" fmla="*/ 1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59">
                    <a:moveTo>
                      <a:pt x="21" y="12"/>
                    </a:moveTo>
                    <a:cubicBezTo>
                      <a:pt x="40" y="0"/>
                      <a:pt x="63" y="12"/>
                      <a:pt x="70" y="31"/>
                    </a:cubicBezTo>
                    <a:cubicBezTo>
                      <a:pt x="80" y="55"/>
                      <a:pt x="66" y="80"/>
                      <a:pt x="54" y="100"/>
                    </a:cubicBezTo>
                    <a:cubicBezTo>
                      <a:pt x="42" y="120"/>
                      <a:pt x="30" y="138"/>
                      <a:pt x="19" y="158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18" y="157"/>
                      <a:pt x="18" y="155"/>
                      <a:pt x="18" y="152"/>
                    </a:cubicBezTo>
                    <a:cubicBezTo>
                      <a:pt x="15" y="128"/>
                      <a:pt x="9" y="105"/>
                      <a:pt x="6" y="81"/>
                    </a:cubicBezTo>
                    <a:cubicBezTo>
                      <a:pt x="3" y="59"/>
                      <a:pt x="0" y="26"/>
                      <a:pt x="21" y="12"/>
                    </a:cubicBezTo>
                    <a:close/>
                  </a:path>
                </a:pathLst>
              </a:custGeom>
              <a:solidFill>
                <a:srgbClr val="00C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548"/>
              <p:cNvSpPr/>
              <p:nvPr/>
            </p:nvSpPr>
            <p:spPr bwMode="auto">
              <a:xfrm>
                <a:off x="4026" y="2585"/>
                <a:ext cx="56" cy="19"/>
              </a:xfrm>
              <a:custGeom>
                <a:avLst/>
                <a:gdLst>
                  <a:gd name="T0" fmla="*/ 16 w 66"/>
                  <a:gd name="T1" fmla="*/ 7 h 23"/>
                  <a:gd name="T2" fmla="*/ 33 w 66"/>
                  <a:gd name="T3" fmla="*/ 13 h 23"/>
                  <a:gd name="T4" fmla="*/ 49 w 66"/>
                  <a:gd name="T5" fmla="*/ 19 h 23"/>
                  <a:gd name="T6" fmla="*/ 57 w 66"/>
                  <a:gd name="T7" fmla="*/ 21 h 23"/>
                  <a:gd name="T8" fmla="*/ 66 w 66"/>
                  <a:gd name="T9" fmla="*/ 23 h 23"/>
                  <a:gd name="T10" fmla="*/ 48 w 66"/>
                  <a:gd name="T11" fmla="*/ 21 h 23"/>
                  <a:gd name="T12" fmla="*/ 40 w 66"/>
                  <a:gd name="T13" fmla="*/ 19 h 23"/>
                  <a:gd name="T14" fmla="*/ 32 w 66"/>
                  <a:gd name="T15" fmla="*/ 16 h 23"/>
                  <a:gd name="T16" fmla="*/ 16 w 66"/>
                  <a:gd name="T17" fmla="*/ 8 h 23"/>
                  <a:gd name="T18" fmla="*/ 8 w 66"/>
                  <a:gd name="T19" fmla="*/ 4 h 23"/>
                  <a:gd name="T20" fmla="*/ 0 w 66"/>
                  <a:gd name="T21" fmla="*/ 0 h 23"/>
                  <a:gd name="T22" fmla="*/ 8 w 66"/>
                  <a:gd name="T23" fmla="*/ 3 h 23"/>
                  <a:gd name="T24" fmla="*/ 16 w 66"/>
                  <a:gd name="T25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23">
                    <a:moveTo>
                      <a:pt x="16" y="7"/>
                    </a:moveTo>
                    <a:cubicBezTo>
                      <a:pt x="22" y="9"/>
                      <a:pt x="27" y="11"/>
                      <a:pt x="33" y="13"/>
                    </a:cubicBezTo>
                    <a:cubicBezTo>
                      <a:pt x="38" y="16"/>
                      <a:pt x="43" y="18"/>
                      <a:pt x="49" y="19"/>
                    </a:cubicBezTo>
                    <a:cubicBezTo>
                      <a:pt x="51" y="20"/>
                      <a:pt x="54" y="21"/>
                      <a:pt x="57" y="21"/>
                    </a:cubicBezTo>
                    <a:cubicBezTo>
                      <a:pt x="60" y="22"/>
                      <a:pt x="63" y="22"/>
                      <a:pt x="66" y="23"/>
                    </a:cubicBezTo>
                    <a:cubicBezTo>
                      <a:pt x="60" y="23"/>
                      <a:pt x="54" y="22"/>
                      <a:pt x="48" y="21"/>
                    </a:cubicBezTo>
                    <a:cubicBezTo>
                      <a:pt x="45" y="21"/>
                      <a:pt x="43" y="20"/>
                      <a:pt x="40" y="19"/>
                    </a:cubicBezTo>
                    <a:cubicBezTo>
                      <a:pt x="37" y="18"/>
                      <a:pt x="34" y="17"/>
                      <a:pt x="32" y="16"/>
                    </a:cubicBezTo>
                    <a:cubicBezTo>
                      <a:pt x="26" y="13"/>
                      <a:pt x="21" y="11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3" y="1"/>
                      <a:pt x="6" y="2"/>
                      <a:pt x="8" y="3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549"/>
              <p:cNvSpPr/>
              <p:nvPr/>
            </p:nvSpPr>
            <p:spPr bwMode="auto">
              <a:xfrm>
                <a:off x="4020" y="2598"/>
                <a:ext cx="62" cy="20"/>
              </a:xfrm>
              <a:custGeom>
                <a:avLst/>
                <a:gdLst>
                  <a:gd name="T0" fmla="*/ 37 w 73"/>
                  <a:gd name="T1" fmla="*/ 13 h 23"/>
                  <a:gd name="T2" fmla="*/ 55 w 73"/>
                  <a:gd name="T3" fmla="*/ 19 h 23"/>
                  <a:gd name="T4" fmla="*/ 73 w 73"/>
                  <a:gd name="T5" fmla="*/ 23 h 23"/>
                  <a:gd name="T6" fmla="*/ 54 w 73"/>
                  <a:gd name="T7" fmla="*/ 20 h 23"/>
                  <a:gd name="T8" fmla="*/ 36 w 73"/>
                  <a:gd name="T9" fmla="*/ 15 h 23"/>
                  <a:gd name="T10" fmla="*/ 18 w 73"/>
                  <a:gd name="T11" fmla="*/ 8 h 23"/>
                  <a:gd name="T12" fmla="*/ 9 w 73"/>
                  <a:gd name="T13" fmla="*/ 4 h 23"/>
                  <a:gd name="T14" fmla="*/ 0 w 73"/>
                  <a:gd name="T15" fmla="*/ 0 h 23"/>
                  <a:gd name="T16" fmla="*/ 19 w 73"/>
                  <a:gd name="T17" fmla="*/ 6 h 23"/>
                  <a:gd name="T18" fmla="*/ 37 w 73"/>
                  <a:gd name="T1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23">
                    <a:moveTo>
                      <a:pt x="37" y="13"/>
                    </a:moveTo>
                    <a:cubicBezTo>
                      <a:pt x="43" y="15"/>
                      <a:pt x="49" y="17"/>
                      <a:pt x="55" y="19"/>
                    </a:cubicBezTo>
                    <a:cubicBezTo>
                      <a:pt x="61" y="20"/>
                      <a:pt x="67" y="22"/>
                      <a:pt x="73" y="23"/>
                    </a:cubicBezTo>
                    <a:cubicBezTo>
                      <a:pt x="67" y="23"/>
                      <a:pt x="60" y="22"/>
                      <a:pt x="54" y="20"/>
                    </a:cubicBezTo>
                    <a:cubicBezTo>
                      <a:pt x="48" y="19"/>
                      <a:pt x="42" y="17"/>
                      <a:pt x="36" y="15"/>
                    </a:cubicBezTo>
                    <a:cubicBezTo>
                      <a:pt x="30" y="13"/>
                      <a:pt x="24" y="10"/>
                      <a:pt x="18" y="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6" y="3"/>
                      <a:pt x="3" y="2"/>
                      <a:pt x="0" y="0"/>
                    </a:cubicBezTo>
                    <a:cubicBezTo>
                      <a:pt x="6" y="2"/>
                      <a:pt x="12" y="4"/>
                      <a:pt x="19" y="6"/>
                    </a:cubicBezTo>
                    <a:lnTo>
                      <a:pt x="37" y="13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550"/>
              <p:cNvSpPr/>
              <p:nvPr/>
            </p:nvSpPr>
            <p:spPr bwMode="auto">
              <a:xfrm>
                <a:off x="4019" y="2612"/>
                <a:ext cx="60" cy="20"/>
              </a:xfrm>
              <a:custGeom>
                <a:avLst/>
                <a:gdLst>
                  <a:gd name="T0" fmla="*/ 18 w 70"/>
                  <a:gd name="T1" fmla="*/ 4 h 23"/>
                  <a:gd name="T2" fmla="*/ 35 w 70"/>
                  <a:gd name="T3" fmla="*/ 11 h 23"/>
                  <a:gd name="T4" fmla="*/ 53 w 70"/>
                  <a:gd name="T5" fmla="*/ 17 h 23"/>
                  <a:gd name="T6" fmla="*/ 61 w 70"/>
                  <a:gd name="T7" fmla="*/ 20 h 23"/>
                  <a:gd name="T8" fmla="*/ 70 w 70"/>
                  <a:gd name="T9" fmla="*/ 23 h 23"/>
                  <a:gd name="T10" fmla="*/ 52 w 70"/>
                  <a:gd name="T11" fmla="*/ 19 h 23"/>
                  <a:gd name="T12" fmla="*/ 34 w 70"/>
                  <a:gd name="T13" fmla="*/ 13 h 23"/>
                  <a:gd name="T14" fmla="*/ 17 w 70"/>
                  <a:gd name="T15" fmla="*/ 6 h 23"/>
                  <a:gd name="T16" fmla="*/ 0 w 70"/>
                  <a:gd name="T17" fmla="*/ 0 h 23"/>
                  <a:gd name="T18" fmla="*/ 9 w 70"/>
                  <a:gd name="T19" fmla="*/ 1 h 23"/>
                  <a:gd name="T20" fmla="*/ 18 w 70"/>
                  <a:gd name="T21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23">
                    <a:moveTo>
                      <a:pt x="18" y="4"/>
                    </a:moveTo>
                    <a:cubicBezTo>
                      <a:pt x="24" y="6"/>
                      <a:pt x="30" y="8"/>
                      <a:pt x="35" y="11"/>
                    </a:cubicBezTo>
                    <a:cubicBezTo>
                      <a:pt x="41" y="13"/>
                      <a:pt x="47" y="15"/>
                      <a:pt x="53" y="17"/>
                    </a:cubicBezTo>
                    <a:cubicBezTo>
                      <a:pt x="56" y="18"/>
                      <a:pt x="58" y="19"/>
                      <a:pt x="61" y="20"/>
                    </a:cubicBezTo>
                    <a:cubicBezTo>
                      <a:pt x="64" y="21"/>
                      <a:pt x="67" y="22"/>
                      <a:pt x="70" y="23"/>
                    </a:cubicBezTo>
                    <a:cubicBezTo>
                      <a:pt x="64" y="22"/>
                      <a:pt x="58" y="21"/>
                      <a:pt x="52" y="19"/>
                    </a:cubicBezTo>
                    <a:cubicBezTo>
                      <a:pt x="46" y="17"/>
                      <a:pt x="40" y="15"/>
                      <a:pt x="34" y="13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1" y="4"/>
                      <a:pt x="6" y="1"/>
                      <a:pt x="0" y="0"/>
                    </a:cubicBezTo>
                    <a:cubicBezTo>
                      <a:pt x="3" y="0"/>
                      <a:pt x="6" y="1"/>
                      <a:pt x="9" y="1"/>
                    </a:cubicBezTo>
                    <a:cubicBezTo>
                      <a:pt x="12" y="2"/>
                      <a:pt x="15" y="3"/>
                      <a:pt x="18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551"/>
              <p:cNvSpPr/>
              <p:nvPr/>
            </p:nvSpPr>
            <p:spPr bwMode="auto">
              <a:xfrm>
                <a:off x="4018" y="2625"/>
                <a:ext cx="56" cy="18"/>
              </a:xfrm>
              <a:custGeom>
                <a:avLst/>
                <a:gdLst>
                  <a:gd name="T0" fmla="*/ 0 w 66"/>
                  <a:gd name="T1" fmla="*/ 0 h 21"/>
                  <a:gd name="T2" fmla="*/ 1 w 66"/>
                  <a:gd name="T3" fmla="*/ 0 h 21"/>
                  <a:gd name="T4" fmla="*/ 2 w 66"/>
                  <a:gd name="T5" fmla="*/ 0 h 21"/>
                  <a:gd name="T6" fmla="*/ 4 w 66"/>
                  <a:gd name="T7" fmla="*/ 0 h 21"/>
                  <a:gd name="T8" fmla="*/ 8 w 66"/>
                  <a:gd name="T9" fmla="*/ 0 h 21"/>
                  <a:gd name="T10" fmla="*/ 17 w 66"/>
                  <a:gd name="T11" fmla="*/ 2 h 21"/>
                  <a:gd name="T12" fmla="*/ 34 w 66"/>
                  <a:gd name="T13" fmla="*/ 7 h 21"/>
                  <a:gd name="T14" fmla="*/ 50 w 66"/>
                  <a:gd name="T15" fmla="*/ 14 h 21"/>
                  <a:gd name="T16" fmla="*/ 66 w 66"/>
                  <a:gd name="T17" fmla="*/ 21 h 21"/>
                  <a:gd name="T18" fmla="*/ 50 w 66"/>
                  <a:gd name="T19" fmla="*/ 15 h 21"/>
                  <a:gd name="T20" fmla="*/ 33 w 66"/>
                  <a:gd name="T21" fmla="*/ 10 h 21"/>
                  <a:gd name="T22" fmla="*/ 17 w 66"/>
                  <a:gd name="T23" fmla="*/ 4 h 21"/>
                  <a:gd name="T24" fmla="*/ 8 w 66"/>
                  <a:gd name="T25" fmla="*/ 2 h 21"/>
                  <a:gd name="T26" fmla="*/ 4 w 66"/>
                  <a:gd name="T27" fmla="*/ 1 h 21"/>
                  <a:gd name="T28" fmla="*/ 2 w 66"/>
                  <a:gd name="T29" fmla="*/ 0 h 21"/>
                  <a:gd name="T30" fmla="*/ 1 w 66"/>
                  <a:gd name="T31" fmla="*/ 0 h 21"/>
                  <a:gd name="T32" fmla="*/ 0 w 66"/>
                  <a:gd name="T33" fmla="*/ 0 h 21"/>
                  <a:gd name="T34" fmla="*/ 0 w 66"/>
                  <a:gd name="T35" fmla="*/ 0 h 21"/>
                  <a:gd name="T36" fmla="*/ 0 w 66"/>
                  <a:gd name="T3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2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11" y="1"/>
                      <a:pt x="14" y="1"/>
                      <a:pt x="17" y="2"/>
                    </a:cubicBezTo>
                    <a:cubicBezTo>
                      <a:pt x="23" y="3"/>
                      <a:pt x="28" y="5"/>
                      <a:pt x="34" y="7"/>
                    </a:cubicBezTo>
                    <a:cubicBezTo>
                      <a:pt x="40" y="9"/>
                      <a:pt x="45" y="11"/>
                      <a:pt x="50" y="14"/>
                    </a:cubicBezTo>
                    <a:cubicBezTo>
                      <a:pt x="56" y="16"/>
                      <a:pt x="61" y="19"/>
                      <a:pt x="66" y="21"/>
                    </a:cubicBezTo>
                    <a:cubicBezTo>
                      <a:pt x="61" y="19"/>
                      <a:pt x="55" y="17"/>
                      <a:pt x="50" y="15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8" y="8"/>
                      <a:pt x="22" y="6"/>
                      <a:pt x="17" y="4"/>
                    </a:cubicBezTo>
                    <a:cubicBezTo>
                      <a:pt x="14" y="3"/>
                      <a:pt x="11" y="2"/>
                      <a:pt x="8" y="2"/>
                    </a:cubicBezTo>
                    <a:cubicBezTo>
                      <a:pt x="7" y="1"/>
                      <a:pt x="5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552"/>
              <p:cNvSpPr/>
              <p:nvPr/>
            </p:nvSpPr>
            <p:spPr bwMode="auto">
              <a:xfrm>
                <a:off x="4022" y="2638"/>
                <a:ext cx="47" cy="13"/>
              </a:xfrm>
              <a:custGeom>
                <a:avLst/>
                <a:gdLst>
                  <a:gd name="T0" fmla="*/ 56 w 56"/>
                  <a:gd name="T1" fmla="*/ 16 h 16"/>
                  <a:gd name="T2" fmla="*/ 28 w 56"/>
                  <a:gd name="T3" fmla="*/ 7 h 16"/>
                  <a:gd name="T4" fmla="*/ 0 w 56"/>
                  <a:gd name="T5" fmla="*/ 0 h 16"/>
                  <a:gd name="T6" fmla="*/ 29 w 56"/>
                  <a:gd name="T7" fmla="*/ 4 h 16"/>
                  <a:gd name="T8" fmla="*/ 56 w 56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6">
                    <a:moveTo>
                      <a:pt x="56" y="16"/>
                    </a:moveTo>
                    <a:cubicBezTo>
                      <a:pt x="47" y="13"/>
                      <a:pt x="37" y="9"/>
                      <a:pt x="28" y="7"/>
                    </a:cubicBezTo>
                    <a:cubicBezTo>
                      <a:pt x="19" y="4"/>
                      <a:pt x="9" y="1"/>
                      <a:pt x="0" y="0"/>
                    </a:cubicBezTo>
                    <a:cubicBezTo>
                      <a:pt x="10" y="0"/>
                      <a:pt x="19" y="2"/>
                      <a:pt x="29" y="4"/>
                    </a:cubicBezTo>
                    <a:cubicBezTo>
                      <a:pt x="38" y="7"/>
                      <a:pt x="47" y="11"/>
                      <a:pt x="56" y="16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553"/>
              <p:cNvSpPr/>
              <p:nvPr/>
            </p:nvSpPr>
            <p:spPr bwMode="auto">
              <a:xfrm>
                <a:off x="4021" y="2648"/>
                <a:ext cx="44" cy="12"/>
              </a:xfrm>
              <a:custGeom>
                <a:avLst/>
                <a:gdLst>
                  <a:gd name="T0" fmla="*/ 1 w 52"/>
                  <a:gd name="T1" fmla="*/ 0 h 14"/>
                  <a:gd name="T2" fmla="*/ 1 w 52"/>
                  <a:gd name="T3" fmla="*/ 0 h 14"/>
                  <a:gd name="T4" fmla="*/ 2 w 52"/>
                  <a:gd name="T5" fmla="*/ 0 h 14"/>
                  <a:gd name="T6" fmla="*/ 4 w 52"/>
                  <a:gd name="T7" fmla="*/ 0 h 14"/>
                  <a:gd name="T8" fmla="*/ 7 w 52"/>
                  <a:gd name="T9" fmla="*/ 0 h 14"/>
                  <a:gd name="T10" fmla="*/ 14 w 52"/>
                  <a:gd name="T11" fmla="*/ 1 h 14"/>
                  <a:gd name="T12" fmla="*/ 27 w 52"/>
                  <a:gd name="T13" fmla="*/ 4 h 14"/>
                  <a:gd name="T14" fmla="*/ 52 w 52"/>
                  <a:gd name="T15" fmla="*/ 14 h 14"/>
                  <a:gd name="T16" fmla="*/ 39 w 52"/>
                  <a:gd name="T17" fmla="*/ 11 h 14"/>
                  <a:gd name="T18" fmla="*/ 26 w 52"/>
                  <a:gd name="T19" fmla="*/ 6 h 14"/>
                  <a:gd name="T20" fmla="*/ 13 w 52"/>
                  <a:gd name="T21" fmla="*/ 3 h 14"/>
                  <a:gd name="T22" fmla="*/ 7 w 52"/>
                  <a:gd name="T23" fmla="*/ 1 h 14"/>
                  <a:gd name="T24" fmla="*/ 4 w 52"/>
                  <a:gd name="T25" fmla="*/ 1 h 14"/>
                  <a:gd name="T26" fmla="*/ 2 w 52"/>
                  <a:gd name="T27" fmla="*/ 0 h 14"/>
                  <a:gd name="T28" fmla="*/ 1 w 52"/>
                  <a:gd name="T29" fmla="*/ 0 h 14"/>
                  <a:gd name="T30" fmla="*/ 1 w 52"/>
                  <a:gd name="T31" fmla="*/ 0 h 14"/>
                  <a:gd name="T32" fmla="*/ 1 w 52"/>
                  <a:gd name="T33" fmla="*/ 0 h 14"/>
                  <a:gd name="T34" fmla="*/ 1 w 52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1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0"/>
                      <a:pt x="11" y="0"/>
                      <a:pt x="14" y="1"/>
                    </a:cubicBezTo>
                    <a:cubicBezTo>
                      <a:pt x="18" y="1"/>
                      <a:pt x="22" y="3"/>
                      <a:pt x="27" y="4"/>
                    </a:cubicBezTo>
                    <a:cubicBezTo>
                      <a:pt x="35" y="7"/>
                      <a:pt x="43" y="11"/>
                      <a:pt x="52" y="14"/>
                    </a:cubicBezTo>
                    <a:cubicBezTo>
                      <a:pt x="47" y="13"/>
                      <a:pt x="43" y="12"/>
                      <a:pt x="39" y="11"/>
                    </a:cubicBezTo>
                    <a:cubicBezTo>
                      <a:pt x="34" y="9"/>
                      <a:pt x="30" y="8"/>
                      <a:pt x="26" y="6"/>
                    </a:cubicBezTo>
                    <a:cubicBezTo>
                      <a:pt x="22" y="5"/>
                      <a:pt x="18" y="4"/>
                      <a:pt x="13" y="3"/>
                    </a:cubicBezTo>
                    <a:cubicBezTo>
                      <a:pt x="11" y="2"/>
                      <a:pt x="9" y="2"/>
                      <a:pt x="7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554"/>
              <p:cNvSpPr/>
              <p:nvPr/>
            </p:nvSpPr>
            <p:spPr bwMode="auto">
              <a:xfrm>
                <a:off x="4023" y="2658"/>
                <a:ext cx="36" cy="10"/>
              </a:xfrm>
              <a:custGeom>
                <a:avLst/>
                <a:gdLst>
                  <a:gd name="T0" fmla="*/ 22 w 42"/>
                  <a:gd name="T1" fmla="*/ 4 h 12"/>
                  <a:gd name="T2" fmla="*/ 42 w 42"/>
                  <a:gd name="T3" fmla="*/ 12 h 12"/>
                  <a:gd name="T4" fmla="*/ 21 w 42"/>
                  <a:gd name="T5" fmla="*/ 6 h 12"/>
                  <a:gd name="T6" fmla="*/ 0 w 42"/>
                  <a:gd name="T7" fmla="*/ 0 h 12"/>
                  <a:gd name="T8" fmla="*/ 22 w 42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22" y="4"/>
                    </a:moveTo>
                    <a:cubicBezTo>
                      <a:pt x="29" y="6"/>
                      <a:pt x="35" y="9"/>
                      <a:pt x="42" y="12"/>
                    </a:cubicBezTo>
                    <a:cubicBezTo>
                      <a:pt x="35" y="11"/>
                      <a:pt x="28" y="8"/>
                      <a:pt x="21" y="6"/>
                    </a:cubicBezTo>
                    <a:cubicBezTo>
                      <a:pt x="14" y="4"/>
                      <a:pt x="7" y="1"/>
                      <a:pt x="0" y="0"/>
                    </a:cubicBezTo>
                    <a:cubicBezTo>
                      <a:pt x="8" y="0"/>
                      <a:pt x="15" y="1"/>
                      <a:pt x="22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555"/>
              <p:cNvSpPr/>
              <p:nvPr/>
            </p:nvSpPr>
            <p:spPr bwMode="auto">
              <a:xfrm>
                <a:off x="4026" y="2672"/>
                <a:ext cx="28" cy="5"/>
              </a:xfrm>
              <a:custGeom>
                <a:avLst/>
                <a:gdLst>
                  <a:gd name="T0" fmla="*/ 17 w 33"/>
                  <a:gd name="T1" fmla="*/ 1 h 6"/>
                  <a:gd name="T2" fmla="*/ 25 w 33"/>
                  <a:gd name="T3" fmla="*/ 2 h 6"/>
                  <a:gd name="T4" fmla="*/ 33 w 33"/>
                  <a:gd name="T5" fmla="*/ 6 h 6"/>
                  <a:gd name="T6" fmla="*/ 25 w 33"/>
                  <a:gd name="T7" fmla="*/ 4 h 6"/>
                  <a:gd name="T8" fmla="*/ 17 w 33"/>
                  <a:gd name="T9" fmla="*/ 3 h 6"/>
                  <a:gd name="T10" fmla="*/ 8 w 33"/>
                  <a:gd name="T11" fmla="*/ 2 h 6"/>
                  <a:gd name="T12" fmla="*/ 0 w 33"/>
                  <a:gd name="T13" fmla="*/ 0 h 6"/>
                  <a:gd name="T14" fmla="*/ 8 w 33"/>
                  <a:gd name="T15" fmla="*/ 1 h 6"/>
                  <a:gd name="T16" fmla="*/ 17 w 33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6">
                    <a:moveTo>
                      <a:pt x="17" y="1"/>
                    </a:moveTo>
                    <a:cubicBezTo>
                      <a:pt x="19" y="1"/>
                      <a:pt x="22" y="1"/>
                      <a:pt x="25" y="2"/>
                    </a:cubicBezTo>
                    <a:cubicBezTo>
                      <a:pt x="28" y="2"/>
                      <a:pt x="31" y="4"/>
                      <a:pt x="33" y="6"/>
                    </a:cubicBezTo>
                    <a:cubicBezTo>
                      <a:pt x="31" y="4"/>
                      <a:pt x="28" y="4"/>
                      <a:pt x="25" y="4"/>
                    </a:cubicBezTo>
                    <a:cubicBezTo>
                      <a:pt x="22" y="3"/>
                      <a:pt x="19" y="3"/>
                      <a:pt x="17" y="3"/>
                    </a:cubicBezTo>
                    <a:cubicBezTo>
                      <a:pt x="14" y="3"/>
                      <a:pt x="11" y="3"/>
                      <a:pt x="8" y="2"/>
                    </a:cubicBezTo>
                    <a:cubicBezTo>
                      <a:pt x="5" y="2"/>
                      <a:pt x="2" y="1"/>
                      <a:pt x="0" y="0"/>
                    </a:cubicBezTo>
                    <a:cubicBezTo>
                      <a:pt x="2" y="0"/>
                      <a:pt x="5" y="0"/>
                      <a:pt x="8" y="1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556"/>
              <p:cNvSpPr/>
              <p:nvPr/>
            </p:nvSpPr>
            <p:spPr bwMode="auto">
              <a:xfrm>
                <a:off x="4025" y="2680"/>
                <a:ext cx="23" cy="6"/>
              </a:xfrm>
              <a:custGeom>
                <a:avLst/>
                <a:gdLst>
                  <a:gd name="T0" fmla="*/ 21 w 27"/>
                  <a:gd name="T1" fmla="*/ 4 h 7"/>
                  <a:gd name="T2" fmla="*/ 27 w 27"/>
                  <a:gd name="T3" fmla="*/ 7 h 7"/>
                  <a:gd name="T4" fmla="*/ 14 w 27"/>
                  <a:gd name="T5" fmla="*/ 5 h 7"/>
                  <a:gd name="T6" fmla="*/ 7 w 27"/>
                  <a:gd name="T7" fmla="*/ 3 h 7"/>
                  <a:gd name="T8" fmla="*/ 0 w 27"/>
                  <a:gd name="T9" fmla="*/ 0 h 7"/>
                  <a:gd name="T10" fmla="*/ 14 w 27"/>
                  <a:gd name="T11" fmla="*/ 2 h 7"/>
                  <a:gd name="T12" fmla="*/ 21 w 27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">
                    <a:moveTo>
                      <a:pt x="21" y="4"/>
                    </a:moveTo>
                    <a:cubicBezTo>
                      <a:pt x="23" y="4"/>
                      <a:pt x="26" y="5"/>
                      <a:pt x="27" y="7"/>
                    </a:cubicBezTo>
                    <a:cubicBezTo>
                      <a:pt x="23" y="6"/>
                      <a:pt x="18" y="5"/>
                      <a:pt x="14" y="5"/>
                    </a:cubicBezTo>
                    <a:cubicBezTo>
                      <a:pt x="11" y="4"/>
                      <a:pt x="9" y="4"/>
                      <a:pt x="7" y="3"/>
                    </a:cubicBezTo>
                    <a:cubicBezTo>
                      <a:pt x="5" y="2"/>
                      <a:pt x="2" y="2"/>
                      <a:pt x="0" y="0"/>
                    </a:cubicBezTo>
                    <a:cubicBezTo>
                      <a:pt x="5" y="1"/>
                      <a:pt x="9" y="2"/>
                      <a:pt x="14" y="2"/>
                    </a:cubicBezTo>
                    <a:cubicBezTo>
                      <a:pt x="16" y="2"/>
                      <a:pt x="19" y="3"/>
                      <a:pt x="21" y="4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557"/>
              <p:cNvSpPr/>
              <p:nvPr/>
            </p:nvSpPr>
            <p:spPr bwMode="auto">
              <a:xfrm>
                <a:off x="4028" y="2690"/>
                <a:ext cx="15" cy="4"/>
              </a:xfrm>
              <a:custGeom>
                <a:avLst/>
                <a:gdLst>
                  <a:gd name="T0" fmla="*/ 13 w 17"/>
                  <a:gd name="T1" fmla="*/ 3 h 5"/>
                  <a:gd name="T2" fmla="*/ 17 w 17"/>
                  <a:gd name="T3" fmla="*/ 5 h 5"/>
                  <a:gd name="T4" fmla="*/ 8 w 17"/>
                  <a:gd name="T5" fmla="*/ 4 h 5"/>
                  <a:gd name="T6" fmla="*/ 4 w 17"/>
                  <a:gd name="T7" fmla="*/ 3 h 5"/>
                  <a:gd name="T8" fmla="*/ 0 w 17"/>
                  <a:gd name="T9" fmla="*/ 0 h 5"/>
                  <a:gd name="T10" fmla="*/ 8 w 17"/>
                  <a:gd name="T11" fmla="*/ 2 h 5"/>
                  <a:gd name="T12" fmla="*/ 13 w 17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5">
                    <a:moveTo>
                      <a:pt x="13" y="3"/>
                    </a:moveTo>
                    <a:cubicBezTo>
                      <a:pt x="14" y="3"/>
                      <a:pt x="16" y="4"/>
                      <a:pt x="17" y="5"/>
                    </a:cubicBezTo>
                    <a:cubicBezTo>
                      <a:pt x="14" y="4"/>
                      <a:pt x="11" y="5"/>
                      <a:pt x="8" y="4"/>
                    </a:cubicBezTo>
                    <a:cubicBezTo>
                      <a:pt x="7" y="4"/>
                      <a:pt x="5" y="4"/>
                      <a:pt x="4" y="3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3" y="1"/>
                      <a:pt x="5" y="2"/>
                      <a:pt x="8" y="2"/>
                    </a:cubicBezTo>
                    <a:cubicBezTo>
                      <a:pt x="10" y="2"/>
                      <a:pt x="11" y="2"/>
                      <a:pt x="13" y="3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558"/>
              <p:cNvSpPr/>
              <p:nvPr/>
            </p:nvSpPr>
            <p:spPr bwMode="auto">
              <a:xfrm>
                <a:off x="4039" y="2578"/>
                <a:ext cx="38" cy="14"/>
              </a:xfrm>
              <a:custGeom>
                <a:avLst/>
                <a:gdLst>
                  <a:gd name="T0" fmla="*/ 45 w 45"/>
                  <a:gd name="T1" fmla="*/ 16 h 16"/>
                  <a:gd name="T2" fmla="*/ 22 w 45"/>
                  <a:gd name="T3" fmla="*/ 11 h 16"/>
                  <a:gd name="T4" fmla="*/ 0 w 45"/>
                  <a:gd name="T5" fmla="*/ 0 h 16"/>
                  <a:gd name="T6" fmla="*/ 22 w 45"/>
                  <a:gd name="T7" fmla="*/ 9 h 16"/>
                  <a:gd name="T8" fmla="*/ 45 w 4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cubicBezTo>
                      <a:pt x="37" y="15"/>
                      <a:pt x="29" y="13"/>
                      <a:pt x="22" y="11"/>
                    </a:cubicBezTo>
                    <a:cubicBezTo>
                      <a:pt x="14" y="8"/>
                      <a:pt x="7" y="5"/>
                      <a:pt x="0" y="0"/>
                    </a:cubicBezTo>
                    <a:cubicBezTo>
                      <a:pt x="8" y="3"/>
                      <a:pt x="15" y="6"/>
                      <a:pt x="22" y="9"/>
                    </a:cubicBezTo>
                    <a:cubicBezTo>
                      <a:pt x="30" y="11"/>
                      <a:pt x="38" y="13"/>
                      <a:pt x="45" y="16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559"/>
              <p:cNvSpPr/>
              <p:nvPr/>
            </p:nvSpPr>
            <p:spPr bwMode="auto">
              <a:xfrm>
                <a:off x="3998" y="2534"/>
                <a:ext cx="118" cy="173"/>
              </a:xfrm>
              <a:custGeom>
                <a:avLst/>
                <a:gdLst>
                  <a:gd name="T0" fmla="*/ 109 w 139"/>
                  <a:gd name="T1" fmla="*/ 21 h 202"/>
                  <a:gd name="T2" fmla="*/ 114 w 139"/>
                  <a:gd name="T3" fmla="*/ 124 h 202"/>
                  <a:gd name="T4" fmla="*/ 43 w 139"/>
                  <a:gd name="T5" fmla="*/ 202 h 202"/>
                  <a:gd name="T6" fmla="*/ 78 w 139"/>
                  <a:gd name="T7" fmla="*/ 143 h 202"/>
                  <a:gd name="T8" fmla="*/ 94 w 139"/>
                  <a:gd name="T9" fmla="*/ 74 h 202"/>
                  <a:gd name="T10" fmla="*/ 45 w 139"/>
                  <a:gd name="T11" fmla="*/ 55 h 202"/>
                  <a:gd name="T12" fmla="*/ 30 w 139"/>
                  <a:gd name="T13" fmla="*/ 124 h 202"/>
                  <a:gd name="T14" fmla="*/ 42 w 139"/>
                  <a:gd name="T15" fmla="*/ 196 h 202"/>
                  <a:gd name="T16" fmla="*/ 43 w 139"/>
                  <a:gd name="T17" fmla="*/ 202 h 202"/>
                  <a:gd name="T18" fmla="*/ 42 w 139"/>
                  <a:gd name="T19" fmla="*/ 202 h 202"/>
                  <a:gd name="T20" fmla="*/ 40 w 139"/>
                  <a:gd name="T21" fmla="*/ 196 h 202"/>
                  <a:gd name="T22" fmla="*/ 10 w 139"/>
                  <a:gd name="T23" fmla="*/ 116 h 202"/>
                  <a:gd name="T24" fmla="*/ 23 w 139"/>
                  <a:gd name="T25" fmla="*/ 23 h 202"/>
                  <a:gd name="T26" fmla="*/ 109 w 139"/>
                  <a:gd name="T27" fmla="*/ 2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9" h="202">
                    <a:moveTo>
                      <a:pt x="109" y="21"/>
                    </a:moveTo>
                    <a:cubicBezTo>
                      <a:pt x="139" y="49"/>
                      <a:pt x="132" y="92"/>
                      <a:pt x="114" y="124"/>
                    </a:cubicBezTo>
                    <a:cubicBezTo>
                      <a:pt x="96" y="155"/>
                      <a:pt x="69" y="179"/>
                      <a:pt x="43" y="202"/>
                    </a:cubicBezTo>
                    <a:cubicBezTo>
                      <a:pt x="53" y="181"/>
                      <a:pt x="66" y="163"/>
                      <a:pt x="78" y="143"/>
                    </a:cubicBezTo>
                    <a:cubicBezTo>
                      <a:pt x="90" y="123"/>
                      <a:pt x="104" y="98"/>
                      <a:pt x="94" y="74"/>
                    </a:cubicBezTo>
                    <a:cubicBezTo>
                      <a:pt x="87" y="55"/>
                      <a:pt x="64" y="43"/>
                      <a:pt x="45" y="55"/>
                    </a:cubicBezTo>
                    <a:cubicBezTo>
                      <a:pt x="24" y="69"/>
                      <a:pt x="27" y="102"/>
                      <a:pt x="30" y="124"/>
                    </a:cubicBezTo>
                    <a:cubicBezTo>
                      <a:pt x="33" y="148"/>
                      <a:pt x="40" y="171"/>
                      <a:pt x="42" y="196"/>
                    </a:cubicBezTo>
                    <a:cubicBezTo>
                      <a:pt x="42" y="198"/>
                      <a:pt x="43" y="200"/>
                      <a:pt x="43" y="202"/>
                    </a:cubicBezTo>
                    <a:cubicBezTo>
                      <a:pt x="42" y="202"/>
                      <a:pt x="42" y="202"/>
                      <a:pt x="42" y="202"/>
                    </a:cubicBezTo>
                    <a:cubicBezTo>
                      <a:pt x="41" y="200"/>
                      <a:pt x="40" y="198"/>
                      <a:pt x="40" y="196"/>
                    </a:cubicBezTo>
                    <a:cubicBezTo>
                      <a:pt x="30" y="169"/>
                      <a:pt x="17" y="143"/>
                      <a:pt x="10" y="116"/>
                    </a:cubicBezTo>
                    <a:cubicBezTo>
                      <a:pt x="2" y="85"/>
                      <a:pt x="0" y="48"/>
                      <a:pt x="23" y="23"/>
                    </a:cubicBezTo>
                    <a:cubicBezTo>
                      <a:pt x="46" y="0"/>
                      <a:pt x="84" y="0"/>
                      <a:pt x="109" y="21"/>
                    </a:cubicBezTo>
                    <a:close/>
                  </a:path>
                </a:pathLst>
              </a:custGeom>
              <a:solidFill>
                <a:srgbClr val="7F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Oval 560"/>
              <p:cNvSpPr>
                <a:spLocks noChangeArrowheads="1"/>
              </p:cNvSpPr>
              <p:nvPr/>
            </p:nvSpPr>
            <p:spPr bwMode="auto">
              <a:xfrm>
                <a:off x="4074" y="264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Oval 561"/>
              <p:cNvSpPr>
                <a:spLocks noChangeArrowheads="1"/>
              </p:cNvSpPr>
              <p:nvPr/>
            </p:nvSpPr>
            <p:spPr bwMode="auto">
              <a:xfrm>
                <a:off x="4081" y="2627"/>
                <a:ext cx="10" cy="1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Oval 562"/>
              <p:cNvSpPr>
                <a:spLocks noChangeArrowheads="1"/>
              </p:cNvSpPr>
              <p:nvPr/>
            </p:nvSpPr>
            <p:spPr bwMode="auto">
              <a:xfrm>
                <a:off x="4088" y="2605"/>
                <a:ext cx="10" cy="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Oval 563"/>
              <p:cNvSpPr>
                <a:spLocks noChangeArrowheads="1"/>
              </p:cNvSpPr>
              <p:nvPr/>
            </p:nvSpPr>
            <p:spPr bwMode="auto">
              <a:xfrm>
                <a:off x="4089" y="2589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Oval 564"/>
              <p:cNvSpPr>
                <a:spLocks noChangeArrowheads="1"/>
              </p:cNvSpPr>
              <p:nvPr/>
            </p:nvSpPr>
            <p:spPr bwMode="auto">
              <a:xfrm>
                <a:off x="4063" y="2661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Oval 565"/>
              <p:cNvSpPr>
                <a:spLocks noChangeArrowheads="1"/>
              </p:cNvSpPr>
              <p:nvPr/>
            </p:nvSpPr>
            <p:spPr bwMode="auto">
              <a:xfrm>
                <a:off x="4016" y="2650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Oval 566"/>
              <p:cNvSpPr>
                <a:spLocks noChangeArrowheads="1"/>
              </p:cNvSpPr>
              <p:nvPr/>
            </p:nvSpPr>
            <p:spPr bwMode="auto">
              <a:xfrm>
                <a:off x="4080" y="2569"/>
                <a:ext cx="11" cy="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Oval 567"/>
              <p:cNvSpPr>
                <a:spLocks noChangeArrowheads="1"/>
              </p:cNvSpPr>
              <p:nvPr/>
            </p:nvSpPr>
            <p:spPr bwMode="auto">
              <a:xfrm>
                <a:off x="4054" y="2555"/>
                <a:ext cx="14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Oval 568"/>
              <p:cNvSpPr>
                <a:spLocks noChangeArrowheads="1"/>
              </p:cNvSpPr>
              <p:nvPr/>
            </p:nvSpPr>
            <p:spPr bwMode="auto">
              <a:xfrm>
                <a:off x="4034" y="2557"/>
                <a:ext cx="9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Oval 569"/>
              <p:cNvSpPr>
                <a:spLocks noChangeArrowheads="1"/>
              </p:cNvSpPr>
              <p:nvPr/>
            </p:nvSpPr>
            <p:spPr bwMode="auto">
              <a:xfrm>
                <a:off x="4017" y="2571"/>
                <a:ext cx="10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Oval 570"/>
              <p:cNvSpPr>
                <a:spLocks noChangeArrowheads="1"/>
              </p:cNvSpPr>
              <p:nvPr/>
            </p:nvSpPr>
            <p:spPr bwMode="auto">
              <a:xfrm>
                <a:off x="4010" y="2590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Oval 571"/>
              <p:cNvSpPr>
                <a:spLocks noChangeArrowheads="1"/>
              </p:cNvSpPr>
              <p:nvPr/>
            </p:nvSpPr>
            <p:spPr bwMode="auto">
              <a:xfrm>
                <a:off x="4009" y="261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Oval 572"/>
              <p:cNvSpPr>
                <a:spLocks noChangeArrowheads="1"/>
              </p:cNvSpPr>
              <p:nvPr/>
            </p:nvSpPr>
            <p:spPr bwMode="auto">
              <a:xfrm>
                <a:off x="4013" y="2634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573"/>
              <p:cNvSpPr/>
              <p:nvPr/>
            </p:nvSpPr>
            <p:spPr bwMode="auto">
              <a:xfrm>
                <a:off x="3892" y="3148"/>
                <a:ext cx="131" cy="287"/>
              </a:xfrm>
              <a:custGeom>
                <a:avLst/>
                <a:gdLst>
                  <a:gd name="T0" fmla="*/ 14 w 154"/>
                  <a:gd name="T1" fmla="*/ 337 h 337"/>
                  <a:gd name="T2" fmla="*/ 154 w 154"/>
                  <a:gd name="T3" fmla="*/ 0 h 337"/>
                  <a:gd name="T4" fmla="*/ 135 w 154"/>
                  <a:gd name="T5" fmla="*/ 0 h 337"/>
                  <a:gd name="T6" fmla="*/ 0 w 154"/>
                  <a:gd name="T7" fmla="*/ 323 h 337"/>
                  <a:gd name="T8" fmla="*/ 14 w 154"/>
                  <a:gd name="T9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37">
                    <a:moveTo>
                      <a:pt x="14" y="337"/>
                    </a:moveTo>
                    <a:cubicBezTo>
                      <a:pt x="148" y="205"/>
                      <a:pt x="153" y="9"/>
                      <a:pt x="154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2"/>
                      <a:pt x="129" y="197"/>
                      <a:pt x="0" y="323"/>
                    </a:cubicBezTo>
                    <a:lnTo>
                      <a:pt x="14" y="33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574"/>
              <p:cNvSpPr/>
              <p:nvPr/>
            </p:nvSpPr>
            <p:spPr bwMode="auto">
              <a:xfrm>
                <a:off x="3840" y="2780"/>
                <a:ext cx="344" cy="305"/>
              </a:xfrm>
              <a:custGeom>
                <a:avLst/>
                <a:gdLst>
                  <a:gd name="T0" fmla="*/ 71 w 405"/>
                  <a:gd name="T1" fmla="*/ 147 h 358"/>
                  <a:gd name="T2" fmla="*/ 66 w 405"/>
                  <a:gd name="T3" fmla="*/ 99 h 358"/>
                  <a:gd name="T4" fmla="*/ 184 w 405"/>
                  <a:gd name="T5" fmla="*/ 97 h 358"/>
                  <a:gd name="T6" fmla="*/ 206 w 405"/>
                  <a:gd name="T7" fmla="*/ 52 h 358"/>
                  <a:gd name="T8" fmla="*/ 313 w 405"/>
                  <a:gd name="T9" fmla="*/ 130 h 358"/>
                  <a:gd name="T10" fmla="*/ 362 w 405"/>
                  <a:gd name="T11" fmla="*/ 141 h 358"/>
                  <a:gd name="T12" fmla="*/ 203 w 405"/>
                  <a:gd name="T13" fmla="*/ 358 h 358"/>
                  <a:gd name="T14" fmla="*/ 34 w 405"/>
                  <a:gd name="T15" fmla="*/ 241 h 358"/>
                  <a:gd name="T16" fmla="*/ 71 w 405"/>
                  <a:gd name="T17" fmla="*/ 14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" h="358">
                    <a:moveTo>
                      <a:pt x="71" y="147"/>
                    </a:moveTo>
                    <a:cubicBezTo>
                      <a:pt x="66" y="133"/>
                      <a:pt x="63" y="114"/>
                      <a:pt x="66" y="99"/>
                    </a:cubicBezTo>
                    <a:cubicBezTo>
                      <a:pt x="77" y="43"/>
                      <a:pt x="174" y="29"/>
                      <a:pt x="184" y="97"/>
                    </a:cubicBezTo>
                    <a:cubicBezTo>
                      <a:pt x="187" y="80"/>
                      <a:pt x="193" y="63"/>
                      <a:pt x="206" y="52"/>
                    </a:cubicBezTo>
                    <a:cubicBezTo>
                      <a:pt x="265" y="0"/>
                      <a:pt x="338" y="62"/>
                      <a:pt x="313" y="130"/>
                    </a:cubicBezTo>
                    <a:cubicBezTo>
                      <a:pt x="331" y="120"/>
                      <a:pt x="351" y="122"/>
                      <a:pt x="362" y="141"/>
                    </a:cubicBezTo>
                    <a:cubicBezTo>
                      <a:pt x="405" y="215"/>
                      <a:pt x="206" y="353"/>
                      <a:pt x="203" y="358"/>
                    </a:cubicBezTo>
                    <a:cubicBezTo>
                      <a:pt x="200" y="355"/>
                      <a:pt x="68" y="275"/>
                      <a:pt x="34" y="241"/>
                    </a:cubicBezTo>
                    <a:cubicBezTo>
                      <a:pt x="0" y="206"/>
                      <a:pt x="7" y="124"/>
                      <a:pt x="71" y="1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575"/>
              <p:cNvSpPr/>
              <p:nvPr/>
            </p:nvSpPr>
            <p:spPr bwMode="auto">
              <a:xfrm>
                <a:off x="3914" y="2907"/>
                <a:ext cx="189" cy="177"/>
              </a:xfrm>
              <a:custGeom>
                <a:avLst/>
                <a:gdLst>
                  <a:gd name="T0" fmla="*/ 45 w 223"/>
                  <a:gd name="T1" fmla="*/ 32 h 208"/>
                  <a:gd name="T2" fmla="*/ 172 w 223"/>
                  <a:gd name="T3" fmla="*/ 18 h 208"/>
                  <a:gd name="T4" fmla="*/ 205 w 223"/>
                  <a:gd name="T5" fmla="*/ 108 h 208"/>
                  <a:gd name="T6" fmla="*/ 117 w 223"/>
                  <a:gd name="T7" fmla="*/ 208 h 208"/>
                  <a:gd name="T8" fmla="*/ 112 w 223"/>
                  <a:gd name="T9" fmla="*/ 203 h 208"/>
                  <a:gd name="T10" fmla="*/ 29 w 223"/>
                  <a:gd name="T11" fmla="*/ 135 h 208"/>
                  <a:gd name="T12" fmla="*/ 45 w 223"/>
                  <a:gd name="T13" fmla="*/ 3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08">
                    <a:moveTo>
                      <a:pt x="45" y="32"/>
                    </a:moveTo>
                    <a:cubicBezTo>
                      <a:pt x="80" y="5"/>
                      <a:pt x="131" y="0"/>
                      <a:pt x="172" y="18"/>
                    </a:cubicBezTo>
                    <a:cubicBezTo>
                      <a:pt x="210" y="36"/>
                      <a:pt x="223" y="70"/>
                      <a:pt x="205" y="108"/>
                    </a:cubicBezTo>
                    <a:cubicBezTo>
                      <a:pt x="185" y="147"/>
                      <a:pt x="148" y="179"/>
                      <a:pt x="117" y="208"/>
                    </a:cubicBezTo>
                    <a:cubicBezTo>
                      <a:pt x="117" y="208"/>
                      <a:pt x="114" y="205"/>
                      <a:pt x="112" y="203"/>
                    </a:cubicBezTo>
                    <a:cubicBezTo>
                      <a:pt x="88" y="176"/>
                      <a:pt x="53" y="162"/>
                      <a:pt x="29" y="135"/>
                    </a:cubicBezTo>
                    <a:cubicBezTo>
                      <a:pt x="0" y="101"/>
                      <a:pt x="11" y="59"/>
                      <a:pt x="45" y="32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576"/>
              <p:cNvSpPr/>
              <p:nvPr/>
            </p:nvSpPr>
            <p:spPr bwMode="auto">
              <a:xfrm>
                <a:off x="3943" y="2932"/>
                <a:ext cx="153" cy="101"/>
              </a:xfrm>
              <a:custGeom>
                <a:avLst/>
                <a:gdLst>
                  <a:gd name="T0" fmla="*/ 122 w 180"/>
                  <a:gd name="T1" fmla="*/ 19 h 118"/>
                  <a:gd name="T2" fmla="*/ 68 w 180"/>
                  <a:gd name="T3" fmla="*/ 116 h 118"/>
                  <a:gd name="T4" fmla="*/ 22 w 180"/>
                  <a:gd name="T5" fmla="*/ 51 h 118"/>
                  <a:gd name="T6" fmla="*/ 122 w 180"/>
                  <a:gd name="T7" fmla="*/ 1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18">
                    <a:moveTo>
                      <a:pt x="122" y="19"/>
                    </a:moveTo>
                    <a:cubicBezTo>
                      <a:pt x="180" y="53"/>
                      <a:pt x="108" y="113"/>
                      <a:pt x="68" y="116"/>
                    </a:cubicBezTo>
                    <a:cubicBezTo>
                      <a:pt x="30" y="118"/>
                      <a:pt x="0" y="87"/>
                      <a:pt x="22" y="51"/>
                    </a:cubicBezTo>
                    <a:cubicBezTo>
                      <a:pt x="42" y="19"/>
                      <a:pt x="88" y="0"/>
                      <a:pt x="12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Oval 577"/>
              <p:cNvSpPr>
                <a:spLocks noChangeArrowheads="1"/>
              </p:cNvSpPr>
              <p:nvPr/>
            </p:nvSpPr>
            <p:spPr bwMode="auto">
              <a:xfrm>
                <a:off x="4107" y="2942"/>
                <a:ext cx="16" cy="16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Oval 578"/>
              <p:cNvSpPr>
                <a:spLocks noChangeArrowheads="1"/>
              </p:cNvSpPr>
              <p:nvPr/>
            </p:nvSpPr>
            <p:spPr bwMode="auto">
              <a:xfrm>
                <a:off x="4082" y="2900"/>
                <a:ext cx="18" cy="18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Oval 579"/>
              <p:cNvSpPr>
                <a:spLocks noChangeArrowheads="1"/>
              </p:cNvSpPr>
              <p:nvPr/>
            </p:nvSpPr>
            <p:spPr bwMode="auto">
              <a:xfrm>
                <a:off x="3989" y="2870"/>
                <a:ext cx="27" cy="25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Oval 580"/>
              <p:cNvSpPr>
                <a:spLocks noChangeArrowheads="1"/>
              </p:cNvSpPr>
              <p:nvPr/>
            </p:nvSpPr>
            <p:spPr bwMode="auto">
              <a:xfrm>
                <a:off x="4040" y="2878"/>
                <a:ext cx="19" cy="1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Oval 581"/>
              <p:cNvSpPr>
                <a:spLocks noChangeArrowheads="1"/>
              </p:cNvSpPr>
              <p:nvPr/>
            </p:nvSpPr>
            <p:spPr bwMode="auto">
              <a:xfrm>
                <a:off x="3933" y="2880"/>
                <a:ext cx="28" cy="2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Oval 582"/>
              <p:cNvSpPr>
                <a:spLocks noChangeArrowheads="1"/>
              </p:cNvSpPr>
              <p:nvPr/>
            </p:nvSpPr>
            <p:spPr bwMode="auto">
              <a:xfrm>
                <a:off x="3897" y="2921"/>
                <a:ext cx="24" cy="2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Oval 583"/>
              <p:cNvSpPr>
                <a:spLocks noChangeArrowheads="1"/>
              </p:cNvSpPr>
              <p:nvPr/>
            </p:nvSpPr>
            <p:spPr bwMode="auto">
              <a:xfrm>
                <a:off x="3887" y="2966"/>
                <a:ext cx="16" cy="19"/>
              </a:xfrm>
              <a:prstGeom prst="ellipse">
                <a:avLst/>
              </a:pr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584"/>
              <p:cNvSpPr/>
              <p:nvPr/>
            </p:nvSpPr>
            <p:spPr bwMode="auto">
              <a:xfrm>
                <a:off x="3966" y="3051"/>
                <a:ext cx="89" cy="106"/>
              </a:xfrm>
              <a:custGeom>
                <a:avLst/>
                <a:gdLst>
                  <a:gd name="T0" fmla="*/ 105 w 105"/>
                  <a:gd name="T1" fmla="*/ 0 h 125"/>
                  <a:gd name="T2" fmla="*/ 56 w 105"/>
                  <a:gd name="T3" fmla="*/ 125 h 125"/>
                  <a:gd name="T4" fmla="*/ 0 w 105"/>
                  <a:gd name="T5" fmla="*/ 4 h 125"/>
                  <a:gd name="T6" fmla="*/ 57 w 105"/>
                  <a:gd name="T7" fmla="*/ 21 h 125"/>
                  <a:gd name="T8" fmla="*/ 105 w 105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25">
                    <a:moveTo>
                      <a:pt x="105" y="0"/>
                    </a:moveTo>
                    <a:cubicBezTo>
                      <a:pt x="105" y="22"/>
                      <a:pt x="85" y="124"/>
                      <a:pt x="56" y="125"/>
                    </a:cubicBezTo>
                    <a:cubicBezTo>
                      <a:pt x="27" y="125"/>
                      <a:pt x="0" y="22"/>
                      <a:pt x="0" y="4"/>
                    </a:cubicBezTo>
                    <a:cubicBezTo>
                      <a:pt x="0" y="4"/>
                      <a:pt x="22" y="22"/>
                      <a:pt x="57" y="21"/>
                    </a:cubicBezTo>
                    <a:cubicBezTo>
                      <a:pt x="91" y="2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585"/>
              <p:cNvSpPr/>
              <p:nvPr/>
            </p:nvSpPr>
            <p:spPr bwMode="auto">
              <a:xfrm>
                <a:off x="3973" y="3092"/>
                <a:ext cx="77" cy="65"/>
              </a:xfrm>
              <a:custGeom>
                <a:avLst/>
                <a:gdLst>
                  <a:gd name="T0" fmla="*/ 48 w 90"/>
                  <a:gd name="T1" fmla="*/ 37 h 77"/>
                  <a:gd name="T2" fmla="*/ 80 w 90"/>
                  <a:gd name="T3" fmla="*/ 30 h 77"/>
                  <a:gd name="T4" fmla="*/ 47 w 90"/>
                  <a:gd name="T5" fmla="*/ 77 h 77"/>
                  <a:gd name="T6" fmla="*/ 12 w 90"/>
                  <a:gd name="T7" fmla="*/ 34 h 77"/>
                  <a:gd name="T8" fmla="*/ 48 w 90"/>
                  <a:gd name="T9" fmla="*/ 3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7">
                    <a:moveTo>
                      <a:pt x="48" y="37"/>
                    </a:moveTo>
                    <a:cubicBezTo>
                      <a:pt x="82" y="36"/>
                      <a:pt x="90" y="0"/>
                      <a:pt x="80" y="30"/>
                    </a:cubicBezTo>
                    <a:cubicBezTo>
                      <a:pt x="71" y="55"/>
                      <a:pt x="60" y="76"/>
                      <a:pt x="47" y="77"/>
                    </a:cubicBezTo>
                    <a:cubicBezTo>
                      <a:pt x="34" y="77"/>
                      <a:pt x="22" y="57"/>
                      <a:pt x="12" y="34"/>
                    </a:cubicBezTo>
                    <a:cubicBezTo>
                      <a:pt x="0" y="3"/>
                      <a:pt x="13" y="38"/>
                      <a:pt x="48" y="3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586"/>
              <p:cNvSpPr/>
              <p:nvPr/>
            </p:nvSpPr>
            <p:spPr bwMode="auto">
              <a:xfrm>
                <a:off x="3891" y="3396"/>
                <a:ext cx="13" cy="6"/>
              </a:xfrm>
              <a:custGeom>
                <a:avLst/>
                <a:gdLst>
                  <a:gd name="T0" fmla="*/ 15 w 15"/>
                  <a:gd name="T1" fmla="*/ 7 h 7"/>
                  <a:gd name="T2" fmla="*/ 0 w 15"/>
                  <a:gd name="T3" fmla="*/ 7 h 7"/>
                  <a:gd name="T4" fmla="*/ 5 w 15"/>
                  <a:gd name="T5" fmla="*/ 3 h 7"/>
                  <a:gd name="T6" fmla="*/ 8 w 15"/>
                  <a:gd name="T7" fmla="*/ 0 h 7"/>
                  <a:gd name="T8" fmla="*/ 15 w 15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5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3" y="4"/>
                      <a:pt x="5" y="3"/>
                    </a:cubicBezTo>
                    <a:cubicBezTo>
                      <a:pt x="6" y="2"/>
                      <a:pt x="7" y="1"/>
                      <a:pt x="8" y="0"/>
                    </a:cubicBezTo>
                    <a:cubicBezTo>
                      <a:pt x="10" y="3"/>
                      <a:pt x="13" y="5"/>
                      <a:pt x="15" y="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587"/>
              <p:cNvSpPr/>
              <p:nvPr/>
            </p:nvSpPr>
            <p:spPr bwMode="auto">
              <a:xfrm>
                <a:off x="3891" y="3225"/>
                <a:ext cx="8" cy="6"/>
              </a:xfrm>
              <a:custGeom>
                <a:avLst/>
                <a:gdLst>
                  <a:gd name="T0" fmla="*/ 0 w 9"/>
                  <a:gd name="T1" fmla="*/ 1 h 7"/>
                  <a:gd name="T2" fmla="*/ 9 w 9"/>
                  <a:gd name="T3" fmla="*/ 0 h 7"/>
                  <a:gd name="T4" fmla="*/ 4 w 9"/>
                  <a:gd name="T5" fmla="*/ 7 h 7"/>
                  <a:gd name="T6" fmla="*/ 0 w 9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1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6" y="5"/>
                      <a:pt x="4" y="7"/>
                    </a:cubicBezTo>
                    <a:cubicBezTo>
                      <a:pt x="3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588"/>
              <p:cNvSpPr>
                <a:spLocks noEditPoints="1"/>
              </p:cNvSpPr>
              <p:nvPr/>
            </p:nvSpPr>
            <p:spPr bwMode="auto">
              <a:xfrm>
                <a:off x="3859" y="3214"/>
                <a:ext cx="78" cy="207"/>
              </a:xfrm>
              <a:custGeom>
                <a:avLst/>
                <a:gdLst>
                  <a:gd name="T0" fmla="*/ 3 w 92"/>
                  <a:gd name="T1" fmla="*/ 103 h 243"/>
                  <a:gd name="T2" fmla="*/ 0 w 92"/>
                  <a:gd name="T3" fmla="*/ 137 h 243"/>
                  <a:gd name="T4" fmla="*/ 3 w 92"/>
                  <a:gd name="T5" fmla="*/ 163 h 243"/>
                  <a:gd name="T6" fmla="*/ 11 w 92"/>
                  <a:gd name="T7" fmla="*/ 189 h 243"/>
                  <a:gd name="T8" fmla="*/ 22 w 92"/>
                  <a:gd name="T9" fmla="*/ 213 h 243"/>
                  <a:gd name="T10" fmla="*/ 29 w 92"/>
                  <a:gd name="T11" fmla="*/ 224 h 243"/>
                  <a:gd name="T12" fmla="*/ 33 w 92"/>
                  <a:gd name="T13" fmla="*/ 230 h 243"/>
                  <a:gd name="T14" fmla="*/ 37 w 92"/>
                  <a:gd name="T15" fmla="*/ 235 h 243"/>
                  <a:gd name="T16" fmla="*/ 46 w 92"/>
                  <a:gd name="T17" fmla="*/ 243 h 243"/>
                  <a:gd name="T18" fmla="*/ 53 w 92"/>
                  <a:gd name="T19" fmla="*/ 236 h 243"/>
                  <a:gd name="T20" fmla="*/ 58 w 92"/>
                  <a:gd name="T21" fmla="*/ 229 h 243"/>
                  <a:gd name="T22" fmla="*/ 62 w 92"/>
                  <a:gd name="T23" fmla="*/ 222 h 243"/>
                  <a:gd name="T24" fmla="*/ 70 w 92"/>
                  <a:gd name="T25" fmla="*/ 209 h 243"/>
                  <a:gd name="T26" fmla="*/ 84 w 92"/>
                  <a:gd name="T27" fmla="*/ 180 h 243"/>
                  <a:gd name="T28" fmla="*/ 91 w 92"/>
                  <a:gd name="T29" fmla="*/ 150 h 243"/>
                  <a:gd name="T30" fmla="*/ 92 w 92"/>
                  <a:gd name="T31" fmla="*/ 134 h 243"/>
                  <a:gd name="T32" fmla="*/ 91 w 92"/>
                  <a:gd name="T33" fmla="*/ 119 h 243"/>
                  <a:gd name="T34" fmla="*/ 77 w 92"/>
                  <a:gd name="T35" fmla="*/ 59 h 243"/>
                  <a:gd name="T36" fmla="*/ 47 w 92"/>
                  <a:gd name="T37" fmla="*/ 6 h 243"/>
                  <a:gd name="T38" fmla="*/ 41 w 92"/>
                  <a:gd name="T39" fmla="*/ 0 h 243"/>
                  <a:gd name="T40" fmla="*/ 38 w 92"/>
                  <a:gd name="T41" fmla="*/ 6 h 243"/>
                  <a:gd name="T42" fmla="*/ 23 w 92"/>
                  <a:gd name="T43" fmla="*/ 38 h 243"/>
                  <a:gd name="T44" fmla="*/ 11 w 92"/>
                  <a:gd name="T45" fmla="*/ 70 h 243"/>
                  <a:gd name="T46" fmla="*/ 3 w 92"/>
                  <a:gd name="T47" fmla="*/ 103 h 243"/>
                  <a:gd name="T48" fmla="*/ 10 w 92"/>
                  <a:gd name="T49" fmla="*/ 104 h 243"/>
                  <a:gd name="T50" fmla="*/ 18 w 92"/>
                  <a:gd name="T51" fmla="*/ 72 h 243"/>
                  <a:gd name="T52" fmla="*/ 30 w 92"/>
                  <a:gd name="T53" fmla="*/ 41 h 243"/>
                  <a:gd name="T54" fmla="*/ 42 w 92"/>
                  <a:gd name="T55" fmla="*/ 19 h 243"/>
                  <a:gd name="T56" fmla="*/ 38 w 92"/>
                  <a:gd name="T57" fmla="*/ 13 h 243"/>
                  <a:gd name="T58" fmla="*/ 47 w 92"/>
                  <a:gd name="T59" fmla="*/ 12 h 243"/>
                  <a:gd name="T60" fmla="*/ 42 w 92"/>
                  <a:gd name="T61" fmla="*/ 19 h 243"/>
                  <a:gd name="T62" fmla="*/ 53 w 92"/>
                  <a:gd name="T63" fmla="*/ 37 h 243"/>
                  <a:gd name="T64" fmla="*/ 66 w 92"/>
                  <a:gd name="T65" fmla="*/ 64 h 243"/>
                  <a:gd name="T66" fmla="*/ 83 w 92"/>
                  <a:gd name="T67" fmla="*/ 120 h 243"/>
                  <a:gd name="T68" fmla="*/ 84 w 92"/>
                  <a:gd name="T69" fmla="*/ 134 h 243"/>
                  <a:gd name="T70" fmla="*/ 82 w 92"/>
                  <a:gd name="T71" fmla="*/ 149 h 243"/>
                  <a:gd name="T72" fmla="*/ 73 w 92"/>
                  <a:gd name="T73" fmla="*/ 176 h 243"/>
                  <a:gd name="T74" fmla="*/ 57 w 92"/>
                  <a:gd name="T75" fmla="*/ 200 h 243"/>
                  <a:gd name="T76" fmla="*/ 48 w 92"/>
                  <a:gd name="T77" fmla="*/ 211 h 243"/>
                  <a:gd name="T78" fmla="*/ 46 w 92"/>
                  <a:gd name="T79" fmla="*/ 213 h 243"/>
                  <a:gd name="T80" fmla="*/ 53 w 92"/>
                  <a:gd name="T81" fmla="*/ 220 h 243"/>
                  <a:gd name="T82" fmla="*/ 38 w 92"/>
                  <a:gd name="T83" fmla="*/ 220 h 243"/>
                  <a:gd name="T84" fmla="*/ 43 w 92"/>
                  <a:gd name="T85" fmla="*/ 216 h 243"/>
                  <a:gd name="T86" fmla="*/ 46 w 92"/>
                  <a:gd name="T87" fmla="*/ 213 h 243"/>
                  <a:gd name="T88" fmla="*/ 45 w 92"/>
                  <a:gd name="T89" fmla="*/ 212 h 243"/>
                  <a:gd name="T90" fmla="*/ 37 w 92"/>
                  <a:gd name="T91" fmla="*/ 203 h 243"/>
                  <a:gd name="T92" fmla="*/ 23 w 92"/>
                  <a:gd name="T93" fmla="*/ 183 h 243"/>
                  <a:gd name="T94" fmla="*/ 14 w 92"/>
                  <a:gd name="T95" fmla="*/ 160 h 243"/>
                  <a:gd name="T96" fmla="*/ 9 w 92"/>
                  <a:gd name="T97" fmla="*/ 137 h 243"/>
                  <a:gd name="T98" fmla="*/ 10 w 92"/>
                  <a:gd name="T99" fmla="*/ 104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2" h="243">
                    <a:moveTo>
                      <a:pt x="3" y="103"/>
                    </a:moveTo>
                    <a:cubicBezTo>
                      <a:pt x="1" y="114"/>
                      <a:pt x="0" y="125"/>
                      <a:pt x="0" y="137"/>
                    </a:cubicBezTo>
                    <a:cubicBezTo>
                      <a:pt x="0" y="146"/>
                      <a:pt x="1" y="155"/>
                      <a:pt x="3" y="163"/>
                    </a:cubicBezTo>
                    <a:cubicBezTo>
                      <a:pt x="5" y="172"/>
                      <a:pt x="8" y="180"/>
                      <a:pt x="11" y="189"/>
                    </a:cubicBezTo>
                    <a:cubicBezTo>
                      <a:pt x="14" y="197"/>
                      <a:pt x="18" y="205"/>
                      <a:pt x="22" y="213"/>
                    </a:cubicBezTo>
                    <a:cubicBezTo>
                      <a:pt x="25" y="216"/>
                      <a:pt x="27" y="220"/>
                      <a:pt x="29" y="224"/>
                    </a:cubicBezTo>
                    <a:cubicBezTo>
                      <a:pt x="31" y="226"/>
                      <a:pt x="32" y="228"/>
                      <a:pt x="33" y="230"/>
                    </a:cubicBezTo>
                    <a:cubicBezTo>
                      <a:pt x="35" y="231"/>
                      <a:pt x="36" y="233"/>
                      <a:pt x="37" y="235"/>
                    </a:cubicBezTo>
                    <a:cubicBezTo>
                      <a:pt x="46" y="243"/>
                      <a:pt x="46" y="243"/>
                      <a:pt x="46" y="243"/>
                    </a:cubicBezTo>
                    <a:cubicBezTo>
                      <a:pt x="53" y="236"/>
                      <a:pt x="53" y="236"/>
                      <a:pt x="53" y="236"/>
                    </a:cubicBezTo>
                    <a:cubicBezTo>
                      <a:pt x="55" y="233"/>
                      <a:pt x="56" y="231"/>
                      <a:pt x="58" y="229"/>
                    </a:cubicBezTo>
                    <a:cubicBezTo>
                      <a:pt x="59" y="227"/>
                      <a:pt x="61" y="224"/>
                      <a:pt x="62" y="222"/>
                    </a:cubicBezTo>
                    <a:cubicBezTo>
                      <a:pt x="65" y="218"/>
                      <a:pt x="68" y="213"/>
                      <a:pt x="70" y="209"/>
                    </a:cubicBezTo>
                    <a:cubicBezTo>
                      <a:pt x="76" y="200"/>
                      <a:pt x="80" y="190"/>
                      <a:pt x="84" y="180"/>
                    </a:cubicBezTo>
                    <a:cubicBezTo>
                      <a:pt x="87" y="171"/>
                      <a:pt x="90" y="160"/>
                      <a:pt x="91" y="150"/>
                    </a:cubicBezTo>
                    <a:cubicBezTo>
                      <a:pt x="92" y="145"/>
                      <a:pt x="92" y="140"/>
                      <a:pt x="92" y="134"/>
                    </a:cubicBezTo>
                    <a:cubicBezTo>
                      <a:pt x="92" y="129"/>
                      <a:pt x="91" y="124"/>
                      <a:pt x="91" y="119"/>
                    </a:cubicBezTo>
                    <a:cubicBezTo>
                      <a:pt x="89" y="99"/>
                      <a:pt x="85" y="78"/>
                      <a:pt x="77" y="59"/>
                    </a:cubicBezTo>
                    <a:cubicBezTo>
                      <a:pt x="69" y="40"/>
                      <a:pt x="59" y="22"/>
                      <a:pt x="47" y="6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3" y="17"/>
                      <a:pt x="28" y="27"/>
                      <a:pt x="23" y="38"/>
                    </a:cubicBezTo>
                    <a:cubicBezTo>
                      <a:pt x="19" y="48"/>
                      <a:pt x="15" y="59"/>
                      <a:pt x="11" y="70"/>
                    </a:cubicBezTo>
                    <a:cubicBezTo>
                      <a:pt x="8" y="80"/>
                      <a:pt x="5" y="91"/>
                      <a:pt x="3" y="103"/>
                    </a:cubicBezTo>
                    <a:close/>
                    <a:moveTo>
                      <a:pt x="10" y="104"/>
                    </a:moveTo>
                    <a:cubicBezTo>
                      <a:pt x="12" y="93"/>
                      <a:pt x="15" y="82"/>
                      <a:pt x="18" y="72"/>
                    </a:cubicBezTo>
                    <a:cubicBezTo>
                      <a:pt x="22" y="61"/>
                      <a:pt x="26" y="51"/>
                      <a:pt x="30" y="41"/>
                    </a:cubicBezTo>
                    <a:cubicBezTo>
                      <a:pt x="34" y="33"/>
                      <a:pt x="38" y="26"/>
                      <a:pt x="42" y="19"/>
                    </a:cubicBezTo>
                    <a:cubicBezTo>
                      <a:pt x="41" y="17"/>
                      <a:pt x="39" y="15"/>
                      <a:pt x="38" y="13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5" y="14"/>
                      <a:pt x="44" y="17"/>
                      <a:pt x="42" y="19"/>
                    </a:cubicBezTo>
                    <a:cubicBezTo>
                      <a:pt x="46" y="25"/>
                      <a:pt x="50" y="31"/>
                      <a:pt x="53" y="37"/>
                    </a:cubicBezTo>
                    <a:cubicBezTo>
                      <a:pt x="58" y="46"/>
                      <a:pt x="62" y="55"/>
                      <a:pt x="66" y="64"/>
                    </a:cubicBezTo>
                    <a:cubicBezTo>
                      <a:pt x="74" y="82"/>
                      <a:pt x="81" y="100"/>
                      <a:pt x="83" y="120"/>
                    </a:cubicBezTo>
                    <a:cubicBezTo>
                      <a:pt x="84" y="125"/>
                      <a:pt x="84" y="129"/>
                      <a:pt x="84" y="134"/>
                    </a:cubicBezTo>
                    <a:cubicBezTo>
                      <a:pt x="84" y="139"/>
                      <a:pt x="83" y="144"/>
                      <a:pt x="82" y="149"/>
                    </a:cubicBezTo>
                    <a:cubicBezTo>
                      <a:pt x="81" y="158"/>
                      <a:pt x="77" y="167"/>
                      <a:pt x="73" y="176"/>
                    </a:cubicBezTo>
                    <a:cubicBezTo>
                      <a:pt x="69" y="184"/>
                      <a:pt x="63" y="193"/>
                      <a:pt x="57" y="200"/>
                    </a:cubicBezTo>
                    <a:cubicBezTo>
                      <a:pt x="54" y="204"/>
                      <a:pt x="51" y="207"/>
                      <a:pt x="48" y="211"/>
                    </a:cubicBezTo>
                    <a:cubicBezTo>
                      <a:pt x="47" y="212"/>
                      <a:pt x="46" y="212"/>
                      <a:pt x="46" y="213"/>
                    </a:cubicBezTo>
                    <a:cubicBezTo>
                      <a:pt x="48" y="216"/>
                      <a:pt x="51" y="218"/>
                      <a:pt x="53" y="220"/>
                    </a:cubicBezTo>
                    <a:cubicBezTo>
                      <a:pt x="38" y="220"/>
                      <a:pt x="38" y="220"/>
                      <a:pt x="38" y="220"/>
                    </a:cubicBezTo>
                    <a:cubicBezTo>
                      <a:pt x="39" y="219"/>
                      <a:pt x="41" y="217"/>
                      <a:pt x="43" y="216"/>
                    </a:cubicBezTo>
                    <a:cubicBezTo>
                      <a:pt x="44" y="215"/>
                      <a:pt x="45" y="214"/>
                      <a:pt x="46" y="213"/>
                    </a:cubicBezTo>
                    <a:cubicBezTo>
                      <a:pt x="45" y="213"/>
                      <a:pt x="45" y="212"/>
                      <a:pt x="45" y="212"/>
                    </a:cubicBezTo>
                    <a:cubicBezTo>
                      <a:pt x="42" y="209"/>
                      <a:pt x="39" y="206"/>
                      <a:pt x="37" y="203"/>
                    </a:cubicBezTo>
                    <a:cubicBezTo>
                      <a:pt x="32" y="197"/>
                      <a:pt x="27" y="190"/>
                      <a:pt x="23" y="183"/>
                    </a:cubicBezTo>
                    <a:cubicBezTo>
                      <a:pt x="19" y="176"/>
                      <a:pt x="16" y="168"/>
                      <a:pt x="14" y="160"/>
                    </a:cubicBezTo>
                    <a:cubicBezTo>
                      <a:pt x="11" y="153"/>
                      <a:pt x="10" y="145"/>
                      <a:pt x="9" y="137"/>
                    </a:cubicBezTo>
                    <a:cubicBezTo>
                      <a:pt x="8" y="126"/>
                      <a:pt x="8" y="115"/>
                      <a:pt x="10" y="104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589"/>
              <p:cNvSpPr/>
              <p:nvPr/>
            </p:nvSpPr>
            <p:spPr bwMode="auto">
              <a:xfrm>
                <a:off x="3875" y="3287"/>
                <a:ext cx="44" cy="119"/>
              </a:xfrm>
              <a:custGeom>
                <a:avLst/>
                <a:gdLst>
                  <a:gd name="T0" fmla="*/ 51 w 51"/>
                  <a:gd name="T1" fmla="*/ 88 h 140"/>
                  <a:gd name="T2" fmla="*/ 27 w 51"/>
                  <a:gd name="T3" fmla="*/ 140 h 140"/>
                  <a:gd name="T4" fmla="*/ 1 w 51"/>
                  <a:gd name="T5" fmla="*/ 88 h 140"/>
                  <a:gd name="T6" fmla="*/ 25 w 51"/>
                  <a:gd name="T7" fmla="*/ 0 h 140"/>
                  <a:gd name="T8" fmla="*/ 51 w 51"/>
                  <a:gd name="T9" fmla="*/ 8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40">
                    <a:moveTo>
                      <a:pt x="51" y="88"/>
                    </a:moveTo>
                    <a:cubicBezTo>
                      <a:pt x="51" y="117"/>
                      <a:pt x="27" y="140"/>
                      <a:pt x="27" y="140"/>
                    </a:cubicBezTo>
                    <a:cubicBezTo>
                      <a:pt x="27" y="140"/>
                      <a:pt x="3" y="117"/>
                      <a:pt x="1" y="88"/>
                    </a:cubicBezTo>
                    <a:cubicBezTo>
                      <a:pt x="0" y="54"/>
                      <a:pt x="25" y="0"/>
                      <a:pt x="25" y="0"/>
                    </a:cubicBezTo>
                    <a:cubicBezTo>
                      <a:pt x="25" y="0"/>
                      <a:pt x="51" y="50"/>
                      <a:pt x="51" y="88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590"/>
              <p:cNvSpPr/>
              <p:nvPr/>
            </p:nvSpPr>
            <p:spPr bwMode="auto">
              <a:xfrm>
                <a:off x="3884" y="3339"/>
                <a:ext cx="26" cy="72"/>
              </a:xfrm>
              <a:custGeom>
                <a:avLst/>
                <a:gdLst>
                  <a:gd name="T0" fmla="*/ 31 w 31"/>
                  <a:gd name="T1" fmla="*/ 53 h 85"/>
                  <a:gd name="T2" fmla="*/ 16 w 31"/>
                  <a:gd name="T3" fmla="*/ 85 h 85"/>
                  <a:gd name="T4" fmla="*/ 1 w 31"/>
                  <a:gd name="T5" fmla="*/ 54 h 85"/>
                  <a:gd name="T6" fmla="*/ 15 w 31"/>
                  <a:gd name="T7" fmla="*/ 0 h 85"/>
                  <a:gd name="T8" fmla="*/ 31 w 31"/>
                  <a:gd name="T9" fmla="*/ 5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85">
                    <a:moveTo>
                      <a:pt x="31" y="53"/>
                    </a:moveTo>
                    <a:cubicBezTo>
                      <a:pt x="31" y="71"/>
                      <a:pt x="16" y="85"/>
                      <a:pt x="16" y="85"/>
                    </a:cubicBezTo>
                    <a:cubicBezTo>
                      <a:pt x="16" y="85"/>
                      <a:pt x="1" y="71"/>
                      <a:pt x="1" y="54"/>
                    </a:cubicBezTo>
                    <a:cubicBezTo>
                      <a:pt x="0" y="33"/>
                      <a:pt x="15" y="0"/>
                      <a:pt x="15" y="0"/>
                    </a:cubicBezTo>
                    <a:cubicBezTo>
                      <a:pt x="15" y="0"/>
                      <a:pt x="31" y="30"/>
                      <a:pt x="31" y="53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591"/>
              <p:cNvSpPr/>
              <p:nvPr/>
            </p:nvSpPr>
            <p:spPr bwMode="auto">
              <a:xfrm>
                <a:off x="4119" y="3300"/>
                <a:ext cx="6" cy="6"/>
              </a:xfrm>
              <a:custGeom>
                <a:avLst/>
                <a:gdLst>
                  <a:gd name="T0" fmla="*/ 7 w 7"/>
                  <a:gd name="T1" fmla="*/ 7 h 7"/>
                  <a:gd name="T2" fmla="*/ 0 w 7"/>
                  <a:gd name="T3" fmla="*/ 5 h 7"/>
                  <a:gd name="T4" fmla="*/ 4 w 7"/>
                  <a:gd name="T5" fmla="*/ 0 h 7"/>
                  <a:gd name="T6" fmla="*/ 7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cubicBezTo>
                      <a:pt x="5" y="7"/>
                      <a:pt x="3" y="6"/>
                      <a:pt x="0" y="5"/>
                    </a:cubicBezTo>
                    <a:cubicBezTo>
                      <a:pt x="2" y="3"/>
                      <a:pt x="3" y="2"/>
                      <a:pt x="4" y="0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592"/>
              <p:cNvSpPr/>
              <p:nvPr/>
            </p:nvSpPr>
            <p:spPr bwMode="auto">
              <a:xfrm>
                <a:off x="3974" y="3346"/>
                <a:ext cx="7" cy="11"/>
              </a:xfrm>
              <a:custGeom>
                <a:avLst/>
                <a:gdLst>
                  <a:gd name="T0" fmla="*/ 8 w 8"/>
                  <a:gd name="T1" fmla="*/ 5 h 13"/>
                  <a:gd name="T2" fmla="*/ 4 w 8"/>
                  <a:gd name="T3" fmla="*/ 13 h 13"/>
                  <a:gd name="T4" fmla="*/ 0 w 8"/>
                  <a:gd name="T5" fmla="*/ 0 h 13"/>
                  <a:gd name="T6" fmla="*/ 5 w 8"/>
                  <a:gd name="T7" fmla="*/ 3 h 13"/>
                  <a:gd name="T8" fmla="*/ 8 w 8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5"/>
                    </a:moveTo>
                    <a:cubicBezTo>
                      <a:pt x="6" y="8"/>
                      <a:pt x="5" y="11"/>
                      <a:pt x="4" y="13"/>
                    </a:cubicBezTo>
                    <a:cubicBezTo>
                      <a:pt x="4" y="13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593"/>
              <p:cNvSpPr>
                <a:spLocks noEditPoints="1"/>
              </p:cNvSpPr>
              <p:nvPr/>
            </p:nvSpPr>
            <p:spPr bwMode="auto">
              <a:xfrm>
                <a:off x="3960" y="3294"/>
                <a:ext cx="172" cy="76"/>
              </a:xfrm>
              <a:custGeom>
                <a:avLst/>
                <a:gdLst>
                  <a:gd name="T0" fmla="*/ 0 w 203"/>
                  <a:gd name="T1" fmla="*/ 74 h 90"/>
                  <a:gd name="T2" fmla="*/ 8 w 203"/>
                  <a:gd name="T3" fmla="*/ 78 h 90"/>
                  <a:gd name="T4" fmla="*/ 15 w 203"/>
                  <a:gd name="T5" fmla="*/ 80 h 90"/>
                  <a:gd name="T6" fmla="*/ 22 w 203"/>
                  <a:gd name="T7" fmla="*/ 82 h 90"/>
                  <a:gd name="T8" fmla="*/ 35 w 203"/>
                  <a:gd name="T9" fmla="*/ 86 h 90"/>
                  <a:gd name="T10" fmla="*/ 62 w 203"/>
                  <a:gd name="T11" fmla="*/ 90 h 90"/>
                  <a:gd name="T12" fmla="*/ 90 w 203"/>
                  <a:gd name="T13" fmla="*/ 88 h 90"/>
                  <a:gd name="T14" fmla="*/ 103 w 203"/>
                  <a:gd name="T15" fmla="*/ 84 h 90"/>
                  <a:gd name="T16" fmla="*/ 116 w 203"/>
                  <a:gd name="T17" fmla="*/ 80 h 90"/>
                  <a:gd name="T18" fmla="*/ 162 w 203"/>
                  <a:gd name="T19" fmla="*/ 53 h 90"/>
                  <a:gd name="T20" fmla="*/ 199 w 203"/>
                  <a:gd name="T21" fmla="*/ 13 h 90"/>
                  <a:gd name="T22" fmla="*/ 203 w 203"/>
                  <a:gd name="T23" fmla="*/ 7 h 90"/>
                  <a:gd name="T24" fmla="*/ 197 w 203"/>
                  <a:gd name="T25" fmla="*/ 6 h 90"/>
                  <a:gd name="T26" fmla="*/ 167 w 203"/>
                  <a:gd name="T27" fmla="*/ 2 h 90"/>
                  <a:gd name="T28" fmla="*/ 137 w 203"/>
                  <a:gd name="T29" fmla="*/ 0 h 90"/>
                  <a:gd name="T30" fmla="*/ 107 w 203"/>
                  <a:gd name="T31" fmla="*/ 2 h 90"/>
                  <a:gd name="T32" fmla="*/ 77 w 203"/>
                  <a:gd name="T33" fmla="*/ 8 h 90"/>
                  <a:gd name="T34" fmla="*/ 56 w 203"/>
                  <a:gd name="T35" fmla="*/ 17 h 90"/>
                  <a:gd name="T36" fmla="*/ 37 w 203"/>
                  <a:gd name="T37" fmla="*/ 30 h 90"/>
                  <a:gd name="T38" fmla="*/ 20 w 203"/>
                  <a:gd name="T39" fmla="*/ 46 h 90"/>
                  <a:gd name="T40" fmla="*/ 12 w 203"/>
                  <a:gd name="T41" fmla="*/ 55 h 90"/>
                  <a:gd name="T42" fmla="*/ 8 w 203"/>
                  <a:gd name="T43" fmla="*/ 60 h 90"/>
                  <a:gd name="T44" fmla="*/ 4 w 203"/>
                  <a:gd name="T45" fmla="*/ 65 h 90"/>
                  <a:gd name="T46" fmla="*/ 0 w 203"/>
                  <a:gd name="T47" fmla="*/ 74 h 90"/>
                  <a:gd name="T48" fmla="*/ 17 w 203"/>
                  <a:gd name="T49" fmla="*/ 61 h 90"/>
                  <a:gd name="T50" fmla="*/ 22 w 203"/>
                  <a:gd name="T51" fmla="*/ 64 h 90"/>
                  <a:gd name="T52" fmla="*/ 25 w 203"/>
                  <a:gd name="T53" fmla="*/ 66 h 90"/>
                  <a:gd name="T54" fmla="*/ 26 w 203"/>
                  <a:gd name="T55" fmla="*/ 65 h 90"/>
                  <a:gd name="T56" fmla="*/ 31 w 203"/>
                  <a:gd name="T57" fmla="*/ 56 h 90"/>
                  <a:gd name="T58" fmla="*/ 45 w 203"/>
                  <a:gd name="T59" fmla="*/ 39 h 90"/>
                  <a:gd name="T60" fmla="*/ 61 w 203"/>
                  <a:gd name="T61" fmla="*/ 26 h 90"/>
                  <a:gd name="T62" fmla="*/ 80 w 203"/>
                  <a:gd name="T63" fmla="*/ 15 h 90"/>
                  <a:gd name="T64" fmla="*/ 108 w 203"/>
                  <a:gd name="T65" fmla="*/ 8 h 90"/>
                  <a:gd name="T66" fmla="*/ 137 w 203"/>
                  <a:gd name="T67" fmla="*/ 7 h 90"/>
                  <a:gd name="T68" fmla="*/ 166 w 203"/>
                  <a:gd name="T69" fmla="*/ 9 h 90"/>
                  <a:gd name="T70" fmla="*/ 187 w 203"/>
                  <a:gd name="T71" fmla="*/ 13 h 90"/>
                  <a:gd name="T72" fmla="*/ 191 w 203"/>
                  <a:gd name="T73" fmla="*/ 8 h 90"/>
                  <a:gd name="T74" fmla="*/ 194 w 203"/>
                  <a:gd name="T75" fmla="*/ 15 h 90"/>
                  <a:gd name="T76" fmla="*/ 187 w 203"/>
                  <a:gd name="T77" fmla="*/ 13 h 90"/>
                  <a:gd name="T78" fmla="*/ 175 w 203"/>
                  <a:gd name="T79" fmla="*/ 27 h 90"/>
                  <a:gd name="T80" fmla="*/ 156 w 203"/>
                  <a:gd name="T81" fmla="*/ 45 h 90"/>
                  <a:gd name="T82" fmla="*/ 113 w 203"/>
                  <a:gd name="T83" fmla="*/ 74 h 90"/>
                  <a:gd name="T84" fmla="*/ 101 w 203"/>
                  <a:gd name="T85" fmla="*/ 78 h 90"/>
                  <a:gd name="T86" fmla="*/ 89 w 203"/>
                  <a:gd name="T87" fmla="*/ 80 h 90"/>
                  <a:gd name="T88" fmla="*/ 63 w 203"/>
                  <a:gd name="T89" fmla="*/ 80 h 90"/>
                  <a:gd name="T90" fmla="*/ 39 w 203"/>
                  <a:gd name="T91" fmla="*/ 73 h 90"/>
                  <a:gd name="T92" fmla="*/ 28 w 203"/>
                  <a:gd name="T93" fmla="*/ 67 h 90"/>
                  <a:gd name="T94" fmla="*/ 25 w 203"/>
                  <a:gd name="T95" fmla="*/ 66 h 90"/>
                  <a:gd name="T96" fmla="*/ 21 w 203"/>
                  <a:gd name="T97" fmla="*/ 74 h 90"/>
                  <a:gd name="T98" fmla="*/ 17 w 203"/>
                  <a:gd name="T99" fmla="*/ 6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3" h="90">
                    <a:moveTo>
                      <a:pt x="0" y="74"/>
                    </a:moveTo>
                    <a:cubicBezTo>
                      <a:pt x="8" y="78"/>
                      <a:pt x="8" y="78"/>
                      <a:pt x="8" y="78"/>
                    </a:cubicBezTo>
                    <a:cubicBezTo>
                      <a:pt x="11" y="79"/>
                      <a:pt x="13" y="80"/>
                      <a:pt x="15" y="80"/>
                    </a:cubicBezTo>
                    <a:cubicBezTo>
                      <a:pt x="17" y="81"/>
                      <a:pt x="19" y="82"/>
                      <a:pt x="22" y="82"/>
                    </a:cubicBezTo>
                    <a:cubicBezTo>
                      <a:pt x="26" y="84"/>
                      <a:pt x="31" y="85"/>
                      <a:pt x="35" y="86"/>
                    </a:cubicBezTo>
                    <a:cubicBezTo>
                      <a:pt x="44" y="88"/>
                      <a:pt x="53" y="89"/>
                      <a:pt x="62" y="90"/>
                    </a:cubicBezTo>
                    <a:cubicBezTo>
                      <a:pt x="72" y="90"/>
                      <a:pt x="81" y="90"/>
                      <a:pt x="90" y="88"/>
                    </a:cubicBezTo>
                    <a:cubicBezTo>
                      <a:pt x="94" y="87"/>
                      <a:pt x="99" y="86"/>
                      <a:pt x="103" y="84"/>
                    </a:cubicBezTo>
                    <a:cubicBezTo>
                      <a:pt x="107" y="83"/>
                      <a:pt x="112" y="81"/>
                      <a:pt x="116" y="80"/>
                    </a:cubicBezTo>
                    <a:cubicBezTo>
                      <a:pt x="132" y="73"/>
                      <a:pt x="148" y="64"/>
                      <a:pt x="162" y="53"/>
                    </a:cubicBezTo>
                    <a:cubicBezTo>
                      <a:pt x="176" y="41"/>
                      <a:pt x="189" y="29"/>
                      <a:pt x="199" y="13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197" y="6"/>
                      <a:pt x="197" y="6"/>
                      <a:pt x="197" y="6"/>
                    </a:cubicBezTo>
                    <a:cubicBezTo>
                      <a:pt x="186" y="5"/>
                      <a:pt x="177" y="3"/>
                      <a:pt x="167" y="2"/>
                    </a:cubicBezTo>
                    <a:cubicBezTo>
                      <a:pt x="157" y="1"/>
                      <a:pt x="147" y="0"/>
                      <a:pt x="137" y="0"/>
                    </a:cubicBezTo>
                    <a:cubicBezTo>
                      <a:pt x="127" y="0"/>
                      <a:pt x="117" y="1"/>
                      <a:pt x="107" y="2"/>
                    </a:cubicBezTo>
                    <a:cubicBezTo>
                      <a:pt x="97" y="3"/>
                      <a:pt x="87" y="5"/>
                      <a:pt x="77" y="8"/>
                    </a:cubicBezTo>
                    <a:cubicBezTo>
                      <a:pt x="70" y="10"/>
                      <a:pt x="63" y="13"/>
                      <a:pt x="56" y="17"/>
                    </a:cubicBezTo>
                    <a:cubicBezTo>
                      <a:pt x="49" y="21"/>
                      <a:pt x="43" y="26"/>
                      <a:pt x="37" y="30"/>
                    </a:cubicBezTo>
                    <a:cubicBezTo>
                      <a:pt x="31" y="35"/>
                      <a:pt x="25" y="41"/>
                      <a:pt x="20" y="46"/>
                    </a:cubicBezTo>
                    <a:cubicBezTo>
                      <a:pt x="17" y="49"/>
                      <a:pt x="14" y="52"/>
                      <a:pt x="12" y="55"/>
                    </a:cubicBezTo>
                    <a:cubicBezTo>
                      <a:pt x="10" y="57"/>
                      <a:pt x="9" y="58"/>
                      <a:pt x="8" y="60"/>
                    </a:cubicBezTo>
                    <a:cubicBezTo>
                      <a:pt x="7" y="61"/>
                      <a:pt x="6" y="63"/>
                      <a:pt x="4" y="65"/>
                    </a:cubicBezTo>
                    <a:cubicBezTo>
                      <a:pt x="4" y="65"/>
                      <a:pt x="0" y="74"/>
                      <a:pt x="0" y="74"/>
                    </a:cubicBezTo>
                    <a:close/>
                    <a:moveTo>
                      <a:pt x="17" y="61"/>
                    </a:moveTo>
                    <a:cubicBezTo>
                      <a:pt x="18" y="62"/>
                      <a:pt x="20" y="63"/>
                      <a:pt x="22" y="64"/>
                    </a:cubicBezTo>
                    <a:cubicBezTo>
                      <a:pt x="23" y="65"/>
                      <a:pt x="24" y="65"/>
                      <a:pt x="25" y="66"/>
                    </a:cubicBezTo>
                    <a:cubicBezTo>
                      <a:pt x="25" y="66"/>
                      <a:pt x="25" y="65"/>
                      <a:pt x="26" y="65"/>
                    </a:cubicBezTo>
                    <a:cubicBezTo>
                      <a:pt x="27" y="62"/>
                      <a:pt x="29" y="59"/>
                      <a:pt x="31" y="56"/>
                    </a:cubicBezTo>
                    <a:cubicBezTo>
                      <a:pt x="35" y="50"/>
                      <a:pt x="40" y="45"/>
                      <a:pt x="45" y="39"/>
                    </a:cubicBezTo>
                    <a:cubicBezTo>
                      <a:pt x="50" y="34"/>
                      <a:pt x="55" y="30"/>
                      <a:pt x="61" y="26"/>
                    </a:cubicBezTo>
                    <a:cubicBezTo>
                      <a:pt x="67" y="21"/>
                      <a:pt x="73" y="18"/>
                      <a:pt x="80" y="15"/>
                    </a:cubicBezTo>
                    <a:cubicBezTo>
                      <a:pt x="89" y="12"/>
                      <a:pt x="98" y="9"/>
                      <a:pt x="108" y="8"/>
                    </a:cubicBezTo>
                    <a:cubicBezTo>
                      <a:pt x="117" y="7"/>
                      <a:pt x="127" y="6"/>
                      <a:pt x="137" y="7"/>
                    </a:cubicBezTo>
                    <a:cubicBezTo>
                      <a:pt x="147" y="7"/>
                      <a:pt x="156" y="8"/>
                      <a:pt x="166" y="9"/>
                    </a:cubicBezTo>
                    <a:cubicBezTo>
                      <a:pt x="173" y="10"/>
                      <a:pt x="180" y="11"/>
                      <a:pt x="187" y="13"/>
                    </a:cubicBezTo>
                    <a:cubicBezTo>
                      <a:pt x="189" y="11"/>
                      <a:pt x="190" y="10"/>
                      <a:pt x="191" y="8"/>
                    </a:cubicBezTo>
                    <a:cubicBezTo>
                      <a:pt x="194" y="15"/>
                      <a:pt x="194" y="15"/>
                      <a:pt x="194" y="15"/>
                    </a:cubicBezTo>
                    <a:cubicBezTo>
                      <a:pt x="192" y="15"/>
                      <a:pt x="190" y="14"/>
                      <a:pt x="187" y="13"/>
                    </a:cubicBezTo>
                    <a:cubicBezTo>
                      <a:pt x="183" y="18"/>
                      <a:pt x="179" y="23"/>
                      <a:pt x="175" y="27"/>
                    </a:cubicBezTo>
                    <a:cubicBezTo>
                      <a:pt x="169" y="34"/>
                      <a:pt x="162" y="39"/>
                      <a:pt x="156" y="45"/>
                    </a:cubicBezTo>
                    <a:cubicBezTo>
                      <a:pt x="143" y="56"/>
                      <a:pt x="129" y="67"/>
                      <a:pt x="113" y="74"/>
                    </a:cubicBezTo>
                    <a:cubicBezTo>
                      <a:pt x="109" y="75"/>
                      <a:pt x="105" y="77"/>
                      <a:pt x="101" y="78"/>
                    </a:cubicBezTo>
                    <a:cubicBezTo>
                      <a:pt x="97" y="79"/>
                      <a:pt x="93" y="80"/>
                      <a:pt x="89" y="80"/>
                    </a:cubicBezTo>
                    <a:cubicBezTo>
                      <a:pt x="80" y="81"/>
                      <a:pt x="72" y="81"/>
                      <a:pt x="63" y="80"/>
                    </a:cubicBezTo>
                    <a:cubicBezTo>
                      <a:pt x="55" y="78"/>
                      <a:pt x="47" y="76"/>
                      <a:pt x="39" y="73"/>
                    </a:cubicBezTo>
                    <a:cubicBezTo>
                      <a:pt x="35" y="71"/>
                      <a:pt x="31" y="69"/>
                      <a:pt x="28" y="67"/>
                    </a:cubicBezTo>
                    <a:cubicBezTo>
                      <a:pt x="27" y="67"/>
                      <a:pt x="26" y="66"/>
                      <a:pt x="25" y="66"/>
                    </a:cubicBezTo>
                    <a:cubicBezTo>
                      <a:pt x="23" y="69"/>
                      <a:pt x="22" y="72"/>
                      <a:pt x="21" y="74"/>
                    </a:cubicBezTo>
                    <a:lnTo>
                      <a:pt x="17" y="6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594"/>
              <p:cNvSpPr/>
              <p:nvPr/>
            </p:nvSpPr>
            <p:spPr bwMode="auto">
              <a:xfrm>
                <a:off x="3972" y="3314"/>
                <a:ext cx="100" cy="51"/>
              </a:xfrm>
              <a:custGeom>
                <a:avLst/>
                <a:gdLst>
                  <a:gd name="T0" fmla="*/ 37 w 117"/>
                  <a:gd name="T1" fmla="*/ 10 h 60"/>
                  <a:gd name="T2" fmla="*/ 117 w 117"/>
                  <a:gd name="T3" fmla="*/ 8 h 60"/>
                  <a:gd name="T4" fmla="*/ 50 w 117"/>
                  <a:gd name="T5" fmla="*/ 52 h 60"/>
                  <a:gd name="T6" fmla="*/ 0 w 117"/>
                  <a:gd name="T7" fmla="*/ 45 h 60"/>
                  <a:gd name="T8" fmla="*/ 37 w 117"/>
                  <a:gd name="T9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60">
                    <a:moveTo>
                      <a:pt x="37" y="10"/>
                    </a:moveTo>
                    <a:cubicBezTo>
                      <a:pt x="65" y="0"/>
                      <a:pt x="117" y="8"/>
                      <a:pt x="117" y="8"/>
                    </a:cubicBezTo>
                    <a:cubicBezTo>
                      <a:pt x="117" y="8"/>
                      <a:pt x="82" y="42"/>
                      <a:pt x="50" y="52"/>
                    </a:cubicBezTo>
                    <a:cubicBezTo>
                      <a:pt x="26" y="60"/>
                      <a:pt x="0" y="45"/>
                      <a:pt x="0" y="45"/>
                    </a:cubicBezTo>
                    <a:cubicBezTo>
                      <a:pt x="0" y="45"/>
                      <a:pt x="13" y="19"/>
                      <a:pt x="37" y="1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595"/>
              <p:cNvSpPr/>
              <p:nvPr/>
            </p:nvSpPr>
            <p:spPr bwMode="auto">
              <a:xfrm>
                <a:off x="3968" y="3330"/>
                <a:ext cx="60" cy="31"/>
              </a:xfrm>
              <a:custGeom>
                <a:avLst/>
                <a:gdLst>
                  <a:gd name="T0" fmla="*/ 22 w 71"/>
                  <a:gd name="T1" fmla="*/ 6 h 36"/>
                  <a:gd name="T2" fmla="*/ 71 w 71"/>
                  <a:gd name="T3" fmla="*/ 4 h 36"/>
                  <a:gd name="T4" fmla="*/ 30 w 71"/>
                  <a:gd name="T5" fmla="*/ 31 h 36"/>
                  <a:gd name="T6" fmla="*/ 0 w 71"/>
                  <a:gd name="T7" fmla="*/ 27 h 36"/>
                  <a:gd name="T8" fmla="*/ 22 w 71"/>
                  <a:gd name="T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6">
                    <a:moveTo>
                      <a:pt x="22" y="6"/>
                    </a:moveTo>
                    <a:cubicBezTo>
                      <a:pt x="40" y="0"/>
                      <a:pt x="71" y="4"/>
                      <a:pt x="71" y="4"/>
                    </a:cubicBezTo>
                    <a:cubicBezTo>
                      <a:pt x="71" y="4"/>
                      <a:pt x="50" y="25"/>
                      <a:pt x="30" y="31"/>
                    </a:cubicBezTo>
                    <a:cubicBezTo>
                      <a:pt x="15" y="36"/>
                      <a:pt x="0" y="27"/>
                      <a:pt x="0" y="27"/>
                    </a:cubicBezTo>
                    <a:cubicBezTo>
                      <a:pt x="0" y="27"/>
                      <a:pt x="8" y="11"/>
                      <a:pt x="22" y="6"/>
                    </a:cubicBezTo>
                    <a:close/>
                  </a:path>
                </a:pathLst>
              </a:custGeom>
              <a:solidFill>
                <a:srgbClr val="789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596"/>
              <p:cNvSpPr/>
              <p:nvPr/>
            </p:nvSpPr>
            <p:spPr bwMode="auto">
              <a:xfrm>
                <a:off x="1723" y="3277"/>
                <a:ext cx="2480" cy="198"/>
              </a:xfrm>
              <a:custGeom>
                <a:avLst/>
                <a:gdLst>
                  <a:gd name="T0" fmla="*/ 1881 w 2915"/>
                  <a:gd name="T1" fmla="*/ 93 h 232"/>
                  <a:gd name="T2" fmla="*/ 1410 w 2915"/>
                  <a:gd name="T3" fmla="*/ 130 h 232"/>
                  <a:gd name="T4" fmla="*/ 782 w 2915"/>
                  <a:gd name="T5" fmla="*/ 0 h 232"/>
                  <a:gd name="T6" fmla="*/ 0 w 2915"/>
                  <a:gd name="T7" fmla="*/ 232 h 232"/>
                  <a:gd name="T8" fmla="*/ 2915 w 2915"/>
                  <a:gd name="T9" fmla="*/ 232 h 232"/>
                  <a:gd name="T10" fmla="*/ 1881 w 2915"/>
                  <a:gd name="T11" fmla="*/ 9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5" h="232">
                    <a:moveTo>
                      <a:pt x="1881" y="93"/>
                    </a:moveTo>
                    <a:cubicBezTo>
                      <a:pt x="1717" y="93"/>
                      <a:pt x="1557" y="107"/>
                      <a:pt x="1410" y="130"/>
                    </a:cubicBezTo>
                    <a:cubicBezTo>
                      <a:pt x="1240" y="67"/>
                      <a:pt x="1005" y="0"/>
                      <a:pt x="782" y="0"/>
                    </a:cubicBezTo>
                    <a:cubicBezTo>
                      <a:pt x="415" y="0"/>
                      <a:pt x="77" y="186"/>
                      <a:pt x="0" y="232"/>
                    </a:cubicBezTo>
                    <a:cubicBezTo>
                      <a:pt x="2915" y="232"/>
                      <a:pt x="2915" y="232"/>
                      <a:pt x="2915" y="232"/>
                    </a:cubicBezTo>
                    <a:cubicBezTo>
                      <a:pt x="2644" y="167"/>
                      <a:pt x="2253" y="93"/>
                      <a:pt x="1881" y="93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Rectangle 597"/>
              <p:cNvSpPr>
                <a:spLocks noChangeArrowheads="1"/>
              </p:cNvSpPr>
              <p:nvPr/>
            </p:nvSpPr>
            <p:spPr bwMode="auto">
              <a:xfrm>
                <a:off x="2084" y="3052"/>
                <a:ext cx="13" cy="373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598"/>
              <p:cNvSpPr/>
              <p:nvPr/>
            </p:nvSpPr>
            <p:spPr bwMode="auto">
              <a:xfrm>
                <a:off x="2020" y="3182"/>
                <a:ext cx="70" cy="37"/>
              </a:xfrm>
              <a:custGeom>
                <a:avLst/>
                <a:gdLst>
                  <a:gd name="T0" fmla="*/ 69 w 83"/>
                  <a:gd name="T1" fmla="*/ 36 h 43"/>
                  <a:gd name="T2" fmla="*/ 0 w 83"/>
                  <a:gd name="T3" fmla="*/ 0 h 43"/>
                  <a:gd name="T4" fmla="*/ 69 w 83"/>
                  <a:gd name="T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69" y="36"/>
                    </a:moveTo>
                    <a:cubicBezTo>
                      <a:pt x="45" y="43"/>
                      <a:pt x="6" y="11"/>
                      <a:pt x="0" y="0"/>
                    </a:cubicBezTo>
                    <a:cubicBezTo>
                      <a:pt x="43" y="3"/>
                      <a:pt x="83" y="26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599"/>
              <p:cNvSpPr/>
              <p:nvPr/>
            </p:nvSpPr>
            <p:spPr bwMode="auto">
              <a:xfrm>
                <a:off x="2021" y="3142"/>
                <a:ext cx="71" cy="37"/>
              </a:xfrm>
              <a:custGeom>
                <a:avLst/>
                <a:gdLst>
                  <a:gd name="T0" fmla="*/ 70 w 84"/>
                  <a:gd name="T1" fmla="*/ 36 h 44"/>
                  <a:gd name="T2" fmla="*/ 0 w 84"/>
                  <a:gd name="T3" fmla="*/ 0 h 44"/>
                  <a:gd name="T4" fmla="*/ 70 w 84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6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6"/>
                      <a:pt x="70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600"/>
              <p:cNvSpPr/>
              <p:nvPr/>
            </p:nvSpPr>
            <p:spPr bwMode="auto">
              <a:xfrm>
                <a:off x="2018" y="3247"/>
                <a:ext cx="71" cy="37"/>
              </a:xfrm>
              <a:custGeom>
                <a:avLst/>
                <a:gdLst>
                  <a:gd name="T0" fmla="*/ 69 w 83"/>
                  <a:gd name="T1" fmla="*/ 36 h 44"/>
                  <a:gd name="T2" fmla="*/ 0 w 83"/>
                  <a:gd name="T3" fmla="*/ 0 h 44"/>
                  <a:gd name="T4" fmla="*/ 69 w 83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4">
                    <a:moveTo>
                      <a:pt x="69" y="36"/>
                    </a:moveTo>
                    <a:cubicBezTo>
                      <a:pt x="44" y="44"/>
                      <a:pt x="6" y="12"/>
                      <a:pt x="0" y="0"/>
                    </a:cubicBezTo>
                    <a:cubicBezTo>
                      <a:pt x="43" y="4"/>
                      <a:pt x="83" y="27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601"/>
              <p:cNvSpPr/>
              <p:nvPr/>
            </p:nvSpPr>
            <p:spPr bwMode="auto">
              <a:xfrm>
                <a:off x="2030" y="3284"/>
                <a:ext cx="55" cy="32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4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602"/>
              <p:cNvSpPr/>
              <p:nvPr/>
            </p:nvSpPr>
            <p:spPr bwMode="auto">
              <a:xfrm>
                <a:off x="2033" y="3098"/>
                <a:ext cx="55" cy="31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5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603"/>
              <p:cNvSpPr/>
              <p:nvPr/>
            </p:nvSpPr>
            <p:spPr bwMode="auto">
              <a:xfrm>
                <a:off x="2031" y="3318"/>
                <a:ext cx="55" cy="32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5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604"/>
              <p:cNvSpPr/>
              <p:nvPr/>
            </p:nvSpPr>
            <p:spPr bwMode="auto">
              <a:xfrm>
                <a:off x="2028" y="3218"/>
                <a:ext cx="55" cy="31"/>
              </a:xfrm>
              <a:custGeom>
                <a:avLst/>
                <a:gdLst>
                  <a:gd name="T0" fmla="*/ 52 w 64"/>
                  <a:gd name="T1" fmla="*/ 30 h 37"/>
                  <a:gd name="T2" fmla="*/ 0 w 64"/>
                  <a:gd name="T3" fmla="*/ 0 h 37"/>
                  <a:gd name="T4" fmla="*/ 52 w 64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7">
                    <a:moveTo>
                      <a:pt x="52" y="30"/>
                    </a:moveTo>
                    <a:cubicBezTo>
                      <a:pt x="32" y="37"/>
                      <a:pt x="4" y="10"/>
                      <a:pt x="0" y="0"/>
                    </a:cubicBezTo>
                    <a:cubicBezTo>
                      <a:pt x="34" y="2"/>
                      <a:pt x="64" y="21"/>
                      <a:pt x="52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605"/>
              <p:cNvSpPr/>
              <p:nvPr/>
            </p:nvSpPr>
            <p:spPr bwMode="auto">
              <a:xfrm>
                <a:off x="2092" y="3178"/>
                <a:ext cx="72" cy="37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7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606"/>
              <p:cNvSpPr/>
              <p:nvPr/>
            </p:nvSpPr>
            <p:spPr bwMode="auto">
              <a:xfrm>
                <a:off x="2091" y="3139"/>
                <a:ext cx="71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08"/>
            <p:cNvGrpSpPr/>
            <p:nvPr/>
          </p:nvGrpSpPr>
          <p:grpSpPr bwMode="auto">
            <a:xfrm>
              <a:off x="3046413" y="3756024"/>
              <a:ext cx="5038725" cy="3101975"/>
              <a:chOff x="1919" y="1521"/>
              <a:chExt cx="3174" cy="1954"/>
            </a:xfrm>
          </p:grpSpPr>
          <p:sp>
            <p:nvSpPr>
              <p:cNvPr id="105" name="Freeform 608"/>
              <p:cNvSpPr/>
              <p:nvPr/>
            </p:nvSpPr>
            <p:spPr bwMode="auto">
              <a:xfrm>
                <a:off x="2092" y="3103"/>
                <a:ext cx="71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9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609"/>
              <p:cNvSpPr/>
              <p:nvPr/>
            </p:nvSpPr>
            <p:spPr bwMode="auto">
              <a:xfrm>
                <a:off x="2094" y="3243"/>
                <a:ext cx="71" cy="37"/>
              </a:xfrm>
              <a:custGeom>
                <a:avLst/>
                <a:gdLst>
                  <a:gd name="T0" fmla="*/ 84 w 84"/>
                  <a:gd name="T1" fmla="*/ 0 h 43"/>
                  <a:gd name="T2" fmla="*/ 15 w 84"/>
                  <a:gd name="T3" fmla="*/ 36 h 43"/>
                  <a:gd name="T4" fmla="*/ 84 w 84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3">
                    <a:moveTo>
                      <a:pt x="84" y="0"/>
                    </a:moveTo>
                    <a:cubicBezTo>
                      <a:pt x="78" y="12"/>
                      <a:pt x="39" y="43"/>
                      <a:pt x="15" y="36"/>
                    </a:cubicBezTo>
                    <a:cubicBezTo>
                      <a:pt x="0" y="26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610"/>
              <p:cNvSpPr/>
              <p:nvPr/>
            </p:nvSpPr>
            <p:spPr bwMode="auto">
              <a:xfrm>
                <a:off x="2098" y="3280"/>
                <a:ext cx="55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611"/>
              <p:cNvSpPr/>
              <p:nvPr/>
            </p:nvSpPr>
            <p:spPr bwMode="auto">
              <a:xfrm>
                <a:off x="2096" y="3315"/>
                <a:ext cx="56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1" y="10"/>
                      <a:pt x="32" y="37"/>
                      <a:pt x="12" y="30"/>
                    </a:cubicBezTo>
                    <a:cubicBezTo>
                      <a:pt x="0" y="21"/>
                      <a:pt x="31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612"/>
              <p:cNvSpPr/>
              <p:nvPr/>
            </p:nvSpPr>
            <p:spPr bwMode="auto">
              <a:xfrm>
                <a:off x="2100" y="3214"/>
                <a:ext cx="55" cy="32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613"/>
              <p:cNvSpPr>
                <a:spLocks noChangeArrowheads="1"/>
              </p:cNvSpPr>
              <p:nvPr/>
            </p:nvSpPr>
            <p:spPr bwMode="auto">
              <a:xfrm>
                <a:off x="2217" y="2805"/>
                <a:ext cx="10" cy="10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Oval 614"/>
              <p:cNvSpPr>
                <a:spLocks noChangeArrowheads="1"/>
              </p:cNvSpPr>
              <p:nvPr/>
            </p:nvSpPr>
            <p:spPr bwMode="auto">
              <a:xfrm>
                <a:off x="2186" y="2794"/>
                <a:ext cx="14" cy="16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615"/>
              <p:cNvSpPr>
                <a:spLocks noChangeArrowheads="1"/>
              </p:cNvSpPr>
              <p:nvPr/>
            </p:nvSpPr>
            <p:spPr bwMode="auto">
              <a:xfrm>
                <a:off x="2198" y="2828"/>
                <a:ext cx="15" cy="1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616"/>
              <p:cNvSpPr/>
              <p:nvPr/>
            </p:nvSpPr>
            <p:spPr bwMode="auto">
              <a:xfrm>
                <a:off x="1952" y="2810"/>
                <a:ext cx="11" cy="11"/>
              </a:xfrm>
              <a:custGeom>
                <a:avLst/>
                <a:gdLst>
                  <a:gd name="T0" fmla="*/ 5 w 13"/>
                  <a:gd name="T1" fmla="*/ 1 h 13"/>
                  <a:gd name="T2" fmla="*/ 12 w 13"/>
                  <a:gd name="T3" fmla="*/ 5 h 13"/>
                  <a:gd name="T4" fmla="*/ 8 w 13"/>
                  <a:gd name="T5" fmla="*/ 12 h 13"/>
                  <a:gd name="T6" fmla="*/ 1 w 13"/>
                  <a:gd name="T7" fmla="*/ 8 h 13"/>
                  <a:gd name="T8" fmla="*/ 5 w 1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5" y="1"/>
                    </a:moveTo>
                    <a:cubicBezTo>
                      <a:pt x="8" y="0"/>
                      <a:pt x="11" y="2"/>
                      <a:pt x="12" y="5"/>
                    </a:cubicBezTo>
                    <a:cubicBezTo>
                      <a:pt x="13" y="8"/>
                      <a:pt x="11" y="11"/>
                      <a:pt x="8" y="12"/>
                    </a:cubicBezTo>
                    <a:cubicBezTo>
                      <a:pt x="5" y="13"/>
                      <a:pt x="2" y="11"/>
                      <a:pt x="1" y="8"/>
                    </a:cubicBezTo>
                    <a:cubicBezTo>
                      <a:pt x="0" y="5"/>
                      <a:pt x="2" y="2"/>
                      <a:pt x="5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617"/>
              <p:cNvSpPr/>
              <p:nvPr/>
            </p:nvSpPr>
            <p:spPr bwMode="auto">
              <a:xfrm>
                <a:off x="1919" y="2809"/>
                <a:ext cx="17" cy="17"/>
              </a:xfrm>
              <a:custGeom>
                <a:avLst/>
                <a:gdLst>
                  <a:gd name="T0" fmla="*/ 7 w 20"/>
                  <a:gd name="T1" fmla="*/ 1 h 20"/>
                  <a:gd name="T2" fmla="*/ 18 w 20"/>
                  <a:gd name="T3" fmla="*/ 7 h 20"/>
                  <a:gd name="T4" fmla="*/ 13 w 20"/>
                  <a:gd name="T5" fmla="*/ 18 h 20"/>
                  <a:gd name="T6" fmla="*/ 2 w 20"/>
                  <a:gd name="T7" fmla="*/ 12 h 20"/>
                  <a:gd name="T8" fmla="*/ 7 w 20"/>
                  <a:gd name="T9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7" y="1"/>
                    </a:moveTo>
                    <a:cubicBezTo>
                      <a:pt x="12" y="0"/>
                      <a:pt x="17" y="2"/>
                      <a:pt x="18" y="7"/>
                    </a:cubicBezTo>
                    <a:cubicBezTo>
                      <a:pt x="20" y="12"/>
                      <a:pt x="17" y="17"/>
                      <a:pt x="13" y="18"/>
                    </a:cubicBezTo>
                    <a:cubicBezTo>
                      <a:pt x="8" y="20"/>
                      <a:pt x="3" y="17"/>
                      <a:pt x="2" y="12"/>
                    </a:cubicBezTo>
                    <a:cubicBezTo>
                      <a:pt x="0" y="8"/>
                      <a:pt x="3" y="3"/>
                      <a:pt x="7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618"/>
              <p:cNvSpPr/>
              <p:nvPr/>
            </p:nvSpPr>
            <p:spPr bwMode="auto">
              <a:xfrm>
                <a:off x="1941" y="2837"/>
                <a:ext cx="16" cy="16"/>
              </a:xfrm>
              <a:custGeom>
                <a:avLst/>
                <a:gdLst>
                  <a:gd name="T0" fmla="*/ 7 w 19"/>
                  <a:gd name="T1" fmla="*/ 1 h 19"/>
                  <a:gd name="T2" fmla="*/ 18 w 19"/>
                  <a:gd name="T3" fmla="*/ 7 h 19"/>
                  <a:gd name="T4" fmla="*/ 12 w 19"/>
                  <a:gd name="T5" fmla="*/ 18 h 19"/>
                  <a:gd name="T6" fmla="*/ 2 w 19"/>
                  <a:gd name="T7" fmla="*/ 12 h 19"/>
                  <a:gd name="T8" fmla="*/ 7 w 19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7" y="1"/>
                    </a:moveTo>
                    <a:cubicBezTo>
                      <a:pt x="12" y="0"/>
                      <a:pt x="17" y="2"/>
                      <a:pt x="18" y="7"/>
                    </a:cubicBezTo>
                    <a:cubicBezTo>
                      <a:pt x="19" y="11"/>
                      <a:pt x="17" y="16"/>
                      <a:pt x="12" y="18"/>
                    </a:cubicBezTo>
                    <a:cubicBezTo>
                      <a:pt x="8" y="19"/>
                      <a:pt x="3" y="16"/>
                      <a:pt x="2" y="12"/>
                    </a:cubicBezTo>
                    <a:cubicBezTo>
                      <a:pt x="0" y="7"/>
                      <a:pt x="3" y="3"/>
                      <a:pt x="7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619"/>
              <p:cNvSpPr/>
              <p:nvPr/>
            </p:nvSpPr>
            <p:spPr bwMode="auto">
              <a:xfrm>
                <a:off x="2010" y="2769"/>
                <a:ext cx="15" cy="16"/>
              </a:xfrm>
              <a:custGeom>
                <a:avLst/>
                <a:gdLst>
                  <a:gd name="T0" fmla="*/ 6 w 17"/>
                  <a:gd name="T1" fmla="*/ 1 h 19"/>
                  <a:gd name="T2" fmla="*/ 16 w 17"/>
                  <a:gd name="T3" fmla="*/ 8 h 19"/>
                  <a:gd name="T4" fmla="*/ 11 w 17"/>
                  <a:gd name="T5" fmla="*/ 18 h 19"/>
                  <a:gd name="T6" fmla="*/ 1 w 17"/>
                  <a:gd name="T7" fmla="*/ 12 h 19"/>
                  <a:gd name="T8" fmla="*/ 6 w 17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6" y="1"/>
                    </a:moveTo>
                    <a:cubicBezTo>
                      <a:pt x="10" y="0"/>
                      <a:pt x="14" y="3"/>
                      <a:pt x="16" y="8"/>
                    </a:cubicBezTo>
                    <a:cubicBezTo>
                      <a:pt x="17" y="12"/>
                      <a:pt x="15" y="17"/>
                      <a:pt x="11" y="18"/>
                    </a:cubicBezTo>
                    <a:cubicBezTo>
                      <a:pt x="7" y="19"/>
                      <a:pt x="3" y="17"/>
                      <a:pt x="1" y="12"/>
                    </a:cubicBezTo>
                    <a:cubicBezTo>
                      <a:pt x="0" y="7"/>
                      <a:pt x="2" y="3"/>
                      <a:pt x="6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620"/>
              <p:cNvSpPr/>
              <p:nvPr/>
            </p:nvSpPr>
            <p:spPr bwMode="auto">
              <a:xfrm>
                <a:off x="2035" y="2792"/>
                <a:ext cx="14" cy="14"/>
              </a:xfrm>
              <a:custGeom>
                <a:avLst/>
                <a:gdLst>
                  <a:gd name="T0" fmla="*/ 6 w 16"/>
                  <a:gd name="T1" fmla="*/ 2 h 17"/>
                  <a:gd name="T2" fmla="*/ 15 w 16"/>
                  <a:gd name="T3" fmla="*/ 6 h 17"/>
                  <a:gd name="T4" fmla="*/ 10 w 16"/>
                  <a:gd name="T5" fmla="*/ 15 h 17"/>
                  <a:gd name="T6" fmla="*/ 1 w 16"/>
                  <a:gd name="T7" fmla="*/ 10 h 17"/>
                  <a:gd name="T8" fmla="*/ 6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6" y="2"/>
                    </a:moveTo>
                    <a:cubicBezTo>
                      <a:pt x="9" y="0"/>
                      <a:pt x="14" y="3"/>
                      <a:pt x="15" y="6"/>
                    </a:cubicBezTo>
                    <a:cubicBezTo>
                      <a:pt x="16" y="10"/>
                      <a:pt x="14" y="14"/>
                      <a:pt x="10" y="15"/>
                    </a:cubicBezTo>
                    <a:cubicBezTo>
                      <a:pt x="6" y="17"/>
                      <a:pt x="2" y="14"/>
                      <a:pt x="1" y="10"/>
                    </a:cubicBezTo>
                    <a:cubicBezTo>
                      <a:pt x="0" y="7"/>
                      <a:pt x="2" y="3"/>
                      <a:pt x="6" y="2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621"/>
              <p:cNvSpPr/>
              <p:nvPr/>
            </p:nvSpPr>
            <p:spPr bwMode="auto">
              <a:xfrm>
                <a:off x="2004" y="2803"/>
                <a:ext cx="17" cy="19"/>
              </a:xfrm>
              <a:custGeom>
                <a:avLst/>
                <a:gdLst>
                  <a:gd name="T0" fmla="*/ 8 w 21"/>
                  <a:gd name="T1" fmla="*/ 1 h 23"/>
                  <a:gd name="T2" fmla="*/ 20 w 21"/>
                  <a:gd name="T3" fmla="*/ 9 h 23"/>
                  <a:gd name="T4" fmla="*/ 14 w 21"/>
                  <a:gd name="T5" fmla="*/ 22 h 23"/>
                  <a:gd name="T6" fmla="*/ 2 w 21"/>
                  <a:gd name="T7" fmla="*/ 14 h 23"/>
                  <a:gd name="T8" fmla="*/ 8 w 21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3">
                    <a:moveTo>
                      <a:pt x="8" y="1"/>
                    </a:moveTo>
                    <a:cubicBezTo>
                      <a:pt x="13" y="0"/>
                      <a:pt x="18" y="3"/>
                      <a:pt x="20" y="9"/>
                    </a:cubicBezTo>
                    <a:cubicBezTo>
                      <a:pt x="21" y="14"/>
                      <a:pt x="19" y="20"/>
                      <a:pt x="14" y="22"/>
                    </a:cubicBezTo>
                    <a:cubicBezTo>
                      <a:pt x="9" y="23"/>
                      <a:pt x="3" y="20"/>
                      <a:pt x="2" y="14"/>
                    </a:cubicBezTo>
                    <a:cubicBezTo>
                      <a:pt x="0" y="9"/>
                      <a:pt x="3" y="3"/>
                      <a:pt x="8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622"/>
              <p:cNvSpPr/>
              <p:nvPr/>
            </p:nvSpPr>
            <p:spPr bwMode="auto">
              <a:xfrm>
                <a:off x="2106" y="2797"/>
                <a:ext cx="14" cy="16"/>
              </a:xfrm>
              <a:custGeom>
                <a:avLst/>
                <a:gdLst>
                  <a:gd name="T0" fmla="*/ 11 w 17"/>
                  <a:gd name="T1" fmla="*/ 1 h 19"/>
                  <a:gd name="T2" fmla="*/ 16 w 17"/>
                  <a:gd name="T3" fmla="*/ 12 h 19"/>
                  <a:gd name="T4" fmla="*/ 7 w 17"/>
                  <a:gd name="T5" fmla="*/ 18 h 19"/>
                  <a:gd name="T6" fmla="*/ 1 w 17"/>
                  <a:gd name="T7" fmla="*/ 8 h 19"/>
                  <a:gd name="T8" fmla="*/ 11 w 17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1" y="1"/>
                    </a:moveTo>
                    <a:cubicBezTo>
                      <a:pt x="15" y="2"/>
                      <a:pt x="17" y="7"/>
                      <a:pt x="16" y="12"/>
                    </a:cubicBezTo>
                    <a:cubicBezTo>
                      <a:pt x="15" y="16"/>
                      <a:pt x="11" y="19"/>
                      <a:pt x="7" y="18"/>
                    </a:cubicBezTo>
                    <a:cubicBezTo>
                      <a:pt x="2" y="17"/>
                      <a:pt x="0" y="13"/>
                      <a:pt x="1" y="8"/>
                    </a:cubicBezTo>
                    <a:cubicBezTo>
                      <a:pt x="2" y="3"/>
                      <a:pt x="7" y="0"/>
                      <a:pt x="11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623"/>
              <p:cNvSpPr/>
              <p:nvPr/>
            </p:nvSpPr>
            <p:spPr bwMode="auto">
              <a:xfrm>
                <a:off x="2096" y="2767"/>
                <a:ext cx="14" cy="14"/>
              </a:xfrm>
              <a:custGeom>
                <a:avLst/>
                <a:gdLst>
                  <a:gd name="T0" fmla="*/ 10 w 16"/>
                  <a:gd name="T1" fmla="*/ 1 h 16"/>
                  <a:gd name="T2" fmla="*/ 15 w 16"/>
                  <a:gd name="T3" fmla="*/ 10 h 16"/>
                  <a:gd name="T4" fmla="*/ 6 w 16"/>
                  <a:gd name="T5" fmla="*/ 15 h 16"/>
                  <a:gd name="T6" fmla="*/ 1 w 16"/>
                  <a:gd name="T7" fmla="*/ 7 h 16"/>
                  <a:gd name="T8" fmla="*/ 10 w 16"/>
                  <a:gd name="T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0" y="1"/>
                    </a:moveTo>
                    <a:cubicBezTo>
                      <a:pt x="14" y="2"/>
                      <a:pt x="16" y="6"/>
                      <a:pt x="15" y="10"/>
                    </a:cubicBezTo>
                    <a:cubicBezTo>
                      <a:pt x="14" y="14"/>
                      <a:pt x="10" y="16"/>
                      <a:pt x="6" y="15"/>
                    </a:cubicBezTo>
                    <a:cubicBezTo>
                      <a:pt x="2" y="14"/>
                      <a:pt x="0" y="11"/>
                      <a:pt x="1" y="7"/>
                    </a:cubicBezTo>
                    <a:cubicBezTo>
                      <a:pt x="2" y="3"/>
                      <a:pt x="6" y="0"/>
                      <a:pt x="10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624"/>
              <p:cNvSpPr/>
              <p:nvPr/>
            </p:nvSpPr>
            <p:spPr bwMode="auto">
              <a:xfrm>
                <a:off x="2126" y="2767"/>
                <a:ext cx="18" cy="20"/>
              </a:xfrm>
              <a:custGeom>
                <a:avLst/>
                <a:gdLst>
                  <a:gd name="T0" fmla="*/ 13 w 21"/>
                  <a:gd name="T1" fmla="*/ 1 h 23"/>
                  <a:gd name="T2" fmla="*/ 19 w 21"/>
                  <a:gd name="T3" fmla="*/ 14 h 23"/>
                  <a:gd name="T4" fmla="*/ 8 w 21"/>
                  <a:gd name="T5" fmla="*/ 22 h 23"/>
                  <a:gd name="T6" fmla="*/ 1 w 21"/>
                  <a:gd name="T7" fmla="*/ 9 h 23"/>
                  <a:gd name="T8" fmla="*/ 13 w 21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3">
                    <a:moveTo>
                      <a:pt x="13" y="1"/>
                    </a:moveTo>
                    <a:cubicBezTo>
                      <a:pt x="18" y="3"/>
                      <a:pt x="21" y="8"/>
                      <a:pt x="19" y="14"/>
                    </a:cubicBezTo>
                    <a:cubicBezTo>
                      <a:pt x="18" y="19"/>
                      <a:pt x="13" y="23"/>
                      <a:pt x="8" y="22"/>
                    </a:cubicBezTo>
                    <a:cubicBezTo>
                      <a:pt x="3" y="21"/>
                      <a:pt x="0" y="15"/>
                      <a:pt x="1" y="9"/>
                    </a:cubicBezTo>
                    <a:cubicBezTo>
                      <a:pt x="3" y="4"/>
                      <a:pt x="8" y="0"/>
                      <a:pt x="13" y="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625"/>
              <p:cNvSpPr/>
              <p:nvPr/>
            </p:nvSpPr>
            <p:spPr bwMode="auto">
              <a:xfrm>
                <a:off x="2006" y="2938"/>
                <a:ext cx="159" cy="120"/>
              </a:xfrm>
              <a:custGeom>
                <a:avLst/>
                <a:gdLst>
                  <a:gd name="T0" fmla="*/ 100 w 187"/>
                  <a:gd name="T1" fmla="*/ 24 h 140"/>
                  <a:gd name="T2" fmla="*/ 186 w 187"/>
                  <a:gd name="T3" fmla="*/ 0 h 140"/>
                  <a:gd name="T4" fmla="*/ 97 w 187"/>
                  <a:gd name="T5" fmla="*/ 139 h 140"/>
                  <a:gd name="T6" fmla="*/ 0 w 187"/>
                  <a:gd name="T7" fmla="*/ 6 h 140"/>
                  <a:gd name="T8" fmla="*/ 100 w 187"/>
                  <a:gd name="T9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40">
                    <a:moveTo>
                      <a:pt x="100" y="24"/>
                    </a:moveTo>
                    <a:cubicBezTo>
                      <a:pt x="161" y="22"/>
                      <a:pt x="186" y="0"/>
                      <a:pt x="186" y="0"/>
                    </a:cubicBezTo>
                    <a:cubicBezTo>
                      <a:pt x="187" y="25"/>
                      <a:pt x="148" y="138"/>
                      <a:pt x="97" y="139"/>
                    </a:cubicBezTo>
                    <a:cubicBezTo>
                      <a:pt x="46" y="140"/>
                      <a:pt x="0" y="26"/>
                      <a:pt x="0" y="6"/>
                    </a:cubicBezTo>
                    <a:cubicBezTo>
                      <a:pt x="0" y="6"/>
                      <a:pt x="39" y="26"/>
                      <a:pt x="100" y="24"/>
                    </a:cubicBezTo>
                    <a:close/>
                  </a:path>
                </a:pathLst>
              </a:custGeom>
              <a:solidFill>
                <a:srgbClr val="8EC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626"/>
              <p:cNvSpPr/>
              <p:nvPr/>
            </p:nvSpPr>
            <p:spPr bwMode="auto">
              <a:xfrm>
                <a:off x="2011" y="2961"/>
                <a:ext cx="149" cy="25"/>
              </a:xfrm>
              <a:custGeom>
                <a:avLst/>
                <a:gdLst>
                  <a:gd name="T0" fmla="*/ 88 w 175"/>
                  <a:gd name="T1" fmla="*/ 16 h 29"/>
                  <a:gd name="T2" fmla="*/ 175 w 175"/>
                  <a:gd name="T3" fmla="*/ 0 h 29"/>
                  <a:gd name="T4" fmla="*/ 170 w 175"/>
                  <a:gd name="T5" fmla="*/ 16 h 29"/>
                  <a:gd name="T6" fmla="*/ 88 w 175"/>
                  <a:gd name="T7" fmla="*/ 29 h 29"/>
                  <a:gd name="T8" fmla="*/ 80 w 175"/>
                  <a:gd name="T9" fmla="*/ 29 h 29"/>
                  <a:gd name="T10" fmla="*/ 6 w 175"/>
                  <a:gd name="T11" fmla="*/ 19 h 29"/>
                  <a:gd name="T12" fmla="*/ 0 w 175"/>
                  <a:gd name="T13" fmla="*/ 3 h 29"/>
                  <a:gd name="T14" fmla="*/ 88 w 175"/>
                  <a:gd name="T15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9">
                    <a:moveTo>
                      <a:pt x="88" y="16"/>
                    </a:moveTo>
                    <a:cubicBezTo>
                      <a:pt x="135" y="14"/>
                      <a:pt x="163" y="5"/>
                      <a:pt x="175" y="0"/>
                    </a:cubicBezTo>
                    <a:cubicBezTo>
                      <a:pt x="174" y="5"/>
                      <a:pt x="172" y="11"/>
                      <a:pt x="170" y="16"/>
                    </a:cubicBezTo>
                    <a:cubicBezTo>
                      <a:pt x="154" y="22"/>
                      <a:pt x="127" y="28"/>
                      <a:pt x="88" y="29"/>
                    </a:cubicBezTo>
                    <a:cubicBezTo>
                      <a:pt x="85" y="29"/>
                      <a:pt x="83" y="29"/>
                      <a:pt x="80" y="29"/>
                    </a:cubicBezTo>
                    <a:cubicBezTo>
                      <a:pt x="50" y="29"/>
                      <a:pt x="24" y="24"/>
                      <a:pt x="6" y="19"/>
                    </a:cubicBezTo>
                    <a:cubicBezTo>
                      <a:pt x="4" y="13"/>
                      <a:pt x="2" y="8"/>
                      <a:pt x="0" y="3"/>
                    </a:cubicBezTo>
                    <a:cubicBezTo>
                      <a:pt x="18" y="9"/>
                      <a:pt x="49" y="16"/>
                      <a:pt x="88" y="16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627"/>
              <p:cNvSpPr/>
              <p:nvPr/>
            </p:nvSpPr>
            <p:spPr bwMode="auto">
              <a:xfrm>
                <a:off x="2023" y="2991"/>
                <a:ext cx="125" cy="16"/>
              </a:xfrm>
              <a:custGeom>
                <a:avLst/>
                <a:gdLst>
                  <a:gd name="T0" fmla="*/ 147 w 147"/>
                  <a:gd name="T1" fmla="*/ 3 h 19"/>
                  <a:gd name="T2" fmla="*/ 142 w 147"/>
                  <a:gd name="T3" fmla="*/ 14 h 19"/>
                  <a:gd name="T4" fmla="*/ 89 w 147"/>
                  <a:gd name="T5" fmla="*/ 19 h 19"/>
                  <a:gd name="T6" fmla="*/ 79 w 147"/>
                  <a:gd name="T7" fmla="*/ 19 h 19"/>
                  <a:gd name="T8" fmla="*/ 5 w 147"/>
                  <a:gd name="T9" fmla="*/ 10 h 19"/>
                  <a:gd name="T10" fmla="*/ 0 w 147"/>
                  <a:gd name="T11" fmla="*/ 0 h 19"/>
                  <a:gd name="T12" fmla="*/ 79 w 147"/>
                  <a:gd name="T13" fmla="*/ 10 h 19"/>
                  <a:gd name="T14" fmla="*/ 147 w 147"/>
                  <a:gd name="T1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19">
                    <a:moveTo>
                      <a:pt x="147" y="3"/>
                    </a:moveTo>
                    <a:cubicBezTo>
                      <a:pt x="146" y="7"/>
                      <a:pt x="144" y="10"/>
                      <a:pt x="142" y="14"/>
                    </a:cubicBezTo>
                    <a:cubicBezTo>
                      <a:pt x="131" y="17"/>
                      <a:pt x="113" y="19"/>
                      <a:pt x="89" y="19"/>
                    </a:cubicBezTo>
                    <a:cubicBezTo>
                      <a:pt x="86" y="19"/>
                      <a:pt x="83" y="19"/>
                      <a:pt x="79" y="19"/>
                    </a:cubicBezTo>
                    <a:cubicBezTo>
                      <a:pt x="46" y="18"/>
                      <a:pt x="21" y="14"/>
                      <a:pt x="5" y="10"/>
                    </a:cubicBezTo>
                    <a:cubicBezTo>
                      <a:pt x="3" y="7"/>
                      <a:pt x="1" y="3"/>
                      <a:pt x="0" y="0"/>
                    </a:cubicBezTo>
                    <a:cubicBezTo>
                      <a:pt x="15" y="4"/>
                      <a:pt x="42" y="9"/>
                      <a:pt x="79" y="10"/>
                    </a:cubicBezTo>
                    <a:cubicBezTo>
                      <a:pt x="115" y="11"/>
                      <a:pt x="137" y="7"/>
                      <a:pt x="147" y="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628"/>
              <p:cNvSpPr/>
              <p:nvPr/>
            </p:nvSpPr>
            <p:spPr bwMode="auto">
              <a:xfrm>
                <a:off x="2046" y="3029"/>
                <a:ext cx="82" cy="28"/>
              </a:xfrm>
              <a:custGeom>
                <a:avLst/>
                <a:gdLst>
                  <a:gd name="T0" fmla="*/ 52 w 96"/>
                  <a:gd name="T1" fmla="*/ 7 h 33"/>
                  <a:gd name="T2" fmla="*/ 96 w 96"/>
                  <a:gd name="T3" fmla="*/ 2 h 33"/>
                  <a:gd name="T4" fmla="*/ 50 w 96"/>
                  <a:gd name="T5" fmla="*/ 33 h 33"/>
                  <a:gd name="T6" fmla="*/ 0 w 96"/>
                  <a:gd name="T7" fmla="*/ 0 h 33"/>
                  <a:gd name="T8" fmla="*/ 52 w 96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33">
                    <a:moveTo>
                      <a:pt x="52" y="7"/>
                    </a:moveTo>
                    <a:cubicBezTo>
                      <a:pt x="69" y="7"/>
                      <a:pt x="87" y="4"/>
                      <a:pt x="96" y="2"/>
                    </a:cubicBezTo>
                    <a:cubicBezTo>
                      <a:pt x="83" y="20"/>
                      <a:pt x="67" y="32"/>
                      <a:pt x="50" y="33"/>
                    </a:cubicBezTo>
                    <a:cubicBezTo>
                      <a:pt x="32" y="33"/>
                      <a:pt x="15" y="19"/>
                      <a:pt x="0" y="0"/>
                    </a:cubicBezTo>
                    <a:cubicBezTo>
                      <a:pt x="11" y="3"/>
                      <a:pt x="32" y="8"/>
                      <a:pt x="52" y="7"/>
                    </a:cubicBezTo>
                    <a:close/>
                  </a:path>
                </a:pathLst>
              </a:custGeom>
              <a:solidFill>
                <a:srgbClr val="00A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629"/>
              <p:cNvSpPr/>
              <p:nvPr/>
            </p:nvSpPr>
            <p:spPr bwMode="auto">
              <a:xfrm>
                <a:off x="1919" y="2790"/>
                <a:ext cx="333" cy="170"/>
              </a:xfrm>
              <a:custGeom>
                <a:avLst/>
                <a:gdLst>
                  <a:gd name="T0" fmla="*/ 60 w 391"/>
                  <a:gd name="T1" fmla="*/ 97 h 200"/>
                  <a:gd name="T2" fmla="*/ 68 w 391"/>
                  <a:gd name="T3" fmla="*/ 28 h 200"/>
                  <a:gd name="T4" fmla="*/ 134 w 391"/>
                  <a:gd name="T5" fmla="*/ 73 h 200"/>
                  <a:gd name="T6" fmla="*/ 177 w 391"/>
                  <a:gd name="T7" fmla="*/ 0 h 200"/>
                  <a:gd name="T8" fmla="*/ 218 w 391"/>
                  <a:gd name="T9" fmla="*/ 71 h 200"/>
                  <a:gd name="T10" fmla="*/ 285 w 391"/>
                  <a:gd name="T11" fmla="*/ 13 h 200"/>
                  <a:gd name="T12" fmla="*/ 311 w 391"/>
                  <a:gd name="T13" fmla="*/ 96 h 200"/>
                  <a:gd name="T14" fmla="*/ 388 w 391"/>
                  <a:gd name="T15" fmla="*/ 87 h 200"/>
                  <a:gd name="T16" fmla="*/ 307 w 391"/>
                  <a:gd name="T17" fmla="*/ 179 h 200"/>
                  <a:gd name="T18" fmla="*/ 184 w 391"/>
                  <a:gd name="T19" fmla="*/ 199 h 200"/>
                  <a:gd name="T20" fmla="*/ 0 w 391"/>
                  <a:gd name="T21" fmla="*/ 81 h 200"/>
                  <a:gd name="T22" fmla="*/ 60 w 391"/>
                  <a:gd name="T23" fmla="*/ 9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1" h="200">
                    <a:moveTo>
                      <a:pt x="60" y="97"/>
                    </a:moveTo>
                    <a:cubicBezTo>
                      <a:pt x="61" y="74"/>
                      <a:pt x="59" y="50"/>
                      <a:pt x="68" y="28"/>
                    </a:cubicBezTo>
                    <a:cubicBezTo>
                      <a:pt x="91" y="36"/>
                      <a:pt x="119" y="55"/>
                      <a:pt x="134" y="73"/>
                    </a:cubicBezTo>
                    <a:cubicBezTo>
                      <a:pt x="143" y="46"/>
                      <a:pt x="156" y="19"/>
                      <a:pt x="177" y="0"/>
                    </a:cubicBezTo>
                    <a:cubicBezTo>
                      <a:pt x="197" y="18"/>
                      <a:pt x="211" y="46"/>
                      <a:pt x="218" y="71"/>
                    </a:cubicBezTo>
                    <a:cubicBezTo>
                      <a:pt x="234" y="47"/>
                      <a:pt x="257" y="21"/>
                      <a:pt x="285" y="13"/>
                    </a:cubicBezTo>
                    <a:cubicBezTo>
                      <a:pt x="300" y="40"/>
                      <a:pt x="306" y="67"/>
                      <a:pt x="311" y="96"/>
                    </a:cubicBezTo>
                    <a:cubicBezTo>
                      <a:pt x="335" y="88"/>
                      <a:pt x="362" y="82"/>
                      <a:pt x="388" y="87"/>
                    </a:cubicBezTo>
                    <a:cubicBezTo>
                      <a:pt x="391" y="87"/>
                      <a:pt x="361" y="151"/>
                      <a:pt x="307" y="179"/>
                    </a:cubicBezTo>
                    <a:cubicBezTo>
                      <a:pt x="270" y="198"/>
                      <a:pt x="225" y="200"/>
                      <a:pt x="184" y="199"/>
                    </a:cubicBezTo>
                    <a:cubicBezTo>
                      <a:pt x="109" y="198"/>
                      <a:pt x="0" y="175"/>
                      <a:pt x="0" y="81"/>
                    </a:cubicBezTo>
                    <a:cubicBezTo>
                      <a:pt x="20" y="80"/>
                      <a:pt x="41" y="91"/>
                      <a:pt x="60" y="97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630"/>
              <p:cNvSpPr/>
              <p:nvPr/>
            </p:nvSpPr>
            <p:spPr bwMode="auto">
              <a:xfrm>
                <a:off x="1919" y="2842"/>
                <a:ext cx="333" cy="118"/>
              </a:xfrm>
              <a:custGeom>
                <a:avLst/>
                <a:gdLst>
                  <a:gd name="T0" fmla="*/ 26 w 391"/>
                  <a:gd name="T1" fmla="*/ 47 h 139"/>
                  <a:gd name="T2" fmla="*/ 79 w 391"/>
                  <a:gd name="T3" fmla="*/ 66 h 139"/>
                  <a:gd name="T4" fmla="*/ 103 w 391"/>
                  <a:gd name="T5" fmla="*/ 7 h 139"/>
                  <a:gd name="T6" fmla="*/ 155 w 391"/>
                  <a:gd name="T7" fmla="*/ 56 h 139"/>
                  <a:gd name="T8" fmla="*/ 199 w 391"/>
                  <a:gd name="T9" fmla="*/ 1 h 139"/>
                  <a:gd name="T10" fmla="*/ 236 w 391"/>
                  <a:gd name="T11" fmla="*/ 60 h 139"/>
                  <a:gd name="T12" fmla="*/ 288 w 391"/>
                  <a:gd name="T13" fmla="*/ 10 h 139"/>
                  <a:gd name="T14" fmla="*/ 310 w 391"/>
                  <a:gd name="T15" fmla="*/ 72 h 139"/>
                  <a:gd name="T16" fmla="*/ 329 w 391"/>
                  <a:gd name="T17" fmla="*/ 67 h 139"/>
                  <a:gd name="T18" fmla="*/ 388 w 391"/>
                  <a:gd name="T19" fmla="*/ 26 h 139"/>
                  <a:gd name="T20" fmla="*/ 307 w 391"/>
                  <a:gd name="T21" fmla="*/ 118 h 139"/>
                  <a:gd name="T22" fmla="*/ 184 w 391"/>
                  <a:gd name="T23" fmla="*/ 138 h 139"/>
                  <a:gd name="T24" fmla="*/ 0 w 391"/>
                  <a:gd name="T25" fmla="*/ 20 h 139"/>
                  <a:gd name="T26" fmla="*/ 26 w 391"/>
                  <a:gd name="T27" fmla="*/ 4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1" h="139">
                    <a:moveTo>
                      <a:pt x="26" y="47"/>
                    </a:moveTo>
                    <a:cubicBezTo>
                      <a:pt x="46" y="58"/>
                      <a:pt x="61" y="63"/>
                      <a:pt x="79" y="66"/>
                    </a:cubicBezTo>
                    <a:cubicBezTo>
                      <a:pt x="82" y="46"/>
                      <a:pt x="95" y="16"/>
                      <a:pt x="103" y="7"/>
                    </a:cubicBezTo>
                    <a:cubicBezTo>
                      <a:pt x="120" y="19"/>
                      <a:pt x="146" y="37"/>
                      <a:pt x="155" y="56"/>
                    </a:cubicBezTo>
                    <a:cubicBezTo>
                      <a:pt x="159" y="46"/>
                      <a:pt x="194" y="0"/>
                      <a:pt x="199" y="1"/>
                    </a:cubicBezTo>
                    <a:cubicBezTo>
                      <a:pt x="208" y="3"/>
                      <a:pt x="229" y="45"/>
                      <a:pt x="236" y="60"/>
                    </a:cubicBezTo>
                    <a:cubicBezTo>
                      <a:pt x="246" y="37"/>
                      <a:pt x="263" y="16"/>
                      <a:pt x="288" y="10"/>
                    </a:cubicBezTo>
                    <a:cubicBezTo>
                      <a:pt x="299" y="29"/>
                      <a:pt x="307" y="50"/>
                      <a:pt x="310" y="72"/>
                    </a:cubicBezTo>
                    <a:cubicBezTo>
                      <a:pt x="317" y="71"/>
                      <a:pt x="323" y="69"/>
                      <a:pt x="329" y="67"/>
                    </a:cubicBezTo>
                    <a:cubicBezTo>
                      <a:pt x="347" y="59"/>
                      <a:pt x="368" y="42"/>
                      <a:pt x="388" y="26"/>
                    </a:cubicBezTo>
                    <a:cubicBezTo>
                      <a:pt x="391" y="26"/>
                      <a:pt x="361" y="90"/>
                      <a:pt x="307" y="118"/>
                    </a:cubicBezTo>
                    <a:cubicBezTo>
                      <a:pt x="270" y="137"/>
                      <a:pt x="225" y="139"/>
                      <a:pt x="184" y="138"/>
                    </a:cubicBezTo>
                    <a:cubicBezTo>
                      <a:pt x="109" y="137"/>
                      <a:pt x="0" y="114"/>
                      <a:pt x="0" y="20"/>
                    </a:cubicBezTo>
                    <a:cubicBezTo>
                      <a:pt x="2" y="27"/>
                      <a:pt x="21" y="44"/>
                      <a:pt x="26" y="47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631"/>
              <p:cNvSpPr/>
              <p:nvPr/>
            </p:nvSpPr>
            <p:spPr bwMode="auto">
              <a:xfrm>
                <a:off x="2354" y="3207"/>
                <a:ext cx="50" cy="93"/>
              </a:xfrm>
              <a:custGeom>
                <a:avLst/>
                <a:gdLst>
                  <a:gd name="T0" fmla="*/ 7 w 59"/>
                  <a:gd name="T1" fmla="*/ 102 h 109"/>
                  <a:gd name="T2" fmla="*/ 15 w 59"/>
                  <a:gd name="T3" fmla="*/ 0 h 109"/>
                  <a:gd name="T4" fmla="*/ 7 w 59"/>
                  <a:gd name="T5" fmla="*/ 10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109">
                    <a:moveTo>
                      <a:pt x="7" y="102"/>
                    </a:moveTo>
                    <a:cubicBezTo>
                      <a:pt x="0" y="78"/>
                      <a:pt x="10" y="10"/>
                      <a:pt x="15" y="0"/>
                    </a:cubicBezTo>
                    <a:cubicBezTo>
                      <a:pt x="59" y="49"/>
                      <a:pt x="49" y="109"/>
                      <a:pt x="7" y="102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632"/>
              <p:cNvSpPr/>
              <p:nvPr/>
            </p:nvSpPr>
            <p:spPr bwMode="auto">
              <a:xfrm>
                <a:off x="2318" y="3207"/>
                <a:ext cx="52" cy="87"/>
              </a:xfrm>
              <a:custGeom>
                <a:avLst/>
                <a:gdLst>
                  <a:gd name="T0" fmla="*/ 57 w 61"/>
                  <a:gd name="T1" fmla="*/ 0 h 102"/>
                  <a:gd name="T2" fmla="*/ 49 w 61"/>
                  <a:gd name="T3" fmla="*/ 102 h 102"/>
                  <a:gd name="T4" fmla="*/ 57 w 61"/>
                  <a:gd name="T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102">
                    <a:moveTo>
                      <a:pt x="57" y="0"/>
                    </a:moveTo>
                    <a:cubicBezTo>
                      <a:pt x="61" y="25"/>
                      <a:pt x="58" y="89"/>
                      <a:pt x="49" y="102"/>
                    </a:cubicBezTo>
                    <a:cubicBezTo>
                      <a:pt x="0" y="81"/>
                      <a:pt x="35" y="16"/>
                      <a:pt x="5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633"/>
              <p:cNvSpPr/>
              <p:nvPr/>
            </p:nvSpPr>
            <p:spPr bwMode="auto">
              <a:xfrm>
                <a:off x="3196" y="3311"/>
                <a:ext cx="75" cy="41"/>
              </a:xfrm>
              <a:custGeom>
                <a:avLst/>
                <a:gdLst>
                  <a:gd name="T0" fmla="*/ 78 w 88"/>
                  <a:gd name="T1" fmla="*/ 45 h 48"/>
                  <a:gd name="T2" fmla="*/ 0 w 88"/>
                  <a:gd name="T3" fmla="*/ 29 h 48"/>
                  <a:gd name="T4" fmla="*/ 78 w 88"/>
                  <a:gd name="T5" fmla="*/ 4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78" y="45"/>
                    </a:moveTo>
                    <a:cubicBezTo>
                      <a:pt x="59" y="48"/>
                      <a:pt x="7" y="34"/>
                      <a:pt x="0" y="29"/>
                    </a:cubicBezTo>
                    <a:cubicBezTo>
                      <a:pt x="42" y="0"/>
                      <a:pt x="88" y="12"/>
                      <a:pt x="78" y="45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634"/>
              <p:cNvSpPr/>
              <p:nvPr/>
            </p:nvSpPr>
            <p:spPr bwMode="auto">
              <a:xfrm>
                <a:off x="3196" y="3336"/>
                <a:ext cx="67" cy="44"/>
              </a:xfrm>
              <a:custGeom>
                <a:avLst/>
                <a:gdLst>
                  <a:gd name="T0" fmla="*/ 78 w 78"/>
                  <a:gd name="T1" fmla="*/ 16 h 52"/>
                  <a:gd name="T2" fmla="*/ 0 w 78"/>
                  <a:gd name="T3" fmla="*/ 0 h 52"/>
                  <a:gd name="T4" fmla="*/ 78 w 78"/>
                  <a:gd name="T5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2">
                    <a:moveTo>
                      <a:pt x="78" y="16"/>
                    </a:moveTo>
                    <a:cubicBezTo>
                      <a:pt x="58" y="52"/>
                      <a:pt x="10" y="19"/>
                      <a:pt x="0" y="0"/>
                    </a:cubicBezTo>
                    <a:cubicBezTo>
                      <a:pt x="20" y="0"/>
                      <a:pt x="69" y="7"/>
                      <a:pt x="78" y="16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635"/>
              <p:cNvSpPr/>
              <p:nvPr/>
            </p:nvSpPr>
            <p:spPr bwMode="auto">
              <a:xfrm>
                <a:off x="3263" y="3310"/>
                <a:ext cx="75" cy="41"/>
              </a:xfrm>
              <a:custGeom>
                <a:avLst/>
                <a:gdLst>
                  <a:gd name="T0" fmla="*/ 88 w 88"/>
                  <a:gd name="T1" fmla="*/ 29 h 48"/>
                  <a:gd name="T2" fmla="*/ 10 w 88"/>
                  <a:gd name="T3" fmla="*/ 45 h 48"/>
                  <a:gd name="T4" fmla="*/ 88 w 88"/>
                  <a:gd name="T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8">
                    <a:moveTo>
                      <a:pt x="88" y="29"/>
                    </a:moveTo>
                    <a:cubicBezTo>
                      <a:pt x="81" y="34"/>
                      <a:pt x="28" y="48"/>
                      <a:pt x="10" y="45"/>
                    </a:cubicBezTo>
                    <a:cubicBezTo>
                      <a:pt x="0" y="13"/>
                      <a:pt x="46" y="0"/>
                      <a:pt x="88" y="29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636"/>
              <p:cNvSpPr/>
              <p:nvPr/>
            </p:nvSpPr>
            <p:spPr bwMode="auto">
              <a:xfrm>
                <a:off x="3271" y="3334"/>
                <a:ext cx="67" cy="45"/>
              </a:xfrm>
              <a:custGeom>
                <a:avLst/>
                <a:gdLst>
                  <a:gd name="T0" fmla="*/ 78 w 78"/>
                  <a:gd name="T1" fmla="*/ 0 h 52"/>
                  <a:gd name="T2" fmla="*/ 0 w 78"/>
                  <a:gd name="T3" fmla="*/ 16 h 52"/>
                  <a:gd name="T4" fmla="*/ 78 w 78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2">
                    <a:moveTo>
                      <a:pt x="78" y="0"/>
                    </a:moveTo>
                    <a:cubicBezTo>
                      <a:pt x="68" y="19"/>
                      <a:pt x="20" y="52"/>
                      <a:pt x="0" y="16"/>
                    </a:cubicBezTo>
                    <a:cubicBezTo>
                      <a:pt x="9" y="7"/>
                      <a:pt x="58" y="0"/>
                      <a:pt x="78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637"/>
              <p:cNvSpPr/>
              <p:nvPr/>
            </p:nvSpPr>
            <p:spPr bwMode="auto">
              <a:xfrm>
                <a:off x="2997" y="3348"/>
                <a:ext cx="85" cy="51"/>
              </a:xfrm>
              <a:custGeom>
                <a:avLst/>
                <a:gdLst>
                  <a:gd name="T0" fmla="*/ 79 w 100"/>
                  <a:gd name="T1" fmla="*/ 60 h 60"/>
                  <a:gd name="T2" fmla="*/ 0 w 100"/>
                  <a:gd name="T3" fmla="*/ 17 h 60"/>
                  <a:gd name="T4" fmla="*/ 79 w 100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0">
                    <a:moveTo>
                      <a:pt x="79" y="60"/>
                    </a:moveTo>
                    <a:cubicBezTo>
                      <a:pt x="58" y="57"/>
                      <a:pt x="6" y="24"/>
                      <a:pt x="0" y="17"/>
                    </a:cubicBezTo>
                    <a:cubicBezTo>
                      <a:pt x="55" y="0"/>
                      <a:pt x="100" y="29"/>
                      <a:pt x="79" y="60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638"/>
              <p:cNvSpPr/>
              <p:nvPr/>
            </p:nvSpPr>
            <p:spPr bwMode="auto">
              <a:xfrm>
                <a:off x="2997" y="3363"/>
                <a:ext cx="68" cy="63"/>
              </a:xfrm>
              <a:custGeom>
                <a:avLst/>
                <a:gdLst>
                  <a:gd name="T0" fmla="*/ 79 w 79"/>
                  <a:gd name="T1" fmla="*/ 43 h 74"/>
                  <a:gd name="T2" fmla="*/ 0 w 79"/>
                  <a:gd name="T3" fmla="*/ 0 h 74"/>
                  <a:gd name="T4" fmla="*/ 79 w 79"/>
                  <a:gd name="T5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74">
                    <a:moveTo>
                      <a:pt x="79" y="43"/>
                    </a:moveTo>
                    <a:cubicBezTo>
                      <a:pt x="45" y="74"/>
                      <a:pt x="5" y="23"/>
                      <a:pt x="0" y="0"/>
                    </a:cubicBezTo>
                    <a:cubicBezTo>
                      <a:pt x="22" y="6"/>
                      <a:pt x="72" y="31"/>
                      <a:pt x="79" y="43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639"/>
              <p:cNvSpPr/>
              <p:nvPr/>
            </p:nvSpPr>
            <p:spPr bwMode="auto">
              <a:xfrm>
                <a:off x="3054" y="3346"/>
                <a:ext cx="85" cy="52"/>
              </a:xfrm>
              <a:custGeom>
                <a:avLst/>
                <a:gdLst>
                  <a:gd name="T0" fmla="*/ 99 w 99"/>
                  <a:gd name="T1" fmla="*/ 14 h 62"/>
                  <a:gd name="T2" fmla="*/ 23 w 99"/>
                  <a:gd name="T3" fmla="*/ 62 h 62"/>
                  <a:gd name="T4" fmla="*/ 99 w 99"/>
                  <a:gd name="T5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62">
                    <a:moveTo>
                      <a:pt x="99" y="14"/>
                    </a:moveTo>
                    <a:cubicBezTo>
                      <a:pt x="93" y="22"/>
                      <a:pt x="44" y="58"/>
                      <a:pt x="23" y="62"/>
                    </a:cubicBezTo>
                    <a:cubicBezTo>
                      <a:pt x="0" y="32"/>
                      <a:pt x="43" y="0"/>
                      <a:pt x="99" y="14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640"/>
              <p:cNvSpPr/>
              <p:nvPr/>
            </p:nvSpPr>
            <p:spPr bwMode="auto">
              <a:xfrm>
                <a:off x="3074" y="3357"/>
                <a:ext cx="65" cy="67"/>
              </a:xfrm>
              <a:custGeom>
                <a:avLst/>
                <a:gdLst>
                  <a:gd name="T0" fmla="*/ 76 w 76"/>
                  <a:gd name="T1" fmla="*/ 0 h 78"/>
                  <a:gd name="T2" fmla="*/ 0 w 76"/>
                  <a:gd name="T3" fmla="*/ 48 h 78"/>
                  <a:gd name="T4" fmla="*/ 76 w 76"/>
                  <a:gd name="T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78">
                    <a:moveTo>
                      <a:pt x="76" y="0"/>
                    </a:moveTo>
                    <a:cubicBezTo>
                      <a:pt x="72" y="24"/>
                      <a:pt x="36" y="78"/>
                      <a:pt x="0" y="48"/>
                    </a:cubicBezTo>
                    <a:cubicBezTo>
                      <a:pt x="6" y="36"/>
                      <a:pt x="54" y="7"/>
                      <a:pt x="76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641"/>
              <p:cNvSpPr/>
              <p:nvPr/>
            </p:nvSpPr>
            <p:spPr bwMode="auto">
              <a:xfrm>
                <a:off x="3471" y="3035"/>
                <a:ext cx="73" cy="55"/>
              </a:xfrm>
              <a:custGeom>
                <a:avLst/>
                <a:gdLst>
                  <a:gd name="T0" fmla="*/ 46 w 86"/>
                  <a:gd name="T1" fmla="*/ 11 h 65"/>
                  <a:gd name="T2" fmla="*/ 86 w 86"/>
                  <a:gd name="T3" fmla="*/ 0 h 65"/>
                  <a:gd name="T4" fmla="*/ 45 w 86"/>
                  <a:gd name="T5" fmla="*/ 64 h 65"/>
                  <a:gd name="T6" fmla="*/ 0 w 86"/>
                  <a:gd name="T7" fmla="*/ 3 h 65"/>
                  <a:gd name="T8" fmla="*/ 46 w 86"/>
                  <a:gd name="T9" fmla="*/ 1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5">
                    <a:moveTo>
                      <a:pt x="46" y="11"/>
                    </a:moveTo>
                    <a:cubicBezTo>
                      <a:pt x="74" y="11"/>
                      <a:pt x="86" y="0"/>
                      <a:pt x="86" y="0"/>
                    </a:cubicBezTo>
                    <a:cubicBezTo>
                      <a:pt x="86" y="12"/>
                      <a:pt x="69" y="64"/>
                      <a:pt x="45" y="64"/>
                    </a:cubicBezTo>
                    <a:cubicBezTo>
                      <a:pt x="21" y="65"/>
                      <a:pt x="1" y="12"/>
                      <a:pt x="0" y="3"/>
                    </a:cubicBezTo>
                    <a:cubicBezTo>
                      <a:pt x="0" y="3"/>
                      <a:pt x="18" y="12"/>
                      <a:pt x="46" y="1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642"/>
              <p:cNvSpPr/>
              <p:nvPr/>
            </p:nvSpPr>
            <p:spPr bwMode="auto">
              <a:xfrm>
                <a:off x="2244" y="3255"/>
                <a:ext cx="138" cy="88"/>
              </a:xfrm>
              <a:custGeom>
                <a:avLst/>
                <a:gdLst>
                  <a:gd name="T0" fmla="*/ 122 w 162"/>
                  <a:gd name="T1" fmla="*/ 103 h 103"/>
                  <a:gd name="T2" fmla="*/ 0 w 162"/>
                  <a:gd name="T3" fmla="*/ 18 h 103"/>
                  <a:gd name="T4" fmla="*/ 122 w 162"/>
                  <a:gd name="T5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" h="103">
                    <a:moveTo>
                      <a:pt x="122" y="103"/>
                    </a:moveTo>
                    <a:cubicBezTo>
                      <a:pt x="88" y="94"/>
                      <a:pt x="8" y="31"/>
                      <a:pt x="0" y="18"/>
                    </a:cubicBezTo>
                    <a:cubicBezTo>
                      <a:pt x="93" y="0"/>
                      <a:pt x="162" y="55"/>
                      <a:pt x="122" y="103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643"/>
              <p:cNvSpPr/>
              <p:nvPr/>
            </p:nvSpPr>
            <p:spPr bwMode="auto">
              <a:xfrm>
                <a:off x="2244" y="3271"/>
                <a:ext cx="104" cy="111"/>
              </a:xfrm>
              <a:custGeom>
                <a:avLst/>
                <a:gdLst>
                  <a:gd name="T0" fmla="*/ 122 w 122"/>
                  <a:gd name="T1" fmla="*/ 85 h 131"/>
                  <a:gd name="T2" fmla="*/ 0 w 122"/>
                  <a:gd name="T3" fmla="*/ 0 h 131"/>
                  <a:gd name="T4" fmla="*/ 122 w 122"/>
                  <a:gd name="T5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31">
                    <a:moveTo>
                      <a:pt x="122" y="85"/>
                    </a:moveTo>
                    <a:cubicBezTo>
                      <a:pt x="61" y="131"/>
                      <a:pt x="4" y="39"/>
                      <a:pt x="0" y="0"/>
                    </a:cubicBezTo>
                    <a:cubicBezTo>
                      <a:pt x="35" y="14"/>
                      <a:pt x="112" y="64"/>
                      <a:pt x="122" y="85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644"/>
              <p:cNvSpPr/>
              <p:nvPr/>
            </p:nvSpPr>
            <p:spPr bwMode="auto">
              <a:xfrm>
                <a:off x="2348" y="3264"/>
                <a:ext cx="121" cy="76"/>
              </a:xfrm>
              <a:custGeom>
                <a:avLst/>
                <a:gdLst>
                  <a:gd name="T0" fmla="*/ 142 w 142"/>
                  <a:gd name="T1" fmla="*/ 16 h 90"/>
                  <a:gd name="T2" fmla="*/ 35 w 142"/>
                  <a:gd name="T3" fmla="*/ 90 h 90"/>
                  <a:gd name="T4" fmla="*/ 142 w 142"/>
                  <a:gd name="T5" fmla="*/ 1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2" h="90">
                    <a:moveTo>
                      <a:pt x="142" y="16"/>
                    </a:moveTo>
                    <a:cubicBezTo>
                      <a:pt x="135" y="28"/>
                      <a:pt x="65" y="83"/>
                      <a:pt x="35" y="90"/>
                    </a:cubicBezTo>
                    <a:cubicBezTo>
                      <a:pt x="0" y="49"/>
                      <a:pt x="60" y="0"/>
                      <a:pt x="142" y="16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645"/>
              <p:cNvSpPr/>
              <p:nvPr/>
            </p:nvSpPr>
            <p:spPr bwMode="auto">
              <a:xfrm>
                <a:off x="2378" y="3277"/>
                <a:ext cx="91" cy="98"/>
              </a:xfrm>
              <a:custGeom>
                <a:avLst/>
                <a:gdLst>
                  <a:gd name="T0" fmla="*/ 107 w 107"/>
                  <a:gd name="T1" fmla="*/ 0 h 115"/>
                  <a:gd name="T2" fmla="*/ 0 w 107"/>
                  <a:gd name="T3" fmla="*/ 74 h 115"/>
                  <a:gd name="T4" fmla="*/ 107 w 107"/>
                  <a:gd name="T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7" h="115">
                    <a:moveTo>
                      <a:pt x="107" y="0"/>
                    </a:moveTo>
                    <a:cubicBezTo>
                      <a:pt x="104" y="34"/>
                      <a:pt x="54" y="115"/>
                      <a:pt x="0" y="74"/>
                    </a:cubicBezTo>
                    <a:cubicBezTo>
                      <a:pt x="9" y="56"/>
                      <a:pt x="77" y="12"/>
                      <a:pt x="107" y="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646"/>
              <p:cNvSpPr/>
              <p:nvPr/>
            </p:nvSpPr>
            <p:spPr bwMode="auto">
              <a:xfrm>
                <a:off x="3324" y="2724"/>
                <a:ext cx="351" cy="338"/>
              </a:xfrm>
              <a:custGeom>
                <a:avLst/>
                <a:gdLst>
                  <a:gd name="T0" fmla="*/ 153 w 412"/>
                  <a:gd name="T1" fmla="*/ 16 h 397"/>
                  <a:gd name="T2" fmla="*/ 264 w 412"/>
                  <a:gd name="T3" fmla="*/ 36 h 397"/>
                  <a:gd name="T4" fmla="*/ 369 w 412"/>
                  <a:gd name="T5" fmla="*/ 24 h 397"/>
                  <a:gd name="T6" fmla="*/ 391 w 412"/>
                  <a:gd name="T7" fmla="*/ 121 h 397"/>
                  <a:gd name="T8" fmla="*/ 318 w 412"/>
                  <a:gd name="T9" fmla="*/ 180 h 397"/>
                  <a:gd name="T10" fmla="*/ 292 w 412"/>
                  <a:gd name="T11" fmla="*/ 337 h 397"/>
                  <a:gd name="T12" fmla="*/ 153 w 412"/>
                  <a:gd name="T13" fmla="*/ 355 h 397"/>
                  <a:gd name="T14" fmla="*/ 111 w 412"/>
                  <a:gd name="T15" fmla="*/ 194 h 397"/>
                  <a:gd name="T16" fmla="*/ 98 w 412"/>
                  <a:gd name="T17" fmla="*/ 116 h 397"/>
                  <a:gd name="T18" fmla="*/ 56 w 412"/>
                  <a:gd name="T19" fmla="*/ 139 h 397"/>
                  <a:gd name="T20" fmla="*/ 153 w 412"/>
                  <a:gd name="T21" fmla="*/ 16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2" h="397">
                    <a:moveTo>
                      <a:pt x="153" y="16"/>
                    </a:moveTo>
                    <a:cubicBezTo>
                      <a:pt x="189" y="22"/>
                      <a:pt x="226" y="37"/>
                      <a:pt x="264" y="36"/>
                    </a:cubicBezTo>
                    <a:cubicBezTo>
                      <a:pt x="298" y="34"/>
                      <a:pt x="335" y="9"/>
                      <a:pt x="369" y="24"/>
                    </a:cubicBezTo>
                    <a:cubicBezTo>
                      <a:pt x="406" y="41"/>
                      <a:pt x="412" y="89"/>
                      <a:pt x="391" y="121"/>
                    </a:cubicBezTo>
                    <a:cubicBezTo>
                      <a:pt x="374" y="51"/>
                      <a:pt x="322" y="128"/>
                      <a:pt x="318" y="180"/>
                    </a:cubicBezTo>
                    <a:cubicBezTo>
                      <a:pt x="314" y="232"/>
                      <a:pt x="321" y="289"/>
                      <a:pt x="292" y="337"/>
                    </a:cubicBezTo>
                    <a:cubicBezTo>
                      <a:pt x="263" y="385"/>
                      <a:pt x="194" y="397"/>
                      <a:pt x="153" y="355"/>
                    </a:cubicBezTo>
                    <a:cubicBezTo>
                      <a:pt x="113" y="314"/>
                      <a:pt x="109" y="248"/>
                      <a:pt x="111" y="194"/>
                    </a:cubicBezTo>
                    <a:cubicBezTo>
                      <a:pt x="113" y="169"/>
                      <a:pt x="115" y="138"/>
                      <a:pt x="98" y="116"/>
                    </a:cubicBezTo>
                    <a:cubicBezTo>
                      <a:pt x="77" y="88"/>
                      <a:pt x="57" y="112"/>
                      <a:pt x="56" y="139"/>
                    </a:cubicBezTo>
                    <a:cubicBezTo>
                      <a:pt x="0" y="62"/>
                      <a:pt x="69" y="0"/>
                      <a:pt x="153" y="16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647"/>
              <p:cNvSpPr/>
              <p:nvPr/>
            </p:nvSpPr>
            <p:spPr bwMode="auto">
              <a:xfrm>
                <a:off x="3397" y="2733"/>
                <a:ext cx="218" cy="73"/>
              </a:xfrm>
              <a:custGeom>
                <a:avLst/>
                <a:gdLst>
                  <a:gd name="T0" fmla="*/ 84 w 256"/>
                  <a:gd name="T1" fmla="*/ 25 h 86"/>
                  <a:gd name="T2" fmla="*/ 212 w 256"/>
                  <a:gd name="T3" fmla="*/ 34 h 86"/>
                  <a:gd name="T4" fmla="*/ 247 w 256"/>
                  <a:gd name="T5" fmla="*/ 29 h 86"/>
                  <a:gd name="T6" fmla="*/ 249 w 256"/>
                  <a:gd name="T7" fmla="*/ 54 h 86"/>
                  <a:gd name="T8" fmla="*/ 156 w 256"/>
                  <a:gd name="T9" fmla="*/ 76 h 86"/>
                  <a:gd name="T10" fmla="*/ 70 w 256"/>
                  <a:gd name="T11" fmla="*/ 80 h 86"/>
                  <a:gd name="T12" fmla="*/ 8 w 256"/>
                  <a:gd name="T13" fmla="*/ 42 h 86"/>
                  <a:gd name="T14" fmla="*/ 84 w 256"/>
                  <a:gd name="T15" fmla="*/ 2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" h="86">
                    <a:moveTo>
                      <a:pt x="84" y="25"/>
                    </a:moveTo>
                    <a:cubicBezTo>
                      <a:pt x="126" y="39"/>
                      <a:pt x="169" y="49"/>
                      <a:pt x="212" y="34"/>
                    </a:cubicBezTo>
                    <a:cubicBezTo>
                      <a:pt x="221" y="31"/>
                      <a:pt x="237" y="24"/>
                      <a:pt x="247" y="29"/>
                    </a:cubicBezTo>
                    <a:cubicBezTo>
                      <a:pt x="256" y="35"/>
                      <a:pt x="256" y="46"/>
                      <a:pt x="249" y="54"/>
                    </a:cubicBezTo>
                    <a:cubicBezTo>
                      <a:pt x="233" y="73"/>
                      <a:pt x="179" y="70"/>
                      <a:pt x="156" y="76"/>
                    </a:cubicBezTo>
                    <a:cubicBezTo>
                      <a:pt x="127" y="84"/>
                      <a:pt x="98" y="86"/>
                      <a:pt x="70" y="80"/>
                    </a:cubicBezTo>
                    <a:cubicBezTo>
                      <a:pt x="50" y="76"/>
                      <a:pt x="13" y="66"/>
                      <a:pt x="8" y="42"/>
                    </a:cubicBezTo>
                    <a:cubicBezTo>
                      <a:pt x="0" y="0"/>
                      <a:pt x="66" y="19"/>
                      <a:pt x="84" y="25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648"/>
              <p:cNvSpPr/>
              <p:nvPr/>
            </p:nvSpPr>
            <p:spPr bwMode="auto">
              <a:xfrm>
                <a:off x="3556" y="2831"/>
                <a:ext cx="37" cy="187"/>
              </a:xfrm>
              <a:custGeom>
                <a:avLst/>
                <a:gdLst>
                  <a:gd name="T0" fmla="*/ 21 w 43"/>
                  <a:gd name="T1" fmla="*/ 168 h 220"/>
                  <a:gd name="T2" fmla="*/ 25 w 43"/>
                  <a:gd name="T3" fmla="*/ 111 h 220"/>
                  <a:gd name="T4" fmla="*/ 24 w 43"/>
                  <a:gd name="T5" fmla="*/ 82 h 220"/>
                  <a:gd name="T6" fmla="*/ 24 w 43"/>
                  <a:gd name="T7" fmla="*/ 53 h 220"/>
                  <a:gd name="T8" fmla="*/ 28 w 43"/>
                  <a:gd name="T9" fmla="*/ 24 h 220"/>
                  <a:gd name="T10" fmla="*/ 43 w 43"/>
                  <a:gd name="T11" fmla="*/ 0 h 220"/>
                  <a:gd name="T12" fmla="*/ 31 w 43"/>
                  <a:gd name="T13" fmla="*/ 25 h 220"/>
                  <a:gd name="T14" fmla="*/ 30 w 43"/>
                  <a:gd name="T15" fmla="*/ 53 h 220"/>
                  <a:gd name="T16" fmla="*/ 31 w 43"/>
                  <a:gd name="T17" fmla="*/ 82 h 220"/>
                  <a:gd name="T18" fmla="*/ 32 w 43"/>
                  <a:gd name="T19" fmla="*/ 111 h 220"/>
                  <a:gd name="T20" fmla="*/ 27 w 43"/>
                  <a:gd name="T21" fmla="*/ 169 h 220"/>
                  <a:gd name="T22" fmla="*/ 17 w 43"/>
                  <a:gd name="T23" fmla="*/ 196 h 220"/>
                  <a:gd name="T24" fmla="*/ 0 w 43"/>
                  <a:gd name="T25" fmla="*/ 220 h 220"/>
                  <a:gd name="T26" fmla="*/ 13 w 43"/>
                  <a:gd name="T27" fmla="*/ 195 h 220"/>
                  <a:gd name="T28" fmla="*/ 21 w 43"/>
                  <a:gd name="T29" fmla="*/ 16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220">
                    <a:moveTo>
                      <a:pt x="21" y="168"/>
                    </a:moveTo>
                    <a:cubicBezTo>
                      <a:pt x="25" y="149"/>
                      <a:pt x="25" y="130"/>
                      <a:pt x="25" y="111"/>
                    </a:cubicBezTo>
                    <a:cubicBezTo>
                      <a:pt x="25" y="101"/>
                      <a:pt x="25" y="92"/>
                      <a:pt x="24" y="82"/>
                    </a:cubicBezTo>
                    <a:cubicBezTo>
                      <a:pt x="24" y="73"/>
                      <a:pt x="23" y="63"/>
                      <a:pt x="24" y="53"/>
                    </a:cubicBezTo>
                    <a:cubicBezTo>
                      <a:pt x="24" y="44"/>
                      <a:pt x="25" y="34"/>
                      <a:pt x="28" y="24"/>
                    </a:cubicBezTo>
                    <a:cubicBezTo>
                      <a:pt x="30" y="15"/>
                      <a:pt x="35" y="6"/>
                      <a:pt x="43" y="0"/>
                    </a:cubicBezTo>
                    <a:cubicBezTo>
                      <a:pt x="36" y="7"/>
                      <a:pt x="33" y="16"/>
                      <a:pt x="31" y="25"/>
                    </a:cubicBezTo>
                    <a:cubicBezTo>
                      <a:pt x="30" y="35"/>
                      <a:pt x="30" y="44"/>
                      <a:pt x="30" y="53"/>
                    </a:cubicBezTo>
                    <a:cubicBezTo>
                      <a:pt x="30" y="63"/>
                      <a:pt x="31" y="72"/>
                      <a:pt x="31" y="82"/>
                    </a:cubicBezTo>
                    <a:cubicBezTo>
                      <a:pt x="32" y="92"/>
                      <a:pt x="32" y="101"/>
                      <a:pt x="32" y="111"/>
                    </a:cubicBezTo>
                    <a:cubicBezTo>
                      <a:pt x="32" y="130"/>
                      <a:pt x="32" y="150"/>
                      <a:pt x="27" y="169"/>
                    </a:cubicBezTo>
                    <a:cubicBezTo>
                      <a:pt x="24" y="178"/>
                      <a:pt x="21" y="187"/>
                      <a:pt x="17" y="196"/>
                    </a:cubicBezTo>
                    <a:cubicBezTo>
                      <a:pt x="12" y="205"/>
                      <a:pt x="6" y="212"/>
                      <a:pt x="0" y="220"/>
                    </a:cubicBezTo>
                    <a:cubicBezTo>
                      <a:pt x="4" y="211"/>
                      <a:pt x="10" y="203"/>
                      <a:pt x="13" y="195"/>
                    </a:cubicBezTo>
                    <a:cubicBezTo>
                      <a:pt x="17" y="186"/>
                      <a:pt x="19" y="177"/>
                      <a:pt x="21" y="168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649"/>
              <p:cNvSpPr/>
              <p:nvPr/>
            </p:nvSpPr>
            <p:spPr bwMode="auto">
              <a:xfrm>
                <a:off x="3536" y="2828"/>
                <a:ext cx="25" cy="204"/>
              </a:xfrm>
              <a:custGeom>
                <a:avLst/>
                <a:gdLst>
                  <a:gd name="T0" fmla="*/ 19 w 29"/>
                  <a:gd name="T1" fmla="*/ 183 h 240"/>
                  <a:gd name="T2" fmla="*/ 20 w 29"/>
                  <a:gd name="T3" fmla="*/ 121 h 240"/>
                  <a:gd name="T4" fmla="*/ 19 w 29"/>
                  <a:gd name="T5" fmla="*/ 106 h 240"/>
                  <a:gd name="T6" fmla="*/ 18 w 29"/>
                  <a:gd name="T7" fmla="*/ 91 h 240"/>
                  <a:gd name="T8" fmla="*/ 15 w 29"/>
                  <a:gd name="T9" fmla="*/ 60 h 240"/>
                  <a:gd name="T10" fmla="*/ 17 w 29"/>
                  <a:gd name="T11" fmla="*/ 29 h 240"/>
                  <a:gd name="T12" fmla="*/ 29 w 29"/>
                  <a:gd name="T13" fmla="*/ 0 h 240"/>
                  <a:gd name="T14" fmla="*/ 20 w 29"/>
                  <a:gd name="T15" fmla="*/ 29 h 240"/>
                  <a:gd name="T16" fmla="*/ 21 w 29"/>
                  <a:gd name="T17" fmla="*/ 59 h 240"/>
                  <a:gd name="T18" fmla="*/ 25 w 29"/>
                  <a:gd name="T19" fmla="*/ 90 h 240"/>
                  <a:gd name="T20" fmla="*/ 26 w 29"/>
                  <a:gd name="T21" fmla="*/ 106 h 240"/>
                  <a:gd name="T22" fmla="*/ 27 w 29"/>
                  <a:gd name="T23" fmla="*/ 121 h 240"/>
                  <a:gd name="T24" fmla="*/ 24 w 29"/>
                  <a:gd name="T25" fmla="*/ 183 h 240"/>
                  <a:gd name="T26" fmla="*/ 16 w 29"/>
                  <a:gd name="T27" fmla="*/ 214 h 240"/>
                  <a:gd name="T28" fmla="*/ 0 w 29"/>
                  <a:gd name="T29" fmla="*/ 240 h 240"/>
                  <a:gd name="T30" fmla="*/ 13 w 29"/>
                  <a:gd name="T31" fmla="*/ 213 h 240"/>
                  <a:gd name="T32" fmla="*/ 19 w 29"/>
                  <a:gd name="T33" fmla="*/ 18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40">
                    <a:moveTo>
                      <a:pt x="19" y="183"/>
                    </a:moveTo>
                    <a:cubicBezTo>
                      <a:pt x="21" y="162"/>
                      <a:pt x="21" y="142"/>
                      <a:pt x="20" y="121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1"/>
                      <a:pt x="18" y="96"/>
                      <a:pt x="18" y="91"/>
                    </a:cubicBezTo>
                    <a:cubicBezTo>
                      <a:pt x="17" y="81"/>
                      <a:pt x="16" y="70"/>
                      <a:pt x="15" y="60"/>
                    </a:cubicBezTo>
                    <a:cubicBezTo>
                      <a:pt x="15" y="49"/>
                      <a:pt x="15" y="39"/>
                      <a:pt x="17" y="29"/>
                    </a:cubicBezTo>
                    <a:cubicBezTo>
                      <a:pt x="18" y="18"/>
                      <a:pt x="22" y="8"/>
                      <a:pt x="29" y="0"/>
                    </a:cubicBezTo>
                    <a:cubicBezTo>
                      <a:pt x="23" y="9"/>
                      <a:pt x="21" y="19"/>
                      <a:pt x="20" y="29"/>
                    </a:cubicBezTo>
                    <a:cubicBezTo>
                      <a:pt x="19" y="39"/>
                      <a:pt x="20" y="49"/>
                      <a:pt x="21" y="59"/>
                    </a:cubicBezTo>
                    <a:cubicBezTo>
                      <a:pt x="22" y="70"/>
                      <a:pt x="24" y="80"/>
                      <a:pt x="25" y="90"/>
                    </a:cubicBezTo>
                    <a:cubicBezTo>
                      <a:pt x="26" y="95"/>
                      <a:pt x="26" y="100"/>
                      <a:pt x="26" y="106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8" y="142"/>
                      <a:pt x="28" y="163"/>
                      <a:pt x="24" y="183"/>
                    </a:cubicBezTo>
                    <a:cubicBezTo>
                      <a:pt x="23" y="194"/>
                      <a:pt x="20" y="204"/>
                      <a:pt x="16" y="214"/>
                    </a:cubicBezTo>
                    <a:cubicBezTo>
                      <a:pt x="13" y="223"/>
                      <a:pt x="8" y="233"/>
                      <a:pt x="0" y="240"/>
                    </a:cubicBezTo>
                    <a:cubicBezTo>
                      <a:pt x="7" y="232"/>
                      <a:pt x="10" y="222"/>
                      <a:pt x="13" y="213"/>
                    </a:cubicBezTo>
                    <a:cubicBezTo>
                      <a:pt x="16" y="203"/>
                      <a:pt x="17" y="193"/>
                      <a:pt x="19" y="183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650"/>
              <p:cNvSpPr/>
              <p:nvPr/>
            </p:nvSpPr>
            <p:spPr bwMode="auto">
              <a:xfrm>
                <a:off x="3515" y="2829"/>
                <a:ext cx="10" cy="210"/>
              </a:xfrm>
              <a:custGeom>
                <a:avLst/>
                <a:gdLst>
                  <a:gd name="T0" fmla="*/ 0 w 12"/>
                  <a:gd name="T1" fmla="*/ 61 h 246"/>
                  <a:gd name="T2" fmla="*/ 1 w 12"/>
                  <a:gd name="T3" fmla="*/ 30 h 246"/>
                  <a:gd name="T4" fmla="*/ 10 w 12"/>
                  <a:gd name="T5" fmla="*/ 0 h 246"/>
                  <a:gd name="T6" fmla="*/ 5 w 12"/>
                  <a:gd name="T7" fmla="*/ 30 h 246"/>
                  <a:gd name="T8" fmla="*/ 6 w 12"/>
                  <a:gd name="T9" fmla="*/ 61 h 246"/>
                  <a:gd name="T10" fmla="*/ 11 w 12"/>
                  <a:gd name="T11" fmla="*/ 123 h 246"/>
                  <a:gd name="T12" fmla="*/ 11 w 12"/>
                  <a:gd name="T13" fmla="*/ 185 h 246"/>
                  <a:gd name="T14" fmla="*/ 8 w 12"/>
                  <a:gd name="T15" fmla="*/ 216 h 246"/>
                  <a:gd name="T16" fmla="*/ 2 w 12"/>
                  <a:gd name="T17" fmla="*/ 246 h 246"/>
                  <a:gd name="T18" fmla="*/ 4 w 12"/>
                  <a:gd name="T19" fmla="*/ 216 h 246"/>
                  <a:gd name="T20" fmla="*/ 5 w 12"/>
                  <a:gd name="T21" fmla="*/ 185 h 246"/>
                  <a:gd name="T22" fmla="*/ 4 w 12"/>
                  <a:gd name="T23" fmla="*/ 123 h 246"/>
                  <a:gd name="T24" fmla="*/ 0 w 12"/>
                  <a:gd name="T25" fmla="*/ 6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46">
                    <a:moveTo>
                      <a:pt x="0" y="61"/>
                    </a:moveTo>
                    <a:cubicBezTo>
                      <a:pt x="0" y="51"/>
                      <a:pt x="0" y="40"/>
                      <a:pt x="1" y="30"/>
                    </a:cubicBezTo>
                    <a:cubicBezTo>
                      <a:pt x="3" y="20"/>
                      <a:pt x="6" y="9"/>
                      <a:pt x="10" y="0"/>
                    </a:cubicBezTo>
                    <a:cubicBezTo>
                      <a:pt x="7" y="10"/>
                      <a:pt x="6" y="20"/>
                      <a:pt x="5" y="30"/>
                    </a:cubicBezTo>
                    <a:cubicBezTo>
                      <a:pt x="5" y="40"/>
                      <a:pt x="5" y="51"/>
                      <a:pt x="6" y="61"/>
                    </a:cubicBezTo>
                    <a:cubicBezTo>
                      <a:pt x="7" y="81"/>
                      <a:pt x="10" y="102"/>
                      <a:pt x="11" y="123"/>
                    </a:cubicBezTo>
                    <a:cubicBezTo>
                      <a:pt x="12" y="143"/>
                      <a:pt x="12" y="164"/>
                      <a:pt x="11" y="185"/>
                    </a:cubicBezTo>
                    <a:cubicBezTo>
                      <a:pt x="10" y="195"/>
                      <a:pt x="9" y="206"/>
                      <a:pt x="8" y="216"/>
                    </a:cubicBezTo>
                    <a:cubicBezTo>
                      <a:pt x="6" y="226"/>
                      <a:pt x="5" y="237"/>
                      <a:pt x="2" y="246"/>
                    </a:cubicBezTo>
                    <a:cubicBezTo>
                      <a:pt x="4" y="236"/>
                      <a:pt x="4" y="226"/>
                      <a:pt x="4" y="216"/>
                    </a:cubicBezTo>
                    <a:cubicBezTo>
                      <a:pt x="5" y="205"/>
                      <a:pt x="5" y="195"/>
                      <a:pt x="5" y="185"/>
                    </a:cubicBezTo>
                    <a:cubicBezTo>
                      <a:pt x="5" y="164"/>
                      <a:pt x="5" y="144"/>
                      <a:pt x="4" y="123"/>
                    </a:cubicBezTo>
                    <a:cubicBezTo>
                      <a:pt x="2" y="103"/>
                      <a:pt x="0" y="82"/>
                      <a:pt x="0" y="61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651"/>
              <p:cNvSpPr/>
              <p:nvPr/>
            </p:nvSpPr>
            <p:spPr bwMode="auto">
              <a:xfrm>
                <a:off x="3488" y="2831"/>
                <a:ext cx="15" cy="205"/>
              </a:xfrm>
              <a:custGeom>
                <a:avLst/>
                <a:gdLst>
                  <a:gd name="T0" fmla="*/ 10 w 17"/>
                  <a:gd name="T1" fmla="*/ 60 h 241"/>
                  <a:gd name="T2" fmla="*/ 9 w 17"/>
                  <a:gd name="T3" fmla="*/ 121 h 241"/>
                  <a:gd name="T4" fmla="*/ 8 w 17"/>
                  <a:gd name="T5" fmla="*/ 181 h 241"/>
                  <a:gd name="T6" fmla="*/ 11 w 17"/>
                  <a:gd name="T7" fmla="*/ 211 h 241"/>
                  <a:gd name="T8" fmla="*/ 17 w 17"/>
                  <a:gd name="T9" fmla="*/ 241 h 241"/>
                  <a:gd name="T10" fmla="*/ 11 w 17"/>
                  <a:gd name="T11" fmla="*/ 227 h 241"/>
                  <a:gd name="T12" fmla="*/ 7 w 17"/>
                  <a:gd name="T13" fmla="*/ 212 h 241"/>
                  <a:gd name="T14" fmla="*/ 3 w 17"/>
                  <a:gd name="T15" fmla="*/ 182 h 241"/>
                  <a:gd name="T16" fmla="*/ 2 w 17"/>
                  <a:gd name="T17" fmla="*/ 121 h 241"/>
                  <a:gd name="T18" fmla="*/ 4 w 17"/>
                  <a:gd name="T19" fmla="*/ 61 h 241"/>
                  <a:gd name="T20" fmla="*/ 0 w 17"/>
                  <a:gd name="T21" fmla="*/ 0 h 241"/>
                  <a:gd name="T22" fmla="*/ 10 w 17"/>
                  <a:gd name="T23" fmla="*/ 6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41">
                    <a:moveTo>
                      <a:pt x="10" y="60"/>
                    </a:moveTo>
                    <a:cubicBezTo>
                      <a:pt x="10" y="81"/>
                      <a:pt x="10" y="101"/>
                      <a:pt x="9" y="121"/>
                    </a:cubicBezTo>
                    <a:cubicBezTo>
                      <a:pt x="8" y="141"/>
                      <a:pt x="8" y="161"/>
                      <a:pt x="8" y="181"/>
                    </a:cubicBezTo>
                    <a:cubicBezTo>
                      <a:pt x="9" y="191"/>
                      <a:pt x="9" y="201"/>
                      <a:pt x="11" y="211"/>
                    </a:cubicBezTo>
                    <a:cubicBezTo>
                      <a:pt x="12" y="221"/>
                      <a:pt x="13" y="231"/>
                      <a:pt x="17" y="241"/>
                    </a:cubicBezTo>
                    <a:cubicBezTo>
                      <a:pt x="14" y="236"/>
                      <a:pt x="12" y="231"/>
                      <a:pt x="11" y="227"/>
                    </a:cubicBezTo>
                    <a:cubicBezTo>
                      <a:pt x="9" y="222"/>
                      <a:pt x="8" y="217"/>
                      <a:pt x="7" y="212"/>
                    </a:cubicBezTo>
                    <a:cubicBezTo>
                      <a:pt x="5" y="202"/>
                      <a:pt x="3" y="192"/>
                      <a:pt x="3" y="182"/>
                    </a:cubicBezTo>
                    <a:cubicBezTo>
                      <a:pt x="1" y="161"/>
                      <a:pt x="1" y="141"/>
                      <a:pt x="2" y="121"/>
                    </a:cubicBezTo>
                    <a:cubicBezTo>
                      <a:pt x="2" y="101"/>
                      <a:pt x="3" y="81"/>
                      <a:pt x="4" y="61"/>
                    </a:cubicBezTo>
                    <a:cubicBezTo>
                      <a:pt x="4" y="41"/>
                      <a:pt x="3" y="20"/>
                      <a:pt x="0" y="0"/>
                    </a:cubicBezTo>
                    <a:cubicBezTo>
                      <a:pt x="6" y="20"/>
                      <a:pt x="9" y="40"/>
                      <a:pt x="10" y="6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652"/>
              <p:cNvSpPr/>
              <p:nvPr/>
            </p:nvSpPr>
            <p:spPr bwMode="auto">
              <a:xfrm>
                <a:off x="3458" y="2833"/>
                <a:ext cx="29" cy="204"/>
              </a:xfrm>
              <a:custGeom>
                <a:avLst/>
                <a:gdLst>
                  <a:gd name="T0" fmla="*/ 16 w 34"/>
                  <a:gd name="T1" fmla="*/ 60 h 240"/>
                  <a:gd name="T2" fmla="*/ 17 w 34"/>
                  <a:gd name="T3" fmla="*/ 121 h 240"/>
                  <a:gd name="T4" fmla="*/ 19 w 34"/>
                  <a:gd name="T5" fmla="*/ 182 h 240"/>
                  <a:gd name="T6" fmla="*/ 24 w 34"/>
                  <a:gd name="T7" fmla="*/ 212 h 240"/>
                  <a:gd name="T8" fmla="*/ 28 w 34"/>
                  <a:gd name="T9" fmla="*/ 226 h 240"/>
                  <a:gd name="T10" fmla="*/ 30 w 34"/>
                  <a:gd name="T11" fmla="*/ 233 h 240"/>
                  <a:gd name="T12" fmla="*/ 34 w 34"/>
                  <a:gd name="T13" fmla="*/ 240 h 240"/>
                  <a:gd name="T14" fmla="*/ 26 w 34"/>
                  <a:gd name="T15" fmla="*/ 227 h 240"/>
                  <a:gd name="T16" fmla="*/ 20 w 34"/>
                  <a:gd name="T17" fmla="*/ 213 h 240"/>
                  <a:gd name="T18" fmla="*/ 13 w 34"/>
                  <a:gd name="T19" fmla="*/ 183 h 240"/>
                  <a:gd name="T20" fmla="*/ 9 w 34"/>
                  <a:gd name="T21" fmla="*/ 121 h 240"/>
                  <a:gd name="T22" fmla="*/ 10 w 34"/>
                  <a:gd name="T23" fmla="*/ 60 h 240"/>
                  <a:gd name="T24" fmla="*/ 8 w 34"/>
                  <a:gd name="T25" fmla="*/ 30 h 240"/>
                  <a:gd name="T26" fmla="*/ 0 w 34"/>
                  <a:gd name="T27" fmla="*/ 0 h 240"/>
                  <a:gd name="T28" fmla="*/ 11 w 34"/>
                  <a:gd name="T29" fmla="*/ 29 h 240"/>
                  <a:gd name="T30" fmla="*/ 16 w 34"/>
                  <a:gd name="T31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240">
                    <a:moveTo>
                      <a:pt x="16" y="60"/>
                    </a:moveTo>
                    <a:cubicBezTo>
                      <a:pt x="17" y="80"/>
                      <a:pt x="17" y="101"/>
                      <a:pt x="17" y="121"/>
                    </a:cubicBezTo>
                    <a:cubicBezTo>
                      <a:pt x="17" y="141"/>
                      <a:pt x="17" y="162"/>
                      <a:pt x="19" y="182"/>
                    </a:cubicBezTo>
                    <a:cubicBezTo>
                      <a:pt x="20" y="192"/>
                      <a:pt x="22" y="202"/>
                      <a:pt x="24" y="212"/>
                    </a:cubicBezTo>
                    <a:cubicBezTo>
                      <a:pt x="25" y="217"/>
                      <a:pt x="26" y="222"/>
                      <a:pt x="28" y="226"/>
                    </a:cubicBezTo>
                    <a:cubicBezTo>
                      <a:pt x="29" y="229"/>
                      <a:pt x="29" y="231"/>
                      <a:pt x="30" y="233"/>
                    </a:cubicBezTo>
                    <a:cubicBezTo>
                      <a:pt x="32" y="236"/>
                      <a:pt x="33" y="238"/>
                      <a:pt x="34" y="240"/>
                    </a:cubicBezTo>
                    <a:cubicBezTo>
                      <a:pt x="30" y="237"/>
                      <a:pt x="28" y="232"/>
                      <a:pt x="26" y="227"/>
                    </a:cubicBezTo>
                    <a:cubicBezTo>
                      <a:pt x="24" y="222"/>
                      <a:pt x="22" y="218"/>
                      <a:pt x="20" y="213"/>
                    </a:cubicBezTo>
                    <a:cubicBezTo>
                      <a:pt x="17" y="203"/>
                      <a:pt x="15" y="193"/>
                      <a:pt x="13" y="183"/>
                    </a:cubicBezTo>
                    <a:cubicBezTo>
                      <a:pt x="10" y="162"/>
                      <a:pt x="10" y="141"/>
                      <a:pt x="9" y="121"/>
                    </a:cubicBezTo>
                    <a:cubicBezTo>
                      <a:pt x="9" y="100"/>
                      <a:pt x="10" y="80"/>
                      <a:pt x="10" y="60"/>
                    </a:cubicBezTo>
                    <a:cubicBezTo>
                      <a:pt x="10" y="50"/>
                      <a:pt x="9" y="40"/>
                      <a:pt x="8" y="30"/>
                    </a:cubicBezTo>
                    <a:cubicBezTo>
                      <a:pt x="6" y="20"/>
                      <a:pt x="4" y="10"/>
                      <a:pt x="0" y="0"/>
                    </a:cubicBezTo>
                    <a:cubicBezTo>
                      <a:pt x="5" y="9"/>
                      <a:pt x="9" y="19"/>
                      <a:pt x="11" y="29"/>
                    </a:cubicBezTo>
                    <a:cubicBezTo>
                      <a:pt x="14" y="39"/>
                      <a:pt x="15" y="49"/>
                      <a:pt x="16" y="6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653"/>
              <p:cNvSpPr/>
              <p:nvPr/>
            </p:nvSpPr>
            <p:spPr bwMode="auto">
              <a:xfrm>
                <a:off x="3432" y="2834"/>
                <a:ext cx="36" cy="193"/>
              </a:xfrm>
              <a:custGeom>
                <a:avLst/>
                <a:gdLst>
                  <a:gd name="T0" fmla="*/ 0 w 42"/>
                  <a:gd name="T1" fmla="*/ 0 h 226"/>
                  <a:gd name="T2" fmla="*/ 15 w 42"/>
                  <a:gd name="T3" fmla="*/ 56 h 226"/>
                  <a:gd name="T4" fmla="*/ 17 w 42"/>
                  <a:gd name="T5" fmla="*/ 115 h 226"/>
                  <a:gd name="T6" fmla="*/ 21 w 42"/>
                  <a:gd name="T7" fmla="*/ 173 h 226"/>
                  <a:gd name="T8" fmla="*/ 29 w 42"/>
                  <a:gd name="T9" fmla="*/ 200 h 226"/>
                  <a:gd name="T10" fmla="*/ 42 w 42"/>
                  <a:gd name="T11" fmla="*/ 226 h 226"/>
                  <a:gd name="T12" fmla="*/ 32 w 42"/>
                  <a:gd name="T13" fmla="*/ 215 h 226"/>
                  <a:gd name="T14" fmla="*/ 25 w 42"/>
                  <a:gd name="T15" fmla="*/ 202 h 226"/>
                  <a:gd name="T16" fmla="*/ 15 w 42"/>
                  <a:gd name="T17" fmla="*/ 174 h 226"/>
                  <a:gd name="T18" fmla="*/ 9 w 42"/>
                  <a:gd name="T19" fmla="*/ 115 h 226"/>
                  <a:gd name="T20" fmla="*/ 9 w 42"/>
                  <a:gd name="T21" fmla="*/ 57 h 226"/>
                  <a:gd name="T22" fmla="*/ 0 w 42"/>
                  <a:gd name="T23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226">
                    <a:moveTo>
                      <a:pt x="0" y="0"/>
                    </a:moveTo>
                    <a:cubicBezTo>
                      <a:pt x="9" y="17"/>
                      <a:pt x="13" y="37"/>
                      <a:pt x="15" y="56"/>
                    </a:cubicBezTo>
                    <a:cubicBezTo>
                      <a:pt x="17" y="76"/>
                      <a:pt x="17" y="96"/>
                      <a:pt x="17" y="115"/>
                    </a:cubicBezTo>
                    <a:cubicBezTo>
                      <a:pt x="17" y="134"/>
                      <a:pt x="18" y="154"/>
                      <a:pt x="21" y="173"/>
                    </a:cubicBezTo>
                    <a:cubicBezTo>
                      <a:pt x="23" y="182"/>
                      <a:pt x="25" y="191"/>
                      <a:pt x="29" y="200"/>
                    </a:cubicBezTo>
                    <a:cubicBezTo>
                      <a:pt x="32" y="209"/>
                      <a:pt x="35" y="219"/>
                      <a:pt x="42" y="226"/>
                    </a:cubicBezTo>
                    <a:cubicBezTo>
                      <a:pt x="38" y="223"/>
                      <a:pt x="35" y="219"/>
                      <a:pt x="32" y="215"/>
                    </a:cubicBezTo>
                    <a:cubicBezTo>
                      <a:pt x="30" y="211"/>
                      <a:pt x="28" y="206"/>
                      <a:pt x="25" y="202"/>
                    </a:cubicBezTo>
                    <a:cubicBezTo>
                      <a:pt x="21" y="193"/>
                      <a:pt x="18" y="183"/>
                      <a:pt x="15" y="174"/>
                    </a:cubicBezTo>
                    <a:cubicBezTo>
                      <a:pt x="10" y="155"/>
                      <a:pt x="9" y="135"/>
                      <a:pt x="9" y="115"/>
                    </a:cubicBezTo>
                    <a:cubicBezTo>
                      <a:pt x="9" y="95"/>
                      <a:pt x="10" y="76"/>
                      <a:pt x="9" y="57"/>
                    </a:cubicBezTo>
                    <a:cubicBezTo>
                      <a:pt x="9" y="37"/>
                      <a:pt x="6" y="18"/>
                      <a:pt x="0" y="0"/>
                    </a:cubicBezTo>
                    <a:close/>
                  </a:path>
                </a:pathLst>
              </a:custGeom>
              <a:solidFill>
                <a:srgbClr val="DA1C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654"/>
              <p:cNvSpPr/>
              <p:nvPr/>
            </p:nvSpPr>
            <p:spPr bwMode="auto">
              <a:xfrm>
                <a:off x="3511" y="2691"/>
                <a:ext cx="11" cy="111"/>
              </a:xfrm>
              <a:custGeom>
                <a:avLst/>
                <a:gdLst>
                  <a:gd name="T0" fmla="*/ 10 w 13"/>
                  <a:gd name="T1" fmla="*/ 89 h 130"/>
                  <a:gd name="T2" fmla="*/ 8 w 13"/>
                  <a:gd name="T3" fmla="*/ 128 h 130"/>
                  <a:gd name="T4" fmla="*/ 0 w 13"/>
                  <a:gd name="T5" fmla="*/ 130 h 130"/>
                  <a:gd name="T6" fmla="*/ 0 w 13"/>
                  <a:gd name="T7" fmla="*/ 87 h 130"/>
                  <a:gd name="T8" fmla="*/ 0 w 13"/>
                  <a:gd name="T9" fmla="*/ 0 h 130"/>
                  <a:gd name="T10" fmla="*/ 13 w 13"/>
                  <a:gd name="T11" fmla="*/ 2 h 130"/>
                  <a:gd name="T12" fmla="*/ 10 w 13"/>
                  <a:gd name="T13" fmla="*/ 8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30">
                    <a:moveTo>
                      <a:pt x="10" y="89"/>
                    </a:moveTo>
                    <a:cubicBezTo>
                      <a:pt x="8" y="128"/>
                      <a:pt x="8" y="128"/>
                      <a:pt x="8" y="128"/>
                    </a:cubicBezTo>
                    <a:cubicBezTo>
                      <a:pt x="5" y="129"/>
                      <a:pt x="3" y="129"/>
                      <a:pt x="0" y="13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2"/>
                      <a:pt x="13" y="2"/>
                      <a:pt x="13" y="2"/>
                    </a:cubicBezTo>
                    <a:lnTo>
                      <a:pt x="10" y="89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655"/>
              <p:cNvSpPr/>
              <p:nvPr/>
            </p:nvSpPr>
            <p:spPr bwMode="auto">
              <a:xfrm>
                <a:off x="3464" y="2701"/>
                <a:ext cx="23" cy="104"/>
              </a:xfrm>
              <a:custGeom>
                <a:avLst/>
                <a:gdLst>
                  <a:gd name="T0" fmla="*/ 17 w 26"/>
                  <a:gd name="T1" fmla="*/ 67 h 122"/>
                  <a:gd name="T2" fmla="*/ 26 w 26"/>
                  <a:gd name="T3" fmla="*/ 121 h 122"/>
                  <a:gd name="T4" fmla="*/ 18 w 26"/>
                  <a:gd name="T5" fmla="*/ 121 h 122"/>
                  <a:gd name="T6" fmla="*/ 10 w 26"/>
                  <a:gd name="T7" fmla="*/ 65 h 122"/>
                  <a:gd name="T8" fmla="*/ 0 w 26"/>
                  <a:gd name="T9" fmla="*/ 0 h 122"/>
                  <a:gd name="T10" fmla="*/ 6 w 26"/>
                  <a:gd name="T11" fmla="*/ 1 h 122"/>
                  <a:gd name="T12" fmla="*/ 17 w 26"/>
                  <a:gd name="T13" fmla="*/ 6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22">
                    <a:moveTo>
                      <a:pt x="17" y="67"/>
                    </a:moveTo>
                    <a:cubicBezTo>
                      <a:pt x="26" y="121"/>
                      <a:pt x="26" y="121"/>
                      <a:pt x="26" y="121"/>
                    </a:cubicBezTo>
                    <a:cubicBezTo>
                      <a:pt x="23" y="122"/>
                      <a:pt x="20" y="121"/>
                      <a:pt x="18" y="121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1"/>
                      <a:pt x="6" y="1"/>
                      <a:pt x="6" y="1"/>
                    </a:cubicBezTo>
                    <a:lnTo>
                      <a:pt x="17" y="6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656"/>
              <p:cNvSpPr/>
              <p:nvPr/>
            </p:nvSpPr>
            <p:spPr bwMode="auto">
              <a:xfrm>
                <a:off x="3537" y="2707"/>
                <a:ext cx="26" cy="90"/>
              </a:xfrm>
              <a:custGeom>
                <a:avLst/>
                <a:gdLst>
                  <a:gd name="T0" fmla="*/ 24 w 31"/>
                  <a:gd name="T1" fmla="*/ 0 h 105"/>
                  <a:gd name="T2" fmla="*/ 31 w 31"/>
                  <a:gd name="T3" fmla="*/ 0 h 105"/>
                  <a:gd name="T4" fmla="*/ 18 w 31"/>
                  <a:gd name="T5" fmla="*/ 71 h 105"/>
                  <a:gd name="T6" fmla="*/ 12 w 31"/>
                  <a:gd name="T7" fmla="*/ 103 h 105"/>
                  <a:gd name="T8" fmla="*/ 0 w 31"/>
                  <a:gd name="T9" fmla="*/ 105 h 105"/>
                  <a:gd name="T10" fmla="*/ 7 w 31"/>
                  <a:gd name="T11" fmla="*/ 72 h 105"/>
                  <a:gd name="T12" fmla="*/ 24 w 3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05">
                    <a:moveTo>
                      <a:pt x="24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7" y="103"/>
                      <a:pt x="3" y="104"/>
                      <a:pt x="0" y="105"/>
                    </a:cubicBezTo>
                    <a:cubicBezTo>
                      <a:pt x="7" y="72"/>
                      <a:pt x="7" y="72"/>
                      <a:pt x="7" y="72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Oval 657"/>
              <p:cNvSpPr>
                <a:spLocks noChangeArrowheads="1"/>
              </p:cNvSpPr>
              <p:nvPr/>
            </p:nvSpPr>
            <p:spPr bwMode="auto">
              <a:xfrm>
                <a:off x="3498" y="2674"/>
                <a:ext cx="38" cy="37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Oval 658"/>
              <p:cNvSpPr>
                <a:spLocks noChangeArrowheads="1"/>
              </p:cNvSpPr>
              <p:nvPr/>
            </p:nvSpPr>
            <p:spPr bwMode="auto">
              <a:xfrm>
                <a:off x="3452" y="2684"/>
                <a:ext cx="26" cy="29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Oval 659"/>
              <p:cNvSpPr>
                <a:spLocks noChangeArrowheads="1"/>
              </p:cNvSpPr>
              <p:nvPr/>
            </p:nvSpPr>
            <p:spPr bwMode="auto">
              <a:xfrm>
                <a:off x="3544" y="2687"/>
                <a:ext cx="34" cy="28"/>
              </a:xfrm>
              <a:prstGeom prst="ellipse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660"/>
              <p:cNvSpPr/>
              <p:nvPr/>
            </p:nvSpPr>
            <p:spPr bwMode="auto">
              <a:xfrm>
                <a:off x="2960" y="3049"/>
                <a:ext cx="159" cy="119"/>
              </a:xfrm>
              <a:custGeom>
                <a:avLst/>
                <a:gdLst>
                  <a:gd name="T0" fmla="*/ 100 w 187"/>
                  <a:gd name="T1" fmla="*/ 24 h 140"/>
                  <a:gd name="T2" fmla="*/ 187 w 187"/>
                  <a:gd name="T3" fmla="*/ 0 h 140"/>
                  <a:gd name="T4" fmla="*/ 98 w 187"/>
                  <a:gd name="T5" fmla="*/ 139 h 140"/>
                  <a:gd name="T6" fmla="*/ 0 w 187"/>
                  <a:gd name="T7" fmla="*/ 7 h 140"/>
                  <a:gd name="T8" fmla="*/ 100 w 187"/>
                  <a:gd name="T9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40">
                    <a:moveTo>
                      <a:pt x="100" y="24"/>
                    </a:moveTo>
                    <a:cubicBezTo>
                      <a:pt x="161" y="22"/>
                      <a:pt x="187" y="0"/>
                      <a:pt x="187" y="0"/>
                    </a:cubicBezTo>
                    <a:cubicBezTo>
                      <a:pt x="187" y="25"/>
                      <a:pt x="149" y="138"/>
                      <a:pt x="98" y="139"/>
                    </a:cubicBezTo>
                    <a:cubicBezTo>
                      <a:pt x="46" y="140"/>
                      <a:pt x="1" y="26"/>
                      <a:pt x="0" y="7"/>
                    </a:cubicBezTo>
                    <a:cubicBezTo>
                      <a:pt x="0" y="7"/>
                      <a:pt x="39" y="26"/>
                      <a:pt x="100" y="24"/>
                    </a:cubicBezTo>
                    <a:close/>
                  </a:path>
                </a:pathLst>
              </a:custGeom>
              <a:solidFill>
                <a:srgbClr val="79B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661"/>
              <p:cNvSpPr/>
              <p:nvPr/>
            </p:nvSpPr>
            <p:spPr bwMode="auto">
              <a:xfrm>
                <a:off x="2965" y="3072"/>
                <a:ext cx="150" cy="25"/>
              </a:xfrm>
              <a:custGeom>
                <a:avLst/>
                <a:gdLst>
                  <a:gd name="T0" fmla="*/ 88 w 176"/>
                  <a:gd name="T1" fmla="*/ 16 h 29"/>
                  <a:gd name="T2" fmla="*/ 176 w 176"/>
                  <a:gd name="T3" fmla="*/ 0 h 29"/>
                  <a:gd name="T4" fmla="*/ 170 w 176"/>
                  <a:gd name="T5" fmla="*/ 16 h 29"/>
                  <a:gd name="T6" fmla="*/ 88 w 176"/>
                  <a:gd name="T7" fmla="*/ 29 h 29"/>
                  <a:gd name="T8" fmla="*/ 81 w 176"/>
                  <a:gd name="T9" fmla="*/ 29 h 29"/>
                  <a:gd name="T10" fmla="*/ 7 w 176"/>
                  <a:gd name="T11" fmla="*/ 19 h 29"/>
                  <a:gd name="T12" fmla="*/ 0 w 176"/>
                  <a:gd name="T13" fmla="*/ 3 h 29"/>
                  <a:gd name="T14" fmla="*/ 88 w 176"/>
                  <a:gd name="T15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29">
                    <a:moveTo>
                      <a:pt x="88" y="16"/>
                    </a:moveTo>
                    <a:cubicBezTo>
                      <a:pt x="135" y="14"/>
                      <a:pt x="163" y="5"/>
                      <a:pt x="176" y="0"/>
                    </a:cubicBezTo>
                    <a:cubicBezTo>
                      <a:pt x="174" y="5"/>
                      <a:pt x="172" y="11"/>
                      <a:pt x="170" y="16"/>
                    </a:cubicBezTo>
                    <a:cubicBezTo>
                      <a:pt x="154" y="22"/>
                      <a:pt x="127" y="28"/>
                      <a:pt x="88" y="29"/>
                    </a:cubicBezTo>
                    <a:cubicBezTo>
                      <a:pt x="86" y="29"/>
                      <a:pt x="83" y="29"/>
                      <a:pt x="81" y="29"/>
                    </a:cubicBezTo>
                    <a:cubicBezTo>
                      <a:pt x="50" y="29"/>
                      <a:pt x="25" y="24"/>
                      <a:pt x="7" y="19"/>
                    </a:cubicBezTo>
                    <a:cubicBezTo>
                      <a:pt x="4" y="13"/>
                      <a:pt x="2" y="8"/>
                      <a:pt x="0" y="3"/>
                    </a:cubicBezTo>
                    <a:cubicBezTo>
                      <a:pt x="18" y="9"/>
                      <a:pt x="50" y="17"/>
                      <a:pt x="88" y="16"/>
                    </a:cubicBezTo>
                    <a:close/>
                  </a:path>
                </a:pathLst>
              </a:custGeom>
              <a:solidFill>
                <a:srgbClr val="D8F2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662"/>
              <p:cNvSpPr/>
              <p:nvPr/>
            </p:nvSpPr>
            <p:spPr bwMode="auto">
              <a:xfrm>
                <a:off x="2977" y="3102"/>
                <a:ext cx="126" cy="16"/>
              </a:xfrm>
              <a:custGeom>
                <a:avLst/>
                <a:gdLst>
                  <a:gd name="T0" fmla="*/ 148 w 148"/>
                  <a:gd name="T1" fmla="*/ 3 h 19"/>
                  <a:gd name="T2" fmla="*/ 143 w 148"/>
                  <a:gd name="T3" fmla="*/ 14 h 19"/>
                  <a:gd name="T4" fmla="*/ 89 w 148"/>
                  <a:gd name="T5" fmla="*/ 19 h 19"/>
                  <a:gd name="T6" fmla="*/ 80 w 148"/>
                  <a:gd name="T7" fmla="*/ 19 h 19"/>
                  <a:gd name="T8" fmla="*/ 5 w 148"/>
                  <a:gd name="T9" fmla="*/ 10 h 19"/>
                  <a:gd name="T10" fmla="*/ 0 w 148"/>
                  <a:gd name="T11" fmla="*/ 0 h 19"/>
                  <a:gd name="T12" fmla="*/ 80 w 148"/>
                  <a:gd name="T13" fmla="*/ 10 h 19"/>
                  <a:gd name="T14" fmla="*/ 148 w 148"/>
                  <a:gd name="T1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9">
                    <a:moveTo>
                      <a:pt x="148" y="3"/>
                    </a:moveTo>
                    <a:cubicBezTo>
                      <a:pt x="146" y="7"/>
                      <a:pt x="144" y="10"/>
                      <a:pt x="143" y="14"/>
                    </a:cubicBezTo>
                    <a:cubicBezTo>
                      <a:pt x="131" y="17"/>
                      <a:pt x="114" y="19"/>
                      <a:pt x="89" y="19"/>
                    </a:cubicBezTo>
                    <a:cubicBezTo>
                      <a:pt x="86" y="19"/>
                      <a:pt x="83" y="19"/>
                      <a:pt x="80" y="19"/>
                    </a:cubicBezTo>
                    <a:cubicBezTo>
                      <a:pt x="47" y="18"/>
                      <a:pt x="22" y="14"/>
                      <a:pt x="5" y="10"/>
                    </a:cubicBezTo>
                    <a:cubicBezTo>
                      <a:pt x="3" y="7"/>
                      <a:pt x="2" y="3"/>
                      <a:pt x="0" y="0"/>
                    </a:cubicBezTo>
                    <a:cubicBezTo>
                      <a:pt x="15" y="4"/>
                      <a:pt x="43" y="9"/>
                      <a:pt x="80" y="10"/>
                    </a:cubicBezTo>
                    <a:cubicBezTo>
                      <a:pt x="115" y="11"/>
                      <a:pt x="137" y="7"/>
                      <a:pt x="148" y="3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663"/>
              <p:cNvSpPr/>
              <p:nvPr/>
            </p:nvSpPr>
            <p:spPr bwMode="auto">
              <a:xfrm>
                <a:off x="3000" y="3139"/>
                <a:ext cx="82" cy="28"/>
              </a:xfrm>
              <a:custGeom>
                <a:avLst/>
                <a:gdLst>
                  <a:gd name="T0" fmla="*/ 52 w 97"/>
                  <a:gd name="T1" fmla="*/ 7 h 33"/>
                  <a:gd name="T2" fmla="*/ 97 w 97"/>
                  <a:gd name="T3" fmla="*/ 2 h 33"/>
                  <a:gd name="T4" fmla="*/ 51 w 97"/>
                  <a:gd name="T5" fmla="*/ 33 h 33"/>
                  <a:gd name="T6" fmla="*/ 0 w 97"/>
                  <a:gd name="T7" fmla="*/ 0 h 33"/>
                  <a:gd name="T8" fmla="*/ 52 w 97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33">
                    <a:moveTo>
                      <a:pt x="52" y="7"/>
                    </a:moveTo>
                    <a:cubicBezTo>
                      <a:pt x="70" y="7"/>
                      <a:pt x="87" y="4"/>
                      <a:pt x="97" y="2"/>
                    </a:cubicBezTo>
                    <a:cubicBezTo>
                      <a:pt x="83" y="20"/>
                      <a:pt x="68" y="33"/>
                      <a:pt x="51" y="33"/>
                    </a:cubicBezTo>
                    <a:cubicBezTo>
                      <a:pt x="32" y="33"/>
                      <a:pt x="15" y="19"/>
                      <a:pt x="0" y="0"/>
                    </a:cubicBezTo>
                    <a:cubicBezTo>
                      <a:pt x="12" y="3"/>
                      <a:pt x="32" y="8"/>
                      <a:pt x="52" y="7"/>
                    </a:cubicBezTo>
                    <a:close/>
                  </a:path>
                </a:pathLst>
              </a:custGeom>
              <a:solidFill>
                <a:srgbClr val="00A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664"/>
              <p:cNvSpPr/>
              <p:nvPr/>
            </p:nvSpPr>
            <p:spPr bwMode="auto">
              <a:xfrm>
                <a:off x="3232" y="3053"/>
                <a:ext cx="112" cy="97"/>
              </a:xfrm>
              <a:custGeom>
                <a:avLst/>
                <a:gdLst>
                  <a:gd name="T0" fmla="*/ 25 w 131"/>
                  <a:gd name="T1" fmla="*/ 45 h 114"/>
                  <a:gd name="T2" fmla="*/ 62 w 131"/>
                  <a:gd name="T3" fmla="*/ 2 h 114"/>
                  <a:gd name="T4" fmla="*/ 88 w 131"/>
                  <a:gd name="T5" fmla="*/ 46 h 114"/>
                  <a:gd name="T6" fmla="*/ 123 w 131"/>
                  <a:gd name="T7" fmla="*/ 63 h 114"/>
                  <a:gd name="T8" fmla="*/ 53 w 131"/>
                  <a:gd name="T9" fmla="*/ 112 h 114"/>
                  <a:gd name="T10" fmla="*/ 0 w 131"/>
                  <a:gd name="T11" fmla="*/ 70 h 114"/>
                  <a:gd name="T12" fmla="*/ 25 w 131"/>
                  <a:gd name="T13" fmla="*/ 4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114">
                    <a:moveTo>
                      <a:pt x="25" y="45"/>
                    </a:moveTo>
                    <a:cubicBezTo>
                      <a:pt x="25" y="45"/>
                      <a:pt x="25" y="0"/>
                      <a:pt x="62" y="2"/>
                    </a:cubicBezTo>
                    <a:cubicBezTo>
                      <a:pt x="96" y="5"/>
                      <a:pt x="88" y="46"/>
                      <a:pt x="88" y="46"/>
                    </a:cubicBezTo>
                    <a:cubicBezTo>
                      <a:pt x="88" y="46"/>
                      <a:pt x="117" y="37"/>
                      <a:pt x="123" y="63"/>
                    </a:cubicBezTo>
                    <a:cubicBezTo>
                      <a:pt x="131" y="93"/>
                      <a:pt x="85" y="114"/>
                      <a:pt x="53" y="112"/>
                    </a:cubicBezTo>
                    <a:cubicBezTo>
                      <a:pt x="26" y="110"/>
                      <a:pt x="0" y="99"/>
                      <a:pt x="0" y="70"/>
                    </a:cubicBezTo>
                    <a:cubicBezTo>
                      <a:pt x="0" y="48"/>
                      <a:pt x="25" y="45"/>
                      <a:pt x="25" y="45"/>
                    </a:cubicBezTo>
                    <a:close/>
                  </a:path>
                </a:pathLst>
              </a:custGeom>
              <a:solidFill>
                <a:srgbClr val="FFB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665"/>
              <p:cNvSpPr/>
              <p:nvPr/>
            </p:nvSpPr>
            <p:spPr bwMode="auto">
              <a:xfrm>
                <a:off x="3266" y="3133"/>
                <a:ext cx="38" cy="16"/>
              </a:xfrm>
              <a:custGeom>
                <a:avLst/>
                <a:gdLst>
                  <a:gd name="T0" fmla="*/ 28 w 45"/>
                  <a:gd name="T1" fmla="*/ 1 h 19"/>
                  <a:gd name="T2" fmla="*/ 44 w 45"/>
                  <a:gd name="T3" fmla="*/ 11 h 19"/>
                  <a:gd name="T4" fmla="*/ 45 w 45"/>
                  <a:gd name="T5" fmla="*/ 14 h 19"/>
                  <a:gd name="T6" fmla="*/ 13 w 45"/>
                  <a:gd name="T7" fmla="*/ 19 h 19"/>
                  <a:gd name="T8" fmla="*/ 0 w 45"/>
                  <a:gd name="T9" fmla="*/ 17 h 19"/>
                  <a:gd name="T10" fmla="*/ 2 w 45"/>
                  <a:gd name="T11" fmla="*/ 11 h 19"/>
                  <a:gd name="T12" fmla="*/ 28 w 45"/>
                  <a:gd name="T1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9">
                    <a:moveTo>
                      <a:pt x="28" y="1"/>
                    </a:moveTo>
                    <a:cubicBezTo>
                      <a:pt x="34" y="1"/>
                      <a:pt x="41" y="5"/>
                      <a:pt x="44" y="11"/>
                    </a:cubicBezTo>
                    <a:cubicBezTo>
                      <a:pt x="44" y="12"/>
                      <a:pt x="45" y="13"/>
                      <a:pt x="45" y="14"/>
                    </a:cubicBezTo>
                    <a:cubicBezTo>
                      <a:pt x="35" y="18"/>
                      <a:pt x="23" y="19"/>
                      <a:pt x="13" y="19"/>
                    </a:cubicBezTo>
                    <a:cubicBezTo>
                      <a:pt x="8" y="18"/>
                      <a:pt x="4" y="18"/>
                      <a:pt x="0" y="17"/>
                    </a:cubicBezTo>
                    <a:cubicBezTo>
                      <a:pt x="0" y="15"/>
                      <a:pt x="1" y="13"/>
                      <a:pt x="2" y="11"/>
                    </a:cubicBezTo>
                    <a:cubicBezTo>
                      <a:pt x="8" y="0"/>
                      <a:pt x="20" y="0"/>
                      <a:pt x="28" y="1"/>
                    </a:cubicBezTo>
                    <a:close/>
                  </a:path>
                </a:pathLst>
              </a:custGeom>
              <a:solidFill>
                <a:srgbClr val="FF51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666"/>
              <p:cNvSpPr/>
              <p:nvPr/>
            </p:nvSpPr>
            <p:spPr bwMode="auto">
              <a:xfrm>
                <a:off x="3234" y="3073"/>
                <a:ext cx="100" cy="56"/>
              </a:xfrm>
              <a:custGeom>
                <a:avLst/>
                <a:gdLst>
                  <a:gd name="T0" fmla="*/ 32 w 118"/>
                  <a:gd name="T1" fmla="*/ 46 h 66"/>
                  <a:gd name="T2" fmla="*/ 30 w 118"/>
                  <a:gd name="T3" fmla="*/ 25 h 66"/>
                  <a:gd name="T4" fmla="*/ 42 w 118"/>
                  <a:gd name="T5" fmla="*/ 4 h 66"/>
                  <a:gd name="T6" fmla="*/ 65 w 118"/>
                  <a:gd name="T7" fmla="*/ 4 h 66"/>
                  <a:gd name="T8" fmla="*/ 78 w 118"/>
                  <a:gd name="T9" fmla="*/ 44 h 66"/>
                  <a:gd name="T10" fmla="*/ 87 w 118"/>
                  <a:gd name="T11" fmla="*/ 39 h 66"/>
                  <a:gd name="T12" fmla="*/ 114 w 118"/>
                  <a:gd name="T13" fmla="*/ 51 h 66"/>
                  <a:gd name="T14" fmla="*/ 118 w 118"/>
                  <a:gd name="T15" fmla="*/ 62 h 66"/>
                  <a:gd name="T16" fmla="*/ 115 w 118"/>
                  <a:gd name="T17" fmla="*/ 66 h 66"/>
                  <a:gd name="T18" fmla="*/ 112 w 118"/>
                  <a:gd name="T19" fmla="*/ 52 h 66"/>
                  <a:gd name="T20" fmla="*/ 88 w 118"/>
                  <a:gd name="T21" fmla="*/ 42 h 66"/>
                  <a:gd name="T22" fmla="*/ 78 w 118"/>
                  <a:gd name="T23" fmla="*/ 48 h 66"/>
                  <a:gd name="T24" fmla="*/ 76 w 118"/>
                  <a:gd name="T25" fmla="*/ 49 h 66"/>
                  <a:gd name="T26" fmla="*/ 75 w 118"/>
                  <a:gd name="T27" fmla="*/ 47 h 66"/>
                  <a:gd name="T28" fmla="*/ 75 w 118"/>
                  <a:gd name="T29" fmla="*/ 47 h 66"/>
                  <a:gd name="T30" fmla="*/ 63 w 118"/>
                  <a:gd name="T31" fmla="*/ 7 h 66"/>
                  <a:gd name="T32" fmla="*/ 44 w 118"/>
                  <a:gd name="T33" fmla="*/ 6 h 66"/>
                  <a:gd name="T34" fmla="*/ 33 w 118"/>
                  <a:gd name="T35" fmla="*/ 25 h 66"/>
                  <a:gd name="T36" fmla="*/ 37 w 118"/>
                  <a:gd name="T37" fmla="*/ 49 h 66"/>
                  <a:gd name="T38" fmla="*/ 37 w 118"/>
                  <a:gd name="T39" fmla="*/ 50 h 66"/>
                  <a:gd name="T40" fmla="*/ 35 w 118"/>
                  <a:gd name="T41" fmla="*/ 50 h 66"/>
                  <a:gd name="T42" fmla="*/ 8 w 118"/>
                  <a:gd name="T43" fmla="*/ 52 h 66"/>
                  <a:gd name="T44" fmla="*/ 2 w 118"/>
                  <a:gd name="T45" fmla="*/ 63 h 66"/>
                  <a:gd name="T46" fmla="*/ 0 w 118"/>
                  <a:gd name="T47" fmla="*/ 59 h 66"/>
                  <a:gd name="T48" fmla="*/ 6 w 118"/>
                  <a:gd name="T49" fmla="*/ 50 h 66"/>
                  <a:gd name="T50" fmla="*/ 32 w 118"/>
                  <a:gd name="T51" fmla="*/ 4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66">
                    <a:moveTo>
                      <a:pt x="32" y="46"/>
                    </a:moveTo>
                    <a:cubicBezTo>
                      <a:pt x="30" y="39"/>
                      <a:pt x="30" y="31"/>
                      <a:pt x="30" y="25"/>
                    </a:cubicBezTo>
                    <a:cubicBezTo>
                      <a:pt x="30" y="16"/>
                      <a:pt x="35" y="8"/>
                      <a:pt x="42" y="4"/>
                    </a:cubicBezTo>
                    <a:cubicBezTo>
                      <a:pt x="49" y="0"/>
                      <a:pt x="57" y="0"/>
                      <a:pt x="65" y="4"/>
                    </a:cubicBezTo>
                    <a:cubicBezTo>
                      <a:pt x="80" y="12"/>
                      <a:pt x="80" y="33"/>
                      <a:pt x="78" y="44"/>
                    </a:cubicBezTo>
                    <a:cubicBezTo>
                      <a:pt x="81" y="41"/>
                      <a:pt x="84" y="40"/>
                      <a:pt x="87" y="39"/>
                    </a:cubicBezTo>
                    <a:cubicBezTo>
                      <a:pt x="99" y="35"/>
                      <a:pt x="109" y="43"/>
                      <a:pt x="114" y="51"/>
                    </a:cubicBezTo>
                    <a:cubicBezTo>
                      <a:pt x="116" y="54"/>
                      <a:pt x="117" y="58"/>
                      <a:pt x="118" y="62"/>
                    </a:cubicBezTo>
                    <a:cubicBezTo>
                      <a:pt x="117" y="63"/>
                      <a:pt x="116" y="64"/>
                      <a:pt x="115" y="66"/>
                    </a:cubicBezTo>
                    <a:cubicBezTo>
                      <a:pt x="115" y="61"/>
                      <a:pt x="114" y="56"/>
                      <a:pt x="112" y="52"/>
                    </a:cubicBezTo>
                    <a:cubicBezTo>
                      <a:pt x="108" y="45"/>
                      <a:pt x="98" y="39"/>
                      <a:pt x="88" y="42"/>
                    </a:cubicBezTo>
                    <a:cubicBezTo>
                      <a:pt x="84" y="43"/>
                      <a:pt x="81" y="45"/>
                      <a:pt x="78" y="48"/>
                    </a:cubicBezTo>
                    <a:cubicBezTo>
                      <a:pt x="77" y="49"/>
                      <a:pt x="77" y="49"/>
                      <a:pt x="76" y="49"/>
                    </a:cubicBezTo>
                    <a:cubicBezTo>
                      <a:pt x="76" y="49"/>
                      <a:pt x="75" y="48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6" y="39"/>
                      <a:pt x="80" y="15"/>
                      <a:pt x="63" y="7"/>
                    </a:cubicBezTo>
                    <a:cubicBezTo>
                      <a:pt x="57" y="3"/>
                      <a:pt x="49" y="3"/>
                      <a:pt x="44" y="6"/>
                    </a:cubicBezTo>
                    <a:cubicBezTo>
                      <a:pt x="37" y="10"/>
                      <a:pt x="33" y="17"/>
                      <a:pt x="33" y="25"/>
                    </a:cubicBezTo>
                    <a:cubicBezTo>
                      <a:pt x="32" y="32"/>
                      <a:pt x="32" y="42"/>
                      <a:pt x="37" y="49"/>
                    </a:cubicBezTo>
                    <a:cubicBezTo>
                      <a:pt x="37" y="49"/>
                      <a:pt x="37" y="50"/>
                      <a:pt x="37" y="50"/>
                    </a:cubicBezTo>
                    <a:cubicBezTo>
                      <a:pt x="36" y="51"/>
                      <a:pt x="36" y="51"/>
                      <a:pt x="35" y="50"/>
                    </a:cubicBezTo>
                    <a:cubicBezTo>
                      <a:pt x="21" y="41"/>
                      <a:pt x="11" y="49"/>
                      <a:pt x="8" y="52"/>
                    </a:cubicBezTo>
                    <a:cubicBezTo>
                      <a:pt x="5" y="55"/>
                      <a:pt x="3" y="59"/>
                      <a:pt x="2" y="63"/>
                    </a:cubicBezTo>
                    <a:cubicBezTo>
                      <a:pt x="1" y="62"/>
                      <a:pt x="1" y="61"/>
                      <a:pt x="0" y="59"/>
                    </a:cubicBezTo>
                    <a:cubicBezTo>
                      <a:pt x="1" y="56"/>
                      <a:pt x="3" y="53"/>
                      <a:pt x="6" y="50"/>
                    </a:cubicBezTo>
                    <a:cubicBezTo>
                      <a:pt x="13" y="43"/>
                      <a:pt x="23" y="41"/>
                      <a:pt x="32" y="46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667"/>
              <p:cNvSpPr/>
              <p:nvPr/>
            </p:nvSpPr>
            <p:spPr bwMode="auto">
              <a:xfrm>
                <a:off x="3256" y="3119"/>
                <a:ext cx="59" cy="26"/>
              </a:xfrm>
              <a:custGeom>
                <a:avLst/>
                <a:gdLst>
                  <a:gd name="T0" fmla="*/ 43 w 69"/>
                  <a:gd name="T1" fmla="*/ 2 h 31"/>
                  <a:gd name="T2" fmla="*/ 66 w 69"/>
                  <a:gd name="T3" fmla="*/ 17 h 31"/>
                  <a:gd name="T4" fmla="*/ 69 w 69"/>
                  <a:gd name="T5" fmla="*/ 26 h 31"/>
                  <a:gd name="T6" fmla="*/ 66 w 69"/>
                  <a:gd name="T7" fmla="*/ 27 h 31"/>
                  <a:gd name="T8" fmla="*/ 63 w 69"/>
                  <a:gd name="T9" fmla="*/ 19 h 31"/>
                  <a:gd name="T10" fmla="*/ 43 w 69"/>
                  <a:gd name="T11" fmla="*/ 5 h 31"/>
                  <a:gd name="T12" fmla="*/ 7 w 69"/>
                  <a:gd name="T13" fmla="*/ 19 h 31"/>
                  <a:gd name="T14" fmla="*/ 3 w 69"/>
                  <a:gd name="T15" fmla="*/ 31 h 31"/>
                  <a:gd name="T16" fmla="*/ 0 w 69"/>
                  <a:gd name="T17" fmla="*/ 30 h 31"/>
                  <a:gd name="T18" fmla="*/ 4 w 69"/>
                  <a:gd name="T19" fmla="*/ 17 h 31"/>
                  <a:gd name="T20" fmla="*/ 43 w 69"/>
                  <a:gd name="T2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31">
                    <a:moveTo>
                      <a:pt x="43" y="2"/>
                    </a:moveTo>
                    <a:cubicBezTo>
                      <a:pt x="52" y="3"/>
                      <a:pt x="61" y="9"/>
                      <a:pt x="66" y="17"/>
                    </a:cubicBezTo>
                    <a:cubicBezTo>
                      <a:pt x="68" y="20"/>
                      <a:pt x="69" y="23"/>
                      <a:pt x="69" y="26"/>
                    </a:cubicBezTo>
                    <a:cubicBezTo>
                      <a:pt x="68" y="26"/>
                      <a:pt x="67" y="27"/>
                      <a:pt x="66" y="27"/>
                    </a:cubicBezTo>
                    <a:cubicBezTo>
                      <a:pt x="66" y="24"/>
                      <a:pt x="65" y="21"/>
                      <a:pt x="63" y="19"/>
                    </a:cubicBezTo>
                    <a:cubicBezTo>
                      <a:pt x="59" y="11"/>
                      <a:pt x="51" y="6"/>
                      <a:pt x="43" y="5"/>
                    </a:cubicBezTo>
                    <a:cubicBezTo>
                      <a:pt x="31" y="4"/>
                      <a:pt x="15" y="5"/>
                      <a:pt x="7" y="19"/>
                    </a:cubicBezTo>
                    <a:cubicBezTo>
                      <a:pt x="4" y="22"/>
                      <a:pt x="3" y="27"/>
                      <a:pt x="3" y="31"/>
                    </a:cubicBezTo>
                    <a:cubicBezTo>
                      <a:pt x="2" y="31"/>
                      <a:pt x="1" y="30"/>
                      <a:pt x="0" y="30"/>
                    </a:cubicBezTo>
                    <a:cubicBezTo>
                      <a:pt x="1" y="26"/>
                      <a:pt x="2" y="21"/>
                      <a:pt x="4" y="17"/>
                    </a:cubicBezTo>
                    <a:cubicBezTo>
                      <a:pt x="11" y="5"/>
                      <a:pt x="25" y="0"/>
                      <a:pt x="43" y="2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668"/>
              <p:cNvSpPr/>
              <p:nvPr/>
            </p:nvSpPr>
            <p:spPr bwMode="auto">
              <a:xfrm>
                <a:off x="3264" y="3130"/>
                <a:ext cx="42" cy="17"/>
              </a:xfrm>
              <a:custGeom>
                <a:avLst/>
                <a:gdLst>
                  <a:gd name="T0" fmla="*/ 32 w 50"/>
                  <a:gd name="T1" fmla="*/ 1 h 20"/>
                  <a:gd name="T2" fmla="*/ 49 w 50"/>
                  <a:gd name="T3" fmla="*/ 13 h 20"/>
                  <a:gd name="T4" fmla="*/ 50 w 50"/>
                  <a:gd name="T5" fmla="*/ 17 h 20"/>
                  <a:gd name="T6" fmla="*/ 48 w 50"/>
                  <a:gd name="T7" fmla="*/ 17 h 20"/>
                  <a:gd name="T8" fmla="*/ 47 w 50"/>
                  <a:gd name="T9" fmla="*/ 14 h 20"/>
                  <a:gd name="T10" fmla="*/ 31 w 50"/>
                  <a:gd name="T11" fmla="*/ 4 h 20"/>
                  <a:gd name="T12" fmla="*/ 5 w 50"/>
                  <a:gd name="T13" fmla="*/ 14 h 20"/>
                  <a:gd name="T14" fmla="*/ 3 w 50"/>
                  <a:gd name="T15" fmla="*/ 20 h 20"/>
                  <a:gd name="T16" fmla="*/ 0 w 50"/>
                  <a:gd name="T17" fmla="*/ 20 h 20"/>
                  <a:gd name="T18" fmla="*/ 3 w 50"/>
                  <a:gd name="T19" fmla="*/ 13 h 20"/>
                  <a:gd name="T20" fmla="*/ 32 w 50"/>
                  <a:gd name="T2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20">
                    <a:moveTo>
                      <a:pt x="32" y="1"/>
                    </a:moveTo>
                    <a:cubicBezTo>
                      <a:pt x="38" y="2"/>
                      <a:pt x="45" y="7"/>
                      <a:pt x="49" y="13"/>
                    </a:cubicBezTo>
                    <a:cubicBezTo>
                      <a:pt x="49" y="14"/>
                      <a:pt x="50" y="15"/>
                      <a:pt x="50" y="17"/>
                    </a:cubicBezTo>
                    <a:cubicBezTo>
                      <a:pt x="50" y="17"/>
                      <a:pt x="49" y="17"/>
                      <a:pt x="48" y="17"/>
                    </a:cubicBezTo>
                    <a:cubicBezTo>
                      <a:pt x="48" y="16"/>
                      <a:pt x="47" y="15"/>
                      <a:pt x="47" y="14"/>
                    </a:cubicBezTo>
                    <a:cubicBezTo>
                      <a:pt x="44" y="8"/>
                      <a:pt x="37" y="4"/>
                      <a:pt x="31" y="4"/>
                    </a:cubicBezTo>
                    <a:cubicBezTo>
                      <a:pt x="23" y="3"/>
                      <a:pt x="11" y="3"/>
                      <a:pt x="5" y="14"/>
                    </a:cubicBezTo>
                    <a:cubicBezTo>
                      <a:pt x="4" y="16"/>
                      <a:pt x="3" y="18"/>
                      <a:pt x="3" y="20"/>
                    </a:cubicBezTo>
                    <a:cubicBezTo>
                      <a:pt x="2" y="20"/>
                      <a:pt x="1" y="20"/>
                      <a:pt x="0" y="20"/>
                    </a:cubicBezTo>
                    <a:cubicBezTo>
                      <a:pt x="1" y="17"/>
                      <a:pt x="2" y="15"/>
                      <a:pt x="3" y="13"/>
                    </a:cubicBezTo>
                    <a:cubicBezTo>
                      <a:pt x="8" y="4"/>
                      <a:pt x="18" y="0"/>
                      <a:pt x="32" y="1"/>
                    </a:cubicBezTo>
                    <a:close/>
                  </a:path>
                </a:pathLst>
              </a:custGeom>
              <a:solidFill>
                <a:srgbClr val="816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669"/>
              <p:cNvSpPr/>
              <p:nvPr/>
            </p:nvSpPr>
            <p:spPr bwMode="auto">
              <a:xfrm>
                <a:off x="3262" y="3166"/>
                <a:ext cx="52" cy="183"/>
              </a:xfrm>
              <a:custGeom>
                <a:avLst/>
                <a:gdLst>
                  <a:gd name="T0" fmla="*/ 11 w 61"/>
                  <a:gd name="T1" fmla="*/ 215 h 215"/>
                  <a:gd name="T2" fmla="*/ 39 w 61"/>
                  <a:gd name="T3" fmla="*/ 0 h 215"/>
                  <a:gd name="T4" fmla="*/ 28 w 61"/>
                  <a:gd name="T5" fmla="*/ 3 h 215"/>
                  <a:gd name="T6" fmla="*/ 0 w 61"/>
                  <a:gd name="T7" fmla="*/ 210 h 215"/>
                  <a:gd name="T8" fmla="*/ 11 w 61"/>
                  <a:gd name="T9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15">
                    <a:moveTo>
                      <a:pt x="11" y="215"/>
                    </a:moveTo>
                    <a:cubicBezTo>
                      <a:pt x="61" y="110"/>
                      <a:pt x="40" y="5"/>
                      <a:pt x="39" y="0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48" y="108"/>
                      <a:pt x="0" y="210"/>
                    </a:cubicBezTo>
                    <a:lnTo>
                      <a:pt x="11" y="215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670"/>
              <p:cNvSpPr/>
              <p:nvPr/>
            </p:nvSpPr>
            <p:spPr bwMode="auto">
              <a:xfrm>
                <a:off x="3277" y="3150"/>
                <a:ext cx="27" cy="40"/>
              </a:xfrm>
              <a:custGeom>
                <a:avLst/>
                <a:gdLst>
                  <a:gd name="T0" fmla="*/ 12 w 31"/>
                  <a:gd name="T1" fmla="*/ 1 h 47"/>
                  <a:gd name="T2" fmla="*/ 29 w 31"/>
                  <a:gd name="T3" fmla="*/ 21 h 47"/>
                  <a:gd name="T4" fmla="*/ 19 w 31"/>
                  <a:gd name="T5" fmla="*/ 46 h 47"/>
                  <a:gd name="T6" fmla="*/ 2 w 31"/>
                  <a:gd name="T7" fmla="*/ 26 h 47"/>
                  <a:gd name="T8" fmla="*/ 12 w 31"/>
                  <a:gd name="T9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7">
                    <a:moveTo>
                      <a:pt x="12" y="1"/>
                    </a:moveTo>
                    <a:cubicBezTo>
                      <a:pt x="19" y="0"/>
                      <a:pt x="27" y="9"/>
                      <a:pt x="29" y="21"/>
                    </a:cubicBezTo>
                    <a:cubicBezTo>
                      <a:pt x="31" y="34"/>
                      <a:pt x="27" y="45"/>
                      <a:pt x="19" y="46"/>
                    </a:cubicBezTo>
                    <a:cubicBezTo>
                      <a:pt x="12" y="47"/>
                      <a:pt x="4" y="38"/>
                      <a:pt x="2" y="26"/>
                    </a:cubicBezTo>
                    <a:cubicBezTo>
                      <a:pt x="0" y="13"/>
                      <a:pt x="4" y="2"/>
                      <a:pt x="12" y="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671"/>
              <p:cNvSpPr/>
              <p:nvPr/>
            </p:nvSpPr>
            <p:spPr bwMode="auto">
              <a:xfrm>
                <a:off x="3009" y="3164"/>
                <a:ext cx="72" cy="231"/>
              </a:xfrm>
              <a:custGeom>
                <a:avLst/>
                <a:gdLst>
                  <a:gd name="T0" fmla="*/ 66 w 84"/>
                  <a:gd name="T1" fmla="*/ 271 h 271"/>
                  <a:gd name="T2" fmla="*/ 84 w 84"/>
                  <a:gd name="T3" fmla="*/ 263 h 271"/>
                  <a:gd name="T4" fmla="*/ 45 w 84"/>
                  <a:gd name="T5" fmla="*/ 4 h 271"/>
                  <a:gd name="T6" fmla="*/ 26 w 84"/>
                  <a:gd name="T7" fmla="*/ 0 h 271"/>
                  <a:gd name="T8" fmla="*/ 66 w 84"/>
                  <a:gd name="T9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71">
                    <a:moveTo>
                      <a:pt x="66" y="271"/>
                    </a:moveTo>
                    <a:cubicBezTo>
                      <a:pt x="84" y="263"/>
                      <a:pt x="84" y="263"/>
                      <a:pt x="84" y="263"/>
                    </a:cubicBezTo>
                    <a:cubicBezTo>
                      <a:pt x="21" y="119"/>
                      <a:pt x="45" y="6"/>
                      <a:pt x="45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5"/>
                      <a:pt x="0" y="120"/>
                      <a:pt x="66" y="271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Rectangle 672"/>
              <p:cNvSpPr>
                <a:spLocks noChangeArrowheads="1"/>
              </p:cNvSpPr>
              <p:nvPr/>
            </p:nvSpPr>
            <p:spPr bwMode="auto">
              <a:xfrm>
                <a:off x="3500" y="3075"/>
                <a:ext cx="14" cy="400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673"/>
              <p:cNvSpPr/>
              <p:nvPr/>
            </p:nvSpPr>
            <p:spPr bwMode="auto">
              <a:xfrm>
                <a:off x="3436" y="3204"/>
                <a:ext cx="71" cy="37"/>
              </a:xfrm>
              <a:custGeom>
                <a:avLst/>
                <a:gdLst>
                  <a:gd name="T0" fmla="*/ 69 w 83"/>
                  <a:gd name="T1" fmla="*/ 36 h 43"/>
                  <a:gd name="T2" fmla="*/ 0 w 83"/>
                  <a:gd name="T3" fmla="*/ 0 h 43"/>
                  <a:gd name="T4" fmla="*/ 69 w 83"/>
                  <a:gd name="T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69" y="36"/>
                    </a:moveTo>
                    <a:cubicBezTo>
                      <a:pt x="44" y="43"/>
                      <a:pt x="6" y="11"/>
                      <a:pt x="0" y="0"/>
                    </a:cubicBezTo>
                    <a:cubicBezTo>
                      <a:pt x="43" y="3"/>
                      <a:pt x="83" y="26"/>
                      <a:pt x="69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674"/>
              <p:cNvSpPr/>
              <p:nvPr/>
            </p:nvSpPr>
            <p:spPr bwMode="auto">
              <a:xfrm>
                <a:off x="3437" y="3164"/>
                <a:ext cx="72" cy="38"/>
              </a:xfrm>
              <a:custGeom>
                <a:avLst/>
                <a:gdLst>
                  <a:gd name="T0" fmla="*/ 70 w 84"/>
                  <a:gd name="T1" fmla="*/ 36 h 44"/>
                  <a:gd name="T2" fmla="*/ 0 w 84"/>
                  <a:gd name="T3" fmla="*/ 0 h 44"/>
                  <a:gd name="T4" fmla="*/ 70 w 84"/>
                  <a:gd name="T5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6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7"/>
                      <a:pt x="70" y="36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675"/>
              <p:cNvSpPr/>
              <p:nvPr/>
            </p:nvSpPr>
            <p:spPr bwMode="auto">
              <a:xfrm>
                <a:off x="3434" y="3269"/>
                <a:ext cx="71" cy="37"/>
              </a:xfrm>
              <a:custGeom>
                <a:avLst/>
                <a:gdLst>
                  <a:gd name="T0" fmla="*/ 70 w 84"/>
                  <a:gd name="T1" fmla="*/ 37 h 44"/>
                  <a:gd name="T2" fmla="*/ 0 w 84"/>
                  <a:gd name="T3" fmla="*/ 0 h 44"/>
                  <a:gd name="T4" fmla="*/ 70 w 84"/>
                  <a:gd name="T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70" y="37"/>
                    </a:moveTo>
                    <a:cubicBezTo>
                      <a:pt x="45" y="44"/>
                      <a:pt x="7" y="12"/>
                      <a:pt x="0" y="0"/>
                    </a:cubicBezTo>
                    <a:cubicBezTo>
                      <a:pt x="44" y="4"/>
                      <a:pt x="84" y="27"/>
                      <a:pt x="70" y="37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676"/>
              <p:cNvSpPr/>
              <p:nvPr/>
            </p:nvSpPr>
            <p:spPr bwMode="auto">
              <a:xfrm>
                <a:off x="3447" y="3306"/>
                <a:ext cx="54" cy="32"/>
              </a:xfrm>
              <a:custGeom>
                <a:avLst/>
                <a:gdLst>
                  <a:gd name="T0" fmla="*/ 53 w 64"/>
                  <a:gd name="T1" fmla="*/ 30 h 37"/>
                  <a:gd name="T2" fmla="*/ 0 w 64"/>
                  <a:gd name="T3" fmla="*/ 0 h 37"/>
                  <a:gd name="T4" fmla="*/ 53 w 64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4" y="2"/>
                      <a:pt x="64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677"/>
              <p:cNvSpPr/>
              <p:nvPr/>
            </p:nvSpPr>
            <p:spPr bwMode="auto">
              <a:xfrm>
                <a:off x="3449" y="3120"/>
                <a:ext cx="55" cy="31"/>
              </a:xfrm>
              <a:custGeom>
                <a:avLst/>
                <a:gdLst>
                  <a:gd name="T0" fmla="*/ 53 w 65"/>
                  <a:gd name="T1" fmla="*/ 30 h 37"/>
                  <a:gd name="T2" fmla="*/ 0 w 65"/>
                  <a:gd name="T3" fmla="*/ 0 h 37"/>
                  <a:gd name="T4" fmla="*/ 53 w 65"/>
                  <a:gd name="T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53" y="30"/>
                    </a:moveTo>
                    <a:cubicBezTo>
                      <a:pt x="33" y="37"/>
                      <a:pt x="4" y="10"/>
                      <a:pt x="0" y="0"/>
                    </a:cubicBezTo>
                    <a:cubicBezTo>
                      <a:pt x="35" y="2"/>
                      <a:pt x="65" y="21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678"/>
              <p:cNvSpPr/>
              <p:nvPr/>
            </p:nvSpPr>
            <p:spPr bwMode="auto">
              <a:xfrm>
                <a:off x="3447" y="3340"/>
                <a:ext cx="56" cy="33"/>
              </a:xfrm>
              <a:custGeom>
                <a:avLst/>
                <a:gdLst>
                  <a:gd name="T0" fmla="*/ 53 w 65"/>
                  <a:gd name="T1" fmla="*/ 30 h 38"/>
                  <a:gd name="T2" fmla="*/ 0 w 65"/>
                  <a:gd name="T3" fmla="*/ 0 h 38"/>
                  <a:gd name="T4" fmla="*/ 53 w 65"/>
                  <a:gd name="T5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8">
                    <a:moveTo>
                      <a:pt x="53" y="30"/>
                    </a:moveTo>
                    <a:cubicBezTo>
                      <a:pt x="33" y="38"/>
                      <a:pt x="5" y="10"/>
                      <a:pt x="0" y="0"/>
                    </a:cubicBezTo>
                    <a:cubicBezTo>
                      <a:pt x="35" y="3"/>
                      <a:pt x="65" y="22"/>
                      <a:pt x="53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679"/>
              <p:cNvSpPr/>
              <p:nvPr/>
            </p:nvSpPr>
            <p:spPr bwMode="auto">
              <a:xfrm>
                <a:off x="3445" y="3240"/>
                <a:ext cx="54" cy="32"/>
              </a:xfrm>
              <a:custGeom>
                <a:avLst/>
                <a:gdLst>
                  <a:gd name="T0" fmla="*/ 52 w 64"/>
                  <a:gd name="T1" fmla="*/ 30 h 38"/>
                  <a:gd name="T2" fmla="*/ 0 w 64"/>
                  <a:gd name="T3" fmla="*/ 0 h 38"/>
                  <a:gd name="T4" fmla="*/ 52 w 64"/>
                  <a:gd name="T5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8">
                    <a:moveTo>
                      <a:pt x="52" y="30"/>
                    </a:moveTo>
                    <a:cubicBezTo>
                      <a:pt x="32" y="38"/>
                      <a:pt x="4" y="10"/>
                      <a:pt x="0" y="0"/>
                    </a:cubicBezTo>
                    <a:cubicBezTo>
                      <a:pt x="34" y="3"/>
                      <a:pt x="64" y="22"/>
                      <a:pt x="52" y="3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680"/>
              <p:cNvSpPr/>
              <p:nvPr/>
            </p:nvSpPr>
            <p:spPr bwMode="auto">
              <a:xfrm>
                <a:off x="3509" y="3200"/>
                <a:ext cx="71" cy="37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7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681"/>
              <p:cNvSpPr/>
              <p:nvPr/>
            </p:nvSpPr>
            <p:spPr bwMode="auto">
              <a:xfrm>
                <a:off x="3508" y="3161"/>
                <a:ext cx="70" cy="36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4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682"/>
              <p:cNvSpPr/>
              <p:nvPr/>
            </p:nvSpPr>
            <p:spPr bwMode="auto">
              <a:xfrm>
                <a:off x="3509" y="3125"/>
                <a:ext cx="70" cy="37"/>
              </a:xfrm>
              <a:custGeom>
                <a:avLst/>
                <a:gdLst>
                  <a:gd name="T0" fmla="*/ 83 w 83"/>
                  <a:gd name="T1" fmla="*/ 0 h 43"/>
                  <a:gd name="T2" fmla="*/ 14 w 83"/>
                  <a:gd name="T3" fmla="*/ 36 h 43"/>
                  <a:gd name="T4" fmla="*/ 83 w 83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">
                    <a:moveTo>
                      <a:pt x="83" y="0"/>
                    </a:moveTo>
                    <a:cubicBezTo>
                      <a:pt x="77" y="11"/>
                      <a:pt x="38" y="43"/>
                      <a:pt x="14" y="36"/>
                    </a:cubicBezTo>
                    <a:cubicBezTo>
                      <a:pt x="0" y="26"/>
                      <a:pt x="40" y="3"/>
                      <a:pt x="83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683"/>
              <p:cNvSpPr/>
              <p:nvPr/>
            </p:nvSpPr>
            <p:spPr bwMode="auto">
              <a:xfrm>
                <a:off x="3510" y="3265"/>
                <a:ext cx="72" cy="38"/>
              </a:xfrm>
              <a:custGeom>
                <a:avLst/>
                <a:gdLst>
                  <a:gd name="T0" fmla="*/ 84 w 84"/>
                  <a:gd name="T1" fmla="*/ 0 h 44"/>
                  <a:gd name="T2" fmla="*/ 14 w 84"/>
                  <a:gd name="T3" fmla="*/ 36 h 44"/>
                  <a:gd name="T4" fmla="*/ 84 w 84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44">
                    <a:moveTo>
                      <a:pt x="84" y="0"/>
                    </a:moveTo>
                    <a:cubicBezTo>
                      <a:pt x="77" y="12"/>
                      <a:pt x="39" y="44"/>
                      <a:pt x="14" y="36"/>
                    </a:cubicBezTo>
                    <a:cubicBezTo>
                      <a:pt x="0" y="26"/>
                      <a:pt x="40" y="4"/>
                      <a:pt x="8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684"/>
              <p:cNvSpPr/>
              <p:nvPr/>
            </p:nvSpPr>
            <p:spPr bwMode="auto">
              <a:xfrm>
                <a:off x="3515" y="3302"/>
                <a:ext cx="54" cy="32"/>
              </a:xfrm>
              <a:custGeom>
                <a:avLst/>
                <a:gdLst>
                  <a:gd name="T0" fmla="*/ 64 w 64"/>
                  <a:gd name="T1" fmla="*/ 0 h 38"/>
                  <a:gd name="T2" fmla="*/ 12 w 64"/>
                  <a:gd name="T3" fmla="*/ 30 h 38"/>
                  <a:gd name="T4" fmla="*/ 64 w 64"/>
                  <a:gd name="T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38">
                    <a:moveTo>
                      <a:pt x="64" y="0"/>
                    </a:moveTo>
                    <a:cubicBezTo>
                      <a:pt x="60" y="10"/>
                      <a:pt x="32" y="38"/>
                      <a:pt x="12" y="30"/>
                    </a:cubicBezTo>
                    <a:cubicBezTo>
                      <a:pt x="0" y="22"/>
                      <a:pt x="30" y="3"/>
                      <a:pt x="64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685"/>
              <p:cNvSpPr/>
              <p:nvPr/>
            </p:nvSpPr>
            <p:spPr bwMode="auto">
              <a:xfrm>
                <a:off x="3513" y="3337"/>
                <a:ext cx="55" cy="32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1" y="10"/>
                      <a:pt x="32" y="37"/>
                      <a:pt x="12" y="30"/>
                    </a:cubicBezTo>
                    <a:cubicBezTo>
                      <a:pt x="0" y="21"/>
                      <a:pt x="31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686"/>
              <p:cNvSpPr/>
              <p:nvPr/>
            </p:nvSpPr>
            <p:spPr bwMode="auto">
              <a:xfrm>
                <a:off x="3516" y="3237"/>
                <a:ext cx="56" cy="31"/>
              </a:xfrm>
              <a:custGeom>
                <a:avLst/>
                <a:gdLst>
                  <a:gd name="T0" fmla="*/ 65 w 65"/>
                  <a:gd name="T1" fmla="*/ 0 h 37"/>
                  <a:gd name="T2" fmla="*/ 12 w 65"/>
                  <a:gd name="T3" fmla="*/ 30 h 37"/>
                  <a:gd name="T4" fmla="*/ 65 w 65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7">
                    <a:moveTo>
                      <a:pt x="65" y="0"/>
                    </a:moveTo>
                    <a:cubicBezTo>
                      <a:pt x="60" y="10"/>
                      <a:pt x="32" y="37"/>
                      <a:pt x="12" y="30"/>
                    </a:cubicBezTo>
                    <a:cubicBezTo>
                      <a:pt x="0" y="21"/>
                      <a:pt x="30" y="2"/>
                      <a:pt x="65" y="0"/>
                    </a:cubicBez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Rectangle 687"/>
              <p:cNvSpPr>
                <a:spLocks noChangeArrowheads="1"/>
              </p:cNvSpPr>
              <p:nvPr/>
            </p:nvSpPr>
            <p:spPr bwMode="auto">
              <a:xfrm>
                <a:off x="2757" y="3074"/>
                <a:ext cx="18" cy="401"/>
              </a:xfrm>
              <a:prstGeom prst="rect">
                <a:avLst/>
              </a:pr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688"/>
              <p:cNvSpPr/>
              <p:nvPr/>
            </p:nvSpPr>
            <p:spPr bwMode="auto">
              <a:xfrm>
                <a:off x="2668" y="3185"/>
                <a:ext cx="96" cy="52"/>
              </a:xfrm>
              <a:custGeom>
                <a:avLst/>
                <a:gdLst>
                  <a:gd name="T0" fmla="*/ 101 w 113"/>
                  <a:gd name="T1" fmla="*/ 57 h 61"/>
                  <a:gd name="T2" fmla="*/ 0 w 113"/>
                  <a:gd name="T3" fmla="*/ 38 h 61"/>
                  <a:gd name="T4" fmla="*/ 101 w 113"/>
                  <a:gd name="T5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01" y="57"/>
                    </a:moveTo>
                    <a:cubicBezTo>
                      <a:pt x="77" y="61"/>
                      <a:pt x="9" y="44"/>
                      <a:pt x="0" y="38"/>
                    </a:cubicBezTo>
                    <a:cubicBezTo>
                      <a:pt x="54" y="0"/>
                      <a:pt x="113" y="16"/>
                      <a:pt x="101" y="5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689"/>
              <p:cNvSpPr/>
              <p:nvPr/>
            </p:nvSpPr>
            <p:spPr bwMode="auto">
              <a:xfrm>
                <a:off x="2668" y="3216"/>
                <a:ext cx="86" cy="56"/>
              </a:xfrm>
              <a:custGeom>
                <a:avLst/>
                <a:gdLst>
                  <a:gd name="T0" fmla="*/ 101 w 101"/>
                  <a:gd name="T1" fmla="*/ 20 h 66"/>
                  <a:gd name="T2" fmla="*/ 0 w 101"/>
                  <a:gd name="T3" fmla="*/ 1 h 66"/>
                  <a:gd name="T4" fmla="*/ 101 w 101"/>
                  <a:gd name="T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66">
                    <a:moveTo>
                      <a:pt x="101" y="20"/>
                    </a:moveTo>
                    <a:cubicBezTo>
                      <a:pt x="75" y="66"/>
                      <a:pt x="14" y="24"/>
                      <a:pt x="0" y="1"/>
                    </a:cubicBezTo>
                    <a:cubicBezTo>
                      <a:pt x="26" y="0"/>
                      <a:pt x="89" y="10"/>
                      <a:pt x="101" y="2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690"/>
              <p:cNvSpPr/>
              <p:nvPr/>
            </p:nvSpPr>
            <p:spPr bwMode="auto">
              <a:xfrm>
                <a:off x="2770" y="3186"/>
                <a:ext cx="96" cy="53"/>
              </a:xfrm>
              <a:custGeom>
                <a:avLst/>
                <a:gdLst>
                  <a:gd name="T0" fmla="*/ 113 w 113"/>
                  <a:gd name="T1" fmla="*/ 38 h 62"/>
                  <a:gd name="T2" fmla="*/ 13 w 113"/>
                  <a:gd name="T3" fmla="*/ 57 h 62"/>
                  <a:gd name="T4" fmla="*/ 113 w 113"/>
                  <a:gd name="T5" fmla="*/ 3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2">
                    <a:moveTo>
                      <a:pt x="113" y="38"/>
                    </a:moveTo>
                    <a:cubicBezTo>
                      <a:pt x="104" y="44"/>
                      <a:pt x="36" y="62"/>
                      <a:pt x="13" y="57"/>
                    </a:cubicBezTo>
                    <a:cubicBezTo>
                      <a:pt x="0" y="16"/>
                      <a:pt x="59" y="0"/>
                      <a:pt x="113" y="38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691"/>
              <p:cNvSpPr/>
              <p:nvPr/>
            </p:nvSpPr>
            <p:spPr bwMode="auto">
              <a:xfrm>
                <a:off x="2781" y="3218"/>
                <a:ext cx="85" cy="57"/>
              </a:xfrm>
              <a:custGeom>
                <a:avLst/>
                <a:gdLst>
                  <a:gd name="T0" fmla="*/ 100 w 100"/>
                  <a:gd name="T1" fmla="*/ 1 h 67"/>
                  <a:gd name="T2" fmla="*/ 0 w 100"/>
                  <a:gd name="T3" fmla="*/ 20 h 67"/>
                  <a:gd name="T4" fmla="*/ 100 w 100"/>
                  <a:gd name="T5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7">
                    <a:moveTo>
                      <a:pt x="100" y="1"/>
                    </a:moveTo>
                    <a:cubicBezTo>
                      <a:pt x="86" y="25"/>
                      <a:pt x="25" y="67"/>
                      <a:pt x="0" y="20"/>
                    </a:cubicBezTo>
                    <a:cubicBezTo>
                      <a:pt x="11" y="10"/>
                      <a:pt x="74" y="0"/>
                      <a:pt x="100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692"/>
              <p:cNvSpPr/>
              <p:nvPr/>
            </p:nvSpPr>
            <p:spPr bwMode="auto">
              <a:xfrm>
                <a:off x="2668" y="3324"/>
                <a:ext cx="96" cy="52"/>
              </a:xfrm>
              <a:custGeom>
                <a:avLst/>
                <a:gdLst>
                  <a:gd name="T0" fmla="*/ 101 w 113"/>
                  <a:gd name="T1" fmla="*/ 57 h 61"/>
                  <a:gd name="T2" fmla="*/ 0 w 113"/>
                  <a:gd name="T3" fmla="*/ 38 h 61"/>
                  <a:gd name="T4" fmla="*/ 101 w 113"/>
                  <a:gd name="T5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01" y="57"/>
                    </a:moveTo>
                    <a:cubicBezTo>
                      <a:pt x="77" y="61"/>
                      <a:pt x="9" y="44"/>
                      <a:pt x="0" y="38"/>
                    </a:cubicBezTo>
                    <a:cubicBezTo>
                      <a:pt x="54" y="0"/>
                      <a:pt x="113" y="16"/>
                      <a:pt x="101" y="57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693"/>
              <p:cNvSpPr/>
              <p:nvPr/>
            </p:nvSpPr>
            <p:spPr bwMode="auto">
              <a:xfrm>
                <a:off x="2668" y="3356"/>
                <a:ext cx="86" cy="56"/>
              </a:xfrm>
              <a:custGeom>
                <a:avLst/>
                <a:gdLst>
                  <a:gd name="T0" fmla="*/ 101 w 101"/>
                  <a:gd name="T1" fmla="*/ 20 h 66"/>
                  <a:gd name="T2" fmla="*/ 0 w 101"/>
                  <a:gd name="T3" fmla="*/ 1 h 66"/>
                  <a:gd name="T4" fmla="*/ 101 w 101"/>
                  <a:gd name="T5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66">
                    <a:moveTo>
                      <a:pt x="101" y="20"/>
                    </a:moveTo>
                    <a:cubicBezTo>
                      <a:pt x="75" y="66"/>
                      <a:pt x="14" y="24"/>
                      <a:pt x="0" y="1"/>
                    </a:cubicBezTo>
                    <a:cubicBezTo>
                      <a:pt x="26" y="0"/>
                      <a:pt x="89" y="10"/>
                      <a:pt x="101" y="20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694"/>
              <p:cNvSpPr/>
              <p:nvPr/>
            </p:nvSpPr>
            <p:spPr bwMode="auto">
              <a:xfrm>
                <a:off x="2770" y="3326"/>
                <a:ext cx="96" cy="52"/>
              </a:xfrm>
              <a:custGeom>
                <a:avLst/>
                <a:gdLst>
                  <a:gd name="T0" fmla="*/ 113 w 113"/>
                  <a:gd name="T1" fmla="*/ 38 h 61"/>
                  <a:gd name="T2" fmla="*/ 13 w 113"/>
                  <a:gd name="T3" fmla="*/ 57 h 61"/>
                  <a:gd name="T4" fmla="*/ 113 w 113"/>
                  <a:gd name="T5" fmla="*/ 3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61">
                    <a:moveTo>
                      <a:pt x="113" y="38"/>
                    </a:moveTo>
                    <a:cubicBezTo>
                      <a:pt x="104" y="44"/>
                      <a:pt x="36" y="61"/>
                      <a:pt x="13" y="57"/>
                    </a:cubicBezTo>
                    <a:cubicBezTo>
                      <a:pt x="0" y="16"/>
                      <a:pt x="59" y="0"/>
                      <a:pt x="113" y="38"/>
                    </a:cubicBezTo>
                    <a:close/>
                  </a:path>
                </a:pathLst>
              </a:custGeom>
              <a:solidFill>
                <a:srgbClr val="2BB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695"/>
              <p:cNvSpPr/>
              <p:nvPr/>
            </p:nvSpPr>
            <p:spPr bwMode="auto">
              <a:xfrm>
                <a:off x="2781" y="3357"/>
                <a:ext cx="85" cy="58"/>
              </a:xfrm>
              <a:custGeom>
                <a:avLst/>
                <a:gdLst>
                  <a:gd name="T0" fmla="*/ 100 w 100"/>
                  <a:gd name="T1" fmla="*/ 1 h 67"/>
                  <a:gd name="T2" fmla="*/ 0 w 100"/>
                  <a:gd name="T3" fmla="*/ 20 h 67"/>
                  <a:gd name="T4" fmla="*/ 100 w 100"/>
                  <a:gd name="T5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67">
                    <a:moveTo>
                      <a:pt x="100" y="1"/>
                    </a:moveTo>
                    <a:cubicBezTo>
                      <a:pt x="86" y="25"/>
                      <a:pt x="25" y="67"/>
                      <a:pt x="0" y="20"/>
                    </a:cubicBezTo>
                    <a:cubicBezTo>
                      <a:pt x="11" y="10"/>
                      <a:pt x="74" y="0"/>
                      <a:pt x="100" y="1"/>
                    </a:cubicBezTo>
                    <a:close/>
                  </a:path>
                </a:pathLst>
              </a:custGeom>
              <a:solidFill>
                <a:srgbClr val="009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696"/>
              <p:cNvSpPr/>
              <p:nvPr/>
            </p:nvSpPr>
            <p:spPr bwMode="auto">
              <a:xfrm>
                <a:off x="2626" y="2907"/>
                <a:ext cx="264" cy="187"/>
              </a:xfrm>
              <a:custGeom>
                <a:avLst/>
                <a:gdLst>
                  <a:gd name="T0" fmla="*/ 58 w 310"/>
                  <a:gd name="T1" fmla="*/ 78 h 220"/>
                  <a:gd name="T2" fmla="*/ 80 w 310"/>
                  <a:gd name="T3" fmla="*/ 15 h 220"/>
                  <a:gd name="T4" fmla="*/ 122 w 310"/>
                  <a:gd name="T5" fmla="*/ 69 h 220"/>
                  <a:gd name="T6" fmla="*/ 162 w 310"/>
                  <a:gd name="T7" fmla="*/ 2 h 220"/>
                  <a:gd name="T8" fmla="*/ 195 w 310"/>
                  <a:gd name="T9" fmla="*/ 67 h 220"/>
                  <a:gd name="T10" fmla="*/ 231 w 310"/>
                  <a:gd name="T11" fmla="*/ 0 h 220"/>
                  <a:gd name="T12" fmla="*/ 257 w 310"/>
                  <a:gd name="T13" fmla="*/ 59 h 220"/>
                  <a:gd name="T14" fmla="*/ 299 w 310"/>
                  <a:gd name="T15" fmla="*/ 15 h 220"/>
                  <a:gd name="T16" fmla="*/ 155 w 310"/>
                  <a:gd name="T17" fmla="*/ 220 h 220"/>
                  <a:gd name="T18" fmla="*/ 11 w 310"/>
                  <a:gd name="T19" fmla="*/ 34 h 220"/>
                  <a:gd name="T20" fmla="*/ 58 w 310"/>
                  <a:gd name="T21" fmla="*/ 7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0" h="220">
                    <a:moveTo>
                      <a:pt x="58" y="78"/>
                    </a:moveTo>
                    <a:cubicBezTo>
                      <a:pt x="58" y="78"/>
                      <a:pt x="67" y="17"/>
                      <a:pt x="80" y="15"/>
                    </a:cubicBezTo>
                    <a:cubicBezTo>
                      <a:pt x="90" y="13"/>
                      <a:pt x="122" y="69"/>
                      <a:pt x="122" y="69"/>
                    </a:cubicBezTo>
                    <a:cubicBezTo>
                      <a:pt x="122" y="69"/>
                      <a:pt x="150" y="1"/>
                      <a:pt x="162" y="2"/>
                    </a:cubicBezTo>
                    <a:cubicBezTo>
                      <a:pt x="177" y="3"/>
                      <a:pt x="195" y="67"/>
                      <a:pt x="195" y="67"/>
                    </a:cubicBezTo>
                    <a:cubicBezTo>
                      <a:pt x="195" y="67"/>
                      <a:pt x="220" y="0"/>
                      <a:pt x="231" y="0"/>
                    </a:cubicBezTo>
                    <a:cubicBezTo>
                      <a:pt x="244" y="1"/>
                      <a:pt x="257" y="59"/>
                      <a:pt x="257" y="59"/>
                    </a:cubicBezTo>
                    <a:cubicBezTo>
                      <a:pt x="257" y="59"/>
                      <a:pt x="279" y="19"/>
                      <a:pt x="299" y="15"/>
                    </a:cubicBezTo>
                    <a:cubicBezTo>
                      <a:pt x="299" y="15"/>
                      <a:pt x="310" y="220"/>
                      <a:pt x="155" y="220"/>
                    </a:cubicBezTo>
                    <a:cubicBezTo>
                      <a:pt x="0" y="220"/>
                      <a:pt x="7" y="37"/>
                      <a:pt x="11" y="34"/>
                    </a:cubicBezTo>
                    <a:cubicBezTo>
                      <a:pt x="26" y="25"/>
                      <a:pt x="58" y="78"/>
                      <a:pt x="58" y="78"/>
                    </a:cubicBezTo>
                    <a:close/>
                  </a:path>
                </a:pathLst>
              </a:custGeom>
              <a:solidFill>
                <a:srgbClr val="EE2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Oval 697"/>
              <p:cNvSpPr>
                <a:spLocks noChangeArrowheads="1"/>
              </p:cNvSpPr>
              <p:nvPr/>
            </p:nvSpPr>
            <p:spPr bwMode="auto">
              <a:xfrm>
                <a:off x="2848" y="2883"/>
                <a:ext cx="26" cy="23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Oval 698"/>
              <p:cNvSpPr>
                <a:spLocks noChangeArrowheads="1"/>
              </p:cNvSpPr>
              <p:nvPr/>
            </p:nvSpPr>
            <p:spPr bwMode="auto">
              <a:xfrm>
                <a:off x="2721" y="2883"/>
                <a:ext cx="26" cy="33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Oval 699"/>
              <p:cNvSpPr>
                <a:spLocks noChangeArrowheads="1"/>
              </p:cNvSpPr>
              <p:nvPr/>
            </p:nvSpPr>
            <p:spPr bwMode="auto">
              <a:xfrm>
                <a:off x="2663" y="2901"/>
                <a:ext cx="19" cy="2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Oval 700"/>
              <p:cNvSpPr>
                <a:spLocks noChangeArrowheads="1"/>
              </p:cNvSpPr>
              <p:nvPr/>
            </p:nvSpPr>
            <p:spPr bwMode="auto">
              <a:xfrm>
                <a:off x="2792" y="2882"/>
                <a:ext cx="23" cy="25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701"/>
              <p:cNvSpPr/>
              <p:nvPr/>
            </p:nvSpPr>
            <p:spPr bwMode="auto">
              <a:xfrm>
                <a:off x="2654" y="3004"/>
                <a:ext cx="206" cy="48"/>
              </a:xfrm>
              <a:custGeom>
                <a:avLst/>
                <a:gdLst>
                  <a:gd name="T0" fmla="*/ 133 w 242"/>
                  <a:gd name="T1" fmla="*/ 2 h 57"/>
                  <a:gd name="T2" fmla="*/ 242 w 242"/>
                  <a:gd name="T3" fmla="*/ 28 h 57"/>
                  <a:gd name="T4" fmla="*/ 232 w 242"/>
                  <a:gd name="T5" fmla="*/ 46 h 57"/>
                  <a:gd name="T6" fmla="*/ 134 w 242"/>
                  <a:gd name="T7" fmla="*/ 21 h 57"/>
                  <a:gd name="T8" fmla="*/ 132 w 242"/>
                  <a:gd name="T9" fmla="*/ 21 h 57"/>
                  <a:gd name="T10" fmla="*/ 14 w 242"/>
                  <a:gd name="T11" fmla="*/ 57 h 57"/>
                  <a:gd name="T12" fmla="*/ 0 w 242"/>
                  <a:gd name="T13" fmla="*/ 37 h 57"/>
                  <a:gd name="T14" fmla="*/ 133 w 242"/>
                  <a:gd name="T15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2" h="57">
                    <a:moveTo>
                      <a:pt x="133" y="2"/>
                    </a:moveTo>
                    <a:cubicBezTo>
                      <a:pt x="187" y="4"/>
                      <a:pt x="222" y="16"/>
                      <a:pt x="242" y="28"/>
                    </a:cubicBezTo>
                    <a:cubicBezTo>
                      <a:pt x="240" y="34"/>
                      <a:pt x="236" y="40"/>
                      <a:pt x="232" y="46"/>
                    </a:cubicBezTo>
                    <a:cubicBezTo>
                      <a:pt x="216" y="36"/>
                      <a:pt x="184" y="21"/>
                      <a:pt x="134" y="21"/>
                    </a:cubicBezTo>
                    <a:cubicBezTo>
                      <a:pt x="133" y="21"/>
                      <a:pt x="133" y="21"/>
                      <a:pt x="132" y="21"/>
                    </a:cubicBezTo>
                    <a:cubicBezTo>
                      <a:pt x="74" y="21"/>
                      <a:pt x="31" y="46"/>
                      <a:pt x="14" y="57"/>
                    </a:cubicBezTo>
                    <a:cubicBezTo>
                      <a:pt x="9" y="50"/>
                      <a:pt x="4" y="44"/>
                      <a:pt x="0" y="37"/>
                    </a:cubicBezTo>
                    <a:cubicBezTo>
                      <a:pt x="28" y="20"/>
                      <a:pt x="74" y="0"/>
                      <a:pt x="133" y="2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702"/>
              <p:cNvSpPr/>
              <p:nvPr/>
            </p:nvSpPr>
            <p:spPr bwMode="auto">
              <a:xfrm>
                <a:off x="2650" y="2993"/>
                <a:ext cx="215" cy="42"/>
              </a:xfrm>
              <a:custGeom>
                <a:avLst/>
                <a:gdLst>
                  <a:gd name="T0" fmla="*/ 138 w 253"/>
                  <a:gd name="T1" fmla="*/ 2 h 50"/>
                  <a:gd name="T2" fmla="*/ 253 w 253"/>
                  <a:gd name="T3" fmla="*/ 28 h 50"/>
                  <a:gd name="T4" fmla="*/ 247 w 253"/>
                  <a:gd name="T5" fmla="*/ 41 h 50"/>
                  <a:gd name="T6" fmla="*/ 138 w 253"/>
                  <a:gd name="T7" fmla="*/ 15 h 50"/>
                  <a:gd name="T8" fmla="*/ 5 w 253"/>
                  <a:gd name="T9" fmla="*/ 50 h 50"/>
                  <a:gd name="T10" fmla="*/ 0 w 253"/>
                  <a:gd name="T11" fmla="*/ 37 h 50"/>
                  <a:gd name="T12" fmla="*/ 138 w 253"/>
                  <a:gd name="T1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3" h="50">
                    <a:moveTo>
                      <a:pt x="138" y="2"/>
                    </a:moveTo>
                    <a:cubicBezTo>
                      <a:pt x="194" y="4"/>
                      <a:pt x="230" y="16"/>
                      <a:pt x="253" y="28"/>
                    </a:cubicBezTo>
                    <a:cubicBezTo>
                      <a:pt x="251" y="33"/>
                      <a:pt x="249" y="37"/>
                      <a:pt x="247" y="41"/>
                    </a:cubicBezTo>
                    <a:cubicBezTo>
                      <a:pt x="227" y="29"/>
                      <a:pt x="192" y="17"/>
                      <a:pt x="138" y="15"/>
                    </a:cubicBezTo>
                    <a:cubicBezTo>
                      <a:pt x="79" y="13"/>
                      <a:pt x="33" y="33"/>
                      <a:pt x="5" y="50"/>
                    </a:cubicBezTo>
                    <a:cubicBezTo>
                      <a:pt x="3" y="46"/>
                      <a:pt x="1" y="41"/>
                      <a:pt x="0" y="37"/>
                    </a:cubicBezTo>
                    <a:cubicBezTo>
                      <a:pt x="29" y="20"/>
                      <a:pt x="76" y="0"/>
                      <a:pt x="138" y="2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703"/>
              <p:cNvSpPr/>
              <p:nvPr/>
            </p:nvSpPr>
            <p:spPr bwMode="auto">
              <a:xfrm>
                <a:off x="2666" y="3022"/>
                <a:ext cx="186" cy="36"/>
              </a:xfrm>
              <a:custGeom>
                <a:avLst/>
                <a:gdLst>
                  <a:gd name="T0" fmla="*/ 120 w 218"/>
                  <a:gd name="T1" fmla="*/ 0 h 43"/>
                  <a:gd name="T2" fmla="*/ 218 w 218"/>
                  <a:gd name="T3" fmla="*/ 25 h 43"/>
                  <a:gd name="T4" fmla="*/ 213 w 218"/>
                  <a:gd name="T5" fmla="*/ 33 h 43"/>
                  <a:gd name="T6" fmla="*/ 120 w 218"/>
                  <a:gd name="T7" fmla="*/ 9 h 43"/>
                  <a:gd name="T8" fmla="*/ 118 w 218"/>
                  <a:gd name="T9" fmla="*/ 9 h 43"/>
                  <a:gd name="T10" fmla="*/ 5 w 218"/>
                  <a:gd name="T11" fmla="*/ 43 h 43"/>
                  <a:gd name="T12" fmla="*/ 0 w 218"/>
                  <a:gd name="T13" fmla="*/ 36 h 43"/>
                  <a:gd name="T14" fmla="*/ 118 w 218"/>
                  <a:gd name="T15" fmla="*/ 0 h 43"/>
                  <a:gd name="T16" fmla="*/ 120 w 218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8" h="43">
                    <a:moveTo>
                      <a:pt x="120" y="0"/>
                    </a:moveTo>
                    <a:cubicBezTo>
                      <a:pt x="170" y="0"/>
                      <a:pt x="202" y="15"/>
                      <a:pt x="218" y="25"/>
                    </a:cubicBezTo>
                    <a:cubicBezTo>
                      <a:pt x="217" y="28"/>
                      <a:pt x="215" y="30"/>
                      <a:pt x="213" y="33"/>
                    </a:cubicBezTo>
                    <a:cubicBezTo>
                      <a:pt x="198" y="23"/>
                      <a:pt x="167" y="9"/>
                      <a:pt x="120" y="9"/>
                    </a:cubicBezTo>
                    <a:cubicBezTo>
                      <a:pt x="119" y="9"/>
                      <a:pt x="119" y="9"/>
                      <a:pt x="118" y="9"/>
                    </a:cubicBezTo>
                    <a:cubicBezTo>
                      <a:pt x="64" y="9"/>
                      <a:pt x="22" y="32"/>
                      <a:pt x="5" y="43"/>
                    </a:cubicBezTo>
                    <a:cubicBezTo>
                      <a:pt x="3" y="41"/>
                      <a:pt x="2" y="38"/>
                      <a:pt x="0" y="36"/>
                    </a:cubicBezTo>
                    <a:cubicBezTo>
                      <a:pt x="17" y="25"/>
                      <a:pt x="60" y="0"/>
                      <a:pt x="118" y="0"/>
                    </a:cubicBezTo>
                    <a:cubicBezTo>
                      <a:pt x="119" y="0"/>
                      <a:pt x="119" y="0"/>
                      <a:pt x="120" y="0"/>
                    </a:cubicBezTo>
                    <a:close/>
                  </a:path>
                </a:pathLst>
              </a:custGeom>
              <a:solidFill>
                <a:srgbClr val="FF66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704"/>
              <p:cNvSpPr/>
              <p:nvPr/>
            </p:nvSpPr>
            <p:spPr bwMode="auto">
              <a:xfrm>
                <a:off x="2706" y="3056"/>
                <a:ext cx="112" cy="38"/>
              </a:xfrm>
              <a:custGeom>
                <a:avLst/>
                <a:gdLst>
                  <a:gd name="T0" fmla="*/ 131 w 131"/>
                  <a:gd name="T1" fmla="*/ 26 h 45"/>
                  <a:gd name="T2" fmla="*/ 61 w 131"/>
                  <a:gd name="T3" fmla="*/ 45 h 45"/>
                  <a:gd name="T4" fmla="*/ 0 w 131"/>
                  <a:gd name="T5" fmla="*/ 33 h 45"/>
                  <a:gd name="T6" fmla="*/ 73 w 131"/>
                  <a:gd name="T7" fmla="*/ 0 h 45"/>
                  <a:gd name="T8" fmla="*/ 131 w 131"/>
                  <a:gd name="T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45">
                    <a:moveTo>
                      <a:pt x="131" y="26"/>
                    </a:moveTo>
                    <a:cubicBezTo>
                      <a:pt x="113" y="38"/>
                      <a:pt x="90" y="45"/>
                      <a:pt x="61" y="45"/>
                    </a:cubicBezTo>
                    <a:cubicBezTo>
                      <a:pt x="37" y="45"/>
                      <a:pt x="17" y="41"/>
                      <a:pt x="0" y="33"/>
                    </a:cubicBezTo>
                    <a:cubicBezTo>
                      <a:pt x="13" y="22"/>
                      <a:pt x="42" y="1"/>
                      <a:pt x="73" y="0"/>
                    </a:cubicBezTo>
                    <a:cubicBezTo>
                      <a:pt x="106" y="0"/>
                      <a:pt x="125" y="18"/>
                      <a:pt x="131" y="26"/>
                    </a:cubicBezTo>
                    <a:close/>
                  </a:path>
                </a:pathLst>
              </a:custGeom>
              <a:solidFill>
                <a:srgbClr val="9E1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705"/>
              <p:cNvSpPr/>
              <p:nvPr/>
            </p:nvSpPr>
            <p:spPr bwMode="auto">
              <a:xfrm>
                <a:off x="4644" y="2072"/>
                <a:ext cx="159" cy="392"/>
              </a:xfrm>
              <a:custGeom>
                <a:avLst/>
                <a:gdLst>
                  <a:gd name="T0" fmla="*/ 77 w 186"/>
                  <a:gd name="T1" fmla="*/ 159 h 460"/>
                  <a:gd name="T2" fmla="*/ 39 w 186"/>
                  <a:gd name="T3" fmla="*/ 8 h 460"/>
                  <a:gd name="T4" fmla="*/ 20 w 186"/>
                  <a:gd name="T5" fmla="*/ 0 h 460"/>
                  <a:gd name="T6" fmla="*/ 6 w 186"/>
                  <a:gd name="T7" fmla="*/ 106 h 460"/>
                  <a:gd name="T8" fmla="*/ 70 w 186"/>
                  <a:gd name="T9" fmla="*/ 202 h 460"/>
                  <a:gd name="T10" fmla="*/ 32 w 186"/>
                  <a:gd name="T11" fmla="*/ 436 h 460"/>
                  <a:gd name="T12" fmla="*/ 117 w 186"/>
                  <a:gd name="T13" fmla="*/ 459 h 460"/>
                  <a:gd name="T14" fmla="*/ 186 w 186"/>
                  <a:gd name="T15" fmla="*/ 445 h 460"/>
                  <a:gd name="T16" fmla="*/ 171 w 186"/>
                  <a:gd name="T17" fmla="*/ 70 h 460"/>
                  <a:gd name="T18" fmla="*/ 93 w 186"/>
                  <a:gd name="T19" fmla="*/ 64 h 460"/>
                  <a:gd name="T20" fmla="*/ 77 w 186"/>
                  <a:gd name="T21" fmla="*/ 159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6" h="460">
                    <a:moveTo>
                      <a:pt x="77" y="159"/>
                    </a:moveTo>
                    <a:cubicBezTo>
                      <a:pt x="13" y="120"/>
                      <a:pt x="39" y="8"/>
                      <a:pt x="39" y="8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0" y="70"/>
                      <a:pt x="6" y="106"/>
                    </a:cubicBezTo>
                    <a:cubicBezTo>
                      <a:pt x="15" y="155"/>
                      <a:pt x="47" y="186"/>
                      <a:pt x="70" y="202"/>
                    </a:cubicBezTo>
                    <a:cubicBezTo>
                      <a:pt x="32" y="436"/>
                      <a:pt x="32" y="436"/>
                      <a:pt x="32" y="436"/>
                    </a:cubicBezTo>
                    <a:cubicBezTo>
                      <a:pt x="32" y="436"/>
                      <a:pt x="82" y="460"/>
                      <a:pt x="117" y="459"/>
                    </a:cubicBezTo>
                    <a:cubicBezTo>
                      <a:pt x="152" y="458"/>
                      <a:pt x="186" y="445"/>
                      <a:pt x="186" y="445"/>
                    </a:cubicBezTo>
                    <a:cubicBezTo>
                      <a:pt x="171" y="70"/>
                      <a:pt x="171" y="70"/>
                      <a:pt x="171" y="70"/>
                    </a:cubicBezTo>
                    <a:cubicBezTo>
                      <a:pt x="93" y="64"/>
                      <a:pt x="93" y="64"/>
                      <a:pt x="93" y="64"/>
                    </a:cubicBezTo>
                    <a:lnTo>
                      <a:pt x="77" y="159"/>
                    </a:lnTo>
                    <a:close/>
                  </a:path>
                </a:pathLst>
              </a:custGeom>
              <a:solidFill>
                <a:srgbClr val="754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706"/>
              <p:cNvSpPr/>
              <p:nvPr/>
            </p:nvSpPr>
            <p:spPr bwMode="auto">
              <a:xfrm>
                <a:off x="4725" y="2128"/>
                <a:ext cx="57" cy="331"/>
              </a:xfrm>
              <a:custGeom>
                <a:avLst/>
                <a:gdLst>
                  <a:gd name="T0" fmla="*/ 40 w 67"/>
                  <a:gd name="T1" fmla="*/ 144 h 388"/>
                  <a:gd name="T2" fmla="*/ 19 w 67"/>
                  <a:gd name="T3" fmla="*/ 98 h 388"/>
                  <a:gd name="T4" fmla="*/ 11 w 67"/>
                  <a:gd name="T5" fmla="*/ 74 h 388"/>
                  <a:gd name="T6" fmla="*/ 7 w 67"/>
                  <a:gd name="T7" fmla="*/ 50 h 388"/>
                  <a:gd name="T8" fmla="*/ 8 w 67"/>
                  <a:gd name="T9" fmla="*/ 25 h 388"/>
                  <a:gd name="T10" fmla="*/ 14 w 67"/>
                  <a:gd name="T11" fmla="*/ 1 h 388"/>
                  <a:gd name="T12" fmla="*/ 14 w 67"/>
                  <a:gd name="T13" fmla="*/ 0 h 388"/>
                  <a:gd name="T14" fmla="*/ 13 w 67"/>
                  <a:gd name="T15" fmla="*/ 0 h 388"/>
                  <a:gd name="T16" fmla="*/ 12 w 67"/>
                  <a:gd name="T17" fmla="*/ 0 h 388"/>
                  <a:gd name="T18" fmla="*/ 2 w 67"/>
                  <a:gd name="T19" fmla="*/ 24 h 388"/>
                  <a:gd name="T20" fmla="*/ 1 w 67"/>
                  <a:gd name="T21" fmla="*/ 50 h 388"/>
                  <a:gd name="T22" fmla="*/ 15 w 67"/>
                  <a:gd name="T23" fmla="*/ 100 h 388"/>
                  <a:gd name="T24" fmla="*/ 37 w 67"/>
                  <a:gd name="T25" fmla="*/ 145 h 388"/>
                  <a:gd name="T26" fmla="*/ 49 w 67"/>
                  <a:gd name="T27" fmla="*/ 168 h 388"/>
                  <a:gd name="T28" fmla="*/ 57 w 67"/>
                  <a:gd name="T29" fmla="*/ 191 h 388"/>
                  <a:gd name="T30" fmla="*/ 61 w 67"/>
                  <a:gd name="T31" fmla="*/ 216 h 388"/>
                  <a:gd name="T32" fmla="*/ 58 w 67"/>
                  <a:gd name="T33" fmla="*/ 241 h 388"/>
                  <a:gd name="T34" fmla="*/ 46 w 67"/>
                  <a:gd name="T35" fmla="*/ 290 h 388"/>
                  <a:gd name="T36" fmla="*/ 43 w 67"/>
                  <a:gd name="T37" fmla="*/ 315 h 388"/>
                  <a:gd name="T38" fmla="*/ 43 w 67"/>
                  <a:gd name="T39" fmla="*/ 328 h 388"/>
                  <a:gd name="T40" fmla="*/ 45 w 67"/>
                  <a:gd name="T41" fmla="*/ 341 h 388"/>
                  <a:gd name="T42" fmla="*/ 57 w 67"/>
                  <a:gd name="T43" fmla="*/ 364 h 388"/>
                  <a:gd name="T44" fmla="*/ 65 w 67"/>
                  <a:gd name="T45" fmla="*/ 387 h 388"/>
                  <a:gd name="T46" fmla="*/ 66 w 67"/>
                  <a:gd name="T47" fmla="*/ 388 h 388"/>
                  <a:gd name="T48" fmla="*/ 67 w 67"/>
                  <a:gd name="T49" fmla="*/ 387 h 388"/>
                  <a:gd name="T50" fmla="*/ 59 w 67"/>
                  <a:gd name="T51" fmla="*/ 362 h 388"/>
                  <a:gd name="T52" fmla="*/ 49 w 67"/>
                  <a:gd name="T53" fmla="*/ 340 h 388"/>
                  <a:gd name="T54" fmla="*/ 46 w 67"/>
                  <a:gd name="T55" fmla="*/ 328 h 388"/>
                  <a:gd name="T56" fmla="*/ 46 w 67"/>
                  <a:gd name="T57" fmla="*/ 315 h 388"/>
                  <a:gd name="T58" fmla="*/ 49 w 67"/>
                  <a:gd name="T59" fmla="*/ 291 h 388"/>
                  <a:gd name="T60" fmla="*/ 61 w 67"/>
                  <a:gd name="T61" fmla="*/ 241 h 388"/>
                  <a:gd name="T62" fmla="*/ 60 w 67"/>
                  <a:gd name="T63" fmla="*/ 191 h 388"/>
                  <a:gd name="T64" fmla="*/ 40 w 67"/>
                  <a:gd name="T65" fmla="*/ 144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" h="388">
                    <a:moveTo>
                      <a:pt x="40" y="144"/>
                    </a:moveTo>
                    <a:cubicBezTo>
                      <a:pt x="33" y="128"/>
                      <a:pt x="26" y="113"/>
                      <a:pt x="19" y="98"/>
                    </a:cubicBezTo>
                    <a:cubicBezTo>
                      <a:pt x="16" y="90"/>
                      <a:pt x="14" y="82"/>
                      <a:pt x="11" y="74"/>
                    </a:cubicBezTo>
                    <a:cubicBezTo>
                      <a:pt x="9" y="66"/>
                      <a:pt x="8" y="58"/>
                      <a:pt x="7" y="50"/>
                    </a:cubicBezTo>
                    <a:cubicBezTo>
                      <a:pt x="6" y="41"/>
                      <a:pt x="7" y="33"/>
                      <a:pt x="8" y="25"/>
                    </a:cubicBezTo>
                    <a:cubicBezTo>
                      <a:pt x="9" y="17"/>
                      <a:pt x="12" y="9"/>
                      <a:pt x="14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7"/>
                      <a:pt x="4" y="16"/>
                      <a:pt x="2" y="24"/>
                    </a:cubicBezTo>
                    <a:cubicBezTo>
                      <a:pt x="0" y="33"/>
                      <a:pt x="0" y="41"/>
                      <a:pt x="1" y="50"/>
                    </a:cubicBezTo>
                    <a:cubicBezTo>
                      <a:pt x="2" y="67"/>
                      <a:pt x="8" y="84"/>
                      <a:pt x="15" y="100"/>
                    </a:cubicBezTo>
                    <a:cubicBezTo>
                      <a:pt x="21" y="115"/>
                      <a:pt x="30" y="130"/>
                      <a:pt x="37" y="145"/>
                    </a:cubicBezTo>
                    <a:cubicBezTo>
                      <a:pt x="41" y="152"/>
                      <a:pt x="45" y="160"/>
                      <a:pt x="49" y="168"/>
                    </a:cubicBezTo>
                    <a:cubicBezTo>
                      <a:pt x="52" y="175"/>
                      <a:pt x="55" y="183"/>
                      <a:pt x="57" y="191"/>
                    </a:cubicBezTo>
                    <a:cubicBezTo>
                      <a:pt x="60" y="199"/>
                      <a:pt x="61" y="207"/>
                      <a:pt x="61" y="216"/>
                    </a:cubicBezTo>
                    <a:cubicBezTo>
                      <a:pt x="61" y="224"/>
                      <a:pt x="60" y="233"/>
                      <a:pt x="58" y="241"/>
                    </a:cubicBezTo>
                    <a:cubicBezTo>
                      <a:pt x="55" y="257"/>
                      <a:pt x="49" y="273"/>
                      <a:pt x="46" y="290"/>
                    </a:cubicBezTo>
                    <a:cubicBezTo>
                      <a:pt x="44" y="298"/>
                      <a:pt x="43" y="307"/>
                      <a:pt x="43" y="315"/>
                    </a:cubicBezTo>
                    <a:cubicBezTo>
                      <a:pt x="42" y="319"/>
                      <a:pt x="43" y="324"/>
                      <a:pt x="43" y="328"/>
                    </a:cubicBezTo>
                    <a:cubicBezTo>
                      <a:pt x="43" y="332"/>
                      <a:pt x="44" y="337"/>
                      <a:pt x="45" y="341"/>
                    </a:cubicBezTo>
                    <a:cubicBezTo>
                      <a:pt x="48" y="349"/>
                      <a:pt x="53" y="357"/>
                      <a:pt x="57" y="364"/>
                    </a:cubicBezTo>
                    <a:cubicBezTo>
                      <a:pt x="61" y="371"/>
                      <a:pt x="64" y="379"/>
                      <a:pt x="65" y="387"/>
                    </a:cubicBezTo>
                    <a:cubicBezTo>
                      <a:pt x="65" y="388"/>
                      <a:pt x="66" y="388"/>
                      <a:pt x="66" y="388"/>
                    </a:cubicBezTo>
                    <a:cubicBezTo>
                      <a:pt x="67" y="388"/>
                      <a:pt x="67" y="387"/>
                      <a:pt x="67" y="387"/>
                    </a:cubicBezTo>
                    <a:cubicBezTo>
                      <a:pt x="67" y="378"/>
                      <a:pt x="63" y="370"/>
                      <a:pt x="59" y="362"/>
                    </a:cubicBezTo>
                    <a:cubicBezTo>
                      <a:pt x="55" y="355"/>
                      <a:pt x="51" y="348"/>
                      <a:pt x="49" y="340"/>
                    </a:cubicBezTo>
                    <a:cubicBezTo>
                      <a:pt x="48" y="336"/>
                      <a:pt x="47" y="332"/>
                      <a:pt x="46" y="328"/>
                    </a:cubicBezTo>
                    <a:cubicBezTo>
                      <a:pt x="46" y="324"/>
                      <a:pt x="46" y="319"/>
                      <a:pt x="46" y="315"/>
                    </a:cubicBezTo>
                    <a:cubicBezTo>
                      <a:pt x="46" y="307"/>
                      <a:pt x="47" y="299"/>
                      <a:pt x="49" y="291"/>
                    </a:cubicBezTo>
                    <a:cubicBezTo>
                      <a:pt x="52" y="274"/>
                      <a:pt x="58" y="258"/>
                      <a:pt x="61" y="241"/>
                    </a:cubicBezTo>
                    <a:cubicBezTo>
                      <a:pt x="64" y="225"/>
                      <a:pt x="64" y="207"/>
                      <a:pt x="60" y="191"/>
                    </a:cubicBezTo>
                    <a:cubicBezTo>
                      <a:pt x="55" y="174"/>
                      <a:pt x="47" y="159"/>
                      <a:pt x="40" y="144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707"/>
              <p:cNvSpPr/>
              <p:nvPr/>
            </p:nvSpPr>
            <p:spPr bwMode="auto">
              <a:xfrm>
                <a:off x="4738" y="2133"/>
                <a:ext cx="61" cy="321"/>
              </a:xfrm>
              <a:custGeom>
                <a:avLst/>
                <a:gdLst>
                  <a:gd name="T0" fmla="*/ 55 w 72"/>
                  <a:gd name="T1" fmla="*/ 160 h 377"/>
                  <a:gd name="T2" fmla="*/ 46 w 72"/>
                  <a:gd name="T3" fmla="*/ 137 h 377"/>
                  <a:gd name="T4" fmla="*/ 23 w 72"/>
                  <a:gd name="T5" fmla="*/ 93 h 377"/>
                  <a:gd name="T6" fmla="*/ 6 w 72"/>
                  <a:gd name="T7" fmla="*/ 48 h 377"/>
                  <a:gd name="T8" fmla="*/ 5 w 72"/>
                  <a:gd name="T9" fmla="*/ 24 h 377"/>
                  <a:gd name="T10" fmla="*/ 12 w 72"/>
                  <a:gd name="T11" fmla="*/ 2 h 377"/>
                  <a:gd name="T12" fmla="*/ 12 w 72"/>
                  <a:gd name="T13" fmla="*/ 0 h 377"/>
                  <a:gd name="T14" fmla="*/ 10 w 72"/>
                  <a:gd name="T15" fmla="*/ 1 h 377"/>
                  <a:gd name="T16" fmla="*/ 10 w 72"/>
                  <a:gd name="T17" fmla="*/ 1 h 377"/>
                  <a:gd name="T18" fmla="*/ 2 w 72"/>
                  <a:gd name="T19" fmla="*/ 24 h 377"/>
                  <a:gd name="T20" fmla="*/ 2 w 72"/>
                  <a:gd name="T21" fmla="*/ 49 h 377"/>
                  <a:gd name="T22" fmla="*/ 20 w 72"/>
                  <a:gd name="T23" fmla="*/ 95 h 377"/>
                  <a:gd name="T24" fmla="*/ 43 w 72"/>
                  <a:gd name="T25" fmla="*/ 138 h 377"/>
                  <a:gd name="T26" fmla="*/ 52 w 72"/>
                  <a:gd name="T27" fmla="*/ 161 h 377"/>
                  <a:gd name="T28" fmla="*/ 57 w 72"/>
                  <a:gd name="T29" fmla="*/ 184 h 377"/>
                  <a:gd name="T30" fmla="*/ 58 w 72"/>
                  <a:gd name="T31" fmla="*/ 232 h 377"/>
                  <a:gd name="T32" fmla="*/ 50 w 72"/>
                  <a:gd name="T33" fmla="*/ 281 h 377"/>
                  <a:gd name="T34" fmla="*/ 52 w 72"/>
                  <a:gd name="T35" fmla="*/ 306 h 377"/>
                  <a:gd name="T36" fmla="*/ 55 w 72"/>
                  <a:gd name="T37" fmla="*/ 317 h 377"/>
                  <a:gd name="T38" fmla="*/ 59 w 72"/>
                  <a:gd name="T39" fmla="*/ 329 h 377"/>
                  <a:gd name="T40" fmla="*/ 68 w 72"/>
                  <a:gd name="T41" fmla="*/ 352 h 377"/>
                  <a:gd name="T42" fmla="*/ 70 w 72"/>
                  <a:gd name="T43" fmla="*/ 364 h 377"/>
                  <a:gd name="T44" fmla="*/ 69 w 72"/>
                  <a:gd name="T45" fmla="*/ 375 h 377"/>
                  <a:gd name="T46" fmla="*/ 70 w 72"/>
                  <a:gd name="T47" fmla="*/ 377 h 377"/>
                  <a:gd name="T48" fmla="*/ 71 w 72"/>
                  <a:gd name="T49" fmla="*/ 376 h 377"/>
                  <a:gd name="T50" fmla="*/ 72 w 72"/>
                  <a:gd name="T51" fmla="*/ 363 h 377"/>
                  <a:gd name="T52" fmla="*/ 70 w 72"/>
                  <a:gd name="T53" fmla="*/ 351 h 377"/>
                  <a:gd name="T54" fmla="*/ 62 w 72"/>
                  <a:gd name="T55" fmla="*/ 328 h 377"/>
                  <a:gd name="T56" fmla="*/ 57 w 72"/>
                  <a:gd name="T57" fmla="*/ 317 h 377"/>
                  <a:gd name="T58" fmla="*/ 54 w 72"/>
                  <a:gd name="T59" fmla="*/ 305 h 377"/>
                  <a:gd name="T60" fmla="*/ 53 w 72"/>
                  <a:gd name="T61" fmla="*/ 281 h 377"/>
                  <a:gd name="T62" fmla="*/ 61 w 72"/>
                  <a:gd name="T63" fmla="*/ 233 h 377"/>
                  <a:gd name="T64" fmla="*/ 60 w 72"/>
                  <a:gd name="T65" fmla="*/ 184 h 377"/>
                  <a:gd name="T66" fmla="*/ 55 w 72"/>
                  <a:gd name="T67" fmla="*/ 16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" h="377">
                    <a:moveTo>
                      <a:pt x="55" y="160"/>
                    </a:moveTo>
                    <a:cubicBezTo>
                      <a:pt x="52" y="152"/>
                      <a:pt x="49" y="144"/>
                      <a:pt x="46" y="137"/>
                    </a:cubicBezTo>
                    <a:cubicBezTo>
                      <a:pt x="39" y="122"/>
                      <a:pt x="30" y="108"/>
                      <a:pt x="23" y="93"/>
                    </a:cubicBezTo>
                    <a:cubicBezTo>
                      <a:pt x="15" y="79"/>
                      <a:pt x="8" y="64"/>
                      <a:pt x="6" y="48"/>
                    </a:cubicBezTo>
                    <a:cubicBezTo>
                      <a:pt x="4" y="40"/>
                      <a:pt x="4" y="32"/>
                      <a:pt x="5" y="24"/>
                    </a:cubicBezTo>
                    <a:cubicBezTo>
                      <a:pt x="6" y="17"/>
                      <a:pt x="8" y="9"/>
                      <a:pt x="12" y="2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6" y="8"/>
                      <a:pt x="3" y="16"/>
                      <a:pt x="2" y="24"/>
                    </a:cubicBezTo>
                    <a:cubicBezTo>
                      <a:pt x="0" y="32"/>
                      <a:pt x="1" y="41"/>
                      <a:pt x="2" y="49"/>
                    </a:cubicBezTo>
                    <a:cubicBezTo>
                      <a:pt x="5" y="65"/>
                      <a:pt x="12" y="80"/>
                      <a:pt x="20" y="95"/>
                    </a:cubicBezTo>
                    <a:cubicBezTo>
                      <a:pt x="27" y="109"/>
                      <a:pt x="36" y="123"/>
                      <a:pt x="43" y="138"/>
                    </a:cubicBezTo>
                    <a:cubicBezTo>
                      <a:pt x="46" y="145"/>
                      <a:pt x="49" y="153"/>
                      <a:pt x="52" y="161"/>
                    </a:cubicBezTo>
                    <a:cubicBezTo>
                      <a:pt x="54" y="168"/>
                      <a:pt x="56" y="176"/>
                      <a:pt x="57" y="184"/>
                    </a:cubicBezTo>
                    <a:cubicBezTo>
                      <a:pt x="60" y="200"/>
                      <a:pt x="60" y="216"/>
                      <a:pt x="58" y="232"/>
                    </a:cubicBezTo>
                    <a:cubicBezTo>
                      <a:pt x="56" y="248"/>
                      <a:pt x="51" y="264"/>
                      <a:pt x="50" y="281"/>
                    </a:cubicBezTo>
                    <a:cubicBezTo>
                      <a:pt x="50" y="289"/>
                      <a:pt x="50" y="297"/>
                      <a:pt x="52" y="306"/>
                    </a:cubicBezTo>
                    <a:cubicBezTo>
                      <a:pt x="53" y="310"/>
                      <a:pt x="54" y="314"/>
                      <a:pt x="55" y="317"/>
                    </a:cubicBezTo>
                    <a:cubicBezTo>
                      <a:pt x="56" y="321"/>
                      <a:pt x="58" y="325"/>
                      <a:pt x="59" y="329"/>
                    </a:cubicBezTo>
                    <a:cubicBezTo>
                      <a:pt x="62" y="337"/>
                      <a:pt x="65" y="344"/>
                      <a:pt x="68" y="352"/>
                    </a:cubicBezTo>
                    <a:cubicBezTo>
                      <a:pt x="69" y="356"/>
                      <a:pt x="70" y="360"/>
                      <a:pt x="70" y="364"/>
                    </a:cubicBezTo>
                    <a:cubicBezTo>
                      <a:pt x="70" y="368"/>
                      <a:pt x="70" y="372"/>
                      <a:pt x="69" y="375"/>
                    </a:cubicBezTo>
                    <a:cubicBezTo>
                      <a:pt x="69" y="376"/>
                      <a:pt x="69" y="376"/>
                      <a:pt x="70" y="377"/>
                    </a:cubicBezTo>
                    <a:cubicBezTo>
                      <a:pt x="70" y="377"/>
                      <a:pt x="71" y="376"/>
                      <a:pt x="71" y="376"/>
                    </a:cubicBezTo>
                    <a:cubicBezTo>
                      <a:pt x="72" y="372"/>
                      <a:pt x="72" y="368"/>
                      <a:pt x="72" y="363"/>
                    </a:cubicBezTo>
                    <a:cubicBezTo>
                      <a:pt x="72" y="359"/>
                      <a:pt x="71" y="355"/>
                      <a:pt x="70" y="351"/>
                    </a:cubicBezTo>
                    <a:cubicBezTo>
                      <a:pt x="68" y="343"/>
                      <a:pt x="64" y="336"/>
                      <a:pt x="62" y="328"/>
                    </a:cubicBezTo>
                    <a:cubicBezTo>
                      <a:pt x="60" y="324"/>
                      <a:pt x="59" y="321"/>
                      <a:pt x="57" y="317"/>
                    </a:cubicBezTo>
                    <a:cubicBezTo>
                      <a:pt x="56" y="313"/>
                      <a:pt x="55" y="309"/>
                      <a:pt x="54" y="305"/>
                    </a:cubicBezTo>
                    <a:cubicBezTo>
                      <a:pt x="53" y="297"/>
                      <a:pt x="53" y="289"/>
                      <a:pt x="53" y="281"/>
                    </a:cubicBezTo>
                    <a:cubicBezTo>
                      <a:pt x="54" y="265"/>
                      <a:pt x="58" y="249"/>
                      <a:pt x="61" y="233"/>
                    </a:cubicBezTo>
                    <a:cubicBezTo>
                      <a:pt x="63" y="217"/>
                      <a:pt x="63" y="200"/>
                      <a:pt x="60" y="184"/>
                    </a:cubicBezTo>
                    <a:cubicBezTo>
                      <a:pt x="59" y="175"/>
                      <a:pt x="57" y="167"/>
                      <a:pt x="55" y="16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708"/>
              <p:cNvSpPr/>
              <p:nvPr/>
            </p:nvSpPr>
            <p:spPr bwMode="auto">
              <a:xfrm>
                <a:off x="4759" y="2129"/>
                <a:ext cx="36" cy="106"/>
              </a:xfrm>
              <a:custGeom>
                <a:avLst/>
                <a:gdLst>
                  <a:gd name="T0" fmla="*/ 41 w 42"/>
                  <a:gd name="T1" fmla="*/ 122 h 124"/>
                  <a:gd name="T2" fmla="*/ 34 w 42"/>
                  <a:gd name="T3" fmla="*/ 119 h 124"/>
                  <a:gd name="T4" fmla="*/ 28 w 42"/>
                  <a:gd name="T5" fmla="*/ 113 h 124"/>
                  <a:gd name="T6" fmla="*/ 18 w 42"/>
                  <a:gd name="T7" fmla="*/ 98 h 124"/>
                  <a:gd name="T8" fmla="*/ 7 w 42"/>
                  <a:gd name="T9" fmla="*/ 66 h 124"/>
                  <a:gd name="T10" fmla="*/ 5 w 42"/>
                  <a:gd name="T11" fmla="*/ 32 h 124"/>
                  <a:gd name="T12" fmla="*/ 18 w 42"/>
                  <a:gd name="T13" fmla="*/ 2 h 124"/>
                  <a:gd name="T14" fmla="*/ 18 w 42"/>
                  <a:gd name="T15" fmla="*/ 1 h 124"/>
                  <a:gd name="T16" fmla="*/ 17 w 42"/>
                  <a:gd name="T17" fmla="*/ 0 h 124"/>
                  <a:gd name="T18" fmla="*/ 17 w 42"/>
                  <a:gd name="T19" fmla="*/ 0 h 124"/>
                  <a:gd name="T20" fmla="*/ 5 w 42"/>
                  <a:gd name="T21" fmla="*/ 14 h 124"/>
                  <a:gd name="T22" fmla="*/ 1 w 42"/>
                  <a:gd name="T23" fmla="*/ 32 h 124"/>
                  <a:gd name="T24" fmla="*/ 3 w 42"/>
                  <a:gd name="T25" fmla="*/ 67 h 124"/>
                  <a:gd name="T26" fmla="*/ 16 w 42"/>
                  <a:gd name="T27" fmla="*/ 100 h 124"/>
                  <a:gd name="T28" fmla="*/ 26 w 42"/>
                  <a:gd name="T29" fmla="*/ 114 h 124"/>
                  <a:gd name="T30" fmla="*/ 32 w 42"/>
                  <a:gd name="T31" fmla="*/ 120 h 124"/>
                  <a:gd name="T32" fmla="*/ 41 w 42"/>
                  <a:gd name="T33" fmla="*/ 124 h 124"/>
                  <a:gd name="T34" fmla="*/ 42 w 42"/>
                  <a:gd name="T35" fmla="*/ 123 h 124"/>
                  <a:gd name="T36" fmla="*/ 41 w 42"/>
                  <a:gd name="T37" fmla="*/ 12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124">
                    <a:moveTo>
                      <a:pt x="41" y="122"/>
                    </a:moveTo>
                    <a:cubicBezTo>
                      <a:pt x="38" y="122"/>
                      <a:pt x="36" y="120"/>
                      <a:pt x="34" y="119"/>
                    </a:cubicBezTo>
                    <a:cubicBezTo>
                      <a:pt x="31" y="117"/>
                      <a:pt x="30" y="115"/>
                      <a:pt x="28" y="113"/>
                    </a:cubicBezTo>
                    <a:cubicBezTo>
                      <a:pt x="24" y="108"/>
                      <a:pt x="21" y="103"/>
                      <a:pt x="18" y="98"/>
                    </a:cubicBezTo>
                    <a:cubicBezTo>
                      <a:pt x="13" y="88"/>
                      <a:pt x="10" y="77"/>
                      <a:pt x="7" y="66"/>
                    </a:cubicBezTo>
                    <a:cubicBezTo>
                      <a:pt x="5" y="55"/>
                      <a:pt x="4" y="43"/>
                      <a:pt x="5" y="32"/>
                    </a:cubicBezTo>
                    <a:cubicBezTo>
                      <a:pt x="6" y="21"/>
                      <a:pt x="10" y="10"/>
                      <a:pt x="18" y="2"/>
                    </a:cubicBezTo>
                    <a:cubicBezTo>
                      <a:pt x="19" y="2"/>
                      <a:pt x="19" y="1"/>
                      <a:pt x="18" y="1"/>
                    </a:cubicBezTo>
                    <a:cubicBezTo>
                      <a:pt x="18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4"/>
                      <a:pt x="8" y="9"/>
                      <a:pt x="5" y="14"/>
                    </a:cubicBezTo>
                    <a:cubicBezTo>
                      <a:pt x="3" y="20"/>
                      <a:pt x="2" y="26"/>
                      <a:pt x="1" y="32"/>
                    </a:cubicBezTo>
                    <a:cubicBezTo>
                      <a:pt x="0" y="43"/>
                      <a:pt x="1" y="55"/>
                      <a:pt x="3" y="67"/>
                    </a:cubicBezTo>
                    <a:cubicBezTo>
                      <a:pt x="6" y="78"/>
                      <a:pt x="10" y="89"/>
                      <a:pt x="16" y="100"/>
                    </a:cubicBezTo>
                    <a:cubicBezTo>
                      <a:pt x="18" y="105"/>
                      <a:pt x="22" y="110"/>
                      <a:pt x="26" y="114"/>
                    </a:cubicBezTo>
                    <a:cubicBezTo>
                      <a:pt x="28" y="116"/>
                      <a:pt x="30" y="119"/>
                      <a:pt x="32" y="120"/>
                    </a:cubicBezTo>
                    <a:cubicBezTo>
                      <a:pt x="35" y="122"/>
                      <a:pt x="38" y="124"/>
                      <a:pt x="41" y="124"/>
                    </a:cubicBezTo>
                    <a:cubicBezTo>
                      <a:pt x="41" y="124"/>
                      <a:pt x="42" y="124"/>
                      <a:pt x="42" y="123"/>
                    </a:cubicBezTo>
                    <a:cubicBezTo>
                      <a:pt x="42" y="123"/>
                      <a:pt x="41" y="122"/>
                      <a:pt x="41" y="122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709"/>
              <p:cNvSpPr/>
              <p:nvPr/>
            </p:nvSpPr>
            <p:spPr bwMode="auto">
              <a:xfrm>
                <a:off x="4777" y="2138"/>
                <a:ext cx="16" cy="53"/>
              </a:xfrm>
              <a:custGeom>
                <a:avLst/>
                <a:gdLst>
                  <a:gd name="T0" fmla="*/ 8 w 19"/>
                  <a:gd name="T1" fmla="*/ 48 h 62"/>
                  <a:gd name="T2" fmla="*/ 4 w 19"/>
                  <a:gd name="T3" fmla="*/ 33 h 62"/>
                  <a:gd name="T4" fmla="*/ 4 w 19"/>
                  <a:gd name="T5" fmla="*/ 17 h 62"/>
                  <a:gd name="T6" fmla="*/ 6 w 19"/>
                  <a:gd name="T7" fmla="*/ 9 h 62"/>
                  <a:gd name="T8" fmla="*/ 9 w 19"/>
                  <a:gd name="T9" fmla="*/ 1 h 62"/>
                  <a:gd name="T10" fmla="*/ 9 w 19"/>
                  <a:gd name="T11" fmla="*/ 0 h 62"/>
                  <a:gd name="T12" fmla="*/ 7 w 19"/>
                  <a:gd name="T13" fmla="*/ 0 h 62"/>
                  <a:gd name="T14" fmla="*/ 3 w 19"/>
                  <a:gd name="T15" fmla="*/ 8 h 62"/>
                  <a:gd name="T16" fmla="*/ 1 w 19"/>
                  <a:gd name="T17" fmla="*/ 16 h 62"/>
                  <a:gd name="T18" fmla="*/ 1 w 19"/>
                  <a:gd name="T19" fmla="*/ 33 h 62"/>
                  <a:gd name="T20" fmla="*/ 6 w 19"/>
                  <a:gd name="T21" fmla="*/ 49 h 62"/>
                  <a:gd name="T22" fmla="*/ 17 w 19"/>
                  <a:gd name="T23" fmla="*/ 62 h 62"/>
                  <a:gd name="T24" fmla="*/ 18 w 19"/>
                  <a:gd name="T25" fmla="*/ 62 h 62"/>
                  <a:gd name="T26" fmla="*/ 18 w 19"/>
                  <a:gd name="T27" fmla="*/ 61 h 62"/>
                  <a:gd name="T28" fmla="*/ 8 w 19"/>
                  <a:gd name="T29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62">
                    <a:moveTo>
                      <a:pt x="8" y="48"/>
                    </a:moveTo>
                    <a:cubicBezTo>
                      <a:pt x="6" y="43"/>
                      <a:pt x="5" y="38"/>
                      <a:pt x="4" y="33"/>
                    </a:cubicBezTo>
                    <a:cubicBezTo>
                      <a:pt x="4" y="27"/>
                      <a:pt x="4" y="22"/>
                      <a:pt x="4" y="17"/>
                    </a:cubicBezTo>
                    <a:cubicBezTo>
                      <a:pt x="5" y="14"/>
                      <a:pt x="6" y="11"/>
                      <a:pt x="6" y="9"/>
                    </a:cubicBezTo>
                    <a:cubicBezTo>
                      <a:pt x="7" y="6"/>
                      <a:pt x="9" y="4"/>
                      <a:pt x="9" y="1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5" y="2"/>
                      <a:pt x="4" y="5"/>
                      <a:pt x="3" y="8"/>
                    </a:cubicBezTo>
                    <a:cubicBezTo>
                      <a:pt x="2" y="10"/>
                      <a:pt x="1" y="13"/>
                      <a:pt x="1" y="16"/>
                    </a:cubicBezTo>
                    <a:cubicBezTo>
                      <a:pt x="0" y="22"/>
                      <a:pt x="0" y="27"/>
                      <a:pt x="1" y="33"/>
                    </a:cubicBezTo>
                    <a:cubicBezTo>
                      <a:pt x="2" y="39"/>
                      <a:pt x="3" y="44"/>
                      <a:pt x="6" y="49"/>
                    </a:cubicBezTo>
                    <a:cubicBezTo>
                      <a:pt x="9" y="54"/>
                      <a:pt x="12" y="59"/>
                      <a:pt x="17" y="62"/>
                    </a:cubicBezTo>
                    <a:cubicBezTo>
                      <a:pt x="17" y="62"/>
                      <a:pt x="18" y="62"/>
                      <a:pt x="18" y="62"/>
                    </a:cubicBezTo>
                    <a:cubicBezTo>
                      <a:pt x="19" y="61"/>
                      <a:pt x="19" y="61"/>
                      <a:pt x="18" y="61"/>
                    </a:cubicBezTo>
                    <a:cubicBezTo>
                      <a:pt x="14" y="57"/>
                      <a:pt x="11" y="53"/>
                      <a:pt x="8" y="48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710"/>
              <p:cNvSpPr/>
              <p:nvPr/>
            </p:nvSpPr>
            <p:spPr bwMode="auto">
              <a:xfrm>
                <a:off x="4681" y="2378"/>
                <a:ext cx="18" cy="75"/>
              </a:xfrm>
              <a:custGeom>
                <a:avLst/>
                <a:gdLst>
                  <a:gd name="T0" fmla="*/ 12 w 21"/>
                  <a:gd name="T1" fmla="*/ 21 h 88"/>
                  <a:gd name="T2" fmla="*/ 2 w 21"/>
                  <a:gd name="T3" fmla="*/ 1 h 88"/>
                  <a:gd name="T4" fmla="*/ 1 w 21"/>
                  <a:gd name="T5" fmla="*/ 1 h 88"/>
                  <a:gd name="T6" fmla="*/ 0 w 21"/>
                  <a:gd name="T7" fmla="*/ 2 h 88"/>
                  <a:gd name="T8" fmla="*/ 9 w 21"/>
                  <a:gd name="T9" fmla="*/ 22 h 88"/>
                  <a:gd name="T10" fmla="*/ 15 w 21"/>
                  <a:gd name="T11" fmla="*/ 43 h 88"/>
                  <a:gd name="T12" fmla="*/ 17 w 21"/>
                  <a:gd name="T13" fmla="*/ 65 h 88"/>
                  <a:gd name="T14" fmla="*/ 16 w 21"/>
                  <a:gd name="T15" fmla="*/ 76 h 88"/>
                  <a:gd name="T16" fmla="*/ 14 w 21"/>
                  <a:gd name="T17" fmla="*/ 81 h 88"/>
                  <a:gd name="T18" fmla="*/ 13 w 21"/>
                  <a:gd name="T19" fmla="*/ 84 h 88"/>
                  <a:gd name="T20" fmla="*/ 13 w 21"/>
                  <a:gd name="T21" fmla="*/ 85 h 88"/>
                  <a:gd name="T22" fmla="*/ 13 w 21"/>
                  <a:gd name="T23" fmla="*/ 86 h 88"/>
                  <a:gd name="T24" fmla="*/ 13 w 21"/>
                  <a:gd name="T25" fmla="*/ 86 h 88"/>
                  <a:gd name="T26" fmla="*/ 13 w 21"/>
                  <a:gd name="T27" fmla="*/ 87 h 88"/>
                  <a:gd name="T28" fmla="*/ 13 w 21"/>
                  <a:gd name="T29" fmla="*/ 87 h 88"/>
                  <a:gd name="T30" fmla="*/ 13 w 21"/>
                  <a:gd name="T31" fmla="*/ 86 h 88"/>
                  <a:gd name="T32" fmla="*/ 13 w 21"/>
                  <a:gd name="T33" fmla="*/ 86 h 88"/>
                  <a:gd name="T34" fmla="*/ 13 w 21"/>
                  <a:gd name="T35" fmla="*/ 86 h 88"/>
                  <a:gd name="T36" fmla="*/ 14 w 21"/>
                  <a:gd name="T37" fmla="*/ 86 h 88"/>
                  <a:gd name="T38" fmla="*/ 15 w 21"/>
                  <a:gd name="T39" fmla="*/ 87 h 88"/>
                  <a:gd name="T40" fmla="*/ 15 w 21"/>
                  <a:gd name="T41" fmla="*/ 87 h 88"/>
                  <a:gd name="T42" fmla="*/ 15 w 21"/>
                  <a:gd name="T43" fmla="*/ 87 h 88"/>
                  <a:gd name="T44" fmla="*/ 15 w 21"/>
                  <a:gd name="T45" fmla="*/ 87 h 88"/>
                  <a:gd name="T46" fmla="*/ 15 w 21"/>
                  <a:gd name="T47" fmla="*/ 87 h 88"/>
                  <a:gd name="T48" fmla="*/ 15 w 21"/>
                  <a:gd name="T49" fmla="*/ 87 h 88"/>
                  <a:gd name="T50" fmla="*/ 14 w 21"/>
                  <a:gd name="T51" fmla="*/ 86 h 88"/>
                  <a:gd name="T52" fmla="*/ 13 w 21"/>
                  <a:gd name="T53" fmla="*/ 86 h 88"/>
                  <a:gd name="T54" fmla="*/ 13 w 21"/>
                  <a:gd name="T55" fmla="*/ 86 h 88"/>
                  <a:gd name="T56" fmla="*/ 13 w 21"/>
                  <a:gd name="T57" fmla="*/ 86 h 88"/>
                  <a:gd name="T58" fmla="*/ 13 w 21"/>
                  <a:gd name="T59" fmla="*/ 87 h 88"/>
                  <a:gd name="T60" fmla="*/ 13 w 21"/>
                  <a:gd name="T61" fmla="*/ 87 h 88"/>
                  <a:gd name="T62" fmla="*/ 13 w 21"/>
                  <a:gd name="T63" fmla="*/ 88 h 88"/>
                  <a:gd name="T64" fmla="*/ 15 w 21"/>
                  <a:gd name="T65" fmla="*/ 87 h 88"/>
                  <a:gd name="T66" fmla="*/ 15 w 21"/>
                  <a:gd name="T67" fmla="*/ 87 h 88"/>
                  <a:gd name="T68" fmla="*/ 15 w 21"/>
                  <a:gd name="T69" fmla="*/ 87 h 88"/>
                  <a:gd name="T70" fmla="*/ 15 w 21"/>
                  <a:gd name="T71" fmla="*/ 87 h 88"/>
                  <a:gd name="T72" fmla="*/ 15 w 21"/>
                  <a:gd name="T73" fmla="*/ 87 h 88"/>
                  <a:gd name="T74" fmla="*/ 15 w 21"/>
                  <a:gd name="T75" fmla="*/ 87 h 88"/>
                  <a:gd name="T76" fmla="*/ 15 w 21"/>
                  <a:gd name="T77" fmla="*/ 87 h 88"/>
                  <a:gd name="T78" fmla="*/ 15 w 21"/>
                  <a:gd name="T79" fmla="*/ 86 h 88"/>
                  <a:gd name="T80" fmla="*/ 16 w 21"/>
                  <a:gd name="T81" fmla="*/ 85 h 88"/>
                  <a:gd name="T82" fmla="*/ 17 w 21"/>
                  <a:gd name="T83" fmla="*/ 82 h 88"/>
                  <a:gd name="T84" fmla="*/ 18 w 21"/>
                  <a:gd name="T85" fmla="*/ 77 h 88"/>
                  <a:gd name="T86" fmla="*/ 20 w 21"/>
                  <a:gd name="T87" fmla="*/ 65 h 88"/>
                  <a:gd name="T88" fmla="*/ 19 w 21"/>
                  <a:gd name="T89" fmla="*/ 43 h 88"/>
                  <a:gd name="T90" fmla="*/ 12 w 21"/>
                  <a:gd name="T91" fmla="*/ 2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" h="88">
                    <a:moveTo>
                      <a:pt x="12" y="21"/>
                    </a:moveTo>
                    <a:cubicBezTo>
                      <a:pt x="9" y="14"/>
                      <a:pt x="6" y="7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3" y="9"/>
                      <a:pt x="6" y="16"/>
                      <a:pt x="9" y="22"/>
                    </a:cubicBezTo>
                    <a:cubicBezTo>
                      <a:pt x="11" y="29"/>
                      <a:pt x="13" y="36"/>
                      <a:pt x="15" y="43"/>
                    </a:cubicBezTo>
                    <a:cubicBezTo>
                      <a:pt x="16" y="51"/>
                      <a:pt x="17" y="58"/>
                      <a:pt x="17" y="65"/>
                    </a:cubicBezTo>
                    <a:cubicBezTo>
                      <a:pt x="17" y="69"/>
                      <a:pt x="16" y="73"/>
                      <a:pt x="16" y="76"/>
                    </a:cubicBezTo>
                    <a:cubicBezTo>
                      <a:pt x="15" y="78"/>
                      <a:pt x="15" y="80"/>
                      <a:pt x="14" y="81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4" y="86"/>
                      <a:pt x="14" y="86"/>
                    </a:cubicBezTo>
                    <a:cubicBezTo>
                      <a:pt x="14" y="86"/>
                      <a:pt x="14" y="86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4" y="86"/>
                      <a:pt x="14" y="86"/>
                    </a:cubicBezTo>
                    <a:cubicBezTo>
                      <a:pt x="14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8"/>
                    </a:cubicBezTo>
                    <a:cubicBezTo>
                      <a:pt x="14" y="88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0"/>
                      <a:pt x="18" y="79"/>
                      <a:pt x="18" y="77"/>
                    </a:cubicBezTo>
                    <a:cubicBezTo>
                      <a:pt x="19" y="73"/>
                      <a:pt x="20" y="69"/>
                      <a:pt x="20" y="65"/>
                    </a:cubicBezTo>
                    <a:cubicBezTo>
                      <a:pt x="21" y="58"/>
                      <a:pt x="20" y="50"/>
                      <a:pt x="19" y="43"/>
                    </a:cubicBezTo>
                    <a:cubicBezTo>
                      <a:pt x="17" y="35"/>
                      <a:pt x="15" y="28"/>
                      <a:pt x="12" y="21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711"/>
              <p:cNvSpPr/>
              <p:nvPr/>
            </p:nvSpPr>
            <p:spPr bwMode="auto">
              <a:xfrm>
                <a:off x="4692" y="2451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712"/>
              <p:cNvSpPr/>
              <p:nvPr/>
            </p:nvSpPr>
            <p:spPr bwMode="auto">
              <a:xfrm>
                <a:off x="4692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713"/>
              <p:cNvSpPr/>
              <p:nvPr/>
            </p:nvSpPr>
            <p:spPr bwMode="auto">
              <a:xfrm>
                <a:off x="4692" y="2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714"/>
              <p:cNvSpPr/>
              <p:nvPr/>
            </p:nvSpPr>
            <p:spPr bwMode="auto">
              <a:xfrm>
                <a:off x="4694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715"/>
              <p:cNvSpPr/>
              <p:nvPr/>
            </p:nvSpPr>
            <p:spPr bwMode="auto">
              <a:xfrm>
                <a:off x="4694" y="24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716"/>
              <p:cNvSpPr/>
              <p:nvPr/>
            </p:nvSpPr>
            <p:spPr bwMode="auto">
              <a:xfrm>
                <a:off x="4685" y="2350"/>
                <a:ext cx="33" cy="108"/>
              </a:xfrm>
              <a:custGeom>
                <a:avLst/>
                <a:gdLst>
                  <a:gd name="T0" fmla="*/ 27 w 39"/>
                  <a:gd name="T1" fmla="*/ 44 h 127"/>
                  <a:gd name="T2" fmla="*/ 16 w 39"/>
                  <a:gd name="T3" fmla="*/ 31 h 127"/>
                  <a:gd name="T4" fmla="*/ 7 w 39"/>
                  <a:gd name="T5" fmla="*/ 17 h 127"/>
                  <a:gd name="T6" fmla="*/ 2 w 39"/>
                  <a:gd name="T7" fmla="*/ 1 h 127"/>
                  <a:gd name="T8" fmla="*/ 1 w 39"/>
                  <a:gd name="T9" fmla="*/ 1 h 127"/>
                  <a:gd name="T10" fmla="*/ 0 w 39"/>
                  <a:gd name="T11" fmla="*/ 2 h 127"/>
                  <a:gd name="T12" fmla="*/ 0 w 39"/>
                  <a:gd name="T13" fmla="*/ 2 h 127"/>
                  <a:gd name="T14" fmla="*/ 4 w 39"/>
                  <a:gd name="T15" fmla="*/ 18 h 127"/>
                  <a:gd name="T16" fmla="*/ 14 w 39"/>
                  <a:gd name="T17" fmla="*/ 33 h 127"/>
                  <a:gd name="T18" fmla="*/ 24 w 39"/>
                  <a:gd name="T19" fmla="*/ 46 h 127"/>
                  <a:gd name="T20" fmla="*/ 31 w 39"/>
                  <a:gd name="T21" fmla="*/ 61 h 127"/>
                  <a:gd name="T22" fmla="*/ 35 w 39"/>
                  <a:gd name="T23" fmla="*/ 94 h 127"/>
                  <a:gd name="T24" fmla="*/ 32 w 39"/>
                  <a:gd name="T25" fmla="*/ 110 h 127"/>
                  <a:gd name="T26" fmla="*/ 25 w 39"/>
                  <a:gd name="T27" fmla="*/ 126 h 127"/>
                  <a:gd name="T28" fmla="*/ 26 w 39"/>
                  <a:gd name="T29" fmla="*/ 127 h 127"/>
                  <a:gd name="T30" fmla="*/ 27 w 39"/>
                  <a:gd name="T31" fmla="*/ 127 h 127"/>
                  <a:gd name="T32" fmla="*/ 34 w 39"/>
                  <a:gd name="T33" fmla="*/ 111 h 127"/>
                  <a:gd name="T34" fmla="*/ 36 w 39"/>
                  <a:gd name="T35" fmla="*/ 103 h 127"/>
                  <a:gd name="T36" fmla="*/ 38 w 39"/>
                  <a:gd name="T37" fmla="*/ 94 h 127"/>
                  <a:gd name="T38" fmla="*/ 35 w 39"/>
                  <a:gd name="T39" fmla="*/ 60 h 127"/>
                  <a:gd name="T40" fmla="*/ 27 w 39"/>
                  <a:gd name="T41" fmla="*/ 4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127">
                    <a:moveTo>
                      <a:pt x="27" y="44"/>
                    </a:moveTo>
                    <a:cubicBezTo>
                      <a:pt x="24" y="39"/>
                      <a:pt x="20" y="35"/>
                      <a:pt x="16" y="31"/>
                    </a:cubicBezTo>
                    <a:cubicBezTo>
                      <a:pt x="13" y="26"/>
                      <a:pt x="9" y="22"/>
                      <a:pt x="7" y="17"/>
                    </a:cubicBezTo>
                    <a:cubicBezTo>
                      <a:pt x="4" y="12"/>
                      <a:pt x="3" y="7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7"/>
                      <a:pt x="2" y="13"/>
                      <a:pt x="4" y="18"/>
                    </a:cubicBezTo>
                    <a:cubicBezTo>
                      <a:pt x="7" y="24"/>
                      <a:pt x="10" y="28"/>
                      <a:pt x="14" y="33"/>
                    </a:cubicBezTo>
                    <a:cubicBezTo>
                      <a:pt x="17" y="37"/>
                      <a:pt x="21" y="42"/>
                      <a:pt x="24" y="46"/>
                    </a:cubicBezTo>
                    <a:cubicBezTo>
                      <a:pt x="27" y="51"/>
                      <a:pt x="30" y="56"/>
                      <a:pt x="31" y="61"/>
                    </a:cubicBezTo>
                    <a:cubicBezTo>
                      <a:pt x="35" y="71"/>
                      <a:pt x="35" y="83"/>
                      <a:pt x="35" y="94"/>
                    </a:cubicBezTo>
                    <a:cubicBezTo>
                      <a:pt x="34" y="99"/>
                      <a:pt x="33" y="105"/>
                      <a:pt x="32" y="110"/>
                    </a:cubicBezTo>
                    <a:cubicBezTo>
                      <a:pt x="30" y="116"/>
                      <a:pt x="28" y="121"/>
                      <a:pt x="25" y="126"/>
                    </a:cubicBezTo>
                    <a:cubicBezTo>
                      <a:pt x="25" y="126"/>
                      <a:pt x="25" y="127"/>
                      <a:pt x="26" y="127"/>
                    </a:cubicBezTo>
                    <a:cubicBezTo>
                      <a:pt x="26" y="127"/>
                      <a:pt x="27" y="127"/>
                      <a:pt x="27" y="127"/>
                    </a:cubicBezTo>
                    <a:cubicBezTo>
                      <a:pt x="30" y="122"/>
                      <a:pt x="32" y="117"/>
                      <a:pt x="34" y="111"/>
                    </a:cubicBezTo>
                    <a:cubicBezTo>
                      <a:pt x="35" y="108"/>
                      <a:pt x="36" y="106"/>
                      <a:pt x="36" y="103"/>
                    </a:cubicBezTo>
                    <a:cubicBezTo>
                      <a:pt x="37" y="100"/>
                      <a:pt x="37" y="97"/>
                      <a:pt x="38" y="94"/>
                    </a:cubicBezTo>
                    <a:cubicBezTo>
                      <a:pt x="39" y="83"/>
                      <a:pt x="38" y="71"/>
                      <a:pt x="35" y="60"/>
                    </a:cubicBezTo>
                    <a:cubicBezTo>
                      <a:pt x="33" y="54"/>
                      <a:pt x="30" y="49"/>
                      <a:pt x="27" y="44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717"/>
              <p:cNvSpPr/>
              <p:nvPr/>
            </p:nvSpPr>
            <p:spPr bwMode="auto">
              <a:xfrm>
                <a:off x="4697" y="2280"/>
                <a:ext cx="36" cy="180"/>
              </a:xfrm>
              <a:custGeom>
                <a:avLst/>
                <a:gdLst>
                  <a:gd name="T0" fmla="*/ 26 w 42"/>
                  <a:gd name="T1" fmla="*/ 92 h 212"/>
                  <a:gd name="T2" fmla="*/ 20 w 42"/>
                  <a:gd name="T3" fmla="*/ 79 h 212"/>
                  <a:gd name="T4" fmla="*/ 10 w 42"/>
                  <a:gd name="T5" fmla="*/ 54 h 212"/>
                  <a:gd name="T6" fmla="*/ 2 w 42"/>
                  <a:gd name="T7" fmla="*/ 1 h 212"/>
                  <a:gd name="T8" fmla="*/ 1 w 42"/>
                  <a:gd name="T9" fmla="*/ 0 h 212"/>
                  <a:gd name="T10" fmla="*/ 0 w 42"/>
                  <a:gd name="T11" fmla="*/ 1 h 212"/>
                  <a:gd name="T12" fmla="*/ 0 w 42"/>
                  <a:gd name="T13" fmla="*/ 1 h 212"/>
                  <a:gd name="T14" fmla="*/ 0 w 42"/>
                  <a:gd name="T15" fmla="*/ 29 h 212"/>
                  <a:gd name="T16" fmla="*/ 5 w 42"/>
                  <a:gd name="T17" fmla="*/ 56 h 212"/>
                  <a:gd name="T18" fmla="*/ 15 w 42"/>
                  <a:gd name="T19" fmla="*/ 82 h 212"/>
                  <a:gd name="T20" fmla="*/ 20 w 42"/>
                  <a:gd name="T21" fmla="*/ 94 h 212"/>
                  <a:gd name="T22" fmla="*/ 26 w 42"/>
                  <a:gd name="T23" fmla="*/ 107 h 212"/>
                  <a:gd name="T24" fmla="*/ 35 w 42"/>
                  <a:gd name="T25" fmla="*/ 159 h 212"/>
                  <a:gd name="T26" fmla="*/ 33 w 42"/>
                  <a:gd name="T27" fmla="*/ 186 h 212"/>
                  <a:gd name="T28" fmla="*/ 30 w 42"/>
                  <a:gd name="T29" fmla="*/ 199 h 212"/>
                  <a:gd name="T30" fmla="*/ 23 w 42"/>
                  <a:gd name="T31" fmla="*/ 211 h 212"/>
                  <a:gd name="T32" fmla="*/ 24 w 42"/>
                  <a:gd name="T33" fmla="*/ 212 h 212"/>
                  <a:gd name="T34" fmla="*/ 25 w 42"/>
                  <a:gd name="T35" fmla="*/ 212 h 212"/>
                  <a:gd name="T36" fmla="*/ 33 w 42"/>
                  <a:gd name="T37" fmla="*/ 200 h 212"/>
                  <a:gd name="T38" fmla="*/ 37 w 42"/>
                  <a:gd name="T39" fmla="*/ 187 h 212"/>
                  <a:gd name="T40" fmla="*/ 41 w 42"/>
                  <a:gd name="T41" fmla="*/ 159 h 212"/>
                  <a:gd name="T42" fmla="*/ 32 w 42"/>
                  <a:gd name="T43" fmla="*/ 105 h 212"/>
                  <a:gd name="T44" fmla="*/ 26 w 42"/>
                  <a:gd name="T45" fmla="*/ 9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212">
                    <a:moveTo>
                      <a:pt x="26" y="92"/>
                    </a:moveTo>
                    <a:cubicBezTo>
                      <a:pt x="24" y="87"/>
                      <a:pt x="22" y="83"/>
                      <a:pt x="20" y="79"/>
                    </a:cubicBezTo>
                    <a:cubicBezTo>
                      <a:pt x="16" y="71"/>
                      <a:pt x="12" y="63"/>
                      <a:pt x="10" y="54"/>
                    </a:cubicBezTo>
                    <a:cubicBezTo>
                      <a:pt x="4" y="37"/>
                      <a:pt x="3" y="19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0" y="19"/>
                      <a:pt x="0" y="29"/>
                    </a:cubicBezTo>
                    <a:cubicBezTo>
                      <a:pt x="1" y="38"/>
                      <a:pt x="2" y="47"/>
                      <a:pt x="5" y="56"/>
                    </a:cubicBezTo>
                    <a:cubicBezTo>
                      <a:pt x="7" y="65"/>
                      <a:pt x="11" y="74"/>
                      <a:pt x="15" y="82"/>
                    </a:cubicBezTo>
                    <a:cubicBezTo>
                      <a:pt x="17" y="86"/>
                      <a:pt x="19" y="90"/>
                      <a:pt x="20" y="94"/>
                    </a:cubicBezTo>
                    <a:cubicBezTo>
                      <a:pt x="22" y="98"/>
                      <a:pt x="24" y="103"/>
                      <a:pt x="26" y="107"/>
                    </a:cubicBezTo>
                    <a:cubicBezTo>
                      <a:pt x="32" y="124"/>
                      <a:pt x="35" y="141"/>
                      <a:pt x="35" y="159"/>
                    </a:cubicBezTo>
                    <a:cubicBezTo>
                      <a:pt x="35" y="168"/>
                      <a:pt x="35" y="177"/>
                      <a:pt x="33" y="186"/>
                    </a:cubicBezTo>
                    <a:cubicBezTo>
                      <a:pt x="32" y="191"/>
                      <a:pt x="31" y="195"/>
                      <a:pt x="30" y="199"/>
                    </a:cubicBezTo>
                    <a:cubicBezTo>
                      <a:pt x="28" y="203"/>
                      <a:pt x="26" y="207"/>
                      <a:pt x="23" y="211"/>
                    </a:cubicBezTo>
                    <a:cubicBezTo>
                      <a:pt x="23" y="211"/>
                      <a:pt x="23" y="212"/>
                      <a:pt x="24" y="212"/>
                    </a:cubicBezTo>
                    <a:cubicBezTo>
                      <a:pt x="24" y="212"/>
                      <a:pt x="25" y="212"/>
                      <a:pt x="25" y="212"/>
                    </a:cubicBezTo>
                    <a:cubicBezTo>
                      <a:pt x="28" y="209"/>
                      <a:pt x="31" y="205"/>
                      <a:pt x="33" y="200"/>
                    </a:cubicBezTo>
                    <a:cubicBezTo>
                      <a:pt x="35" y="196"/>
                      <a:pt x="36" y="192"/>
                      <a:pt x="37" y="187"/>
                    </a:cubicBezTo>
                    <a:cubicBezTo>
                      <a:pt x="40" y="178"/>
                      <a:pt x="41" y="169"/>
                      <a:pt x="41" y="159"/>
                    </a:cubicBezTo>
                    <a:cubicBezTo>
                      <a:pt x="42" y="141"/>
                      <a:pt x="38" y="122"/>
                      <a:pt x="32" y="105"/>
                    </a:cubicBezTo>
                    <a:cubicBezTo>
                      <a:pt x="30" y="100"/>
                      <a:pt x="28" y="96"/>
                      <a:pt x="26" y="92"/>
                    </a:cubicBezTo>
                    <a:close/>
                  </a:path>
                </a:pathLst>
              </a:custGeom>
              <a:solidFill>
                <a:srgbClr val="977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Oval 718"/>
              <p:cNvSpPr>
                <a:spLocks noChangeArrowheads="1"/>
              </p:cNvSpPr>
              <p:nvPr/>
            </p:nvSpPr>
            <p:spPr bwMode="auto">
              <a:xfrm>
                <a:off x="4465" y="1521"/>
                <a:ext cx="628" cy="629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Oval 719"/>
              <p:cNvSpPr>
                <a:spLocks noChangeArrowheads="1"/>
              </p:cNvSpPr>
              <p:nvPr/>
            </p:nvSpPr>
            <p:spPr bwMode="auto">
              <a:xfrm>
                <a:off x="4896" y="1730"/>
                <a:ext cx="66" cy="66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Oval 720"/>
              <p:cNvSpPr>
                <a:spLocks noChangeArrowheads="1"/>
              </p:cNvSpPr>
              <p:nvPr/>
            </p:nvSpPr>
            <p:spPr bwMode="auto">
              <a:xfrm>
                <a:off x="4917" y="1733"/>
                <a:ext cx="24" cy="8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Oval 721"/>
              <p:cNvSpPr>
                <a:spLocks noChangeArrowheads="1"/>
              </p:cNvSpPr>
              <p:nvPr/>
            </p:nvSpPr>
            <p:spPr bwMode="auto">
              <a:xfrm>
                <a:off x="4922" y="1737"/>
                <a:ext cx="13" cy="3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Rectangle 722"/>
              <p:cNvSpPr>
                <a:spLocks noChangeArrowheads="1"/>
              </p:cNvSpPr>
              <p:nvPr/>
            </p:nvSpPr>
            <p:spPr bwMode="auto">
              <a:xfrm>
                <a:off x="4929" y="1722"/>
                <a:ext cx="1" cy="16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Oval 723"/>
              <p:cNvSpPr>
                <a:spLocks noChangeArrowheads="1"/>
              </p:cNvSpPr>
              <p:nvPr/>
            </p:nvSpPr>
            <p:spPr bwMode="auto">
              <a:xfrm>
                <a:off x="4932" y="1744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Oval 724"/>
              <p:cNvSpPr>
                <a:spLocks noChangeArrowheads="1"/>
              </p:cNvSpPr>
              <p:nvPr/>
            </p:nvSpPr>
            <p:spPr bwMode="auto">
              <a:xfrm>
                <a:off x="4916" y="1909"/>
                <a:ext cx="51" cy="52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Oval 725"/>
              <p:cNvSpPr>
                <a:spLocks noChangeArrowheads="1"/>
              </p:cNvSpPr>
              <p:nvPr/>
            </p:nvSpPr>
            <p:spPr bwMode="auto">
              <a:xfrm>
                <a:off x="4931" y="1912"/>
                <a:ext cx="19" cy="7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Oval 726"/>
              <p:cNvSpPr>
                <a:spLocks noChangeArrowheads="1"/>
              </p:cNvSpPr>
              <p:nvPr/>
            </p:nvSpPr>
            <p:spPr bwMode="auto">
              <a:xfrm>
                <a:off x="4935" y="1915"/>
                <a:ext cx="11" cy="3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ectangle 727"/>
              <p:cNvSpPr>
                <a:spLocks noChangeArrowheads="1"/>
              </p:cNvSpPr>
              <p:nvPr/>
            </p:nvSpPr>
            <p:spPr bwMode="auto">
              <a:xfrm>
                <a:off x="4941" y="1902"/>
                <a:ext cx="1" cy="1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Oval 728"/>
              <p:cNvSpPr>
                <a:spLocks noChangeArrowheads="1"/>
              </p:cNvSpPr>
              <p:nvPr/>
            </p:nvSpPr>
            <p:spPr bwMode="auto">
              <a:xfrm>
                <a:off x="4943" y="1920"/>
                <a:ext cx="19" cy="21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729"/>
              <p:cNvSpPr/>
              <p:nvPr/>
            </p:nvSpPr>
            <p:spPr bwMode="auto">
              <a:xfrm>
                <a:off x="4850" y="2081"/>
                <a:ext cx="45" cy="44"/>
              </a:xfrm>
              <a:custGeom>
                <a:avLst/>
                <a:gdLst>
                  <a:gd name="T0" fmla="*/ 49 w 52"/>
                  <a:gd name="T1" fmla="*/ 21 h 51"/>
                  <a:gd name="T2" fmla="*/ 21 w 52"/>
                  <a:gd name="T3" fmla="*/ 2 h 51"/>
                  <a:gd name="T4" fmla="*/ 3 w 52"/>
                  <a:gd name="T5" fmla="*/ 30 h 51"/>
                  <a:gd name="T6" fmla="*/ 30 w 52"/>
                  <a:gd name="T7" fmla="*/ 49 h 51"/>
                  <a:gd name="T8" fmla="*/ 49 w 52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49" y="21"/>
                    </a:moveTo>
                    <a:cubicBezTo>
                      <a:pt x="46" y="8"/>
                      <a:pt x="34" y="0"/>
                      <a:pt x="21" y="2"/>
                    </a:cubicBezTo>
                    <a:cubicBezTo>
                      <a:pt x="8" y="5"/>
                      <a:pt x="0" y="17"/>
                      <a:pt x="3" y="30"/>
                    </a:cubicBezTo>
                    <a:cubicBezTo>
                      <a:pt x="5" y="43"/>
                      <a:pt x="18" y="51"/>
                      <a:pt x="30" y="49"/>
                    </a:cubicBezTo>
                    <a:cubicBezTo>
                      <a:pt x="43" y="46"/>
                      <a:pt x="52" y="34"/>
                      <a:pt x="49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730"/>
              <p:cNvSpPr/>
              <p:nvPr/>
            </p:nvSpPr>
            <p:spPr bwMode="auto">
              <a:xfrm>
                <a:off x="4861" y="2084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9 w 17"/>
                  <a:gd name="T3" fmla="*/ 7 h 8"/>
                  <a:gd name="T4" fmla="*/ 17 w 17"/>
                  <a:gd name="T5" fmla="*/ 3 h 8"/>
                  <a:gd name="T6" fmla="*/ 8 w 17"/>
                  <a:gd name="T7" fmla="*/ 1 h 8"/>
                  <a:gd name="T8" fmla="*/ 0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1" y="8"/>
                      <a:pt x="5" y="8"/>
                      <a:pt x="9" y="7"/>
                    </a:cubicBezTo>
                    <a:cubicBezTo>
                      <a:pt x="14" y="6"/>
                      <a:pt x="17" y="4"/>
                      <a:pt x="17" y="3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731"/>
              <p:cNvSpPr/>
              <p:nvPr/>
            </p:nvSpPr>
            <p:spPr bwMode="auto">
              <a:xfrm>
                <a:off x="4865" y="2087"/>
                <a:ext cx="8" cy="3"/>
              </a:xfrm>
              <a:custGeom>
                <a:avLst/>
                <a:gdLst>
                  <a:gd name="T0" fmla="*/ 0 w 10"/>
                  <a:gd name="T1" fmla="*/ 2 h 3"/>
                  <a:gd name="T2" fmla="*/ 5 w 10"/>
                  <a:gd name="T3" fmla="*/ 3 h 3"/>
                  <a:gd name="T4" fmla="*/ 10 w 10"/>
                  <a:gd name="T5" fmla="*/ 1 h 3"/>
                  <a:gd name="T6" fmla="*/ 5 w 10"/>
                  <a:gd name="T7" fmla="*/ 0 h 3"/>
                  <a:gd name="T8" fmla="*/ 0 w 10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2"/>
                    </a:moveTo>
                    <a:cubicBezTo>
                      <a:pt x="1" y="3"/>
                      <a:pt x="3" y="3"/>
                      <a:pt x="5" y="3"/>
                    </a:cubicBezTo>
                    <a:cubicBezTo>
                      <a:pt x="8" y="2"/>
                      <a:pt x="10" y="1"/>
                      <a:pt x="10" y="1"/>
                    </a:cubicBezTo>
                    <a:cubicBezTo>
                      <a:pt x="9" y="0"/>
                      <a:pt x="7" y="0"/>
                      <a:pt x="5" y="0"/>
                    </a:cubicBezTo>
                    <a:cubicBezTo>
                      <a:pt x="2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32"/>
              <p:cNvSpPr/>
              <p:nvPr/>
            </p:nvSpPr>
            <p:spPr bwMode="auto">
              <a:xfrm>
                <a:off x="4866" y="2078"/>
                <a:ext cx="4" cy="10"/>
              </a:xfrm>
              <a:custGeom>
                <a:avLst/>
                <a:gdLst>
                  <a:gd name="T0" fmla="*/ 3 w 4"/>
                  <a:gd name="T1" fmla="*/ 10 h 10"/>
                  <a:gd name="T2" fmla="*/ 4 w 4"/>
                  <a:gd name="T3" fmla="*/ 10 h 10"/>
                  <a:gd name="T4" fmla="*/ 1 w 4"/>
                  <a:gd name="T5" fmla="*/ 0 h 10"/>
                  <a:gd name="T6" fmla="*/ 0 w 4"/>
                  <a:gd name="T7" fmla="*/ 0 h 10"/>
                  <a:gd name="T8" fmla="*/ 3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3" y="10"/>
                    </a:moveTo>
                    <a:lnTo>
                      <a:pt x="4" y="1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733"/>
              <p:cNvSpPr/>
              <p:nvPr/>
            </p:nvSpPr>
            <p:spPr bwMode="auto">
              <a:xfrm>
                <a:off x="4872" y="2089"/>
                <a:ext cx="17" cy="18"/>
              </a:xfrm>
              <a:custGeom>
                <a:avLst/>
                <a:gdLst>
                  <a:gd name="T0" fmla="*/ 1 w 19"/>
                  <a:gd name="T1" fmla="*/ 12 h 21"/>
                  <a:gd name="T2" fmla="*/ 11 w 19"/>
                  <a:gd name="T3" fmla="*/ 20 h 21"/>
                  <a:gd name="T4" fmla="*/ 18 w 19"/>
                  <a:gd name="T5" fmla="*/ 9 h 21"/>
                  <a:gd name="T6" fmla="*/ 7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6" y="21"/>
                      <a:pt x="11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2" y="0"/>
                      <a:pt x="7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Oval 734"/>
              <p:cNvSpPr>
                <a:spLocks noChangeArrowheads="1"/>
              </p:cNvSpPr>
              <p:nvPr/>
            </p:nvSpPr>
            <p:spPr bwMode="auto">
              <a:xfrm>
                <a:off x="5005" y="1809"/>
                <a:ext cx="65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Oval 735"/>
              <p:cNvSpPr>
                <a:spLocks noChangeArrowheads="1"/>
              </p:cNvSpPr>
              <p:nvPr/>
            </p:nvSpPr>
            <p:spPr bwMode="auto">
              <a:xfrm>
                <a:off x="5026" y="1811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Oval 736"/>
              <p:cNvSpPr>
                <a:spLocks noChangeArrowheads="1"/>
              </p:cNvSpPr>
              <p:nvPr/>
            </p:nvSpPr>
            <p:spPr bwMode="auto">
              <a:xfrm>
                <a:off x="5031" y="1815"/>
                <a:ext cx="12" cy="5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Rectangle 737"/>
              <p:cNvSpPr>
                <a:spLocks noChangeArrowheads="1"/>
              </p:cNvSpPr>
              <p:nvPr/>
            </p:nvSpPr>
            <p:spPr bwMode="auto">
              <a:xfrm>
                <a:off x="5037" y="1800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Oval 738"/>
              <p:cNvSpPr>
                <a:spLocks noChangeArrowheads="1"/>
              </p:cNvSpPr>
              <p:nvPr/>
            </p:nvSpPr>
            <p:spPr bwMode="auto">
              <a:xfrm>
                <a:off x="5040" y="1823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Oval 739"/>
              <p:cNvSpPr>
                <a:spLocks noChangeArrowheads="1"/>
              </p:cNvSpPr>
              <p:nvPr/>
            </p:nvSpPr>
            <p:spPr bwMode="auto">
              <a:xfrm>
                <a:off x="4931" y="1822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Oval 740"/>
              <p:cNvSpPr>
                <a:spLocks noChangeArrowheads="1"/>
              </p:cNvSpPr>
              <p:nvPr/>
            </p:nvSpPr>
            <p:spPr bwMode="auto">
              <a:xfrm>
                <a:off x="4946" y="1825"/>
                <a:ext cx="19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Oval 741"/>
              <p:cNvSpPr>
                <a:spLocks noChangeArrowheads="1"/>
              </p:cNvSpPr>
              <p:nvPr/>
            </p:nvSpPr>
            <p:spPr bwMode="auto">
              <a:xfrm>
                <a:off x="4951" y="1827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Rectangle 742"/>
              <p:cNvSpPr>
                <a:spLocks noChangeArrowheads="1"/>
              </p:cNvSpPr>
              <p:nvPr/>
            </p:nvSpPr>
            <p:spPr bwMode="auto">
              <a:xfrm>
                <a:off x="4956" y="1815"/>
                <a:ext cx="1" cy="14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Oval 743"/>
              <p:cNvSpPr>
                <a:spLocks noChangeArrowheads="1"/>
              </p:cNvSpPr>
              <p:nvPr/>
            </p:nvSpPr>
            <p:spPr bwMode="auto">
              <a:xfrm>
                <a:off x="4958" y="1833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744"/>
              <p:cNvSpPr/>
              <p:nvPr/>
            </p:nvSpPr>
            <p:spPr bwMode="auto">
              <a:xfrm>
                <a:off x="5002" y="1906"/>
                <a:ext cx="43" cy="43"/>
              </a:xfrm>
              <a:custGeom>
                <a:avLst/>
                <a:gdLst>
                  <a:gd name="T0" fmla="*/ 48 w 51"/>
                  <a:gd name="T1" fmla="*/ 21 h 51"/>
                  <a:gd name="T2" fmla="*/ 21 w 51"/>
                  <a:gd name="T3" fmla="*/ 2 h 51"/>
                  <a:gd name="T4" fmla="*/ 2 w 51"/>
                  <a:gd name="T5" fmla="*/ 30 h 51"/>
                  <a:gd name="T6" fmla="*/ 30 w 51"/>
                  <a:gd name="T7" fmla="*/ 49 h 51"/>
                  <a:gd name="T8" fmla="*/ 48 w 51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8" y="21"/>
                    </a:moveTo>
                    <a:cubicBezTo>
                      <a:pt x="46" y="8"/>
                      <a:pt x="33" y="0"/>
                      <a:pt x="21" y="2"/>
                    </a:cubicBezTo>
                    <a:cubicBezTo>
                      <a:pt x="8" y="5"/>
                      <a:pt x="0" y="17"/>
                      <a:pt x="2" y="30"/>
                    </a:cubicBezTo>
                    <a:cubicBezTo>
                      <a:pt x="5" y="43"/>
                      <a:pt x="17" y="51"/>
                      <a:pt x="30" y="49"/>
                    </a:cubicBezTo>
                    <a:cubicBezTo>
                      <a:pt x="43" y="46"/>
                      <a:pt x="51" y="34"/>
                      <a:pt x="48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745"/>
              <p:cNvSpPr/>
              <p:nvPr/>
            </p:nvSpPr>
            <p:spPr bwMode="auto">
              <a:xfrm>
                <a:off x="5013" y="1908"/>
                <a:ext cx="14" cy="7"/>
              </a:xfrm>
              <a:custGeom>
                <a:avLst/>
                <a:gdLst>
                  <a:gd name="T0" fmla="*/ 0 w 17"/>
                  <a:gd name="T1" fmla="*/ 6 h 8"/>
                  <a:gd name="T2" fmla="*/ 9 w 17"/>
                  <a:gd name="T3" fmla="*/ 7 h 8"/>
                  <a:gd name="T4" fmla="*/ 16 w 17"/>
                  <a:gd name="T5" fmla="*/ 3 h 8"/>
                  <a:gd name="T6" fmla="*/ 8 w 17"/>
                  <a:gd name="T7" fmla="*/ 1 h 8"/>
                  <a:gd name="T8" fmla="*/ 0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0" y="8"/>
                      <a:pt x="4" y="8"/>
                      <a:pt x="9" y="7"/>
                    </a:cubicBezTo>
                    <a:cubicBezTo>
                      <a:pt x="13" y="7"/>
                      <a:pt x="17" y="4"/>
                      <a:pt x="16" y="3"/>
                    </a:cubicBezTo>
                    <a:cubicBezTo>
                      <a:pt x="16" y="1"/>
                      <a:pt x="12" y="0"/>
                      <a:pt x="8" y="1"/>
                    </a:cubicBezTo>
                    <a:cubicBezTo>
                      <a:pt x="3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746"/>
              <p:cNvSpPr/>
              <p:nvPr/>
            </p:nvSpPr>
            <p:spPr bwMode="auto">
              <a:xfrm>
                <a:off x="5016" y="1912"/>
                <a:ext cx="8" cy="2"/>
              </a:xfrm>
              <a:custGeom>
                <a:avLst/>
                <a:gdLst>
                  <a:gd name="T0" fmla="*/ 0 w 9"/>
                  <a:gd name="T1" fmla="*/ 2 h 3"/>
                  <a:gd name="T2" fmla="*/ 5 w 9"/>
                  <a:gd name="T3" fmla="*/ 3 h 3"/>
                  <a:gd name="T4" fmla="*/ 9 w 9"/>
                  <a:gd name="T5" fmla="*/ 1 h 3"/>
                  <a:gd name="T6" fmla="*/ 4 w 9"/>
                  <a:gd name="T7" fmla="*/ 0 h 3"/>
                  <a:gd name="T8" fmla="*/ 0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0" y="2"/>
                    </a:moveTo>
                    <a:cubicBezTo>
                      <a:pt x="0" y="3"/>
                      <a:pt x="2" y="3"/>
                      <a:pt x="5" y="3"/>
                    </a:cubicBezTo>
                    <a:cubicBezTo>
                      <a:pt x="7" y="2"/>
                      <a:pt x="9" y="1"/>
                      <a:pt x="9" y="1"/>
                    </a:cubicBezTo>
                    <a:cubicBezTo>
                      <a:pt x="9" y="0"/>
                      <a:pt x="7" y="0"/>
                      <a:pt x="4" y="0"/>
                    </a:cubicBezTo>
                    <a:cubicBezTo>
                      <a:pt x="2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747"/>
              <p:cNvSpPr/>
              <p:nvPr/>
            </p:nvSpPr>
            <p:spPr bwMode="auto">
              <a:xfrm>
                <a:off x="5018" y="1902"/>
                <a:ext cx="2" cy="11"/>
              </a:xfrm>
              <a:custGeom>
                <a:avLst/>
                <a:gdLst>
                  <a:gd name="T0" fmla="*/ 2 w 2"/>
                  <a:gd name="T1" fmla="*/ 11 h 11"/>
                  <a:gd name="T2" fmla="*/ 2 w 2"/>
                  <a:gd name="T3" fmla="*/ 11 h 11"/>
                  <a:gd name="T4" fmla="*/ 1 w 2"/>
                  <a:gd name="T5" fmla="*/ 0 h 11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lnTo>
                      <a:pt x="2" y="1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748"/>
              <p:cNvSpPr/>
              <p:nvPr/>
            </p:nvSpPr>
            <p:spPr bwMode="auto">
              <a:xfrm>
                <a:off x="5023" y="1913"/>
                <a:ext cx="16" cy="18"/>
              </a:xfrm>
              <a:custGeom>
                <a:avLst/>
                <a:gdLst>
                  <a:gd name="T0" fmla="*/ 1 w 19"/>
                  <a:gd name="T1" fmla="*/ 12 h 21"/>
                  <a:gd name="T2" fmla="*/ 12 w 19"/>
                  <a:gd name="T3" fmla="*/ 20 h 21"/>
                  <a:gd name="T4" fmla="*/ 18 w 19"/>
                  <a:gd name="T5" fmla="*/ 9 h 21"/>
                  <a:gd name="T6" fmla="*/ 8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7" y="21"/>
                      <a:pt x="12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2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749"/>
              <p:cNvSpPr/>
              <p:nvPr/>
            </p:nvSpPr>
            <p:spPr bwMode="auto">
              <a:xfrm>
                <a:off x="4937" y="2028"/>
                <a:ext cx="44" cy="45"/>
              </a:xfrm>
              <a:custGeom>
                <a:avLst/>
                <a:gdLst>
                  <a:gd name="T0" fmla="*/ 49 w 52"/>
                  <a:gd name="T1" fmla="*/ 21 h 52"/>
                  <a:gd name="T2" fmla="*/ 21 w 52"/>
                  <a:gd name="T3" fmla="*/ 3 h 52"/>
                  <a:gd name="T4" fmla="*/ 3 w 52"/>
                  <a:gd name="T5" fmla="*/ 31 h 52"/>
                  <a:gd name="T6" fmla="*/ 31 w 52"/>
                  <a:gd name="T7" fmla="*/ 49 h 52"/>
                  <a:gd name="T8" fmla="*/ 49 w 52"/>
                  <a:gd name="T9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9" y="21"/>
                    </a:moveTo>
                    <a:cubicBezTo>
                      <a:pt x="47" y="9"/>
                      <a:pt x="34" y="0"/>
                      <a:pt x="21" y="3"/>
                    </a:cubicBezTo>
                    <a:cubicBezTo>
                      <a:pt x="9" y="5"/>
                      <a:pt x="0" y="18"/>
                      <a:pt x="3" y="31"/>
                    </a:cubicBezTo>
                    <a:cubicBezTo>
                      <a:pt x="5" y="44"/>
                      <a:pt x="18" y="52"/>
                      <a:pt x="31" y="49"/>
                    </a:cubicBezTo>
                    <a:cubicBezTo>
                      <a:pt x="43" y="47"/>
                      <a:pt x="52" y="34"/>
                      <a:pt x="49" y="21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750"/>
              <p:cNvSpPr/>
              <p:nvPr/>
            </p:nvSpPr>
            <p:spPr bwMode="auto">
              <a:xfrm>
                <a:off x="4948" y="2032"/>
                <a:ext cx="15" cy="7"/>
              </a:xfrm>
              <a:custGeom>
                <a:avLst/>
                <a:gdLst>
                  <a:gd name="T0" fmla="*/ 1 w 17"/>
                  <a:gd name="T1" fmla="*/ 6 h 8"/>
                  <a:gd name="T2" fmla="*/ 10 w 17"/>
                  <a:gd name="T3" fmla="*/ 7 h 8"/>
                  <a:gd name="T4" fmla="*/ 17 w 17"/>
                  <a:gd name="T5" fmla="*/ 2 h 8"/>
                  <a:gd name="T6" fmla="*/ 8 w 17"/>
                  <a:gd name="T7" fmla="*/ 1 h 8"/>
                  <a:gd name="T8" fmla="*/ 1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" y="6"/>
                    </a:moveTo>
                    <a:cubicBezTo>
                      <a:pt x="1" y="7"/>
                      <a:pt x="5" y="8"/>
                      <a:pt x="10" y="7"/>
                    </a:cubicBezTo>
                    <a:cubicBezTo>
                      <a:pt x="14" y="6"/>
                      <a:pt x="17" y="4"/>
                      <a:pt x="17" y="2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751"/>
              <p:cNvSpPr/>
              <p:nvPr/>
            </p:nvSpPr>
            <p:spPr bwMode="auto">
              <a:xfrm>
                <a:off x="4952" y="2034"/>
                <a:ext cx="8" cy="4"/>
              </a:xfrm>
              <a:custGeom>
                <a:avLst/>
                <a:gdLst>
                  <a:gd name="T0" fmla="*/ 1 w 10"/>
                  <a:gd name="T1" fmla="*/ 3 h 4"/>
                  <a:gd name="T2" fmla="*/ 5 w 10"/>
                  <a:gd name="T3" fmla="*/ 4 h 4"/>
                  <a:gd name="T4" fmla="*/ 10 w 10"/>
                  <a:gd name="T5" fmla="*/ 1 h 4"/>
                  <a:gd name="T6" fmla="*/ 5 w 10"/>
                  <a:gd name="T7" fmla="*/ 1 h 4"/>
                  <a:gd name="T8" fmla="*/ 1 w 10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1" y="3"/>
                    </a:moveTo>
                    <a:cubicBezTo>
                      <a:pt x="1" y="4"/>
                      <a:pt x="3" y="4"/>
                      <a:pt x="5" y="4"/>
                    </a:cubicBezTo>
                    <a:cubicBezTo>
                      <a:pt x="8" y="3"/>
                      <a:pt x="10" y="2"/>
                      <a:pt x="10" y="1"/>
                    </a:cubicBezTo>
                    <a:cubicBezTo>
                      <a:pt x="10" y="0"/>
                      <a:pt x="7" y="0"/>
                      <a:pt x="5" y="1"/>
                    </a:cubicBezTo>
                    <a:cubicBezTo>
                      <a:pt x="2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752"/>
              <p:cNvSpPr/>
              <p:nvPr/>
            </p:nvSpPr>
            <p:spPr bwMode="auto">
              <a:xfrm>
                <a:off x="4953" y="2026"/>
                <a:ext cx="4" cy="10"/>
              </a:xfrm>
              <a:custGeom>
                <a:avLst/>
                <a:gdLst>
                  <a:gd name="T0" fmla="*/ 3 w 4"/>
                  <a:gd name="T1" fmla="*/ 10 h 10"/>
                  <a:gd name="T2" fmla="*/ 4 w 4"/>
                  <a:gd name="T3" fmla="*/ 10 h 10"/>
                  <a:gd name="T4" fmla="*/ 2 w 4"/>
                  <a:gd name="T5" fmla="*/ 0 h 10"/>
                  <a:gd name="T6" fmla="*/ 0 w 4"/>
                  <a:gd name="T7" fmla="*/ 0 h 10"/>
                  <a:gd name="T8" fmla="*/ 3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3" y="10"/>
                    </a:moveTo>
                    <a:lnTo>
                      <a:pt x="4" y="1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753"/>
              <p:cNvSpPr/>
              <p:nvPr/>
            </p:nvSpPr>
            <p:spPr bwMode="auto">
              <a:xfrm>
                <a:off x="4959" y="2037"/>
                <a:ext cx="16" cy="17"/>
              </a:xfrm>
              <a:custGeom>
                <a:avLst/>
                <a:gdLst>
                  <a:gd name="T0" fmla="*/ 1 w 19"/>
                  <a:gd name="T1" fmla="*/ 12 h 20"/>
                  <a:gd name="T2" fmla="*/ 11 w 19"/>
                  <a:gd name="T3" fmla="*/ 19 h 20"/>
                  <a:gd name="T4" fmla="*/ 18 w 19"/>
                  <a:gd name="T5" fmla="*/ 8 h 20"/>
                  <a:gd name="T6" fmla="*/ 8 w 19"/>
                  <a:gd name="T7" fmla="*/ 1 h 20"/>
                  <a:gd name="T8" fmla="*/ 1 w 1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" y="12"/>
                    </a:moveTo>
                    <a:cubicBezTo>
                      <a:pt x="2" y="17"/>
                      <a:pt x="7" y="20"/>
                      <a:pt x="11" y="19"/>
                    </a:cubicBezTo>
                    <a:cubicBezTo>
                      <a:pt x="16" y="18"/>
                      <a:pt x="19" y="14"/>
                      <a:pt x="18" y="8"/>
                    </a:cubicBezTo>
                    <a:cubicBezTo>
                      <a:pt x="17" y="3"/>
                      <a:pt x="12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754"/>
              <p:cNvSpPr/>
              <p:nvPr/>
            </p:nvSpPr>
            <p:spPr bwMode="auto">
              <a:xfrm>
                <a:off x="4986" y="1984"/>
                <a:ext cx="45" cy="44"/>
              </a:xfrm>
              <a:custGeom>
                <a:avLst/>
                <a:gdLst>
                  <a:gd name="T0" fmla="*/ 49 w 52"/>
                  <a:gd name="T1" fmla="*/ 22 h 52"/>
                  <a:gd name="T2" fmla="*/ 21 w 52"/>
                  <a:gd name="T3" fmla="*/ 3 h 52"/>
                  <a:gd name="T4" fmla="*/ 3 w 52"/>
                  <a:gd name="T5" fmla="*/ 31 h 52"/>
                  <a:gd name="T6" fmla="*/ 31 w 52"/>
                  <a:gd name="T7" fmla="*/ 49 h 52"/>
                  <a:gd name="T8" fmla="*/ 49 w 52"/>
                  <a:gd name="T9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9" y="22"/>
                    </a:moveTo>
                    <a:cubicBezTo>
                      <a:pt x="47" y="9"/>
                      <a:pt x="34" y="0"/>
                      <a:pt x="21" y="3"/>
                    </a:cubicBezTo>
                    <a:cubicBezTo>
                      <a:pt x="8" y="6"/>
                      <a:pt x="0" y="18"/>
                      <a:pt x="3" y="31"/>
                    </a:cubicBezTo>
                    <a:cubicBezTo>
                      <a:pt x="5" y="44"/>
                      <a:pt x="18" y="52"/>
                      <a:pt x="31" y="49"/>
                    </a:cubicBezTo>
                    <a:cubicBezTo>
                      <a:pt x="43" y="47"/>
                      <a:pt x="52" y="34"/>
                      <a:pt x="49" y="22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755"/>
              <p:cNvSpPr/>
              <p:nvPr/>
            </p:nvSpPr>
            <p:spPr bwMode="auto">
              <a:xfrm>
                <a:off x="4998" y="1988"/>
                <a:ext cx="14" cy="6"/>
              </a:xfrm>
              <a:custGeom>
                <a:avLst/>
                <a:gdLst>
                  <a:gd name="T0" fmla="*/ 1 w 17"/>
                  <a:gd name="T1" fmla="*/ 6 h 8"/>
                  <a:gd name="T2" fmla="*/ 9 w 17"/>
                  <a:gd name="T3" fmla="*/ 7 h 8"/>
                  <a:gd name="T4" fmla="*/ 17 w 17"/>
                  <a:gd name="T5" fmla="*/ 3 h 8"/>
                  <a:gd name="T6" fmla="*/ 8 w 17"/>
                  <a:gd name="T7" fmla="*/ 1 h 8"/>
                  <a:gd name="T8" fmla="*/ 1 w 1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" y="6"/>
                    </a:moveTo>
                    <a:cubicBezTo>
                      <a:pt x="1" y="8"/>
                      <a:pt x="5" y="8"/>
                      <a:pt x="9" y="7"/>
                    </a:cubicBezTo>
                    <a:cubicBezTo>
                      <a:pt x="14" y="6"/>
                      <a:pt x="17" y="4"/>
                      <a:pt x="17" y="3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756"/>
              <p:cNvSpPr/>
              <p:nvPr/>
            </p:nvSpPr>
            <p:spPr bwMode="auto">
              <a:xfrm>
                <a:off x="5001" y="1990"/>
                <a:ext cx="8" cy="3"/>
              </a:xfrm>
              <a:custGeom>
                <a:avLst/>
                <a:gdLst>
                  <a:gd name="T0" fmla="*/ 1 w 10"/>
                  <a:gd name="T1" fmla="*/ 3 h 4"/>
                  <a:gd name="T2" fmla="*/ 5 w 10"/>
                  <a:gd name="T3" fmla="*/ 4 h 4"/>
                  <a:gd name="T4" fmla="*/ 10 w 10"/>
                  <a:gd name="T5" fmla="*/ 1 h 4"/>
                  <a:gd name="T6" fmla="*/ 5 w 10"/>
                  <a:gd name="T7" fmla="*/ 1 h 4"/>
                  <a:gd name="T8" fmla="*/ 1 w 10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1" y="3"/>
                    </a:moveTo>
                    <a:cubicBezTo>
                      <a:pt x="1" y="4"/>
                      <a:pt x="3" y="4"/>
                      <a:pt x="5" y="4"/>
                    </a:cubicBezTo>
                    <a:cubicBezTo>
                      <a:pt x="8" y="3"/>
                      <a:pt x="10" y="2"/>
                      <a:pt x="10" y="1"/>
                    </a:cubicBezTo>
                    <a:cubicBezTo>
                      <a:pt x="9" y="1"/>
                      <a:pt x="7" y="0"/>
                      <a:pt x="5" y="1"/>
                    </a:cubicBezTo>
                    <a:cubicBezTo>
                      <a:pt x="2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757"/>
              <p:cNvSpPr/>
              <p:nvPr/>
            </p:nvSpPr>
            <p:spPr bwMode="auto">
              <a:xfrm>
                <a:off x="5003" y="1982"/>
                <a:ext cx="3" cy="10"/>
              </a:xfrm>
              <a:custGeom>
                <a:avLst/>
                <a:gdLst>
                  <a:gd name="T0" fmla="*/ 2 w 3"/>
                  <a:gd name="T1" fmla="*/ 10 h 10"/>
                  <a:gd name="T2" fmla="*/ 3 w 3"/>
                  <a:gd name="T3" fmla="*/ 10 h 10"/>
                  <a:gd name="T4" fmla="*/ 0 w 3"/>
                  <a:gd name="T5" fmla="*/ 0 h 10"/>
                  <a:gd name="T6" fmla="*/ 0 w 3"/>
                  <a:gd name="T7" fmla="*/ 0 h 10"/>
                  <a:gd name="T8" fmla="*/ 2 w 3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2" y="10"/>
                    </a:moveTo>
                    <a:lnTo>
                      <a:pt x="3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758"/>
              <p:cNvSpPr/>
              <p:nvPr/>
            </p:nvSpPr>
            <p:spPr bwMode="auto">
              <a:xfrm>
                <a:off x="5009" y="1993"/>
                <a:ext cx="16" cy="17"/>
              </a:xfrm>
              <a:custGeom>
                <a:avLst/>
                <a:gdLst>
                  <a:gd name="T0" fmla="*/ 1 w 19"/>
                  <a:gd name="T1" fmla="*/ 12 h 20"/>
                  <a:gd name="T2" fmla="*/ 11 w 19"/>
                  <a:gd name="T3" fmla="*/ 20 h 20"/>
                  <a:gd name="T4" fmla="*/ 18 w 19"/>
                  <a:gd name="T5" fmla="*/ 9 h 20"/>
                  <a:gd name="T6" fmla="*/ 7 w 19"/>
                  <a:gd name="T7" fmla="*/ 1 h 20"/>
                  <a:gd name="T8" fmla="*/ 1 w 1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" y="12"/>
                    </a:moveTo>
                    <a:cubicBezTo>
                      <a:pt x="2" y="17"/>
                      <a:pt x="7" y="20"/>
                      <a:pt x="11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3"/>
                      <a:pt x="12" y="0"/>
                      <a:pt x="7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759"/>
              <p:cNvSpPr/>
              <p:nvPr/>
            </p:nvSpPr>
            <p:spPr bwMode="auto">
              <a:xfrm>
                <a:off x="4945" y="1612"/>
                <a:ext cx="43" cy="43"/>
              </a:xfrm>
              <a:custGeom>
                <a:avLst/>
                <a:gdLst>
                  <a:gd name="T0" fmla="*/ 49 w 51"/>
                  <a:gd name="T1" fmla="*/ 21 h 51"/>
                  <a:gd name="T2" fmla="*/ 21 w 51"/>
                  <a:gd name="T3" fmla="*/ 2 h 51"/>
                  <a:gd name="T4" fmla="*/ 2 w 51"/>
                  <a:gd name="T5" fmla="*/ 30 h 51"/>
                  <a:gd name="T6" fmla="*/ 30 w 51"/>
                  <a:gd name="T7" fmla="*/ 49 h 51"/>
                  <a:gd name="T8" fmla="*/ 49 w 51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9" y="21"/>
                    </a:moveTo>
                    <a:cubicBezTo>
                      <a:pt x="46" y="8"/>
                      <a:pt x="34" y="0"/>
                      <a:pt x="21" y="2"/>
                    </a:cubicBezTo>
                    <a:cubicBezTo>
                      <a:pt x="8" y="5"/>
                      <a:pt x="0" y="18"/>
                      <a:pt x="2" y="30"/>
                    </a:cubicBezTo>
                    <a:cubicBezTo>
                      <a:pt x="5" y="43"/>
                      <a:pt x="17" y="51"/>
                      <a:pt x="30" y="49"/>
                    </a:cubicBezTo>
                    <a:cubicBezTo>
                      <a:pt x="43" y="46"/>
                      <a:pt x="51" y="34"/>
                      <a:pt x="49" y="21"/>
                    </a:cubicBezTo>
                    <a:close/>
                  </a:path>
                </a:pathLst>
              </a:cu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760"/>
              <p:cNvSpPr/>
              <p:nvPr/>
            </p:nvSpPr>
            <p:spPr bwMode="auto">
              <a:xfrm>
                <a:off x="4956" y="1615"/>
                <a:ext cx="14" cy="7"/>
              </a:xfrm>
              <a:custGeom>
                <a:avLst/>
                <a:gdLst>
                  <a:gd name="T0" fmla="*/ 0 w 17"/>
                  <a:gd name="T1" fmla="*/ 5 h 8"/>
                  <a:gd name="T2" fmla="*/ 9 w 17"/>
                  <a:gd name="T3" fmla="*/ 7 h 8"/>
                  <a:gd name="T4" fmla="*/ 17 w 17"/>
                  <a:gd name="T5" fmla="*/ 2 h 8"/>
                  <a:gd name="T6" fmla="*/ 8 w 17"/>
                  <a:gd name="T7" fmla="*/ 1 h 8"/>
                  <a:gd name="T8" fmla="*/ 0 w 17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0" y="5"/>
                    </a:moveTo>
                    <a:cubicBezTo>
                      <a:pt x="0" y="7"/>
                      <a:pt x="4" y="8"/>
                      <a:pt x="9" y="7"/>
                    </a:cubicBezTo>
                    <a:cubicBezTo>
                      <a:pt x="13" y="6"/>
                      <a:pt x="17" y="4"/>
                      <a:pt x="17" y="2"/>
                    </a:cubicBezTo>
                    <a:cubicBezTo>
                      <a:pt x="16" y="0"/>
                      <a:pt x="12" y="0"/>
                      <a:pt x="8" y="1"/>
                    </a:cubicBezTo>
                    <a:cubicBezTo>
                      <a:pt x="3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761"/>
              <p:cNvSpPr/>
              <p:nvPr/>
            </p:nvSpPr>
            <p:spPr bwMode="auto">
              <a:xfrm>
                <a:off x="4959" y="1618"/>
                <a:ext cx="8" cy="3"/>
              </a:xfrm>
              <a:custGeom>
                <a:avLst/>
                <a:gdLst>
                  <a:gd name="T0" fmla="*/ 0 w 9"/>
                  <a:gd name="T1" fmla="*/ 3 h 4"/>
                  <a:gd name="T2" fmla="*/ 5 w 9"/>
                  <a:gd name="T3" fmla="*/ 3 h 4"/>
                  <a:gd name="T4" fmla="*/ 9 w 9"/>
                  <a:gd name="T5" fmla="*/ 1 h 4"/>
                  <a:gd name="T6" fmla="*/ 4 w 9"/>
                  <a:gd name="T7" fmla="*/ 0 h 4"/>
                  <a:gd name="T8" fmla="*/ 0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3"/>
                    </a:moveTo>
                    <a:cubicBezTo>
                      <a:pt x="0" y="3"/>
                      <a:pt x="2" y="4"/>
                      <a:pt x="5" y="3"/>
                    </a:cubicBezTo>
                    <a:cubicBezTo>
                      <a:pt x="7" y="3"/>
                      <a:pt x="9" y="2"/>
                      <a:pt x="9" y="1"/>
                    </a:cubicBezTo>
                    <a:cubicBezTo>
                      <a:pt x="9" y="0"/>
                      <a:pt x="7" y="0"/>
                      <a:pt x="4" y="0"/>
                    </a:cubicBezTo>
                    <a:cubicBezTo>
                      <a:pt x="2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762"/>
              <p:cNvSpPr/>
              <p:nvPr/>
            </p:nvSpPr>
            <p:spPr bwMode="auto">
              <a:xfrm>
                <a:off x="4961" y="1608"/>
                <a:ext cx="2" cy="11"/>
              </a:xfrm>
              <a:custGeom>
                <a:avLst/>
                <a:gdLst>
                  <a:gd name="T0" fmla="*/ 2 w 2"/>
                  <a:gd name="T1" fmla="*/ 11 h 11"/>
                  <a:gd name="T2" fmla="*/ 2 w 2"/>
                  <a:gd name="T3" fmla="*/ 11 h 11"/>
                  <a:gd name="T4" fmla="*/ 1 w 2"/>
                  <a:gd name="T5" fmla="*/ 0 h 11"/>
                  <a:gd name="T6" fmla="*/ 0 w 2"/>
                  <a:gd name="T7" fmla="*/ 1 h 11"/>
                  <a:gd name="T8" fmla="*/ 2 w 2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lnTo>
                      <a:pt x="2" y="1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63"/>
              <p:cNvSpPr/>
              <p:nvPr/>
            </p:nvSpPr>
            <p:spPr bwMode="auto">
              <a:xfrm>
                <a:off x="4966" y="1619"/>
                <a:ext cx="16" cy="18"/>
              </a:xfrm>
              <a:custGeom>
                <a:avLst/>
                <a:gdLst>
                  <a:gd name="T0" fmla="*/ 1 w 19"/>
                  <a:gd name="T1" fmla="*/ 12 h 21"/>
                  <a:gd name="T2" fmla="*/ 12 w 19"/>
                  <a:gd name="T3" fmla="*/ 20 h 21"/>
                  <a:gd name="T4" fmla="*/ 18 w 19"/>
                  <a:gd name="T5" fmla="*/ 9 h 21"/>
                  <a:gd name="T6" fmla="*/ 8 w 19"/>
                  <a:gd name="T7" fmla="*/ 1 h 21"/>
                  <a:gd name="T8" fmla="*/ 1 w 19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2"/>
                    </a:moveTo>
                    <a:cubicBezTo>
                      <a:pt x="2" y="17"/>
                      <a:pt x="7" y="21"/>
                      <a:pt x="12" y="20"/>
                    </a:cubicBezTo>
                    <a:cubicBezTo>
                      <a:pt x="16" y="19"/>
                      <a:pt x="19" y="14"/>
                      <a:pt x="18" y="9"/>
                    </a:cubicBezTo>
                    <a:cubicBezTo>
                      <a:pt x="17" y="4"/>
                      <a:pt x="13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64"/>
              <p:cNvSpPr/>
              <p:nvPr/>
            </p:nvSpPr>
            <p:spPr bwMode="auto">
              <a:xfrm>
                <a:off x="4985" y="1688"/>
                <a:ext cx="78" cy="79"/>
              </a:xfrm>
              <a:custGeom>
                <a:avLst/>
                <a:gdLst>
                  <a:gd name="T0" fmla="*/ 88 w 92"/>
                  <a:gd name="T1" fmla="*/ 39 h 93"/>
                  <a:gd name="T2" fmla="*/ 39 w 92"/>
                  <a:gd name="T3" fmla="*/ 4 h 93"/>
                  <a:gd name="T4" fmla="*/ 4 w 92"/>
                  <a:gd name="T5" fmla="*/ 54 h 93"/>
                  <a:gd name="T6" fmla="*/ 53 w 92"/>
                  <a:gd name="T7" fmla="*/ 89 h 93"/>
                  <a:gd name="T8" fmla="*/ 88 w 92"/>
                  <a:gd name="T9" fmla="*/ 3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88" y="39"/>
                    </a:moveTo>
                    <a:cubicBezTo>
                      <a:pt x="84" y="16"/>
                      <a:pt x="62" y="0"/>
                      <a:pt x="39" y="4"/>
                    </a:cubicBezTo>
                    <a:cubicBezTo>
                      <a:pt x="15" y="8"/>
                      <a:pt x="0" y="30"/>
                      <a:pt x="4" y="54"/>
                    </a:cubicBezTo>
                    <a:cubicBezTo>
                      <a:pt x="8" y="77"/>
                      <a:pt x="30" y="93"/>
                      <a:pt x="53" y="89"/>
                    </a:cubicBezTo>
                    <a:cubicBezTo>
                      <a:pt x="76" y="85"/>
                      <a:pt x="92" y="62"/>
                      <a:pt x="88" y="39"/>
                    </a:cubicBezTo>
                    <a:close/>
                  </a:path>
                </a:pathLst>
              </a:cu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65"/>
              <p:cNvSpPr/>
              <p:nvPr/>
            </p:nvSpPr>
            <p:spPr bwMode="auto">
              <a:xfrm>
                <a:off x="5005" y="1694"/>
                <a:ext cx="27" cy="12"/>
              </a:xfrm>
              <a:custGeom>
                <a:avLst/>
                <a:gdLst>
                  <a:gd name="T0" fmla="*/ 0 w 31"/>
                  <a:gd name="T1" fmla="*/ 9 h 14"/>
                  <a:gd name="T2" fmla="*/ 16 w 31"/>
                  <a:gd name="T3" fmla="*/ 12 h 14"/>
                  <a:gd name="T4" fmla="*/ 30 w 31"/>
                  <a:gd name="T5" fmla="*/ 4 h 14"/>
                  <a:gd name="T6" fmla="*/ 14 w 31"/>
                  <a:gd name="T7" fmla="*/ 1 h 14"/>
                  <a:gd name="T8" fmla="*/ 0 w 31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4">
                    <a:moveTo>
                      <a:pt x="0" y="9"/>
                    </a:moveTo>
                    <a:cubicBezTo>
                      <a:pt x="1" y="12"/>
                      <a:pt x="8" y="14"/>
                      <a:pt x="16" y="12"/>
                    </a:cubicBezTo>
                    <a:cubicBezTo>
                      <a:pt x="25" y="11"/>
                      <a:pt x="31" y="7"/>
                      <a:pt x="30" y="4"/>
                    </a:cubicBezTo>
                    <a:cubicBezTo>
                      <a:pt x="30" y="1"/>
                      <a:pt x="23" y="0"/>
                      <a:pt x="14" y="1"/>
                    </a:cubicBezTo>
                    <a:cubicBezTo>
                      <a:pt x="6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66"/>
              <p:cNvSpPr/>
              <p:nvPr/>
            </p:nvSpPr>
            <p:spPr bwMode="auto">
              <a:xfrm>
                <a:off x="5011" y="1698"/>
                <a:ext cx="15" cy="6"/>
              </a:xfrm>
              <a:custGeom>
                <a:avLst/>
                <a:gdLst>
                  <a:gd name="T0" fmla="*/ 0 w 17"/>
                  <a:gd name="T1" fmla="*/ 5 h 7"/>
                  <a:gd name="T2" fmla="*/ 9 w 17"/>
                  <a:gd name="T3" fmla="*/ 6 h 7"/>
                  <a:gd name="T4" fmla="*/ 17 w 17"/>
                  <a:gd name="T5" fmla="*/ 2 h 7"/>
                  <a:gd name="T6" fmla="*/ 8 w 17"/>
                  <a:gd name="T7" fmla="*/ 1 h 7"/>
                  <a:gd name="T8" fmla="*/ 0 w 1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0" y="5"/>
                    </a:moveTo>
                    <a:cubicBezTo>
                      <a:pt x="1" y="7"/>
                      <a:pt x="5" y="7"/>
                      <a:pt x="9" y="6"/>
                    </a:cubicBezTo>
                    <a:cubicBezTo>
                      <a:pt x="14" y="5"/>
                      <a:pt x="17" y="4"/>
                      <a:pt x="17" y="2"/>
                    </a:cubicBezTo>
                    <a:cubicBezTo>
                      <a:pt x="17" y="1"/>
                      <a:pt x="13" y="0"/>
                      <a:pt x="8" y="1"/>
                    </a:cubicBezTo>
                    <a:cubicBezTo>
                      <a:pt x="4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67"/>
              <p:cNvSpPr/>
              <p:nvPr/>
            </p:nvSpPr>
            <p:spPr bwMode="auto">
              <a:xfrm>
                <a:off x="5015" y="1682"/>
                <a:ext cx="5" cy="18"/>
              </a:xfrm>
              <a:custGeom>
                <a:avLst/>
                <a:gdLst>
                  <a:gd name="T0" fmla="*/ 3 w 5"/>
                  <a:gd name="T1" fmla="*/ 18 h 18"/>
                  <a:gd name="T2" fmla="*/ 5 w 5"/>
                  <a:gd name="T3" fmla="*/ 18 h 18"/>
                  <a:gd name="T4" fmla="*/ 1 w 5"/>
                  <a:gd name="T5" fmla="*/ 0 h 18"/>
                  <a:gd name="T6" fmla="*/ 0 w 5"/>
                  <a:gd name="T7" fmla="*/ 1 h 18"/>
                  <a:gd name="T8" fmla="*/ 3 w 5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8">
                    <a:moveTo>
                      <a:pt x="3" y="18"/>
                    </a:moveTo>
                    <a:lnTo>
                      <a:pt x="5" y="1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68"/>
              <p:cNvSpPr/>
              <p:nvPr/>
            </p:nvSpPr>
            <p:spPr bwMode="auto">
              <a:xfrm>
                <a:off x="5024" y="1703"/>
                <a:ext cx="29" cy="31"/>
              </a:xfrm>
              <a:custGeom>
                <a:avLst/>
                <a:gdLst>
                  <a:gd name="T0" fmla="*/ 2 w 34"/>
                  <a:gd name="T1" fmla="*/ 21 h 36"/>
                  <a:gd name="T2" fmla="*/ 20 w 34"/>
                  <a:gd name="T3" fmla="*/ 35 h 36"/>
                  <a:gd name="T4" fmla="*/ 32 w 34"/>
                  <a:gd name="T5" fmla="*/ 15 h 36"/>
                  <a:gd name="T6" fmla="*/ 14 w 34"/>
                  <a:gd name="T7" fmla="*/ 1 h 36"/>
                  <a:gd name="T8" fmla="*/ 2 w 34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" y="21"/>
                    </a:moveTo>
                    <a:cubicBezTo>
                      <a:pt x="3" y="30"/>
                      <a:pt x="12" y="36"/>
                      <a:pt x="20" y="35"/>
                    </a:cubicBezTo>
                    <a:cubicBezTo>
                      <a:pt x="28" y="34"/>
                      <a:pt x="34" y="25"/>
                      <a:pt x="32" y="15"/>
                    </a:cubicBezTo>
                    <a:cubicBezTo>
                      <a:pt x="31" y="6"/>
                      <a:pt x="23" y="0"/>
                      <a:pt x="14" y="1"/>
                    </a:cubicBezTo>
                    <a:cubicBezTo>
                      <a:pt x="6" y="3"/>
                      <a:pt x="0" y="11"/>
                      <a:pt x="2" y="21"/>
                    </a:cubicBezTo>
                    <a:close/>
                  </a:path>
                </a:pathLst>
              </a:cu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Oval 769"/>
              <p:cNvSpPr>
                <a:spLocks noChangeArrowheads="1"/>
              </p:cNvSpPr>
              <p:nvPr/>
            </p:nvSpPr>
            <p:spPr bwMode="auto">
              <a:xfrm>
                <a:off x="4815" y="1860"/>
                <a:ext cx="66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Oval 770"/>
              <p:cNvSpPr>
                <a:spLocks noChangeArrowheads="1"/>
              </p:cNvSpPr>
              <p:nvPr/>
            </p:nvSpPr>
            <p:spPr bwMode="auto">
              <a:xfrm>
                <a:off x="4836" y="1863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Oval 771"/>
              <p:cNvSpPr>
                <a:spLocks noChangeArrowheads="1"/>
              </p:cNvSpPr>
              <p:nvPr/>
            </p:nvSpPr>
            <p:spPr bwMode="auto">
              <a:xfrm>
                <a:off x="4841" y="1867"/>
                <a:ext cx="13" cy="4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Rectangle 772"/>
              <p:cNvSpPr>
                <a:spLocks noChangeArrowheads="1"/>
              </p:cNvSpPr>
              <p:nvPr/>
            </p:nvSpPr>
            <p:spPr bwMode="auto">
              <a:xfrm>
                <a:off x="4847" y="1851"/>
                <a:ext cx="2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Oval 773"/>
              <p:cNvSpPr>
                <a:spLocks noChangeArrowheads="1"/>
              </p:cNvSpPr>
              <p:nvPr/>
            </p:nvSpPr>
            <p:spPr bwMode="auto">
              <a:xfrm>
                <a:off x="4850" y="1874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Oval 774"/>
              <p:cNvSpPr>
                <a:spLocks noChangeArrowheads="1"/>
              </p:cNvSpPr>
              <p:nvPr/>
            </p:nvSpPr>
            <p:spPr bwMode="auto">
              <a:xfrm>
                <a:off x="4497" y="1808"/>
                <a:ext cx="66" cy="65"/>
              </a:xfrm>
              <a:prstGeom prst="ellipse">
                <a:avLst/>
              </a:prstGeom>
              <a:solidFill>
                <a:srgbClr val="DD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Oval 775"/>
              <p:cNvSpPr>
                <a:spLocks noChangeArrowheads="1"/>
              </p:cNvSpPr>
              <p:nvPr/>
            </p:nvSpPr>
            <p:spPr bwMode="auto">
              <a:xfrm>
                <a:off x="4518" y="1810"/>
                <a:ext cx="23" cy="9"/>
              </a:xfrm>
              <a:prstGeom prst="ellipse">
                <a:avLst/>
              </a:prstGeom>
              <a:solidFill>
                <a:srgbClr val="BA4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Oval 776"/>
              <p:cNvSpPr>
                <a:spLocks noChangeArrowheads="1"/>
              </p:cNvSpPr>
              <p:nvPr/>
            </p:nvSpPr>
            <p:spPr bwMode="auto">
              <a:xfrm>
                <a:off x="4523" y="1815"/>
                <a:ext cx="13" cy="4"/>
              </a:xfrm>
              <a:prstGeom prst="ellipse">
                <a:avLst/>
              </a:prstGeom>
              <a:solidFill>
                <a:srgbClr val="701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Rectangle 777"/>
              <p:cNvSpPr>
                <a:spLocks noChangeArrowheads="1"/>
              </p:cNvSpPr>
              <p:nvPr/>
            </p:nvSpPr>
            <p:spPr bwMode="auto">
              <a:xfrm>
                <a:off x="4529" y="1799"/>
                <a:ext cx="1" cy="17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Oval 778"/>
              <p:cNvSpPr>
                <a:spLocks noChangeArrowheads="1"/>
              </p:cNvSpPr>
              <p:nvPr/>
            </p:nvSpPr>
            <p:spPr bwMode="auto">
              <a:xfrm>
                <a:off x="4532" y="1822"/>
                <a:ext cx="24" cy="26"/>
              </a:xfrm>
              <a:prstGeom prst="ellipse">
                <a:avLst/>
              </a:prstGeom>
              <a:solidFill>
                <a:srgbClr val="F47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Oval 779"/>
              <p:cNvSpPr>
                <a:spLocks noChangeArrowheads="1"/>
              </p:cNvSpPr>
              <p:nvPr/>
            </p:nvSpPr>
            <p:spPr bwMode="auto">
              <a:xfrm>
                <a:off x="4620" y="1670"/>
                <a:ext cx="40" cy="4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Oval 780"/>
              <p:cNvSpPr>
                <a:spLocks noChangeArrowheads="1"/>
              </p:cNvSpPr>
              <p:nvPr/>
            </p:nvSpPr>
            <p:spPr bwMode="auto">
              <a:xfrm>
                <a:off x="4633" y="1672"/>
                <a:ext cx="14" cy="5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Oval 781"/>
              <p:cNvSpPr>
                <a:spLocks noChangeArrowheads="1"/>
              </p:cNvSpPr>
              <p:nvPr/>
            </p:nvSpPr>
            <p:spPr bwMode="auto">
              <a:xfrm>
                <a:off x="4636" y="1674"/>
                <a:ext cx="8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Rectangle 782"/>
              <p:cNvSpPr>
                <a:spLocks noChangeArrowheads="1"/>
              </p:cNvSpPr>
              <p:nvPr/>
            </p:nvSpPr>
            <p:spPr bwMode="auto">
              <a:xfrm>
                <a:off x="4639" y="1665"/>
                <a:ext cx="1" cy="10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Oval 783"/>
              <p:cNvSpPr>
                <a:spLocks noChangeArrowheads="1"/>
              </p:cNvSpPr>
              <p:nvPr/>
            </p:nvSpPr>
            <p:spPr bwMode="auto">
              <a:xfrm>
                <a:off x="4642" y="1679"/>
                <a:ext cx="14" cy="16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Oval 784"/>
              <p:cNvSpPr>
                <a:spLocks noChangeArrowheads="1"/>
              </p:cNvSpPr>
              <p:nvPr/>
            </p:nvSpPr>
            <p:spPr bwMode="auto">
              <a:xfrm>
                <a:off x="4596" y="2008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Oval 785"/>
              <p:cNvSpPr>
                <a:spLocks noChangeArrowheads="1"/>
              </p:cNvSpPr>
              <p:nvPr/>
            </p:nvSpPr>
            <p:spPr bwMode="auto">
              <a:xfrm>
                <a:off x="4612" y="2011"/>
                <a:ext cx="18" cy="5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Oval 786"/>
              <p:cNvSpPr>
                <a:spLocks noChangeArrowheads="1"/>
              </p:cNvSpPr>
              <p:nvPr/>
            </p:nvSpPr>
            <p:spPr bwMode="auto">
              <a:xfrm>
                <a:off x="4616" y="2013"/>
                <a:ext cx="10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Rectangle 787"/>
              <p:cNvSpPr>
                <a:spLocks noChangeArrowheads="1"/>
              </p:cNvSpPr>
              <p:nvPr/>
            </p:nvSpPr>
            <p:spPr bwMode="auto">
              <a:xfrm>
                <a:off x="4621" y="2001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Oval 788"/>
              <p:cNvSpPr>
                <a:spLocks noChangeArrowheads="1"/>
              </p:cNvSpPr>
              <p:nvPr/>
            </p:nvSpPr>
            <p:spPr bwMode="auto">
              <a:xfrm>
                <a:off x="4623" y="2019"/>
                <a:ext cx="19" cy="20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Oval 789"/>
              <p:cNvSpPr>
                <a:spLocks noChangeArrowheads="1"/>
              </p:cNvSpPr>
              <p:nvPr/>
            </p:nvSpPr>
            <p:spPr bwMode="auto">
              <a:xfrm>
                <a:off x="4581" y="1788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Oval 790"/>
              <p:cNvSpPr>
                <a:spLocks noChangeArrowheads="1"/>
              </p:cNvSpPr>
              <p:nvPr/>
            </p:nvSpPr>
            <p:spPr bwMode="auto">
              <a:xfrm>
                <a:off x="4597" y="1790"/>
                <a:ext cx="18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Oval 791"/>
              <p:cNvSpPr>
                <a:spLocks noChangeArrowheads="1"/>
              </p:cNvSpPr>
              <p:nvPr/>
            </p:nvSpPr>
            <p:spPr bwMode="auto">
              <a:xfrm>
                <a:off x="4600" y="1793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ectangle 792"/>
              <p:cNvSpPr>
                <a:spLocks noChangeArrowheads="1"/>
              </p:cNvSpPr>
              <p:nvPr/>
            </p:nvSpPr>
            <p:spPr bwMode="auto">
              <a:xfrm>
                <a:off x="4605" y="1781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Oval 793"/>
              <p:cNvSpPr>
                <a:spLocks noChangeArrowheads="1"/>
              </p:cNvSpPr>
              <p:nvPr/>
            </p:nvSpPr>
            <p:spPr bwMode="auto">
              <a:xfrm>
                <a:off x="4608" y="1799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Oval 794"/>
              <p:cNvSpPr>
                <a:spLocks noChangeArrowheads="1"/>
              </p:cNvSpPr>
              <p:nvPr/>
            </p:nvSpPr>
            <p:spPr bwMode="auto">
              <a:xfrm>
                <a:off x="4788" y="1547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Oval 795"/>
              <p:cNvSpPr>
                <a:spLocks noChangeArrowheads="1"/>
              </p:cNvSpPr>
              <p:nvPr/>
            </p:nvSpPr>
            <p:spPr bwMode="auto">
              <a:xfrm>
                <a:off x="4804" y="1550"/>
                <a:ext cx="18" cy="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Oval 796"/>
              <p:cNvSpPr>
                <a:spLocks noChangeArrowheads="1"/>
              </p:cNvSpPr>
              <p:nvPr/>
            </p:nvSpPr>
            <p:spPr bwMode="auto">
              <a:xfrm>
                <a:off x="4808" y="1552"/>
                <a:ext cx="10" cy="4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Rectangle 797"/>
              <p:cNvSpPr>
                <a:spLocks noChangeArrowheads="1"/>
              </p:cNvSpPr>
              <p:nvPr/>
            </p:nvSpPr>
            <p:spPr bwMode="auto">
              <a:xfrm>
                <a:off x="4813" y="1540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Oval 798"/>
              <p:cNvSpPr>
                <a:spLocks noChangeArrowheads="1"/>
              </p:cNvSpPr>
              <p:nvPr/>
            </p:nvSpPr>
            <p:spPr bwMode="auto">
              <a:xfrm>
                <a:off x="4815" y="1558"/>
                <a:ext cx="19" cy="21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Oval 799"/>
              <p:cNvSpPr>
                <a:spLocks noChangeArrowheads="1"/>
              </p:cNvSpPr>
              <p:nvPr/>
            </p:nvSpPr>
            <p:spPr bwMode="auto">
              <a:xfrm>
                <a:off x="4826" y="1766"/>
                <a:ext cx="51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Oval 800"/>
              <p:cNvSpPr>
                <a:spLocks noChangeArrowheads="1"/>
              </p:cNvSpPr>
              <p:nvPr/>
            </p:nvSpPr>
            <p:spPr bwMode="auto">
              <a:xfrm>
                <a:off x="4842" y="1768"/>
                <a:ext cx="18" cy="7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Oval 801"/>
              <p:cNvSpPr>
                <a:spLocks noChangeArrowheads="1"/>
              </p:cNvSpPr>
              <p:nvPr/>
            </p:nvSpPr>
            <p:spPr bwMode="auto">
              <a:xfrm>
                <a:off x="4846" y="1771"/>
                <a:ext cx="9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Rectangle 802"/>
              <p:cNvSpPr>
                <a:spLocks noChangeArrowheads="1"/>
              </p:cNvSpPr>
              <p:nvPr/>
            </p:nvSpPr>
            <p:spPr bwMode="auto">
              <a:xfrm>
                <a:off x="4850" y="1759"/>
                <a:ext cx="2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Oval 803"/>
              <p:cNvSpPr>
                <a:spLocks noChangeArrowheads="1"/>
              </p:cNvSpPr>
              <p:nvPr/>
            </p:nvSpPr>
            <p:spPr bwMode="auto">
              <a:xfrm>
                <a:off x="4853" y="1776"/>
                <a:ext cx="19" cy="22"/>
              </a:xfrm>
              <a:prstGeom prst="ellipse">
                <a:avLst/>
              </a:prstGeom>
              <a:solidFill>
                <a:srgbClr val="FFF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Oval 804"/>
              <p:cNvSpPr>
                <a:spLocks noChangeArrowheads="1"/>
              </p:cNvSpPr>
              <p:nvPr/>
            </p:nvSpPr>
            <p:spPr bwMode="auto">
              <a:xfrm>
                <a:off x="4719" y="1850"/>
                <a:ext cx="52" cy="51"/>
              </a:xfrm>
              <a:prstGeom prst="ellipse">
                <a:avLst/>
              </a:prstGeom>
              <a:solidFill>
                <a:srgbClr val="FFD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Oval 805"/>
              <p:cNvSpPr>
                <a:spLocks noChangeArrowheads="1"/>
              </p:cNvSpPr>
              <p:nvPr/>
            </p:nvSpPr>
            <p:spPr bwMode="auto">
              <a:xfrm>
                <a:off x="4735" y="1852"/>
                <a:ext cx="19" cy="6"/>
              </a:xfrm>
              <a:prstGeom prst="ellipse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Oval 806"/>
              <p:cNvSpPr>
                <a:spLocks noChangeArrowheads="1"/>
              </p:cNvSpPr>
              <p:nvPr/>
            </p:nvSpPr>
            <p:spPr bwMode="auto">
              <a:xfrm>
                <a:off x="4740" y="1855"/>
                <a:ext cx="10" cy="3"/>
              </a:xfrm>
              <a:prstGeom prst="ellipse">
                <a:avLst/>
              </a:prstGeom>
              <a:solidFill>
                <a:srgbClr val="49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ectangle 807"/>
              <p:cNvSpPr>
                <a:spLocks noChangeArrowheads="1"/>
              </p:cNvSpPr>
              <p:nvPr/>
            </p:nvSpPr>
            <p:spPr bwMode="auto">
              <a:xfrm>
                <a:off x="4745" y="1843"/>
                <a:ext cx="1" cy="13"/>
              </a:xfrm>
              <a:prstGeom prst="rect">
                <a:avLst/>
              </a:prstGeom>
              <a:solidFill>
                <a:srgbClr val="1F6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Oval 809"/>
            <p:cNvSpPr>
              <a:spLocks noChangeArrowheads="1"/>
            </p:cNvSpPr>
            <p:nvPr/>
          </p:nvSpPr>
          <p:spPr bwMode="auto">
            <a:xfrm>
              <a:off x="7535863" y="4295774"/>
              <a:ext cx="30163" cy="31750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810"/>
            <p:cNvSpPr>
              <a:spLocks noChangeArrowheads="1"/>
            </p:cNvSpPr>
            <p:nvPr/>
          </p:nvSpPr>
          <p:spPr bwMode="auto">
            <a:xfrm>
              <a:off x="7621588" y="4437062"/>
              <a:ext cx="80963" cy="80963"/>
            </a:xfrm>
            <a:prstGeom prst="ellipse">
              <a:avLst/>
            </a:pr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811"/>
            <p:cNvSpPr>
              <a:spLocks noChangeArrowheads="1"/>
            </p:cNvSpPr>
            <p:nvPr/>
          </p:nvSpPr>
          <p:spPr bwMode="auto">
            <a:xfrm>
              <a:off x="7646988" y="4441824"/>
              <a:ext cx="28575" cy="9525"/>
            </a:xfrm>
            <a:prstGeom prst="ellipse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Oval 812"/>
            <p:cNvSpPr>
              <a:spLocks noChangeArrowheads="1"/>
            </p:cNvSpPr>
            <p:nvPr/>
          </p:nvSpPr>
          <p:spPr bwMode="auto">
            <a:xfrm>
              <a:off x="7653338" y="4444999"/>
              <a:ext cx="15875" cy="6350"/>
            </a:xfrm>
            <a:prstGeom prst="ellipse">
              <a:avLst/>
            </a:pr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813"/>
            <p:cNvSpPr>
              <a:spLocks noChangeArrowheads="1"/>
            </p:cNvSpPr>
            <p:nvPr/>
          </p:nvSpPr>
          <p:spPr bwMode="auto">
            <a:xfrm>
              <a:off x="7661275" y="4425949"/>
              <a:ext cx="1588" cy="22225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814"/>
            <p:cNvSpPr>
              <a:spLocks noChangeArrowheads="1"/>
            </p:cNvSpPr>
            <p:nvPr/>
          </p:nvSpPr>
          <p:spPr bwMode="auto">
            <a:xfrm>
              <a:off x="7664450" y="4454524"/>
              <a:ext cx="30163" cy="33338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Oval 815"/>
            <p:cNvSpPr>
              <a:spLocks noChangeArrowheads="1"/>
            </p:cNvSpPr>
            <p:nvPr/>
          </p:nvSpPr>
          <p:spPr bwMode="auto">
            <a:xfrm>
              <a:off x="7496175" y="44259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Oval 816"/>
            <p:cNvSpPr>
              <a:spLocks noChangeArrowheads="1"/>
            </p:cNvSpPr>
            <p:nvPr/>
          </p:nvSpPr>
          <p:spPr bwMode="auto">
            <a:xfrm>
              <a:off x="7521575" y="4429124"/>
              <a:ext cx="28575" cy="11113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Oval 817"/>
            <p:cNvSpPr>
              <a:spLocks noChangeArrowheads="1"/>
            </p:cNvSpPr>
            <p:nvPr/>
          </p:nvSpPr>
          <p:spPr bwMode="auto">
            <a:xfrm>
              <a:off x="7527925" y="4433887"/>
              <a:ext cx="15875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818"/>
            <p:cNvSpPr>
              <a:spLocks noChangeArrowheads="1"/>
            </p:cNvSpPr>
            <p:nvPr/>
          </p:nvSpPr>
          <p:spPr bwMode="auto">
            <a:xfrm>
              <a:off x="7535863" y="4414837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819"/>
            <p:cNvSpPr>
              <a:spLocks noChangeArrowheads="1"/>
            </p:cNvSpPr>
            <p:nvPr/>
          </p:nvSpPr>
          <p:spPr bwMode="auto">
            <a:xfrm>
              <a:off x="7540625" y="4443412"/>
              <a:ext cx="28575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Oval 820"/>
            <p:cNvSpPr>
              <a:spLocks noChangeArrowheads="1"/>
            </p:cNvSpPr>
            <p:nvPr/>
          </p:nvSpPr>
          <p:spPr bwMode="auto">
            <a:xfrm>
              <a:off x="7743825" y="44894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Oval 821"/>
            <p:cNvSpPr>
              <a:spLocks noChangeArrowheads="1"/>
            </p:cNvSpPr>
            <p:nvPr/>
          </p:nvSpPr>
          <p:spPr bwMode="auto">
            <a:xfrm>
              <a:off x="7767638" y="4494212"/>
              <a:ext cx="30163" cy="11113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Oval 822"/>
            <p:cNvSpPr>
              <a:spLocks noChangeArrowheads="1"/>
            </p:cNvSpPr>
            <p:nvPr/>
          </p:nvSpPr>
          <p:spPr bwMode="auto">
            <a:xfrm>
              <a:off x="7773988" y="4497387"/>
              <a:ext cx="15875" cy="6350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823"/>
            <p:cNvSpPr>
              <a:spLocks noChangeArrowheads="1"/>
            </p:cNvSpPr>
            <p:nvPr/>
          </p:nvSpPr>
          <p:spPr bwMode="auto">
            <a:xfrm>
              <a:off x="7781925" y="4478337"/>
              <a:ext cx="1588" cy="22225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824"/>
            <p:cNvSpPr>
              <a:spLocks noChangeArrowheads="1"/>
            </p:cNvSpPr>
            <p:nvPr/>
          </p:nvSpPr>
          <p:spPr bwMode="auto">
            <a:xfrm>
              <a:off x="7786688" y="4506912"/>
              <a:ext cx="28575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Oval 825"/>
            <p:cNvSpPr>
              <a:spLocks noChangeArrowheads="1"/>
            </p:cNvSpPr>
            <p:nvPr/>
          </p:nvSpPr>
          <p:spPr bwMode="auto">
            <a:xfrm>
              <a:off x="7731125" y="3843337"/>
              <a:ext cx="80963" cy="82550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Oval 826"/>
            <p:cNvSpPr>
              <a:spLocks noChangeArrowheads="1"/>
            </p:cNvSpPr>
            <p:nvPr/>
          </p:nvSpPr>
          <p:spPr bwMode="auto">
            <a:xfrm>
              <a:off x="7756525" y="3848099"/>
              <a:ext cx="30163" cy="9525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Oval 827"/>
            <p:cNvSpPr>
              <a:spLocks noChangeArrowheads="1"/>
            </p:cNvSpPr>
            <p:nvPr/>
          </p:nvSpPr>
          <p:spPr bwMode="auto">
            <a:xfrm>
              <a:off x="7762875" y="3852862"/>
              <a:ext cx="17463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828"/>
            <p:cNvSpPr>
              <a:spLocks noChangeArrowheads="1"/>
            </p:cNvSpPr>
            <p:nvPr/>
          </p:nvSpPr>
          <p:spPr bwMode="auto">
            <a:xfrm>
              <a:off x="7770813" y="3833812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Oval 829"/>
            <p:cNvSpPr>
              <a:spLocks noChangeArrowheads="1"/>
            </p:cNvSpPr>
            <p:nvPr/>
          </p:nvSpPr>
          <p:spPr bwMode="auto">
            <a:xfrm>
              <a:off x="7775575" y="3860799"/>
              <a:ext cx="30163" cy="33338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Oval 830"/>
            <p:cNvSpPr>
              <a:spLocks noChangeArrowheads="1"/>
            </p:cNvSpPr>
            <p:nvPr/>
          </p:nvSpPr>
          <p:spPr bwMode="auto">
            <a:xfrm>
              <a:off x="7486650" y="3981449"/>
              <a:ext cx="80963" cy="80963"/>
            </a:xfrm>
            <a:prstGeom prst="ellipse">
              <a:avLst/>
            </a:pr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Oval 831"/>
            <p:cNvSpPr>
              <a:spLocks noChangeArrowheads="1"/>
            </p:cNvSpPr>
            <p:nvPr/>
          </p:nvSpPr>
          <p:spPr bwMode="auto">
            <a:xfrm>
              <a:off x="7510463" y="3984624"/>
              <a:ext cx="30163" cy="9525"/>
            </a:xfrm>
            <a:prstGeom prst="ellipse">
              <a:avLst/>
            </a:pr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Oval 832"/>
            <p:cNvSpPr>
              <a:spLocks noChangeArrowheads="1"/>
            </p:cNvSpPr>
            <p:nvPr/>
          </p:nvSpPr>
          <p:spPr bwMode="auto">
            <a:xfrm>
              <a:off x="7516813" y="3989387"/>
              <a:ext cx="17463" cy="4763"/>
            </a:xfrm>
            <a:prstGeom prst="ellipse">
              <a:avLst/>
            </a:pr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Rectangle 833"/>
            <p:cNvSpPr>
              <a:spLocks noChangeArrowheads="1"/>
            </p:cNvSpPr>
            <p:nvPr/>
          </p:nvSpPr>
          <p:spPr bwMode="auto">
            <a:xfrm>
              <a:off x="7526338" y="3970337"/>
              <a:ext cx="1588" cy="2063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Oval 834"/>
            <p:cNvSpPr>
              <a:spLocks noChangeArrowheads="1"/>
            </p:cNvSpPr>
            <p:nvPr/>
          </p:nvSpPr>
          <p:spPr bwMode="auto">
            <a:xfrm>
              <a:off x="7529513" y="3998912"/>
              <a:ext cx="30163" cy="31750"/>
            </a:xfrm>
            <a:prstGeom prst="ellipse">
              <a:avLst/>
            </a:pr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835"/>
            <p:cNvSpPr/>
            <p:nvPr/>
          </p:nvSpPr>
          <p:spPr bwMode="auto">
            <a:xfrm>
              <a:off x="7512050" y="4152899"/>
              <a:ext cx="68263" cy="69850"/>
            </a:xfrm>
            <a:custGeom>
              <a:avLst/>
              <a:gdLst>
                <a:gd name="T0" fmla="*/ 49 w 51"/>
                <a:gd name="T1" fmla="*/ 21 h 51"/>
                <a:gd name="T2" fmla="*/ 21 w 51"/>
                <a:gd name="T3" fmla="*/ 2 h 51"/>
                <a:gd name="T4" fmla="*/ 3 w 51"/>
                <a:gd name="T5" fmla="*/ 30 h 51"/>
                <a:gd name="T6" fmla="*/ 30 w 51"/>
                <a:gd name="T7" fmla="*/ 49 h 51"/>
                <a:gd name="T8" fmla="*/ 49 w 51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9" y="21"/>
                  </a:moveTo>
                  <a:cubicBezTo>
                    <a:pt x="46" y="8"/>
                    <a:pt x="34" y="0"/>
                    <a:pt x="21" y="2"/>
                  </a:cubicBezTo>
                  <a:cubicBezTo>
                    <a:pt x="8" y="5"/>
                    <a:pt x="0" y="17"/>
                    <a:pt x="3" y="30"/>
                  </a:cubicBezTo>
                  <a:cubicBezTo>
                    <a:pt x="5" y="43"/>
                    <a:pt x="18" y="51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836"/>
            <p:cNvSpPr/>
            <p:nvPr/>
          </p:nvSpPr>
          <p:spPr bwMode="auto">
            <a:xfrm>
              <a:off x="7529513" y="4157662"/>
              <a:ext cx="23813" cy="9525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3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8"/>
                    <a:pt x="5" y="8"/>
                    <a:pt x="9" y="7"/>
                  </a:cubicBezTo>
                  <a:cubicBezTo>
                    <a:pt x="14" y="6"/>
                    <a:pt x="17" y="4"/>
                    <a:pt x="17" y="3"/>
                  </a:cubicBezTo>
                  <a:cubicBezTo>
                    <a:pt x="17" y="1"/>
                    <a:pt x="13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837"/>
            <p:cNvSpPr/>
            <p:nvPr/>
          </p:nvSpPr>
          <p:spPr bwMode="auto">
            <a:xfrm>
              <a:off x="7535863" y="4162424"/>
              <a:ext cx="12700" cy="4763"/>
            </a:xfrm>
            <a:custGeom>
              <a:avLst/>
              <a:gdLst>
                <a:gd name="T0" fmla="*/ 0 w 10"/>
                <a:gd name="T1" fmla="*/ 2 h 3"/>
                <a:gd name="T2" fmla="*/ 5 w 10"/>
                <a:gd name="T3" fmla="*/ 3 h 3"/>
                <a:gd name="T4" fmla="*/ 9 w 10"/>
                <a:gd name="T5" fmla="*/ 1 h 3"/>
                <a:gd name="T6" fmla="*/ 5 w 10"/>
                <a:gd name="T7" fmla="*/ 0 h 3"/>
                <a:gd name="T8" fmla="*/ 0 w 10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cubicBezTo>
                    <a:pt x="0" y="3"/>
                    <a:pt x="3" y="3"/>
                    <a:pt x="5" y="3"/>
                  </a:cubicBezTo>
                  <a:cubicBezTo>
                    <a:pt x="8" y="2"/>
                    <a:pt x="10" y="1"/>
                    <a:pt x="9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2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838"/>
            <p:cNvSpPr/>
            <p:nvPr/>
          </p:nvSpPr>
          <p:spPr bwMode="auto">
            <a:xfrm>
              <a:off x="7537450" y="4148137"/>
              <a:ext cx="6350" cy="15875"/>
            </a:xfrm>
            <a:custGeom>
              <a:avLst/>
              <a:gdLst>
                <a:gd name="T0" fmla="*/ 3 w 4"/>
                <a:gd name="T1" fmla="*/ 10 h 10"/>
                <a:gd name="T2" fmla="*/ 4 w 4"/>
                <a:gd name="T3" fmla="*/ 10 h 10"/>
                <a:gd name="T4" fmla="*/ 1 w 4"/>
                <a:gd name="T5" fmla="*/ 0 h 10"/>
                <a:gd name="T6" fmla="*/ 0 w 4"/>
                <a:gd name="T7" fmla="*/ 0 h 10"/>
                <a:gd name="T8" fmla="*/ 3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3" y="10"/>
                  </a:moveTo>
                  <a:lnTo>
                    <a:pt x="4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839"/>
            <p:cNvSpPr/>
            <p:nvPr/>
          </p:nvSpPr>
          <p:spPr bwMode="auto">
            <a:xfrm>
              <a:off x="7546975" y="4165599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7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6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840"/>
            <p:cNvSpPr/>
            <p:nvPr/>
          </p:nvSpPr>
          <p:spPr bwMode="auto">
            <a:xfrm>
              <a:off x="7435850" y="4624387"/>
              <a:ext cx="69850" cy="69850"/>
            </a:xfrm>
            <a:custGeom>
              <a:avLst/>
              <a:gdLst>
                <a:gd name="T0" fmla="*/ 49 w 52"/>
                <a:gd name="T1" fmla="*/ 21 h 51"/>
                <a:gd name="T2" fmla="*/ 21 w 52"/>
                <a:gd name="T3" fmla="*/ 2 h 51"/>
                <a:gd name="T4" fmla="*/ 3 w 52"/>
                <a:gd name="T5" fmla="*/ 30 h 51"/>
                <a:gd name="T6" fmla="*/ 31 w 52"/>
                <a:gd name="T7" fmla="*/ 49 h 51"/>
                <a:gd name="T8" fmla="*/ 49 w 52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49" y="21"/>
                  </a:moveTo>
                  <a:cubicBezTo>
                    <a:pt x="47" y="8"/>
                    <a:pt x="34" y="0"/>
                    <a:pt x="21" y="2"/>
                  </a:cubicBezTo>
                  <a:cubicBezTo>
                    <a:pt x="9" y="5"/>
                    <a:pt x="0" y="17"/>
                    <a:pt x="3" y="30"/>
                  </a:cubicBezTo>
                  <a:cubicBezTo>
                    <a:pt x="5" y="43"/>
                    <a:pt x="18" y="51"/>
                    <a:pt x="31" y="49"/>
                  </a:cubicBezTo>
                  <a:cubicBezTo>
                    <a:pt x="43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841"/>
            <p:cNvSpPr/>
            <p:nvPr/>
          </p:nvSpPr>
          <p:spPr bwMode="auto">
            <a:xfrm>
              <a:off x="7453313" y="4630737"/>
              <a:ext cx="22225" cy="11113"/>
            </a:xfrm>
            <a:custGeom>
              <a:avLst/>
              <a:gdLst>
                <a:gd name="T0" fmla="*/ 1 w 17"/>
                <a:gd name="T1" fmla="*/ 5 h 8"/>
                <a:gd name="T2" fmla="*/ 10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1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1" y="7"/>
                    <a:pt x="5" y="8"/>
                    <a:pt x="10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7" y="0"/>
                    <a:pt x="13" y="0"/>
                    <a:pt x="8" y="1"/>
                  </a:cubicBezTo>
                  <a:cubicBezTo>
                    <a:pt x="4" y="1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842"/>
            <p:cNvSpPr/>
            <p:nvPr/>
          </p:nvSpPr>
          <p:spPr bwMode="auto">
            <a:xfrm>
              <a:off x="7458075" y="4633912"/>
              <a:ext cx="14288" cy="6350"/>
            </a:xfrm>
            <a:custGeom>
              <a:avLst/>
              <a:gdLst>
                <a:gd name="T0" fmla="*/ 1 w 10"/>
                <a:gd name="T1" fmla="*/ 3 h 4"/>
                <a:gd name="T2" fmla="*/ 5 w 10"/>
                <a:gd name="T3" fmla="*/ 3 h 4"/>
                <a:gd name="T4" fmla="*/ 10 w 10"/>
                <a:gd name="T5" fmla="*/ 1 h 4"/>
                <a:gd name="T6" fmla="*/ 5 w 10"/>
                <a:gd name="T7" fmla="*/ 0 h 4"/>
                <a:gd name="T8" fmla="*/ 1 w 10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1" y="3"/>
                    <a:pt x="3" y="4"/>
                    <a:pt x="5" y="3"/>
                  </a:cubicBezTo>
                  <a:cubicBezTo>
                    <a:pt x="8" y="3"/>
                    <a:pt x="10" y="2"/>
                    <a:pt x="10" y="1"/>
                  </a:cubicBezTo>
                  <a:cubicBezTo>
                    <a:pt x="10" y="0"/>
                    <a:pt x="7" y="0"/>
                    <a:pt x="5" y="0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843"/>
            <p:cNvSpPr/>
            <p:nvPr/>
          </p:nvSpPr>
          <p:spPr bwMode="auto">
            <a:xfrm>
              <a:off x="7461250" y="4619624"/>
              <a:ext cx="4763" cy="15875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10 h 10"/>
                <a:gd name="T4" fmla="*/ 1 w 3"/>
                <a:gd name="T5" fmla="*/ 0 h 10"/>
                <a:gd name="T6" fmla="*/ 0 w 3"/>
                <a:gd name="T7" fmla="*/ 1 h 10"/>
                <a:gd name="T8" fmla="*/ 2 w 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2" y="10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844"/>
            <p:cNvSpPr/>
            <p:nvPr/>
          </p:nvSpPr>
          <p:spPr bwMode="auto">
            <a:xfrm>
              <a:off x="7470775" y="4637087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845"/>
            <p:cNvSpPr/>
            <p:nvPr/>
          </p:nvSpPr>
          <p:spPr bwMode="auto">
            <a:xfrm>
              <a:off x="7162800" y="4371974"/>
              <a:ext cx="68263" cy="69850"/>
            </a:xfrm>
            <a:custGeom>
              <a:avLst/>
              <a:gdLst>
                <a:gd name="T0" fmla="*/ 49 w 51"/>
                <a:gd name="T1" fmla="*/ 21 h 51"/>
                <a:gd name="T2" fmla="*/ 21 w 51"/>
                <a:gd name="T3" fmla="*/ 2 h 51"/>
                <a:gd name="T4" fmla="*/ 2 w 51"/>
                <a:gd name="T5" fmla="*/ 30 h 51"/>
                <a:gd name="T6" fmla="*/ 30 w 51"/>
                <a:gd name="T7" fmla="*/ 48 h 51"/>
                <a:gd name="T8" fmla="*/ 49 w 51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9" y="21"/>
                  </a:moveTo>
                  <a:cubicBezTo>
                    <a:pt x="46" y="8"/>
                    <a:pt x="34" y="0"/>
                    <a:pt x="21" y="2"/>
                  </a:cubicBezTo>
                  <a:cubicBezTo>
                    <a:pt x="8" y="5"/>
                    <a:pt x="0" y="17"/>
                    <a:pt x="2" y="30"/>
                  </a:cubicBezTo>
                  <a:cubicBezTo>
                    <a:pt x="5" y="43"/>
                    <a:pt x="17" y="51"/>
                    <a:pt x="30" y="48"/>
                  </a:cubicBezTo>
                  <a:cubicBezTo>
                    <a:pt x="43" y="46"/>
                    <a:pt x="51" y="33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846"/>
            <p:cNvSpPr/>
            <p:nvPr/>
          </p:nvSpPr>
          <p:spPr bwMode="auto">
            <a:xfrm>
              <a:off x="7180263" y="4376737"/>
              <a:ext cx="22225" cy="11113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3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0" y="8"/>
                    <a:pt x="4" y="8"/>
                    <a:pt x="9" y="7"/>
                  </a:cubicBezTo>
                  <a:cubicBezTo>
                    <a:pt x="13" y="6"/>
                    <a:pt x="17" y="4"/>
                    <a:pt x="17" y="3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847"/>
            <p:cNvSpPr/>
            <p:nvPr/>
          </p:nvSpPr>
          <p:spPr bwMode="auto">
            <a:xfrm>
              <a:off x="7185025" y="4379912"/>
              <a:ext cx="12700" cy="6350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4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2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848"/>
            <p:cNvSpPr/>
            <p:nvPr/>
          </p:nvSpPr>
          <p:spPr bwMode="auto">
            <a:xfrm>
              <a:off x="7188200" y="4367212"/>
              <a:ext cx="3175" cy="15875"/>
            </a:xfrm>
            <a:custGeom>
              <a:avLst/>
              <a:gdLst>
                <a:gd name="T0" fmla="*/ 2 w 2"/>
                <a:gd name="T1" fmla="*/ 10 h 10"/>
                <a:gd name="T2" fmla="*/ 2 w 2"/>
                <a:gd name="T3" fmla="*/ 10 h 10"/>
                <a:gd name="T4" fmla="*/ 1 w 2"/>
                <a:gd name="T5" fmla="*/ 0 h 10"/>
                <a:gd name="T6" fmla="*/ 0 w 2"/>
                <a:gd name="T7" fmla="*/ 0 h 10"/>
                <a:gd name="T8" fmla="*/ 2 w 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2" y="10"/>
                  </a:moveTo>
                  <a:lnTo>
                    <a:pt x="2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849"/>
            <p:cNvSpPr/>
            <p:nvPr/>
          </p:nvSpPr>
          <p:spPr bwMode="auto">
            <a:xfrm>
              <a:off x="7196138" y="4384674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2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2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3"/>
                    <a:pt x="13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850"/>
            <p:cNvSpPr/>
            <p:nvPr/>
          </p:nvSpPr>
          <p:spPr bwMode="auto">
            <a:xfrm>
              <a:off x="7380288" y="3836987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8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3"/>
                    <a:pt x="17" y="52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851"/>
            <p:cNvSpPr/>
            <p:nvPr/>
          </p:nvSpPr>
          <p:spPr bwMode="auto">
            <a:xfrm>
              <a:off x="7397750" y="3841749"/>
              <a:ext cx="22225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0" y="7"/>
                    <a:pt x="4" y="8"/>
                    <a:pt x="9" y="7"/>
                  </a:cubicBezTo>
                  <a:cubicBezTo>
                    <a:pt x="13" y="6"/>
                    <a:pt x="17" y="4"/>
                    <a:pt x="17" y="2"/>
                  </a:cubicBezTo>
                  <a:cubicBezTo>
                    <a:pt x="16" y="0"/>
                    <a:pt x="12" y="0"/>
                    <a:pt x="8" y="1"/>
                  </a:cubicBezTo>
                  <a:cubicBezTo>
                    <a:pt x="3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852"/>
            <p:cNvSpPr/>
            <p:nvPr/>
          </p:nvSpPr>
          <p:spPr bwMode="auto">
            <a:xfrm>
              <a:off x="7402513" y="3846512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3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853"/>
            <p:cNvSpPr/>
            <p:nvPr/>
          </p:nvSpPr>
          <p:spPr bwMode="auto">
            <a:xfrm>
              <a:off x="7405688" y="3830637"/>
              <a:ext cx="3175" cy="17463"/>
            </a:xfrm>
            <a:custGeom>
              <a:avLst/>
              <a:gdLst>
                <a:gd name="T0" fmla="*/ 2 w 2"/>
                <a:gd name="T1" fmla="*/ 11 h 11"/>
                <a:gd name="T2" fmla="*/ 2 w 2"/>
                <a:gd name="T3" fmla="*/ 11 h 11"/>
                <a:gd name="T4" fmla="*/ 1 w 2"/>
                <a:gd name="T5" fmla="*/ 0 h 11"/>
                <a:gd name="T6" fmla="*/ 0 w 2"/>
                <a:gd name="T7" fmla="*/ 1 h 11"/>
                <a:gd name="T8" fmla="*/ 2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11"/>
                  </a:moveTo>
                  <a:lnTo>
                    <a:pt x="2" y="11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854"/>
            <p:cNvSpPr/>
            <p:nvPr/>
          </p:nvSpPr>
          <p:spPr bwMode="auto">
            <a:xfrm>
              <a:off x="7413625" y="3849687"/>
              <a:ext cx="25400" cy="26988"/>
            </a:xfrm>
            <a:custGeom>
              <a:avLst/>
              <a:gdLst>
                <a:gd name="T0" fmla="*/ 1 w 19"/>
                <a:gd name="T1" fmla="*/ 12 h 20"/>
                <a:gd name="T2" fmla="*/ 12 w 19"/>
                <a:gd name="T3" fmla="*/ 19 h 20"/>
                <a:gd name="T4" fmla="*/ 18 w 19"/>
                <a:gd name="T5" fmla="*/ 8 h 20"/>
                <a:gd name="T6" fmla="*/ 8 w 19"/>
                <a:gd name="T7" fmla="*/ 1 h 20"/>
                <a:gd name="T8" fmla="*/ 1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" y="12"/>
                  </a:moveTo>
                  <a:cubicBezTo>
                    <a:pt x="2" y="17"/>
                    <a:pt x="7" y="20"/>
                    <a:pt x="12" y="19"/>
                  </a:cubicBezTo>
                  <a:cubicBezTo>
                    <a:pt x="16" y="18"/>
                    <a:pt x="19" y="13"/>
                    <a:pt x="18" y="8"/>
                  </a:cubicBezTo>
                  <a:cubicBezTo>
                    <a:pt x="17" y="3"/>
                    <a:pt x="13" y="0"/>
                    <a:pt x="8" y="1"/>
                  </a:cubicBezTo>
                  <a:cubicBezTo>
                    <a:pt x="3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855"/>
            <p:cNvSpPr/>
            <p:nvPr/>
          </p:nvSpPr>
          <p:spPr bwMode="auto">
            <a:xfrm>
              <a:off x="7589838" y="4027487"/>
              <a:ext cx="69850" cy="69850"/>
            </a:xfrm>
            <a:custGeom>
              <a:avLst/>
              <a:gdLst>
                <a:gd name="T0" fmla="*/ 49 w 52"/>
                <a:gd name="T1" fmla="*/ 21 h 52"/>
                <a:gd name="T2" fmla="*/ 21 w 52"/>
                <a:gd name="T3" fmla="*/ 3 h 52"/>
                <a:gd name="T4" fmla="*/ 3 w 52"/>
                <a:gd name="T5" fmla="*/ 31 h 52"/>
                <a:gd name="T6" fmla="*/ 31 w 52"/>
                <a:gd name="T7" fmla="*/ 49 h 52"/>
                <a:gd name="T8" fmla="*/ 49 w 52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49" y="21"/>
                  </a:moveTo>
                  <a:cubicBezTo>
                    <a:pt x="47" y="8"/>
                    <a:pt x="34" y="0"/>
                    <a:pt x="21" y="3"/>
                  </a:cubicBezTo>
                  <a:cubicBezTo>
                    <a:pt x="8" y="5"/>
                    <a:pt x="0" y="18"/>
                    <a:pt x="3" y="31"/>
                  </a:cubicBezTo>
                  <a:cubicBezTo>
                    <a:pt x="5" y="43"/>
                    <a:pt x="18" y="52"/>
                    <a:pt x="31" y="49"/>
                  </a:cubicBezTo>
                  <a:cubicBezTo>
                    <a:pt x="43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856"/>
            <p:cNvSpPr/>
            <p:nvPr/>
          </p:nvSpPr>
          <p:spPr bwMode="auto">
            <a:xfrm>
              <a:off x="7607300" y="4032249"/>
              <a:ext cx="22225" cy="11113"/>
            </a:xfrm>
            <a:custGeom>
              <a:avLst/>
              <a:gdLst>
                <a:gd name="T0" fmla="*/ 1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1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7" y="0"/>
                    <a:pt x="13" y="0"/>
                    <a:pt x="8" y="1"/>
                  </a:cubicBezTo>
                  <a:cubicBezTo>
                    <a:pt x="4" y="2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857"/>
            <p:cNvSpPr/>
            <p:nvPr/>
          </p:nvSpPr>
          <p:spPr bwMode="auto">
            <a:xfrm>
              <a:off x="7612063" y="4037012"/>
              <a:ext cx="14288" cy="4763"/>
            </a:xfrm>
            <a:custGeom>
              <a:avLst/>
              <a:gdLst>
                <a:gd name="T0" fmla="*/ 1 w 10"/>
                <a:gd name="T1" fmla="*/ 3 h 4"/>
                <a:gd name="T2" fmla="*/ 5 w 10"/>
                <a:gd name="T3" fmla="*/ 3 h 4"/>
                <a:gd name="T4" fmla="*/ 10 w 10"/>
                <a:gd name="T5" fmla="*/ 1 h 4"/>
                <a:gd name="T6" fmla="*/ 5 w 10"/>
                <a:gd name="T7" fmla="*/ 1 h 4"/>
                <a:gd name="T8" fmla="*/ 1 w 10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1" y="4"/>
                    <a:pt x="3" y="4"/>
                    <a:pt x="5" y="3"/>
                  </a:cubicBezTo>
                  <a:cubicBezTo>
                    <a:pt x="8" y="3"/>
                    <a:pt x="10" y="2"/>
                    <a:pt x="10" y="1"/>
                  </a:cubicBezTo>
                  <a:cubicBezTo>
                    <a:pt x="10" y="0"/>
                    <a:pt x="7" y="0"/>
                    <a:pt x="5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858"/>
            <p:cNvSpPr/>
            <p:nvPr/>
          </p:nvSpPr>
          <p:spPr bwMode="auto">
            <a:xfrm>
              <a:off x="7615238" y="4022724"/>
              <a:ext cx="4763" cy="17463"/>
            </a:xfrm>
            <a:custGeom>
              <a:avLst/>
              <a:gdLst>
                <a:gd name="T0" fmla="*/ 2 w 3"/>
                <a:gd name="T1" fmla="*/ 11 h 11"/>
                <a:gd name="T2" fmla="*/ 3 w 3"/>
                <a:gd name="T3" fmla="*/ 10 h 11"/>
                <a:gd name="T4" fmla="*/ 1 w 3"/>
                <a:gd name="T5" fmla="*/ 0 h 11"/>
                <a:gd name="T6" fmla="*/ 0 w 3"/>
                <a:gd name="T7" fmla="*/ 0 h 11"/>
                <a:gd name="T8" fmla="*/ 2 w 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859"/>
            <p:cNvSpPr/>
            <p:nvPr/>
          </p:nvSpPr>
          <p:spPr bwMode="auto">
            <a:xfrm>
              <a:off x="7624763" y="4040187"/>
              <a:ext cx="25400" cy="26988"/>
            </a:xfrm>
            <a:custGeom>
              <a:avLst/>
              <a:gdLst>
                <a:gd name="T0" fmla="*/ 1 w 19"/>
                <a:gd name="T1" fmla="*/ 12 h 20"/>
                <a:gd name="T2" fmla="*/ 11 w 19"/>
                <a:gd name="T3" fmla="*/ 19 h 20"/>
                <a:gd name="T4" fmla="*/ 18 w 19"/>
                <a:gd name="T5" fmla="*/ 8 h 20"/>
                <a:gd name="T6" fmla="*/ 7 w 19"/>
                <a:gd name="T7" fmla="*/ 1 h 20"/>
                <a:gd name="T8" fmla="*/ 1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" y="12"/>
                  </a:moveTo>
                  <a:cubicBezTo>
                    <a:pt x="2" y="17"/>
                    <a:pt x="7" y="20"/>
                    <a:pt x="11" y="19"/>
                  </a:cubicBezTo>
                  <a:cubicBezTo>
                    <a:pt x="16" y="18"/>
                    <a:pt x="19" y="13"/>
                    <a:pt x="18" y="8"/>
                  </a:cubicBezTo>
                  <a:cubicBezTo>
                    <a:pt x="17" y="3"/>
                    <a:pt x="12" y="0"/>
                    <a:pt x="7" y="1"/>
                  </a:cubicBezTo>
                  <a:cubicBezTo>
                    <a:pt x="3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860"/>
            <p:cNvSpPr/>
            <p:nvPr/>
          </p:nvSpPr>
          <p:spPr bwMode="auto">
            <a:xfrm>
              <a:off x="7421563" y="4495799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8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3"/>
                    <a:pt x="17" y="52"/>
                    <a:pt x="30" y="49"/>
                  </a:cubicBezTo>
                  <a:cubicBezTo>
                    <a:pt x="43" y="46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861"/>
            <p:cNvSpPr/>
            <p:nvPr/>
          </p:nvSpPr>
          <p:spPr bwMode="auto">
            <a:xfrm>
              <a:off x="7439025" y="4500562"/>
              <a:ext cx="23813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0"/>
                    <a:pt x="12" y="0"/>
                    <a:pt x="8" y="1"/>
                  </a:cubicBezTo>
                  <a:cubicBezTo>
                    <a:pt x="3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862"/>
            <p:cNvSpPr/>
            <p:nvPr/>
          </p:nvSpPr>
          <p:spPr bwMode="auto">
            <a:xfrm>
              <a:off x="7445375" y="4505324"/>
              <a:ext cx="11113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3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863"/>
            <p:cNvSpPr/>
            <p:nvPr/>
          </p:nvSpPr>
          <p:spPr bwMode="auto">
            <a:xfrm>
              <a:off x="7446963" y="4491037"/>
              <a:ext cx="6350" cy="15875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9 h 10"/>
                <a:gd name="T4" fmla="*/ 1 w 4"/>
                <a:gd name="T5" fmla="*/ 0 h 10"/>
                <a:gd name="T6" fmla="*/ 0 w 4"/>
                <a:gd name="T7" fmla="*/ 0 h 10"/>
                <a:gd name="T8" fmla="*/ 2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lnTo>
                    <a:pt x="4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864"/>
            <p:cNvSpPr/>
            <p:nvPr/>
          </p:nvSpPr>
          <p:spPr bwMode="auto">
            <a:xfrm>
              <a:off x="7456488" y="4508499"/>
              <a:ext cx="23813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6" y="18"/>
                    <a:pt x="18" y="13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2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865"/>
            <p:cNvSpPr/>
            <p:nvPr/>
          </p:nvSpPr>
          <p:spPr bwMode="auto">
            <a:xfrm>
              <a:off x="7202488" y="4489449"/>
              <a:ext cx="69850" cy="71438"/>
            </a:xfrm>
            <a:custGeom>
              <a:avLst/>
              <a:gdLst>
                <a:gd name="T0" fmla="*/ 49 w 51"/>
                <a:gd name="T1" fmla="*/ 22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2"/>
                  </a:moveTo>
                  <a:cubicBezTo>
                    <a:pt x="46" y="9"/>
                    <a:pt x="34" y="0"/>
                    <a:pt x="21" y="3"/>
                  </a:cubicBezTo>
                  <a:cubicBezTo>
                    <a:pt x="8" y="6"/>
                    <a:pt x="0" y="18"/>
                    <a:pt x="2" y="31"/>
                  </a:cubicBezTo>
                  <a:cubicBezTo>
                    <a:pt x="5" y="44"/>
                    <a:pt x="17" y="52"/>
                    <a:pt x="30" y="49"/>
                  </a:cubicBezTo>
                  <a:cubicBezTo>
                    <a:pt x="43" y="47"/>
                    <a:pt x="51" y="34"/>
                    <a:pt x="49" y="22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866"/>
            <p:cNvSpPr/>
            <p:nvPr/>
          </p:nvSpPr>
          <p:spPr bwMode="auto">
            <a:xfrm>
              <a:off x="7219950" y="4495799"/>
              <a:ext cx="23813" cy="9525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867"/>
            <p:cNvSpPr/>
            <p:nvPr/>
          </p:nvSpPr>
          <p:spPr bwMode="auto">
            <a:xfrm>
              <a:off x="7226300" y="4498974"/>
              <a:ext cx="11113" cy="6350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3" y="4"/>
                    <a:pt x="5" y="4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868"/>
            <p:cNvSpPr/>
            <p:nvPr/>
          </p:nvSpPr>
          <p:spPr bwMode="auto">
            <a:xfrm>
              <a:off x="7227888" y="4486274"/>
              <a:ext cx="6350" cy="15875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10 h 10"/>
                <a:gd name="T4" fmla="*/ 1 w 4"/>
                <a:gd name="T5" fmla="*/ 0 h 10"/>
                <a:gd name="T6" fmla="*/ 0 w 4"/>
                <a:gd name="T7" fmla="*/ 0 h 10"/>
                <a:gd name="T8" fmla="*/ 2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lnTo>
                    <a:pt x="4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869"/>
            <p:cNvSpPr/>
            <p:nvPr/>
          </p:nvSpPr>
          <p:spPr bwMode="auto">
            <a:xfrm>
              <a:off x="7237413" y="4503737"/>
              <a:ext cx="25400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6" y="19"/>
                    <a:pt x="18" y="14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870"/>
            <p:cNvSpPr/>
            <p:nvPr/>
          </p:nvSpPr>
          <p:spPr bwMode="auto">
            <a:xfrm>
              <a:off x="7269163" y="3898899"/>
              <a:ext cx="69850" cy="68263"/>
            </a:xfrm>
            <a:custGeom>
              <a:avLst/>
              <a:gdLst>
                <a:gd name="T0" fmla="*/ 49 w 52"/>
                <a:gd name="T1" fmla="*/ 21 h 51"/>
                <a:gd name="T2" fmla="*/ 22 w 52"/>
                <a:gd name="T3" fmla="*/ 2 h 51"/>
                <a:gd name="T4" fmla="*/ 3 w 52"/>
                <a:gd name="T5" fmla="*/ 30 h 51"/>
                <a:gd name="T6" fmla="*/ 31 w 52"/>
                <a:gd name="T7" fmla="*/ 49 h 51"/>
                <a:gd name="T8" fmla="*/ 49 w 52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49" y="21"/>
                  </a:moveTo>
                  <a:cubicBezTo>
                    <a:pt x="47" y="8"/>
                    <a:pt x="34" y="0"/>
                    <a:pt x="22" y="2"/>
                  </a:cubicBezTo>
                  <a:cubicBezTo>
                    <a:pt x="9" y="5"/>
                    <a:pt x="0" y="17"/>
                    <a:pt x="3" y="30"/>
                  </a:cubicBezTo>
                  <a:cubicBezTo>
                    <a:pt x="6" y="43"/>
                    <a:pt x="18" y="51"/>
                    <a:pt x="31" y="49"/>
                  </a:cubicBezTo>
                  <a:cubicBezTo>
                    <a:pt x="44" y="46"/>
                    <a:pt x="52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871"/>
            <p:cNvSpPr/>
            <p:nvPr/>
          </p:nvSpPr>
          <p:spPr bwMode="auto">
            <a:xfrm>
              <a:off x="7288213" y="3903662"/>
              <a:ext cx="22225" cy="11113"/>
            </a:xfrm>
            <a:custGeom>
              <a:avLst/>
              <a:gdLst>
                <a:gd name="T0" fmla="*/ 0 w 17"/>
                <a:gd name="T1" fmla="*/ 5 h 8"/>
                <a:gd name="T2" fmla="*/ 9 w 17"/>
                <a:gd name="T3" fmla="*/ 7 h 8"/>
                <a:gd name="T4" fmla="*/ 16 w 17"/>
                <a:gd name="T5" fmla="*/ 2 h 8"/>
                <a:gd name="T6" fmla="*/ 7 w 17"/>
                <a:gd name="T7" fmla="*/ 1 h 8"/>
                <a:gd name="T8" fmla="*/ 0 w 1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5"/>
                  </a:moveTo>
                  <a:cubicBezTo>
                    <a:pt x="0" y="7"/>
                    <a:pt x="4" y="8"/>
                    <a:pt x="9" y="7"/>
                  </a:cubicBezTo>
                  <a:cubicBezTo>
                    <a:pt x="13" y="6"/>
                    <a:pt x="17" y="4"/>
                    <a:pt x="16" y="2"/>
                  </a:cubicBezTo>
                  <a:cubicBezTo>
                    <a:pt x="16" y="0"/>
                    <a:pt x="12" y="0"/>
                    <a:pt x="7" y="1"/>
                  </a:cubicBezTo>
                  <a:cubicBezTo>
                    <a:pt x="3" y="1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872"/>
            <p:cNvSpPr/>
            <p:nvPr/>
          </p:nvSpPr>
          <p:spPr bwMode="auto">
            <a:xfrm>
              <a:off x="7292975" y="3908424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3 h 4"/>
                <a:gd name="T4" fmla="*/ 9 w 9"/>
                <a:gd name="T5" fmla="*/ 1 h 4"/>
                <a:gd name="T6" fmla="*/ 4 w 9"/>
                <a:gd name="T7" fmla="*/ 0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3"/>
                    <a:pt x="2" y="4"/>
                    <a:pt x="5" y="3"/>
                  </a:cubicBezTo>
                  <a:cubicBezTo>
                    <a:pt x="7" y="3"/>
                    <a:pt x="9" y="2"/>
                    <a:pt x="9" y="1"/>
                  </a:cubicBezTo>
                  <a:cubicBezTo>
                    <a:pt x="9" y="0"/>
                    <a:pt x="7" y="0"/>
                    <a:pt x="4" y="0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873"/>
            <p:cNvSpPr/>
            <p:nvPr/>
          </p:nvSpPr>
          <p:spPr bwMode="auto">
            <a:xfrm>
              <a:off x="7296150" y="3894137"/>
              <a:ext cx="3175" cy="15875"/>
            </a:xfrm>
            <a:custGeom>
              <a:avLst/>
              <a:gdLst>
                <a:gd name="T0" fmla="*/ 2 w 2"/>
                <a:gd name="T1" fmla="*/ 10 h 10"/>
                <a:gd name="T2" fmla="*/ 2 w 2"/>
                <a:gd name="T3" fmla="*/ 10 h 10"/>
                <a:gd name="T4" fmla="*/ 1 w 2"/>
                <a:gd name="T5" fmla="*/ 0 h 10"/>
                <a:gd name="T6" fmla="*/ 0 w 2"/>
                <a:gd name="T7" fmla="*/ 0 h 10"/>
                <a:gd name="T8" fmla="*/ 2 w 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2" y="10"/>
                  </a:moveTo>
                  <a:lnTo>
                    <a:pt x="2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874"/>
            <p:cNvSpPr/>
            <p:nvPr/>
          </p:nvSpPr>
          <p:spPr bwMode="auto">
            <a:xfrm>
              <a:off x="7304088" y="3911599"/>
              <a:ext cx="25400" cy="28575"/>
            </a:xfrm>
            <a:custGeom>
              <a:avLst/>
              <a:gdLst>
                <a:gd name="T0" fmla="*/ 1 w 19"/>
                <a:gd name="T1" fmla="*/ 12 h 21"/>
                <a:gd name="T2" fmla="*/ 11 w 19"/>
                <a:gd name="T3" fmla="*/ 20 h 21"/>
                <a:gd name="T4" fmla="*/ 18 w 19"/>
                <a:gd name="T5" fmla="*/ 9 h 21"/>
                <a:gd name="T6" fmla="*/ 8 w 19"/>
                <a:gd name="T7" fmla="*/ 1 h 21"/>
                <a:gd name="T8" fmla="*/ 1 w 19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" y="12"/>
                  </a:moveTo>
                  <a:cubicBezTo>
                    <a:pt x="2" y="17"/>
                    <a:pt x="7" y="21"/>
                    <a:pt x="11" y="20"/>
                  </a:cubicBezTo>
                  <a:cubicBezTo>
                    <a:pt x="16" y="19"/>
                    <a:pt x="19" y="14"/>
                    <a:pt x="18" y="9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875"/>
            <p:cNvSpPr/>
            <p:nvPr/>
          </p:nvSpPr>
          <p:spPr bwMode="auto">
            <a:xfrm>
              <a:off x="7480300" y="3848099"/>
              <a:ext cx="68263" cy="69850"/>
            </a:xfrm>
            <a:custGeom>
              <a:avLst/>
              <a:gdLst>
                <a:gd name="T0" fmla="*/ 49 w 51"/>
                <a:gd name="T1" fmla="*/ 21 h 52"/>
                <a:gd name="T2" fmla="*/ 21 w 51"/>
                <a:gd name="T3" fmla="*/ 3 h 52"/>
                <a:gd name="T4" fmla="*/ 2 w 51"/>
                <a:gd name="T5" fmla="*/ 31 h 52"/>
                <a:gd name="T6" fmla="*/ 30 w 51"/>
                <a:gd name="T7" fmla="*/ 49 h 52"/>
                <a:gd name="T8" fmla="*/ 49 w 51"/>
                <a:gd name="T9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49" y="21"/>
                  </a:moveTo>
                  <a:cubicBezTo>
                    <a:pt x="46" y="9"/>
                    <a:pt x="34" y="0"/>
                    <a:pt x="21" y="3"/>
                  </a:cubicBezTo>
                  <a:cubicBezTo>
                    <a:pt x="8" y="5"/>
                    <a:pt x="0" y="18"/>
                    <a:pt x="2" y="31"/>
                  </a:cubicBezTo>
                  <a:cubicBezTo>
                    <a:pt x="5" y="44"/>
                    <a:pt x="17" y="52"/>
                    <a:pt x="30" y="49"/>
                  </a:cubicBezTo>
                  <a:cubicBezTo>
                    <a:pt x="43" y="47"/>
                    <a:pt x="51" y="34"/>
                    <a:pt x="49" y="21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876"/>
            <p:cNvSpPr/>
            <p:nvPr/>
          </p:nvSpPr>
          <p:spPr bwMode="auto">
            <a:xfrm>
              <a:off x="7497763" y="3852862"/>
              <a:ext cx="22225" cy="11113"/>
            </a:xfrm>
            <a:custGeom>
              <a:avLst/>
              <a:gdLst>
                <a:gd name="T0" fmla="*/ 0 w 17"/>
                <a:gd name="T1" fmla="*/ 6 h 8"/>
                <a:gd name="T2" fmla="*/ 9 w 17"/>
                <a:gd name="T3" fmla="*/ 7 h 8"/>
                <a:gd name="T4" fmla="*/ 17 w 17"/>
                <a:gd name="T5" fmla="*/ 2 h 8"/>
                <a:gd name="T6" fmla="*/ 8 w 17"/>
                <a:gd name="T7" fmla="*/ 1 h 8"/>
                <a:gd name="T8" fmla="*/ 0 w 1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6"/>
                  </a:moveTo>
                  <a:cubicBezTo>
                    <a:pt x="1" y="7"/>
                    <a:pt x="5" y="8"/>
                    <a:pt x="9" y="7"/>
                  </a:cubicBezTo>
                  <a:cubicBezTo>
                    <a:pt x="14" y="6"/>
                    <a:pt x="17" y="4"/>
                    <a:pt x="17" y="2"/>
                  </a:cubicBezTo>
                  <a:cubicBezTo>
                    <a:pt x="16" y="1"/>
                    <a:pt x="12" y="0"/>
                    <a:pt x="8" y="1"/>
                  </a:cubicBezTo>
                  <a:cubicBezTo>
                    <a:pt x="3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877"/>
            <p:cNvSpPr/>
            <p:nvPr/>
          </p:nvSpPr>
          <p:spPr bwMode="auto">
            <a:xfrm>
              <a:off x="7502525" y="3857624"/>
              <a:ext cx="12700" cy="4763"/>
            </a:xfrm>
            <a:custGeom>
              <a:avLst/>
              <a:gdLst>
                <a:gd name="T0" fmla="*/ 0 w 9"/>
                <a:gd name="T1" fmla="*/ 3 h 4"/>
                <a:gd name="T2" fmla="*/ 5 w 9"/>
                <a:gd name="T3" fmla="*/ 4 h 4"/>
                <a:gd name="T4" fmla="*/ 9 w 9"/>
                <a:gd name="T5" fmla="*/ 1 h 4"/>
                <a:gd name="T6" fmla="*/ 4 w 9"/>
                <a:gd name="T7" fmla="*/ 1 h 4"/>
                <a:gd name="T8" fmla="*/ 0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cubicBezTo>
                    <a:pt x="0" y="4"/>
                    <a:pt x="2" y="4"/>
                    <a:pt x="5" y="4"/>
                  </a:cubicBezTo>
                  <a:cubicBezTo>
                    <a:pt x="8" y="3"/>
                    <a:pt x="9" y="2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2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878"/>
            <p:cNvSpPr/>
            <p:nvPr/>
          </p:nvSpPr>
          <p:spPr bwMode="auto">
            <a:xfrm>
              <a:off x="7505700" y="3843337"/>
              <a:ext cx="4763" cy="15875"/>
            </a:xfrm>
            <a:custGeom>
              <a:avLst/>
              <a:gdLst>
                <a:gd name="T0" fmla="*/ 2 w 3"/>
                <a:gd name="T1" fmla="*/ 10 h 10"/>
                <a:gd name="T2" fmla="*/ 3 w 3"/>
                <a:gd name="T3" fmla="*/ 10 h 10"/>
                <a:gd name="T4" fmla="*/ 1 w 3"/>
                <a:gd name="T5" fmla="*/ 0 h 10"/>
                <a:gd name="T6" fmla="*/ 0 w 3"/>
                <a:gd name="T7" fmla="*/ 0 h 10"/>
                <a:gd name="T8" fmla="*/ 2 w 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2" y="10"/>
                  </a:moveTo>
                  <a:lnTo>
                    <a:pt x="3" y="1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879"/>
            <p:cNvSpPr/>
            <p:nvPr/>
          </p:nvSpPr>
          <p:spPr bwMode="auto">
            <a:xfrm>
              <a:off x="7515225" y="3860799"/>
              <a:ext cx="23813" cy="26988"/>
            </a:xfrm>
            <a:custGeom>
              <a:avLst/>
              <a:gdLst>
                <a:gd name="T0" fmla="*/ 1 w 18"/>
                <a:gd name="T1" fmla="*/ 12 h 20"/>
                <a:gd name="T2" fmla="*/ 11 w 18"/>
                <a:gd name="T3" fmla="*/ 19 h 20"/>
                <a:gd name="T4" fmla="*/ 17 w 18"/>
                <a:gd name="T5" fmla="*/ 8 h 20"/>
                <a:gd name="T6" fmla="*/ 7 w 18"/>
                <a:gd name="T7" fmla="*/ 1 h 20"/>
                <a:gd name="T8" fmla="*/ 1 w 18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12"/>
                  </a:moveTo>
                  <a:cubicBezTo>
                    <a:pt x="2" y="17"/>
                    <a:pt x="6" y="20"/>
                    <a:pt x="11" y="19"/>
                  </a:cubicBezTo>
                  <a:cubicBezTo>
                    <a:pt x="15" y="18"/>
                    <a:pt x="18" y="14"/>
                    <a:pt x="17" y="8"/>
                  </a:cubicBezTo>
                  <a:cubicBezTo>
                    <a:pt x="16" y="3"/>
                    <a:pt x="12" y="0"/>
                    <a:pt x="7" y="1"/>
                  </a:cubicBezTo>
                  <a:cubicBezTo>
                    <a:pt x="2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880"/>
            <p:cNvSpPr/>
            <p:nvPr/>
          </p:nvSpPr>
          <p:spPr bwMode="auto">
            <a:xfrm>
              <a:off x="7535863" y="4551362"/>
              <a:ext cx="152400" cy="152400"/>
            </a:xfrm>
            <a:custGeom>
              <a:avLst/>
              <a:gdLst>
                <a:gd name="T0" fmla="*/ 105 w 112"/>
                <a:gd name="T1" fmla="*/ 69 h 112"/>
                <a:gd name="T2" fmla="*/ 69 w 112"/>
                <a:gd name="T3" fmla="*/ 7 h 112"/>
                <a:gd name="T4" fmla="*/ 7 w 112"/>
                <a:gd name="T5" fmla="*/ 43 h 112"/>
                <a:gd name="T6" fmla="*/ 43 w 112"/>
                <a:gd name="T7" fmla="*/ 105 h 112"/>
                <a:gd name="T8" fmla="*/ 105 w 112"/>
                <a:gd name="T9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105" y="69"/>
                  </a:moveTo>
                  <a:cubicBezTo>
                    <a:pt x="112" y="41"/>
                    <a:pt x="96" y="14"/>
                    <a:pt x="69" y="7"/>
                  </a:cubicBezTo>
                  <a:cubicBezTo>
                    <a:pt x="42" y="0"/>
                    <a:pt x="14" y="16"/>
                    <a:pt x="7" y="43"/>
                  </a:cubicBezTo>
                  <a:cubicBezTo>
                    <a:pt x="0" y="70"/>
                    <a:pt x="16" y="98"/>
                    <a:pt x="43" y="105"/>
                  </a:cubicBezTo>
                  <a:cubicBezTo>
                    <a:pt x="70" y="112"/>
                    <a:pt x="98" y="96"/>
                    <a:pt x="105" y="69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881"/>
            <p:cNvSpPr/>
            <p:nvPr/>
          </p:nvSpPr>
          <p:spPr bwMode="auto">
            <a:xfrm>
              <a:off x="7599363" y="4562474"/>
              <a:ext cx="49213" cy="25400"/>
            </a:xfrm>
            <a:custGeom>
              <a:avLst/>
              <a:gdLst>
                <a:gd name="T0" fmla="*/ 1 w 36"/>
                <a:gd name="T1" fmla="*/ 5 h 18"/>
                <a:gd name="T2" fmla="*/ 16 w 36"/>
                <a:gd name="T3" fmla="*/ 15 h 18"/>
                <a:gd name="T4" fmla="*/ 35 w 36"/>
                <a:gd name="T5" fmla="*/ 14 h 18"/>
                <a:gd name="T6" fmla="*/ 20 w 36"/>
                <a:gd name="T7" fmla="*/ 3 h 18"/>
                <a:gd name="T8" fmla="*/ 1 w 36"/>
                <a:gd name="T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1" y="5"/>
                  </a:moveTo>
                  <a:cubicBezTo>
                    <a:pt x="0" y="8"/>
                    <a:pt x="7" y="13"/>
                    <a:pt x="16" y="15"/>
                  </a:cubicBezTo>
                  <a:cubicBezTo>
                    <a:pt x="26" y="18"/>
                    <a:pt x="34" y="17"/>
                    <a:pt x="35" y="14"/>
                  </a:cubicBezTo>
                  <a:cubicBezTo>
                    <a:pt x="36" y="10"/>
                    <a:pt x="29" y="5"/>
                    <a:pt x="20" y="3"/>
                  </a:cubicBezTo>
                  <a:cubicBezTo>
                    <a:pt x="10" y="0"/>
                    <a:pt x="1" y="1"/>
                    <a:pt x="1" y="5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882"/>
            <p:cNvSpPr/>
            <p:nvPr/>
          </p:nvSpPr>
          <p:spPr bwMode="auto">
            <a:xfrm>
              <a:off x="7608888" y="4571999"/>
              <a:ext cx="26988" cy="12700"/>
            </a:xfrm>
            <a:custGeom>
              <a:avLst/>
              <a:gdLst>
                <a:gd name="T0" fmla="*/ 1 w 20"/>
                <a:gd name="T1" fmla="*/ 2 h 9"/>
                <a:gd name="T2" fmla="*/ 10 w 20"/>
                <a:gd name="T3" fmla="*/ 7 h 9"/>
                <a:gd name="T4" fmla="*/ 20 w 20"/>
                <a:gd name="T5" fmla="*/ 7 h 9"/>
                <a:gd name="T6" fmla="*/ 11 w 20"/>
                <a:gd name="T7" fmla="*/ 2 h 9"/>
                <a:gd name="T8" fmla="*/ 1 w 20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" y="2"/>
                  </a:moveTo>
                  <a:cubicBezTo>
                    <a:pt x="0" y="4"/>
                    <a:pt x="4" y="6"/>
                    <a:pt x="10" y="7"/>
                  </a:cubicBezTo>
                  <a:cubicBezTo>
                    <a:pt x="15" y="9"/>
                    <a:pt x="20" y="9"/>
                    <a:pt x="20" y="7"/>
                  </a:cubicBezTo>
                  <a:cubicBezTo>
                    <a:pt x="20" y="5"/>
                    <a:pt x="16" y="3"/>
                    <a:pt x="11" y="2"/>
                  </a:cubicBezTo>
                  <a:cubicBezTo>
                    <a:pt x="6" y="0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883"/>
            <p:cNvSpPr/>
            <p:nvPr/>
          </p:nvSpPr>
          <p:spPr bwMode="auto">
            <a:xfrm>
              <a:off x="7623175" y="4543424"/>
              <a:ext cx="11113" cy="34925"/>
            </a:xfrm>
            <a:custGeom>
              <a:avLst/>
              <a:gdLst>
                <a:gd name="T0" fmla="*/ 0 w 7"/>
                <a:gd name="T1" fmla="*/ 22 h 22"/>
                <a:gd name="T2" fmla="*/ 2 w 7"/>
                <a:gd name="T3" fmla="*/ 22 h 22"/>
                <a:gd name="T4" fmla="*/ 7 w 7"/>
                <a:gd name="T5" fmla="*/ 0 h 22"/>
                <a:gd name="T6" fmla="*/ 6 w 7"/>
                <a:gd name="T7" fmla="*/ 0 h 22"/>
                <a:gd name="T8" fmla="*/ 0 w 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">
                  <a:moveTo>
                    <a:pt x="0" y="22"/>
                  </a:moveTo>
                  <a:lnTo>
                    <a:pt x="2" y="22"/>
                  </a:lnTo>
                  <a:lnTo>
                    <a:pt x="7" y="0"/>
                  </a:lnTo>
                  <a:lnTo>
                    <a:pt x="6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884"/>
            <p:cNvSpPr/>
            <p:nvPr/>
          </p:nvSpPr>
          <p:spPr bwMode="auto">
            <a:xfrm>
              <a:off x="7616825" y="4594224"/>
              <a:ext cx="53975" cy="58738"/>
            </a:xfrm>
            <a:custGeom>
              <a:avLst/>
              <a:gdLst>
                <a:gd name="T0" fmla="*/ 3 w 41"/>
                <a:gd name="T1" fmla="*/ 17 h 44"/>
                <a:gd name="T2" fmla="*/ 15 w 41"/>
                <a:gd name="T3" fmla="*/ 42 h 44"/>
                <a:gd name="T4" fmla="*/ 38 w 41"/>
                <a:gd name="T5" fmla="*/ 27 h 44"/>
                <a:gd name="T6" fmla="*/ 26 w 41"/>
                <a:gd name="T7" fmla="*/ 2 h 44"/>
                <a:gd name="T8" fmla="*/ 3 w 41"/>
                <a:gd name="T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4">
                  <a:moveTo>
                    <a:pt x="3" y="17"/>
                  </a:moveTo>
                  <a:cubicBezTo>
                    <a:pt x="0" y="28"/>
                    <a:pt x="6" y="39"/>
                    <a:pt x="15" y="42"/>
                  </a:cubicBezTo>
                  <a:cubicBezTo>
                    <a:pt x="25" y="44"/>
                    <a:pt x="36" y="37"/>
                    <a:pt x="38" y="27"/>
                  </a:cubicBezTo>
                  <a:cubicBezTo>
                    <a:pt x="41" y="16"/>
                    <a:pt x="36" y="5"/>
                    <a:pt x="26" y="2"/>
                  </a:cubicBezTo>
                  <a:cubicBezTo>
                    <a:pt x="16" y="0"/>
                    <a:pt x="6" y="6"/>
                    <a:pt x="3" y="17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885"/>
            <p:cNvSpPr/>
            <p:nvPr/>
          </p:nvSpPr>
          <p:spPr bwMode="auto">
            <a:xfrm>
              <a:off x="7367588" y="4092574"/>
              <a:ext cx="130175" cy="130175"/>
            </a:xfrm>
            <a:custGeom>
              <a:avLst/>
              <a:gdLst>
                <a:gd name="T0" fmla="*/ 89 w 96"/>
                <a:gd name="T1" fmla="*/ 34 h 96"/>
                <a:gd name="T2" fmla="*/ 35 w 96"/>
                <a:gd name="T3" fmla="*/ 7 h 96"/>
                <a:gd name="T4" fmla="*/ 8 w 96"/>
                <a:gd name="T5" fmla="*/ 61 h 96"/>
                <a:gd name="T6" fmla="*/ 62 w 96"/>
                <a:gd name="T7" fmla="*/ 88 h 96"/>
                <a:gd name="T8" fmla="*/ 89 w 96"/>
                <a:gd name="T9" fmla="*/ 3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89" y="34"/>
                  </a:moveTo>
                  <a:cubicBezTo>
                    <a:pt x="81" y="12"/>
                    <a:pt x="57" y="0"/>
                    <a:pt x="35" y="7"/>
                  </a:cubicBezTo>
                  <a:cubicBezTo>
                    <a:pt x="12" y="15"/>
                    <a:pt x="0" y="39"/>
                    <a:pt x="8" y="61"/>
                  </a:cubicBezTo>
                  <a:cubicBezTo>
                    <a:pt x="15" y="84"/>
                    <a:pt x="40" y="96"/>
                    <a:pt x="62" y="88"/>
                  </a:cubicBezTo>
                  <a:cubicBezTo>
                    <a:pt x="84" y="81"/>
                    <a:pt x="96" y="56"/>
                    <a:pt x="89" y="34"/>
                  </a:cubicBezTo>
                  <a:close/>
                </a:path>
              </a:pathLst>
            </a:custGeom>
            <a:solidFill>
              <a:srgbClr val="DD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886"/>
            <p:cNvSpPr/>
            <p:nvPr/>
          </p:nvSpPr>
          <p:spPr bwMode="auto">
            <a:xfrm>
              <a:off x="7396163" y="4103687"/>
              <a:ext cx="41275" cy="20638"/>
            </a:xfrm>
            <a:custGeom>
              <a:avLst/>
              <a:gdLst>
                <a:gd name="T0" fmla="*/ 1 w 31"/>
                <a:gd name="T1" fmla="*/ 13 h 16"/>
                <a:gd name="T2" fmla="*/ 18 w 31"/>
                <a:gd name="T3" fmla="*/ 14 h 16"/>
                <a:gd name="T4" fmla="*/ 30 w 31"/>
                <a:gd name="T5" fmla="*/ 4 h 16"/>
                <a:gd name="T6" fmla="*/ 14 w 31"/>
                <a:gd name="T7" fmla="*/ 3 h 16"/>
                <a:gd name="T8" fmla="*/ 1 w 31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6">
                  <a:moveTo>
                    <a:pt x="1" y="13"/>
                  </a:moveTo>
                  <a:cubicBezTo>
                    <a:pt x="2" y="16"/>
                    <a:pt x="10" y="16"/>
                    <a:pt x="18" y="14"/>
                  </a:cubicBezTo>
                  <a:cubicBezTo>
                    <a:pt x="25" y="11"/>
                    <a:pt x="31" y="6"/>
                    <a:pt x="30" y="4"/>
                  </a:cubicBezTo>
                  <a:cubicBezTo>
                    <a:pt x="29" y="1"/>
                    <a:pt x="22" y="0"/>
                    <a:pt x="14" y="3"/>
                  </a:cubicBezTo>
                  <a:cubicBezTo>
                    <a:pt x="6" y="6"/>
                    <a:pt x="0" y="10"/>
                    <a:pt x="1" y="13"/>
                  </a:cubicBezTo>
                  <a:close/>
                </a:path>
              </a:pathLst>
            </a:custGeom>
            <a:solidFill>
              <a:srgbClr val="BA4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887"/>
            <p:cNvSpPr/>
            <p:nvPr/>
          </p:nvSpPr>
          <p:spPr bwMode="auto">
            <a:xfrm>
              <a:off x="7407275" y="4111624"/>
              <a:ext cx="22225" cy="11113"/>
            </a:xfrm>
            <a:custGeom>
              <a:avLst/>
              <a:gdLst>
                <a:gd name="T0" fmla="*/ 1 w 17"/>
                <a:gd name="T1" fmla="*/ 7 h 8"/>
                <a:gd name="T2" fmla="*/ 9 w 17"/>
                <a:gd name="T3" fmla="*/ 7 h 8"/>
                <a:gd name="T4" fmla="*/ 16 w 17"/>
                <a:gd name="T5" fmla="*/ 2 h 8"/>
                <a:gd name="T6" fmla="*/ 8 w 17"/>
                <a:gd name="T7" fmla="*/ 2 h 8"/>
                <a:gd name="T8" fmla="*/ 1 w 1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" y="7"/>
                  </a:moveTo>
                  <a:cubicBezTo>
                    <a:pt x="1" y="8"/>
                    <a:pt x="5" y="8"/>
                    <a:pt x="9" y="7"/>
                  </a:cubicBezTo>
                  <a:cubicBezTo>
                    <a:pt x="14" y="5"/>
                    <a:pt x="17" y="3"/>
                    <a:pt x="16" y="2"/>
                  </a:cubicBezTo>
                  <a:cubicBezTo>
                    <a:pt x="16" y="0"/>
                    <a:pt x="12" y="0"/>
                    <a:pt x="8" y="2"/>
                  </a:cubicBezTo>
                  <a:cubicBezTo>
                    <a:pt x="3" y="3"/>
                    <a:pt x="0" y="6"/>
                    <a:pt x="1" y="7"/>
                  </a:cubicBezTo>
                  <a:close/>
                </a:path>
              </a:pathLst>
            </a:custGeom>
            <a:solidFill>
              <a:srgbClr val="701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888"/>
            <p:cNvSpPr/>
            <p:nvPr/>
          </p:nvSpPr>
          <p:spPr bwMode="auto">
            <a:xfrm>
              <a:off x="7408863" y="4086224"/>
              <a:ext cx="11113" cy="30163"/>
            </a:xfrm>
            <a:custGeom>
              <a:avLst/>
              <a:gdLst>
                <a:gd name="T0" fmla="*/ 6 w 7"/>
                <a:gd name="T1" fmla="*/ 19 h 19"/>
                <a:gd name="T2" fmla="*/ 7 w 7"/>
                <a:gd name="T3" fmla="*/ 18 h 19"/>
                <a:gd name="T4" fmla="*/ 1 w 7"/>
                <a:gd name="T5" fmla="*/ 0 h 19"/>
                <a:gd name="T6" fmla="*/ 0 w 7"/>
                <a:gd name="T7" fmla="*/ 1 h 19"/>
                <a:gd name="T8" fmla="*/ 6 w 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9"/>
                  </a:moveTo>
                  <a:lnTo>
                    <a:pt x="7" y="18"/>
                  </a:lnTo>
                  <a:lnTo>
                    <a:pt x="1" y="0"/>
                  </a:lnTo>
                  <a:lnTo>
                    <a:pt x="0" y="1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889"/>
            <p:cNvSpPr/>
            <p:nvPr/>
          </p:nvSpPr>
          <p:spPr bwMode="auto">
            <a:xfrm>
              <a:off x="7429500" y="4113212"/>
              <a:ext cx="47625" cy="52388"/>
            </a:xfrm>
            <a:custGeom>
              <a:avLst/>
              <a:gdLst>
                <a:gd name="T0" fmla="*/ 3 w 35"/>
                <a:gd name="T1" fmla="*/ 24 h 38"/>
                <a:gd name="T2" fmla="*/ 23 w 35"/>
                <a:gd name="T3" fmla="*/ 35 h 38"/>
                <a:gd name="T4" fmla="*/ 32 w 35"/>
                <a:gd name="T5" fmla="*/ 14 h 38"/>
                <a:gd name="T6" fmla="*/ 12 w 35"/>
                <a:gd name="T7" fmla="*/ 3 h 38"/>
                <a:gd name="T8" fmla="*/ 3 w 35"/>
                <a:gd name="T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8">
                  <a:moveTo>
                    <a:pt x="3" y="24"/>
                  </a:moveTo>
                  <a:cubicBezTo>
                    <a:pt x="6" y="33"/>
                    <a:pt x="15" y="38"/>
                    <a:pt x="23" y="35"/>
                  </a:cubicBezTo>
                  <a:cubicBezTo>
                    <a:pt x="31" y="32"/>
                    <a:pt x="35" y="23"/>
                    <a:pt x="32" y="14"/>
                  </a:cubicBezTo>
                  <a:cubicBezTo>
                    <a:pt x="29" y="5"/>
                    <a:pt x="20" y="0"/>
                    <a:pt x="12" y="3"/>
                  </a:cubicBezTo>
                  <a:cubicBezTo>
                    <a:pt x="4" y="5"/>
                    <a:pt x="0" y="15"/>
                    <a:pt x="3" y="24"/>
                  </a:cubicBezTo>
                  <a:close/>
                </a:path>
              </a:pathLst>
            </a:custGeom>
            <a:solidFill>
              <a:srgbClr val="F47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Oval 890"/>
            <p:cNvSpPr>
              <a:spLocks noChangeArrowheads="1"/>
            </p:cNvSpPr>
            <p:nvPr/>
          </p:nvSpPr>
          <p:spPr bwMode="auto">
            <a:xfrm>
              <a:off x="7694613" y="3963987"/>
              <a:ext cx="103188" cy="103188"/>
            </a:xfrm>
            <a:prstGeom prst="ellipse">
              <a:avLst/>
            </a:pr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Oval 891"/>
            <p:cNvSpPr>
              <a:spLocks noChangeArrowheads="1"/>
            </p:cNvSpPr>
            <p:nvPr/>
          </p:nvSpPr>
          <p:spPr bwMode="auto">
            <a:xfrm>
              <a:off x="7726363" y="3968749"/>
              <a:ext cx="36513" cy="14288"/>
            </a:xfrm>
            <a:prstGeom prst="ellipse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Oval 892"/>
            <p:cNvSpPr>
              <a:spLocks noChangeArrowheads="1"/>
            </p:cNvSpPr>
            <p:nvPr/>
          </p:nvSpPr>
          <p:spPr bwMode="auto">
            <a:xfrm>
              <a:off x="7734300" y="3975099"/>
              <a:ext cx="20638" cy="6350"/>
            </a:xfrm>
            <a:prstGeom prst="ellipse">
              <a:avLst/>
            </a:pr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Rectangle 893"/>
            <p:cNvSpPr>
              <a:spLocks noChangeArrowheads="1"/>
            </p:cNvSpPr>
            <p:nvPr/>
          </p:nvSpPr>
          <p:spPr bwMode="auto">
            <a:xfrm>
              <a:off x="7743825" y="3949699"/>
              <a:ext cx="3175" cy="26988"/>
            </a:xfrm>
            <a:prstGeom prst="rect">
              <a:avLst/>
            </a:pr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Oval 894"/>
            <p:cNvSpPr>
              <a:spLocks noChangeArrowheads="1"/>
            </p:cNvSpPr>
            <p:nvPr/>
          </p:nvSpPr>
          <p:spPr bwMode="auto">
            <a:xfrm>
              <a:off x="7750175" y="3986212"/>
              <a:ext cx="38100" cy="42863"/>
            </a:xfrm>
            <a:prstGeom prst="ellipse">
              <a:avLst/>
            </a:pr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895"/>
            <p:cNvSpPr/>
            <p:nvPr/>
          </p:nvSpPr>
          <p:spPr bwMode="auto">
            <a:xfrm>
              <a:off x="7288213" y="4305299"/>
              <a:ext cx="150813" cy="152400"/>
            </a:xfrm>
            <a:custGeom>
              <a:avLst/>
              <a:gdLst>
                <a:gd name="T0" fmla="*/ 105 w 112"/>
                <a:gd name="T1" fmla="*/ 43 h 113"/>
                <a:gd name="T2" fmla="*/ 42 w 112"/>
                <a:gd name="T3" fmla="*/ 7 h 113"/>
                <a:gd name="T4" fmla="*/ 7 w 112"/>
                <a:gd name="T5" fmla="*/ 70 h 113"/>
                <a:gd name="T6" fmla="*/ 70 w 112"/>
                <a:gd name="T7" fmla="*/ 105 h 113"/>
                <a:gd name="T8" fmla="*/ 105 w 112"/>
                <a:gd name="T9" fmla="*/ 4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3">
                  <a:moveTo>
                    <a:pt x="105" y="43"/>
                  </a:moveTo>
                  <a:cubicBezTo>
                    <a:pt x="97" y="16"/>
                    <a:pt x="69" y="0"/>
                    <a:pt x="42" y="7"/>
                  </a:cubicBezTo>
                  <a:cubicBezTo>
                    <a:pt x="15" y="15"/>
                    <a:pt x="0" y="43"/>
                    <a:pt x="7" y="70"/>
                  </a:cubicBezTo>
                  <a:cubicBezTo>
                    <a:pt x="15" y="97"/>
                    <a:pt x="43" y="113"/>
                    <a:pt x="70" y="105"/>
                  </a:cubicBezTo>
                  <a:cubicBezTo>
                    <a:pt x="97" y="97"/>
                    <a:pt x="112" y="70"/>
                    <a:pt x="105" y="43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896"/>
            <p:cNvSpPr/>
            <p:nvPr/>
          </p:nvSpPr>
          <p:spPr bwMode="auto">
            <a:xfrm>
              <a:off x="7323138" y="4316412"/>
              <a:ext cx="49213" cy="25400"/>
            </a:xfrm>
            <a:custGeom>
              <a:avLst/>
              <a:gdLst>
                <a:gd name="T0" fmla="*/ 1 w 37"/>
                <a:gd name="T1" fmla="*/ 14 h 18"/>
                <a:gd name="T2" fmla="*/ 20 w 37"/>
                <a:gd name="T3" fmla="*/ 16 h 18"/>
                <a:gd name="T4" fmla="*/ 36 w 37"/>
                <a:gd name="T5" fmla="*/ 4 h 18"/>
                <a:gd name="T6" fmla="*/ 17 w 37"/>
                <a:gd name="T7" fmla="*/ 3 h 18"/>
                <a:gd name="T8" fmla="*/ 1 w 37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8">
                  <a:moveTo>
                    <a:pt x="1" y="14"/>
                  </a:moveTo>
                  <a:cubicBezTo>
                    <a:pt x="2" y="18"/>
                    <a:pt x="11" y="18"/>
                    <a:pt x="20" y="16"/>
                  </a:cubicBezTo>
                  <a:cubicBezTo>
                    <a:pt x="30" y="13"/>
                    <a:pt x="37" y="8"/>
                    <a:pt x="36" y="4"/>
                  </a:cubicBezTo>
                  <a:cubicBezTo>
                    <a:pt x="35" y="1"/>
                    <a:pt x="26" y="0"/>
                    <a:pt x="17" y="3"/>
                  </a:cubicBezTo>
                  <a:cubicBezTo>
                    <a:pt x="7" y="6"/>
                    <a:pt x="0" y="11"/>
                    <a:pt x="1" y="14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897"/>
            <p:cNvSpPr/>
            <p:nvPr/>
          </p:nvSpPr>
          <p:spPr bwMode="auto">
            <a:xfrm>
              <a:off x="7335838" y="4325937"/>
              <a:ext cx="26988" cy="12700"/>
            </a:xfrm>
            <a:custGeom>
              <a:avLst/>
              <a:gdLst>
                <a:gd name="T0" fmla="*/ 0 w 20"/>
                <a:gd name="T1" fmla="*/ 7 h 9"/>
                <a:gd name="T2" fmla="*/ 11 w 20"/>
                <a:gd name="T3" fmla="*/ 8 h 9"/>
                <a:gd name="T4" fmla="*/ 20 w 20"/>
                <a:gd name="T5" fmla="*/ 2 h 9"/>
                <a:gd name="T6" fmla="*/ 9 w 20"/>
                <a:gd name="T7" fmla="*/ 2 h 9"/>
                <a:gd name="T8" fmla="*/ 0 w 2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0" y="7"/>
                  </a:moveTo>
                  <a:cubicBezTo>
                    <a:pt x="1" y="9"/>
                    <a:pt x="6" y="9"/>
                    <a:pt x="11" y="8"/>
                  </a:cubicBezTo>
                  <a:cubicBezTo>
                    <a:pt x="16" y="6"/>
                    <a:pt x="20" y="4"/>
                    <a:pt x="20" y="2"/>
                  </a:cubicBezTo>
                  <a:cubicBezTo>
                    <a:pt x="19" y="0"/>
                    <a:pt x="15" y="0"/>
                    <a:pt x="9" y="2"/>
                  </a:cubicBezTo>
                  <a:cubicBezTo>
                    <a:pt x="4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898"/>
            <p:cNvSpPr/>
            <p:nvPr/>
          </p:nvSpPr>
          <p:spPr bwMode="auto">
            <a:xfrm>
              <a:off x="7337425" y="4295774"/>
              <a:ext cx="14288" cy="36513"/>
            </a:xfrm>
            <a:custGeom>
              <a:avLst/>
              <a:gdLst>
                <a:gd name="T0" fmla="*/ 6 w 9"/>
                <a:gd name="T1" fmla="*/ 23 h 23"/>
                <a:gd name="T2" fmla="*/ 9 w 9"/>
                <a:gd name="T3" fmla="*/ 22 h 23"/>
                <a:gd name="T4" fmla="*/ 3 w 9"/>
                <a:gd name="T5" fmla="*/ 0 h 23"/>
                <a:gd name="T6" fmla="*/ 0 w 9"/>
                <a:gd name="T7" fmla="*/ 1 h 23"/>
                <a:gd name="T8" fmla="*/ 6 w 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3">
                  <a:moveTo>
                    <a:pt x="6" y="23"/>
                  </a:moveTo>
                  <a:lnTo>
                    <a:pt x="9" y="22"/>
                  </a:lnTo>
                  <a:lnTo>
                    <a:pt x="3" y="0"/>
                  </a:lnTo>
                  <a:lnTo>
                    <a:pt x="0" y="1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899"/>
            <p:cNvSpPr/>
            <p:nvPr/>
          </p:nvSpPr>
          <p:spPr bwMode="auto">
            <a:xfrm>
              <a:off x="7361238" y="4332287"/>
              <a:ext cx="57150" cy="58738"/>
            </a:xfrm>
            <a:custGeom>
              <a:avLst/>
              <a:gdLst>
                <a:gd name="T0" fmla="*/ 3 w 42"/>
                <a:gd name="T1" fmla="*/ 27 h 44"/>
                <a:gd name="T2" fmla="*/ 27 w 42"/>
                <a:gd name="T3" fmla="*/ 41 h 44"/>
                <a:gd name="T4" fmla="*/ 39 w 42"/>
                <a:gd name="T5" fmla="*/ 17 h 44"/>
                <a:gd name="T6" fmla="*/ 16 w 42"/>
                <a:gd name="T7" fmla="*/ 2 h 44"/>
                <a:gd name="T8" fmla="*/ 3 w 42"/>
                <a:gd name="T9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">
                  <a:moveTo>
                    <a:pt x="3" y="27"/>
                  </a:moveTo>
                  <a:cubicBezTo>
                    <a:pt x="6" y="38"/>
                    <a:pt x="17" y="44"/>
                    <a:pt x="27" y="41"/>
                  </a:cubicBezTo>
                  <a:cubicBezTo>
                    <a:pt x="36" y="39"/>
                    <a:pt x="42" y="28"/>
                    <a:pt x="39" y="17"/>
                  </a:cubicBezTo>
                  <a:cubicBezTo>
                    <a:pt x="36" y="6"/>
                    <a:pt x="25" y="0"/>
                    <a:pt x="16" y="2"/>
                  </a:cubicBezTo>
                  <a:cubicBezTo>
                    <a:pt x="6" y="5"/>
                    <a:pt x="0" y="16"/>
                    <a:pt x="3" y="27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900"/>
            <p:cNvSpPr/>
            <p:nvPr/>
          </p:nvSpPr>
          <p:spPr bwMode="auto">
            <a:xfrm>
              <a:off x="7151688" y="4019549"/>
              <a:ext cx="123825" cy="123825"/>
            </a:xfrm>
            <a:custGeom>
              <a:avLst/>
              <a:gdLst>
                <a:gd name="T0" fmla="*/ 88 w 92"/>
                <a:gd name="T1" fmla="*/ 39 h 92"/>
                <a:gd name="T2" fmla="*/ 39 w 92"/>
                <a:gd name="T3" fmla="*/ 4 h 92"/>
                <a:gd name="T4" fmla="*/ 4 w 92"/>
                <a:gd name="T5" fmla="*/ 54 h 92"/>
                <a:gd name="T6" fmla="*/ 53 w 92"/>
                <a:gd name="T7" fmla="*/ 89 h 92"/>
                <a:gd name="T8" fmla="*/ 88 w 92"/>
                <a:gd name="T9" fmla="*/ 3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88" y="39"/>
                  </a:moveTo>
                  <a:cubicBezTo>
                    <a:pt x="84" y="16"/>
                    <a:pt x="62" y="0"/>
                    <a:pt x="39" y="4"/>
                  </a:cubicBezTo>
                  <a:cubicBezTo>
                    <a:pt x="15" y="8"/>
                    <a:pt x="0" y="30"/>
                    <a:pt x="4" y="54"/>
                  </a:cubicBezTo>
                  <a:cubicBezTo>
                    <a:pt x="8" y="77"/>
                    <a:pt x="30" y="92"/>
                    <a:pt x="53" y="89"/>
                  </a:cubicBezTo>
                  <a:cubicBezTo>
                    <a:pt x="76" y="85"/>
                    <a:pt x="92" y="62"/>
                    <a:pt x="88" y="39"/>
                  </a:cubicBez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901"/>
            <p:cNvSpPr/>
            <p:nvPr/>
          </p:nvSpPr>
          <p:spPr bwMode="auto">
            <a:xfrm>
              <a:off x="7183438" y="4029074"/>
              <a:ext cx="42863" cy="19050"/>
            </a:xfrm>
            <a:custGeom>
              <a:avLst/>
              <a:gdLst>
                <a:gd name="T0" fmla="*/ 0 w 31"/>
                <a:gd name="T1" fmla="*/ 9 h 14"/>
                <a:gd name="T2" fmla="*/ 16 w 31"/>
                <a:gd name="T3" fmla="*/ 12 h 14"/>
                <a:gd name="T4" fmla="*/ 30 w 31"/>
                <a:gd name="T5" fmla="*/ 4 h 14"/>
                <a:gd name="T6" fmla="*/ 14 w 31"/>
                <a:gd name="T7" fmla="*/ 1 h 14"/>
                <a:gd name="T8" fmla="*/ 0 w 31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4">
                  <a:moveTo>
                    <a:pt x="0" y="9"/>
                  </a:moveTo>
                  <a:cubicBezTo>
                    <a:pt x="1" y="12"/>
                    <a:pt x="8" y="14"/>
                    <a:pt x="16" y="12"/>
                  </a:cubicBezTo>
                  <a:cubicBezTo>
                    <a:pt x="25" y="11"/>
                    <a:pt x="31" y="7"/>
                    <a:pt x="30" y="4"/>
                  </a:cubicBezTo>
                  <a:cubicBezTo>
                    <a:pt x="30" y="1"/>
                    <a:pt x="23" y="0"/>
                    <a:pt x="14" y="1"/>
                  </a:cubicBezTo>
                  <a:cubicBezTo>
                    <a:pt x="6" y="3"/>
                    <a:pt x="0" y="6"/>
                    <a:pt x="0" y="9"/>
                  </a:cubicBez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902"/>
            <p:cNvSpPr/>
            <p:nvPr/>
          </p:nvSpPr>
          <p:spPr bwMode="auto">
            <a:xfrm>
              <a:off x="7192963" y="4035424"/>
              <a:ext cx="23813" cy="9525"/>
            </a:xfrm>
            <a:custGeom>
              <a:avLst/>
              <a:gdLst>
                <a:gd name="T0" fmla="*/ 0 w 17"/>
                <a:gd name="T1" fmla="*/ 5 h 7"/>
                <a:gd name="T2" fmla="*/ 9 w 17"/>
                <a:gd name="T3" fmla="*/ 6 h 7"/>
                <a:gd name="T4" fmla="*/ 17 w 17"/>
                <a:gd name="T5" fmla="*/ 2 h 7"/>
                <a:gd name="T6" fmla="*/ 8 w 17"/>
                <a:gd name="T7" fmla="*/ 1 h 7"/>
                <a:gd name="T8" fmla="*/ 0 w 1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0" y="5"/>
                  </a:moveTo>
                  <a:cubicBezTo>
                    <a:pt x="1" y="7"/>
                    <a:pt x="5" y="7"/>
                    <a:pt x="9" y="6"/>
                  </a:cubicBezTo>
                  <a:cubicBezTo>
                    <a:pt x="14" y="5"/>
                    <a:pt x="17" y="4"/>
                    <a:pt x="17" y="2"/>
                  </a:cubicBezTo>
                  <a:cubicBezTo>
                    <a:pt x="17" y="1"/>
                    <a:pt x="13" y="0"/>
                    <a:pt x="8" y="1"/>
                  </a:cubicBezTo>
                  <a:cubicBezTo>
                    <a:pt x="4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497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903"/>
            <p:cNvSpPr/>
            <p:nvPr/>
          </p:nvSpPr>
          <p:spPr bwMode="auto">
            <a:xfrm>
              <a:off x="7200900" y="4010024"/>
              <a:ext cx="6350" cy="30163"/>
            </a:xfrm>
            <a:custGeom>
              <a:avLst/>
              <a:gdLst>
                <a:gd name="T0" fmla="*/ 2 w 4"/>
                <a:gd name="T1" fmla="*/ 19 h 19"/>
                <a:gd name="T2" fmla="*/ 4 w 4"/>
                <a:gd name="T3" fmla="*/ 19 h 19"/>
                <a:gd name="T4" fmla="*/ 0 w 4"/>
                <a:gd name="T5" fmla="*/ 0 h 19"/>
                <a:gd name="T6" fmla="*/ 0 w 4"/>
                <a:gd name="T7" fmla="*/ 1 h 19"/>
                <a:gd name="T8" fmla="*/ 2 w 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2" y="19"/>
                  </a:moveTo>
                  <a:lnTo>
                    <a:pt x="4" y="19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1F6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904"/>
            <p:cNvSpPr/>
            <p:nvPr/>
          </p:nvSpPr>
          <p:spPr bwMode="auto">
            <a:xfrm>
              <a:off x="7213600" y="4043362"/>
              <a:ext cx="46038" cy="49213"/>
            </a:xfrm>
            <a:custGeom>
              <a:avLst/>
              <a:gdLst>
                <a:gd name="T0" fmla="*/ 2 w 34"/>
                <a:gd name="T1" fmla="*/ 21 h 36"/>
                <a:gd name="T2" fmla="*/ 20 w 34"/>
                <a:gd name="T3" fmla="*/ 35 h 36"/>
                <a:gd name="T4" fmla="*/ 32 w 34"/>
                <a:gd name="T5" fmla="*/ 15 h 36"/>
                <a:gd name="T6" fmla="*/ 14 w 34"/>
                <a:gd name="T7" fmla="*/ 1 h 36"/>
                <a:gd name="T8" fmla="*/ 2 w 34"/>
                <a:gd name="T9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6">
                  <a:moveTo>
                    <a:pt x="2" y="21"/>
                  </a:moveTo>
                  <a:cubicBezTo>
                    <a:pt x="3" y="30"/>
                    <a:pt x="12" y="36"/>
                    <a:pt x="20" y="35"/>
                  </a:cubicBezTo>
                  <a:cubicBezTo>
                    <a:pt x="28" y="33"/>
                    <a:pt x="34" y="25"/>
                    <a:pt x="32" y="15"/>
                  </a:cubicBezTo>
                  <a:cubicBezTo>
                    <a:pt x="31" y="6"/>
                    <a:pt x="23" y="0"/>
                    <a:pt x="14" y="1"/>
                  </a:cubicBezTo>
                  <a:cubicBezTo>
                    <a:pt x="6" y="3"/>
                    <a:pt x="0" y="11"/>
                    <a:pt x="2" y="21"/>
                  </a:cubicBezTo>
                  <a:close/>
                </a:path>
              </a:pathLst>
            </a:custGeom>
            <a:solidFill>
              <a:srgbClr val="FFF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7" name="Freeform 1115"/>
          <p:cNvSpPr/>
          <p:nvPr/>
        </p:nvSpPr>
        <p:spPr bwMode="auto">
          <a:xfrm>
            <a:off x="1330350" y="646423"/>
            <a:ext cx="489172" cy="316694"/>
          </a:xfrm>
          <a:custGeom>
            <a:avLst/>
            <a:gdLst>
              <a:gd name="T0" fmla="*/ 298 w 372"/>
              <a:gd name="T1" fmla="*/ 103 h 207"/>
              <a:gd name="T2" fmla="*/ 232 w 372"/>
              <a:gd name="T3" fmla="*/ 74 h 207"/>
              <a:gd name="T4" fmla="*/ 108 w 372"/>
              <a:gd name="T5" fmla="*/ 85 h 207"/>
              <a:gd name="T6" fmla="*/ 25 w 372"/>
              <a:gd name="T7" fmla="*/ 87 h 207"/>
              <a:gd name="T8" fmla="*/ 64 w 372"/>
              <a:gd name="T9" fmla="*/ 153 h 207"/>
              <a:gd name="T10" fmla="*/ 135 w 372"/>
              <a:gd name="T11" fmla="*/ 201 h 207"/>
              <a:gd name="T12" fmla="*/ 218 w 372"/>
              <a:gd name="T13" fmla="*/ 179 h 207"/>
              <a:gd name="T14" fmla="*/ 291 w 372"/>
              <a:gd name="T15" fmla="*/ 177 h 207"/>
              <a:gd name="T16" fmla="*/ 298 w 372"/>
              <a:gd name="T17" fmla="*/ 103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298" y="103"/>
                </a:moveTo>
                <a:cubicBezTo>
                  <a:pt x="301" y="64"/>
                  <a:pt x="258" y="44"/>
                  <a:pt x="232" y="74"/>
                </a:cubicBezTo>
                <a:cubicBezTo>
                  <a:pt x="219" y="0"/>
                  <a:pt x="119" y="22"/>
                  <a:pt x="108" y="85"/>
                </a:cubicBezTo>
                <a:cubicBezTo>
                  <a:pt x="93" y="64"/>
                  <a:pt x="53" y="53"/>
                  <a:pt x="25" y="87"/>
                </a:cubicBezTo>
                <a:cubicBezTo>
                  <a:pt x="0" y="119"/>
                  <a:pt x="20" y="165"/>
                  <a:pt x="64" y="153"/>
                </a:cubicBezTo>
                <a:cubicBezTo>
                  <a:pt x="74" y="185"/>
                  <a:pt x="103" y="198"/>
                  <a:pt x="135" y="201"/>
                </a:cubicBezTo>
                <a:cubicBezTo>
                  <a:pt x="193" y="207"/>
                  <a:pt x="218" y="179"/>
                  <a:pt x="218" y="179"/>
                </a:cubicBezTo>
                <a:cubicBezTo>
                  <a:pt x="218" y="179"/>
                  <a:pt x="263" y="181"/>
                  <a:pt x="291" y="177"/>
                </a:cubicBezTo>
                <a:cubicBezTo>
                  <a:pt x="372" y="166"/>
                  <a:pt x="355" y="66"/>
                  <a:pt x="298" y="10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08" name="Freeform 1116"/>
          <p:cNvSpPr/>
          <p:nvPr/>
        </p:nvSpPr>
        <p:spPr bwMode="auto">
          <a:xfrm>
            <a:off x="10316075" y="1775595"/>
            <a:ext cx="792583" cy="514629"/>
          </a:xfrm>
          <a:custGeom>
            <a:avLst/>
            <a:gdLst>
              <a:gd name="T0" fmla="*/ 120 w 602"/>
              <a:gd name="T1" fmla="*/ 169 h 336"/>
              <a:gd name="T2" fmla="*/ 227 w 602"/>
              <a:gd name="T3" fmla="*/ 121 h 336"/>
              <a:gd name="T4" fmla="*/ 428 w 602"/>
              <a:gd name="T5" fmla="*/ 139 h 336"/>
              <a:gd name="T6" fmla="*/ 561 w 602"/>
              <a:gd name="T7" fmla="*/ 143 h 336"/>
              <a:gd name="T8" fmla="*/ 499 w 602"/>
              <a:gd name="T9" fmla="*/ 248 h 336"/>
              <a:gd name="T10" fmla="*/ 383 w 602"/>
              <a:gd name="T11" fmla="*/ 327 h 336"/>
              <a:gd name="T12" fmla="*/ 249 w 602"/>
              <a:gd name="T13" fmla="*/ 290 h 336"/>
              <a:gd name="T14" fmla="*/ 131 w 602"/>
              <a:gd name="T15" fmla="*/ 288 h 336"/>
              <a:gd name="T16" fmla="*/ 120 w 602"/>
              <a:gd name="T17" fmla="*/ 169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336">
                <a:moveTo>
                  <a:pt x="120" y="169"/>
                </a:moveTo>
                <a:cubicBezTo>
                  <a:pt x="115" y="105"/>
                  <a:pt x="185" y="73"/>
                  <a:pt x="227" y="121"/>
                </a:cubicBezTo>
                <a:cubicBezTo>
                  <a:pt x="248" y="0"/>
                  <a:pt x="409" y="37"/>
                  <a:pt x="428" y="139"/>
                </a:cubicBezTo>
                <a:cubicBezTo>
                  <a:pt x="452" y="105"/>
                  <a:pt x="517" y="88"/>
                  <a:pt x="561" y="143"/>
                </a:cubicBezTo>
                <a:cubicBezTo>
                  <a:pt x="602" y="194"/>
                  <a:pt x="570" y="268"/>
                  <a:pt x="499" y="248"/>
                </a:cubicBezTo>
                <a:cubicBezTo>
                  <a:pt x="483" y="301"/>
                  <a:pt x="436" y="322"/>
                  <a:pt x="383" y="327"/>
                </a:cubicBezTo>
                <a:cubicBezTo>
                  <a:pt x="290" y="336"/>
                  <a:pt x="249" y="290"/>
                  <a:pt x="249" y="290"/>
                </a:cubicBezTo>
                <a:cubicBezTo>
                  <a:pt x="249" y="290"/>
                  <a:pt x="177" y="294"/>
                  <a:pt x="131" y="288"/>
                </a:cubicBezTo>
                <a:cubicBezTo>
                  <a:pt x="0" y="270"/>
                  <a:pt x="28" y="108"/>
                  <a:pt x="120" y="16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09" name="Freeform 1117"/>
          <p:cNvSpPr/>
          <p:nvPr/>
        </p:nvSpPr>
        <p:spPr bwMode="auto">
          <a:xfrm>
            <a:off x="7663244" y="2496506"/>
            <a:ext cx="1291043" cy="734155"/>
          </a:xfrm>
          <a:custGeom>
            <a:avLst/>
            <a:gdLst>
              <a:gd name="T0" fmla="*/ 786 w 981"/>
              <a:gd name="T1" fmla="*/ 184 h 480"/>
              <a:gd name="T2" fmla="*/ 556 w 981"/>
              <a:gd name="T3" fmla="*/ 136 h 480"/>
              <a:gd name="T4" fmla="*/ 496 w 981"/>
              <a:gd name="T5" fmla="*/ 60 h 480"/>
              <a:gd name="T6" fmla="*/ 239 w 981"/>
              <a:gd name="T7" fmla="*/ 173 h 480"/>
              <a:gd name="T8" fmla="*/ 12 w 981"/>
              <a:gd name="T9" fmla="*/ 238 h 480"/>
              <a:gd name="T10" fmla="*/ 213 w 981"/>
              <a:gd name="T11" fmla="*/ 363 h 480"/>
              <a:gd name="T12" fmla="*/ 445 w 981"/>
              <a:gd name="T13" fmla="*/ 477 h 480"/>
              <a:gd name="T14" fmla="*/ 695 w 981"/>
              <a:gd name="T15" fmla="*/ 391 h 480"/>
              <a:gd name="T16" fmla="*/ 928 w 981"/>
              <a:gd name="T17" fmla="*/ 309 h 480"/>
              <a:gd name="T18" fmla="*/ 786 w 981"/>
              <a:gd name="T19" fmla="*/ 18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1" h="480">
                <a:moveTo>
                  <a:pt x="786" y="184"/>
                </a:moveTo>
                <a:cubicBezTo>
                  <a:pt x="762" y="89"/>
                  <a:pt x="618" y="58"/>
                  <a:pt x="556" y="136"/>
                </a:cubicBezTo>
                <a:cubicBezTo>
                  <a:pt x="548" y="102"/>
                  <a:pt x="524" y="79"/>
                  <a:pt x="496" y="60"/>
                </a:cubicBezTo>
                <a:cubicBezTo>
                  <a:pt x="404" y="0"/>
                  <a:pt x="245" y="51"/>
                  <a:pt x="239" y="173"/>
                </a:cubicBezTo>
                <a:cubicBezTo>
                  <a:pt x="176" y="90"/>
                  <a:pt x="22" y="138"/>
                  <a:pt x="12" y="238"/>
                </a:cubicBezTo>
                <a:cubicBezTo>
                  <a:pt x="0" y="367"/>
                  <a:pt x="143" y="377"/>
                  <a:pt x="213" y="363"/>
                </a:cubicBezTo>
                <a:cubicBezTo>
                  <a:pt x="227" y="406"/>
                  <a:pt x="319" y="473"/>
                  <a:pt x="445" y="477"/>
                </a:cubicBezTo>
                <a:cubicBezTo>
                  <a:pt x="536" y="480"/>
                  <a:pt x="664" y="439"/>
                  <a:pt x="695" y="391"/>
                </a:cubicBezTo>
                <a:cubicBezTo>
                  <a:pt x="751" y="407"/>
                  <a:pt x="890" y="379"/>
                  <a:pt x="928" y="309"/>
                </a:cubicBezTo>
                <a:cubicBezTo>
                  <a:pt x="981" y="211"/>
                  <a:pt x="871" y="147"/>
                  <a:pt x="786" y="1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0" name="Freeform 1118"/>
          <p:cNvSpPr/>
          <p:nvPr/>
        </p:nvSpPr>
        <p:spPr bwMode="auto">
          <a:xfrm>
            <a:off x="5685921" y="350390"/>
            <a:ext cx="792583" cy="514629"/>
          </a:xfrm>
          <a:custGeom>
            <a:avLst/>
            <a:gdLst>
              <a:gd name="T0" fmla="*/ 482 w 602"/>
              <a:gd name="T1" fmla="*/ 168 h 336"/>
              <a:gd name="T2" fmla="*/ 375 w 602"/>
              <a:gd name="T3" fmla="*/ 120 h 336"/>
              <a:gd name="T4" fmla="*/ 174 w 602"/>
              <a:gd name="T5" fmla="*/ 138 h 336"/>
              <a:gd name="T6" fmla="*/ 41 w 602"/>
              <a:gd name="T7" fmla="*/ 142 h 336"/>
              <a:gd name="T8" fmla="*/ 103 w 602"/>
              <a:gd name="T9" fmla="*/ 248 h 336"/>
              <a:gd name="T10" fmla="*/ 219 w 602"/>
              <a:gd name="T11" fmla="*/ 327 h 336"/>
              <a:gd name="T12" fmla="*/ 353 w 602"/>
              <a:gd name="T13" fmla="*/ 290 h 336"/>
              <a:gd name="T14" fmla="*/ 471 w 602"/>
              <a:gd name="T15" fmla="*/ 287 h 336"/>
              <a:gd name="T16" fmla="*/ 482 w 602"/>
              <a:gd name="T17" fmla="*/ 16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336">
                <a:moveTo>
                  <a:pt x="482" y="168"/>
                </a:moveTo>
                <a:cubicBezTo>
                  <a:pt x="487" y="104"/>
                  <a:pt x="417" y="72"/>
                  <a:pt x="375" y="120"/>
                </a:cubicBezTo>
                <a:cubicBezTo>
                  <a:pt x="355" y="0"/>
                  <a:pt x="193" y="37"/>
                  <a:pt x="174" y="138"/>
                </a:cubicBezTo>
                <a:cubicBezTo>
                  <a:pt x="150" y="105"/>
                  <a:pt x="85" y="87"/>
                  <a:pt x="41" y="142"/>
                </a:cubicBezTo>
                <a:cubicBezTo>
                  <a:pt x="0" y="194"/>
                  <a:pt x="32" y="268"/>
                  <a:pt x="103" y="248"/>
                </a:cubicBezTo>
                <a:cubicBezTo>
                  <a:pt x="119" y="301"/>
                  <a:pt x="166" y="322"/>
                  <a:pt x="219" y="327"/>
                </a:cubicBezTo>
                <a:cubicBezTo>
                  <a:pt x="312" y="336"/>
                  <a:pt x="353" y="290"/>
                  <a:pt x="353" y="290"/>
                </a:cubicBezTo>
                <a:cubicBezTo>
                  <a:pt x="353" y="290"/>
                  <a:pt x="426" y="294"/>
                  <a:pt x="471" y="287"/>
                </a:cubicBezTo>
                <a:cubicBezTo>
                  <a:pt x="602" y="270"/>
                  <a:pt x="574" y="107"/>
                  <a:pt x="482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1" name="Freeform 1119"/>
          <p:cNvSpPr/>
          <p:nvPr/>
        </p:nvSpPr>
        <p:spPr bwMode="auto">
          <a:xfrm>
            <a:off x="2820447" y="1790625"/>
            <a:ext cx="490720" cy="318494"/>
          </a:xfrm>
          <a:custGeom>
            <a:avLst/>
            <a:gdLst>
              <a:gd name="T0" fmla="*/ 74 w 372"/>
              <a:gd name="T1" fmla="*/ 104 h 207"/>
              <a:gd name="T2" fmla="*/ 140 w 372"/>
              <a:gd name="T3" fmla="*/ 74 h 207"/>
              <a:gd name="T4" fmla="*/ 264 w 372"/>
              <a:gd name="T5" fmla="*/ 85 h 207"/>
              <a:gd name="T6" fmla="*/ 347 w 372"/>
              <a:gd name="T7" fmla="*/ 88 h 207"/>
              <a:gd name="T8" fmla="*/ 308 w 372"/>
              <a:gd name="T9" fmla="*/ 153 h 207"/>
              <a:gd name="T10" fmla="*/ 237 w 372"/>
              <a:gd name="T11" fmla="*/ 202 h 207"/>
              <a:gd name="T12" fmla="*/ 154 w 372"/>
              <a:gd name="T13" fmla="*/ 179 h 207"/>
              <a:gd name="T14" fmla="*/ 81 w 372"/>
              <a:gd name="T15" fmla="*/ 177 h 207"/>
              <a:gd name="T16" fmla="*/ 74 w 372"/>
              <a:gd name="T17" fmla="*/ 104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74" y="104"/>
                </a:moveTo>
                <a:cubicBezTo>
                  <a:pt x="71" y="64"/>
                  <a:pt x="114" y="44"/>
                  <a:pt x="140" y="74"/>
                </a:cubicBezTo>
                <a:cubicBezTo>
                  <a:pt x="153" y="0"/>
                  <a:pt x="253" y="22"/>
                  <a:pt x="264" y="85"/>
                </a:cubicBezTo>
                <a:cubicBezTo>
                  <a:pt x="279" y="64"/>
                  <a:pt x="319" y="54"/>
                  <a:pt x="347" y="88"/>
                </a:cubicBezTo>
                <a:cubicBezTo>
                  <a:pt x="372" y="119"/>
                  <a:pt x="352" y="165"/>
                  <a:pt x="308" y="153"/>
                </a:cubicBezTo>
                <a:cubicBezTo>
                  <a:pt x="298" y="185"/>
                  <a:pt x="269" y="199"/>
                  <a:pt x="237" y="202"/>
                </a:cubicBezTo>
                <a:cubicBezTo>
                  <a:pt x="179" y="207"/>
                  <a:pt x="154" y="179"/>
                  <a:pt x="154" y="179"/>
                </a:cubicBezTo>
                <a:cubicBezTo>
                  <a:pt x="154" y="179"/>
                  <a:pt x="109" y="181"/>
                  <a:pt x="81" y="177"/>
                </a:cubicBezTo>
                <a:cubicBezTo>
                  <a:pt x="0" y="166"/>
                  <a:pt x="17" y="66"/>
                  <a:pt x="74" y="1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2" name="Freeform 1120"/>
          <p:cNvSpPr/>
          <p:nvPr/>
        </p:nvSpPr>
        <p:spPr bwMode="auto">
          <a:xfrm>
            <a:off x="1039995" y="2109130"/>
            <a:ext cx="1075870" cy="609997"/>
          </a:xfrm>
          <a:custGeom>
            <a:avLst/>
            <a:gdLst>
              <a:gd name="T0" fmla="*/ 164 w 816"/>
              <a:gd name="T1" fmla="*/ 144 h 398"/>
              <a:gd name="T2" fmla="*/ 357 w 816"/>
              <a:gd name="T3" fmla="*/ 109 h 398"/>
              <a:gd name="T4" fmla="*/ 410 w 816"/>
              <a:gd name="T5" fmla="*/ 48 h 398"/>
              <a:gd name="T6" fmla="*/ 622 w 816"/>
              <a:gd name="T7" fmla="*/ 149 h 398"/>
              <a:gd name="T8" fmla="*/ 809 w 816"/>
              <a:gd name="T9" fmla="*/ 210 h 398"/>
              <a:gd name="T10" fmla="*/ 638 w 816"/>
              <a:gd name="T11" fmla="*/ 309 h 398"/>
              <a:gd name="T12" fmla="*/ 441 w 816"/>
              <a:gd name="T13" fmla="*/ 397 h 398"/>
              <a:gd name="T14" fmla="*/ 234 w 816"/>
              <a:gd name="T15" fmla="*/ 319 h 398"/>
              <a:gd name="T16" fmla="*/ 42 w 816"/>
              <a:gd name="T17" fmla="*/ 244 h 398"/>
              <a:gd name="T18" fmla="*/ 164 w 816"/>
              <a:gd name="T19" fmla="*/ 144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6" h="398">
                <a:moveTo>
                  <a:pt x="164" y="144"/>
                </a:moveTo>
                <a:cubicBezTo>
                  <a:pt x="186" y="65"/>
                  <a:pt x="307" y="43"/>
                  <a:pt x="357" y="109"/>
                </a:cubicBezTo>
                <a:cubicBezTo>
                  <a:pt x="365" y="81"/>
                  <a:pt x="386" y="63"/>
                  <a:pt x="410" y="48"/>
                </a:cubicBezTo>
                <a:cubicBezTo>
                  <a:pt x="488" y="0"/>
                  <a:pt x="619" y="47"/>
                  <a:pt x="622" y="149"/>
                </a:cubicBezTo>
                <a:cubicBezTo>
                  <a:pt x="676" y="81"/>
                  <a:pt x="804" y="126"/>
                  <a:pt x="809" y="210"/>
                </a:cubicBezTo>
                <a:cubicBezTo>
                  <a:pt x="816" y="318"/>
                  <a:pt x="696" y="322"/>
                  <a:pt x="638" y="309"/>
                </a:cubicBezTo>
                <a:cubicBezTo>
                  <a:pt x="625" y="344"/>
                  <a:pt x="547" y="397"/>
                  <a:pt x="441" y="397"/>
                </a:cubicBezTo>
                <a:cubicBezTo>
                  <a:pt x="365" y="398"/>
                  <a:pt x="259" y="360"/>
                  <a:pt x="234" y="319"/>
                </a:cubicBezTo>
                <a:cubicBezTo>
                  <a:pt x="187" y="330"/>
                  <a:pt x="71" y="303"/>
                  <a:pt x="42" y="244"/>
                </a:cubicBezTo>
                <a:cubicBezTo>
                  <a:pt x="0" y="161"/>
                  <a:pt x="94" y="110"/>
                  <a:pt x="164" y="1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13" name="Freeform 1121"/>
          <p:cNvSpPr/>
          <p:nvPr/>
        </p:nvSpPr>
        <p:spPr bwMode="auto">
          <a:xfrm>
            <a:off x="2978051" y="2710313"/>
            <a:ext cx="925713" cy="753949"/>
          </a:xfrm>
          <a:custGeom>
            <a:avLst/>
            <a:gdLst>
              <a:gd name="T0" fmla="*/ 77 w 702"/>
              <a:gd name="T1" fmla="*/ 274 h 492"/>
              <a:gd name="T2" fmla="*/ 242 w 702"/>
              <a:gd name="T3" fmla="*/ 159 h 492"/>
              <a:gd name="T4" fmla="*/ 529 w 702"/>
              <a:gd name="T5" fmla="*/ 173 h 492"/>
              <a:gd name="T6" fmla="*/ 672 w 702"/>
              <a:gd name="T7" fmla="*/ 214 h 492"/>
              <a:gd name="T8" fmla="*/ 592 w 702"/>
              <a:gd name="T9" fmla="*/ 316 h 492"/>
              <a:gd name="T10" fmla="*/ 564 w 702"/>
              <a:gd name="T11" fmla="*/ 402 h 492"/>
              <a:gd name="T12" fmla="*/ 267 w 702"/>
              <a:gd name="T13" fmla="*/ 367 h 492"/>
              <a:gd name="T14" fmla="*/ 51 w 702"/>
              <a:gd name="T15" fmla="*/ 395 h 492"/>
              <a:gd name="T16" fmla="*/ 77 w 702"/>
              <a:gd name="T17" fmla="*/ 274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2" h="492">
                <a:moveTo>
                  <a:pt x="77" y="274"/>
                </a:moveTo>
                <a:cubicBezTo>
                  <a:pt x="13" y="167"/>
                  <a:pt x="145" y="66"/>
                  <a:pt x="242" y="159"/>
                </a:cubicBezTo>
                <a:cubicBezTo>
                  <a:pt x="274" y="0"/>
                  <a:pt x="515" y="6"/>
                  <a:pt x="529" y="173"/>
                </a:cubicBezTo>
                <a:cubicBezTo>
                  <a:pt x="527" y="147"/>
                  <a:pt x="639" y="140"/>
                  <a:pt x="672" y="214"/>
                </a:cubicBezTo>
                <a:cubicBezTo>
                  <a:pt x="702" y="280"/>
                  <a:pt x="662" y="333"/>
                  <a:pt x="592" y="316"/>
                </a:cubicBezTo>
                <a:cubicBezTo>
                  <a:pt x="593" y="348"/>
                  <a:pt x="584" y="378"/>
                  <a:pt x="564" y="402"/>
                </a:cubicBezTo>
                <a:cubicBezTo>
                  <a:pt x="490" y="492"/>
                  <a:pt x="327" y="451"/>
                  <a:pt x="267" y="367"/>
                </a:cubicBezTo>
                <a:cubicBezTo>
                  <a:pt x="218" y="402"/>
                  <a:pt x="102" y="432"/>
                  <a:pt x="51" y="395"/>
                </a:cubicBezTo>
                <a:cubicBezTo>
                  <a:pt x="0" y="359"/>
                  <a:pt x="21" y="281"/>
                  <a:pt x="77" y="274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4" name="Freeform 1122"/>
          <p:cNvSpPr/>
          <p:nvPr/>
        </p:nvSpPr>
        <p:spPr bwMode="auto">
          <a:xfrm>
            <a:off x="8884641" y="929764"/>
            <a:ext cx="490720" cy="318494"/>
          </a:xfrm>
          <a:custGeom>
            <a:avLst/>
            <a:gdLst>
              <a:gd name="T0" fmla="*/ 74 w 372"/>
              <a:gd name="T1" fmla="*/ 104 h 207"/>
              <a:gd name="T2" fmla="*/ 141 w 372"/>
              <a:gd name="T3" fmla="*/ 74 h 207"/>
              <a:gd name="T4" fmla="*/ 264 w 372"/>
              <a:gd name="T5" fmla="*/ 86 h 207"/>
              <a:gd name="T6" fmla="*/ 347 w 372"/>
              <a:gd name="T7" fmla="*/ 88 h 207"/>
              <a:gd name="T8" fmla="*/ 309 w 372"/>
              <a:gd name="T9" fmla="*/ 153 h 207"/>
              <a:gd name="T10" fmla="*/ 237 w 372"/>
              <a:gd name="T11" fmla="*/ 202 h 207"/>
              <a:gd name="T12" fmla="*/ 154 w 372"/>
              <a:gd name="T13" fmla="*/ 179 h 207"/>
              <a:gd name="T14" fmla="*/ 81 w 372"/>
              <a:gd name="T15" fmla="*/ 178 h 207"/>
              <a:gd name="T16" fmla="*/ 74 w 372"/>
              <a:gd name="T17" fmla="*/ 104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207">
                <a:moveTo>
                  <a:pt x="74" y="104"/>
                </a:moveTo>
                <a:cubicBezTo>
                  <a:pt x="71" y="64"/>
                  <a:pt x="114" y="45"/>
                  <a:pt x="141" y="74"/>
                </a:cubicBezTo>
                <a:cubicBezTo>
                  <a:pt x="153" y="0"/>
                  <a:pt x="253" y="23"/>
                  <a:pt x="264" y="86"/>
                </a:cubicBezTo>
                <a:cubicBezTo>
                  <a:pt x="279" y="65"/>
                  <a:pt x="320" y="54"/>
                  <a:pt x="347" y="88"/>
                </a:cubicBezTo>
                <a:cubicBezTo>
                  <a:pt x="372" y="120"/>
                  <a:pt x="352" y="165"/>
                  <a:pt x="309" y="153"/>
                </a:cubicBezTo>
                <a:cubicBezTo>
                  <a:pt x="299" y="186"/>
                  <a:pt x="270" y="199"/>
                  <a:pt x="237" y="202"/>
                </a:cubicBezTo>
                <a:cubicBezTo>
                  <a:pt x="179" y="207"/>
                  <a:pt x="154" y="179"/>
                  <a:pt x="154" y="179"/>
                </a:cubicBezTo>
                <a:cubicBezTo>
                  <a:pt x="154" y="179"/>
                  <a:pt x="109" y="181"/>
                  <a:pt x="81" y="178"/>
                </a:cubicBezTo>
                <a:cubicBezTo>
                  <a:pt x="0" y="167"/>
                  <a:pt x="18" y="66"/>
                  <a:pt x="74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05" name="文本框 2055"/>
          <p:cNvSpPr txBox="1"/>
          <p:nvPr/>
        </p:nvSpPr>
        <p:spPr>
          <a:xfrm>
            <a:off x="1781912" y="1901865"/>
            <a:ext cx="8170156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32172">
              <a:spcBef>
                <a:spcPct val="50000"/>
              </a:spcBef>
            </a:pP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Moân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: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Tieáng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Vieät</a:t>
            </a:r>
            <a:endParaRPr lang="en-US" altLang="zh-C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919" name="文本框 2054"/>
          <p:cNvSpPr txBox="1"/>
          <p:nvPr/>
        </p:nvSpPr>
        <p:spPr>
          <a:xfrm>
            <a:off x="2276031" y="350395"/>
            <a:ext cx="796591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32172">
              <a:spcBef>
                <a:spcPct val="50000"/>
              </a:spcBef>
            </a:pPr>
            <a:r>
              <a:rPr lang="en-US" altLang="zh-CN" sz="2800" dirty="0" err="1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Thöù</a:t>
            </a:r>
            <a:r>
              <a:rPr lang="en-US" altLang="zh-CN" sz="2800" dirty="0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…….</a:t>
            </a:r>
            <a:r>
              <a:rPr lang="en-US" altLang="zh-CN" sz="2800" dirty="0" err="1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ngaøy</a:t>
            </a:r>
            <a:r>
              <a:rPr lang="en-US" altLang="zh-CN" sz="2800" dirty="0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…….</a:t>
            </a:r>
            <a:r>
              <a:rPr lang="en-US" altLang="zh-CN" sz="2800" dirty="0" err="1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thaùng</a:t>
            </a:r>
            <a:r>
              <a:rPr lang="en-US" altLang="zh-CN" sz="2800" dirty="0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</a:t>
            </a:r>
            <a:r>
              <a:rPr lang="en-US" altLang="zh-CN" sz="2800" dirty="0" err="1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naêm</a:t>
            </a:r>
            <a:r>
              <a:rPr lang="en-US" altLang="zh-CN" sz="2800" dirty="0" smtClean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………</a:t>
            </a:r>
            <a:endParaRPr lang="zh-CN" altLang="en-US" sz="2800" dirty="0">
              <a:solidFill>
                <a:prstClr val="black"/>
              </a:solidFill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920" name="文本框 2054"/>
          <p:cNvSpPr txBox="1"/>
          <p:nvPr/>
        </p:nvSpPr>
        <p:spPr>
          <a:xfrm>
            <a:off x="6613401" y="6719323"/>
            <a:ext cx="558996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32172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Giaùo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vieân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32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0"/>
      <p:bldP spid="919" grpId="0"/>
      <p:bldP spid="9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50" y="2712225"/>
            <a:ext cx="2857500" cy="2647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8" y="-30976"/>
            <a:ext cx="11188336" cy="6293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5657" y="6478488"/>
            <a:ext cx="4209497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smtClean="0">
                <a:ln/>
                <a:latin typeface="VNI-Avo" pitchFamily="2" charset="0"/>
              </a:rPr>
              <a:t>Ñeâm khuya</a:t>
            </a:r>
            <a:endParaRPr lang="en-US" sz="5400" b="1" dirty="0">
              <a:ln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88" y="30796"/>
            <a:ext cx="12286575" cy="5583596"/>
          </a:xfrm>
        </p:spPr>
      </p:pic>
      <p:sp>
        <p:nvSpPr>
          <p:cNvPr id="7" name="Rectangle 6"/>
          <p:cNvSpPr/>
          <p:nvPr/>
        </p:nvSpPr>
        <p:spPr>
          <a:xfrm>
            <a:off x="3421878" y="5686400"/>
            <a:ext cx="4770548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smtClean="0">
                <a:ln/>
                <a:latin typeface="VNI-Avo" pitchFamily="2" charset="0"/>
              </a:rPr>
              <a:t>Giaáy pô-luya</a:t>
            </a:r>
            <a:endParaRPr lang="en-US" sz="5400" b="1" dirty="0">
              <a:ln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4" y="147899"/>
            <a:ext cx="6192688" cy="4727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36" y="243498"/>
            <a:ext cx="5040560" cy="4536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7296" y="5614392"/>
            <a:ext cx="5179314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smtClean="0">
                <a:ln/>
                <a:latin typeface="VNI-Avo" pitchFamily="2" charset="0"/>
              </a:rPr>
              <a:t>Pheùc-mô-tuya</a:t>
            </a:r>
            <a:endParaRPr lang="en-US" sz="5400" b="1" dirty="0">
              <a:ln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17135" r="2978" b="43038"/>
          <a:stretch/>
        </p:blipFill>
        <p:spPr>
          <a:xfrm>
            <a:off x="2271192" y="0"/>
            <a:ext cx="7056784" cy="496632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54968" y="4894312"/>
            <a:ext cx="11479944" cy="330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5649" y="5686400"/>
            <a:ext cx="108815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FF0000"/>
                </a:solidFill>
                <a:latin typeface="HP001 4 hàng" pitchFamily="34" charset="0"/>
              </a:rPr>
              <a:t>Hôm nay trời nắng to. Mẹ dặn em đi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/>
              </a:rPr>
              <a:t>ra</a:t>
            </a:r>
            <a:endParaRPr lang="en-US" sz="4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680" y="6694512"/>
            <a:ext cx="108815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FF0000"/>
                </a:solidFill>
                <a:latin typeface="HP001 4 hàng" pitchFamily="34" charset="0"/>
              </a:rPr>
              <a:t>ng</a:t>
            </a:r>
            <a:r>
              <a:rPr lang="en-US" sz="4400" b="1" dirty="0">
                <a:solidFill>
                  <a:srgbClr val="FF0000"/>
                </a:solidFill>
                <a:latin typeface="HP001 4 hàng"/>
              </a:rPr>
              <a:t>o</a:t>
            </a:r>
            <a:r>
              <a:rPr lang="vi-VN" sz="4400" b="1" dirty="0" smtClean="0">
                <a:solidFill>
                  <a:srgbClr val="FF0000"/>
                </a:solidFill>
                <a:latin typeface="HP001 4 hàng" pitchFamily="34" charset="0"/>
              </a:rPr>
              <a:t>ài nhớ đội mũ.</a:t>
            </a:r>
            <a:endParaRPr lang="en-US" sz="4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0" y="-1"/>
            <a:ext cx="11783800" cy="78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8"/>
            <a:ext cx="11887200" cy="77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" y="20778"/>
            <a:ext cx="11917380" cy="7751622"/>
          </a:xfrm>
        </p:spPr>
      </p:pic>
    </p:spTree>
    <p:extLst>
      <p:ext uri="{BB962C8B-B14F-4D97-AF65-F5344CB8AC3E}">
        <p14:creationId xmlns:p14="http://schemas.microsoft.com/office/powerpoint/2010/main" val="27936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0" y="19689"/>
            <a:ext cx="11893770" cy="7855211"/>
          </a:xfrm>
        </p:spPr>
      </p:pic>
    </p:spTree>
    <p:extLst>
      <p:ext uri="{BB962C8B-B14F-4D97-AF65-F5344CB8AC3E}">
        <p14:creationId xmlns:p14="http://schemas.microsoft.com/office/powerpoint/2010/main" val="6412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" y="-1"/>
            <a:ext cx="11887130" cy="7772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58463" y="2315264"/>
            <a:ext cx="13004194" cy="258564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/>
            <a:r>
              <a:rPr lang="en-US" sz="8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56280"/>
            <a:r>
              <a:rPr lang="en-US" sz="8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3" y="2515081"/>
            <a:ext cx="4598742" cy="40001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896" y="4713009"/>
            <a:ext cx="3093089" cy="3250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046" y="376845"/>
            <a:ext cx="8210956" cy="78140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80" y="413604"/>
            <a:ext cx="3553046" cy="36709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946789" y="3398764"/>
            <a:ext cx="4587805" cy="1970095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/>
            <a:r>
              <a:rPr lang="en-US" sz="6600" b="1" smtClean="0">
                <a:ln/>
                <a:solidFill>
                  <a:srgbClr val="FF0000"/>
                </a:solidFill>
                <a:latin typeface="VNI-Avo" pitchFamily="2" charset="0"/>
              </a:rPr>
              <a:t>Thöïc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haønh</a:t>
            </a:r>
            <a:endParaRPr lang="en-US" sz="6600" b="1" dirty="0" smtClean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956280"/>
            <a:r>
              <a:rPr lang="en-US" sz="5400" b="1" smtClean="0">
                <a:ln/>
                <a:solidFill>
                  <a:srgbClr val="FF0000"/>
                </a:solidFill>
                <a:latin typeface="VNI-Avo" pitchFamily="2" charset="0"/>
              </a:rPr>
              <a:t>VBT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346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Hát Con Chuồn Chuồn ♫ Nhạc Thiếu Nhi Vui Nhộ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887200" cy="7558608"/>
          </a:xfrm>
        </p:spPr>
      </p:pic>
    </p:spTree>
    <p:extLst>
      <p:ext uri="{BB962C8B-B14F-4D97-AF65-F5344CB8AC3E}">
        <p14:creationId xmlns:p14="http://schemas.microsoft.com/office/powerpoint/2010/main" val="83521000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3"/>
            <a:ext cx="11932678" cy="7760187"/>
          </a:xfrm>
        </p:spPr>
      </p:pic>
    </p:spTree>
    <p:extLst>
      <p:ext uri="{BB962C8B-B14F-4D97-AF65-F5344CB8AC3E}">
        <p14:creationId xmlns:p14="http://schemas.microsoft.com/office/powerpoint/2010/main" val="2354458886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"/>
            <a:ext cx="11887200" cy="7882465"/>
          </a:xfrm>
        </p:spPr>
      </p:pic>
    </p:spTree>
    <p:extLst>
      <p:ext uri="{BB962C8B-B14F-4D97-AF65-F5344CB8AC3E}">
        <p14:creationId xmlns:p14="http://schemas.microsoft.com/office/powerpoint/2010/main" val="3087694360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" y="21503"/>
            <a:ext cx="11865532" cy="7725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" y="0"/>
            <a:ext cx="11884842" cy="77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78618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1" y="132183"/>
            <a:ext cx="701418" cy="54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1" t="20308" r="9991" b="55076"/>
          <a:stretch/>
        </p:blipFill>
        <p:spPr>
          <a:xfrm>
            <a:off x="45757" y="22780"/>
            <a:ext cx="11731573" cy="63116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9571" y="5197992"/>
            <a:ext cx="10109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7030A0"/>
                </a:solidFill>
                <a:latin typeface="HP001 4 hàng" pitchFamily="34" charset="0"/>
              </a:rPr>
              <a:t>Từ chỉ con vật : </a:t>
            </a:r>
            <a:r>
              <a:rPr lang="vi-VN" sz="4000" b="1" dirty="0" smtClean="0">
                <a:solidFill>
                  <a:srgbClr val="FF0000"/>
                </a:solidFill>
                <a:latin typeface="HP001 4 hàng" pitchFamily="34" charset="0"/>
              </a:rPr>
              <a:t>chuồn chuồn, ếch</a:t>
            </a:r>
            <a:endParaRPr lang="en-US" sz="4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40604" r="9991" b="55076"/>
          <a:stretch/>
        </p:blipFill>
        <p:spPr>
          <a:xfrm>
            <a:off x="778272" y="6196906"/>
            <a:ext cx="11030156" cy="11077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9570" y="6177226"/>
            <a:ext cx="10109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7030A0"/>
                </a:solidFill>
                <a:latin typeface="HP001 4 hàng" pitchFamily="34" charset="0"/>
              </a:rPr>
              <a:t>Từ chỉ thời tiết: </a:t>
            </a:r>
            <a:r>
              <a:rPr lang="vi-VN" sz="4000" b="1" dirty="0" smtClean="0">
                <a:solidFill>
                  <a:srgbClr val="FF0000"/>
                </a:solidFill>
                <a:latin typeface="HP001 4 hàng" pitchFamily="34" charset="0"/>
              </a:rPr>
              <a:t>nắng, mưa</a:t>
            </a:r>
            <a:endParaRPr lang="en-US" sz="4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45" y="19420"/>
            <a:ext cx="10577975" cy="6984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Đặt</a:t>
            </a:r>
            <a:r>
              <a:rPr kumimoji="0" lang="vi-VN" sz="3600" b="1" i="0" u="none" strike="noStrike" kern="0" cap="none" spc="0" normalizeH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câu với từ ngữ em đã tìm được.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105203" y="1797968"/>
            <a:ext cx="11479944" cy="330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854621" y="2662064"/>
            <a:ext cx="10881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latin typeface="HP001 4 hàng" pitchFamily="34" charset="0"/>
              </a:rPr>
              <a:t>Con chuồn chuồn đậu trên cành cây.</a:t>
            </a:r>
            <a:endParaRPr lang="en-US" sz="4000" b="1" dirty="0"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621" y="3670176"/>
            <a:ext cx="10881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latin typeface="HP001 4 hàng" pitchFamily="34" charset="0"/>
              </a:rPr>
              <a:t>Hôm nay trời mưa to.</a:t>
            </a:r>
            <a:endParaRPr lang="en-US" sz="40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6976" y="213792"/>
            <a:ext cx="10577975" cy="6984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vi-VN" sz="4400" b="1" kern="0">
                <a:solidFill>
                  <a:srgbClr val="3333FF"/>
                </a:solidFill>
                <a:latin typeface="Times New Roman"/>
              </a:rPr>
              <a:t>3</a:t>
            </a:r>
            <a:r>
              <a:rPr lang="vi-VN" sz="4400" b="1" kern="0" smtClean="0">
                <a:solidFill>
                  <a:srgbClr val="3333FF"/>
                </a:solidFill>
                <a:latin typeface="Times New Roman"/>
              </a:rPr>
              <a:t>: Gạch dưới tiếng có chứa vần </a:t>
            </a:r>
            <a:r>
              <a:rPr lang="vi-VN" sz="4400" b="1" kern="0" smtClean="0">
                <a:solidFill>
                  <a:srgbClr val="FF0000"/>
                </a:solidFill>
                <a:latin typeface="Times New Roman"/>
              </a:rPr>
              <a:t>uya</a:t>
            </a:r>
            <a:endParaRPr lang="en-US" sz="4400" kern="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1679" y="1673466"/>
            <a:ext cx="4770548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smtClean="0">
                <a:ln/>
                <a:latin typeface="VNI-Avo" pitchFamily="2" charset="0"/>
              </a:rPr>
              <a:t>Giaáy pô-luya</a:t>
            </a:r>
            <a:endParaRPr lang="en-US" sz="5400" b="1" dirty="0">
              <a:ln/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1214" y="3655240"/>
            <a:ext cx="4209497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smtClean="0">
                <a:ln/>
                <a:latin typeface="VNI-Avo" pitchFamily="2" charset="0"/>
              </a:rPr>
              <a:t>Ñeâm khuya</a:t>
            </a:r>
            <a:endParaRPr lang="en-US" sz="5400" b="1" dirty="0">
              <a:ln/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7296" y="5344688"/>
            <a:ext cx="5179314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smtClean="0">
                <a:ln/>
                <a:latin typeface="VNI-Avo" pitchFamily="2" charset="0"/>
              </a:rPr>
              <a:t>Pheùc-mô-tuya</a:t>
            </a:r>
            <a:endParaRPr lang="en-US" sz="5400" b="1" dirty="0">
              <a:ln/>
              <a:latin typeface="VNI-Avo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3759" y="2627898"/>
            <a:ext cx="1722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43560" y="4609672"/>
            <a:ext cx="208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23759" y="6299120"/>
            <a:ext cx="1658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2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489605&quot;&gt;&lt;object type=&quot;3&quot; unique_id=&quot;489610&quot;&gt;&lt;property id=&quot;20148&quot; value=&quot;5&quot;/&gt;&lt;property id=&quot;20300&quot; value=&quot;Slide 7&quot;/&gt;&lt;property id=&quot;20307&quot; value=&quot;261&quot;/&gt;&lt;/object&gt;&lt;object type=&quot;3&quot; unique_id=&quot;489611&quot;&gt;&lt;property id=&quot;20148&quot; value=&quot;5&quot;/&gt;&lt;property id=&quot;20300&quot; value=&quot;Slide 8&quot;/&gt;&lt;property id=&quot;20307&quot; value=&quot;257&quot;/&gt;&lt;/object&gt;&lt;object type=&quot;3&quot; unique_id=&quot;489661&quot;&gt;&lt;property id=&quot;20148&quot; value=&quot;5&quot;/&gt;&lt;property id=&quot;20300&quot; value=&quot;Slide 2&quot;/&gt;&lt;property id=&quot;20307&quot; value=&quot;264&quot;/&gt;&lt;/object&gt;&lt;object type=&quot;3&quot; unique_id=&quot;489726&quot;&gt;&lt;property id=&quot;20148&quot; value=&quot;5&quot;/&gt;&lt;property id=&quot;20300&quot; value=&quot;Slide 18&quot;/&gt;&lt;property id=&quot;20307&quot; value=&quot;267&quot;/&gt;&lt;/object&gt;&lt;object type=&quot;3&quot; unique_id=&quot;489816&quot;&gt;&lt;property id=&quot;20148&quot; value=&quot;5&quot;/&gt;&lt;property id=&quot;20300&quot; value=&quot;Slide 1&quot;/&gt;&lt;property id=&quot;20307&quot; value=&quot;268&quot;/&gt;&lt;/object&gt;&lt;object type=&quot;3&quot; unique_id=&quot;503008&quot;&gt;&lt;property id=&quot;20148&quot; value=&quot;5&quot;/&gt;&lt;property id=&quot;20300&quot; value=&quot;Slide 9&quot;/&gt;&lt;property id=&quot;20307&quot; value=&quot;278&quot;/&gt;&lt;/object&gt;&lt;object type=&quot;3&quot; unique_id=&quot;503253&quot;&gt;&lt;property id=&quot;20148&quot; value=&quot;5&quot;/&gt;&lt;property id=&quot;20300&quot; value=&quot;Slide 13&quot;/&gt;&lt;property id=&quot;20307&quot; value=&quot;279&quot;/&gt;&lt;/object&gt;&lt;object type=&quot;3&quot; unique_id=&quot;503354&quot;&gt;&lt;property id=&quot;20148&quot; value=&quot;5&quot;/&gt;&lt;property id=&quot;20300&quot; value=&quot;Slide 10&quot;/&gt;&lt;property id=&quot;20307&quot; value=&quot;280&quot;/&gt;&lt;/object&gt;&lt;object type=&quot;3&quot; unique_id=&quot;503355&quot;&gt;&lt;property id=&quot;20148&quot; value=&quot;5&quot;/&gt;&lt;property id=&quot;20300&quot; value=&quot;Slide 11&quot;/&gt;&lt;property id=&quot;20307&quot; value=&quot;281&quot;/&gt;&lt;/object&gt;&lt;object type=&quot;3&quot; unique_id=&quot;503356&quot;&gt;&lt;property id=&quot;20148&quot; value=&quot;5&quot;/&gt;&lt;property id=&quot;20300&quot; value=&quot;Slide 12&quot;/&gt;&lt;property id=&quot;20307&quot; value=&quot;282&quot;/&gt;&lt;/object&gt;&lt;object type=&quot;3&quot; unique_id=&quot;503429&quot;&gt;&lt;property id=&quot;20148&quot; value=&quot;5&quot;/&gt;&lt;property id=&quot;20300&quot; value=&quot;Slide 14&quot;/&gt;&lt;property id=&quot;20307&quot; value=&quot;283&quot;/&gt;&lt;/object&gt;&lt;object type=&quot;3&quot; unique_id=&quot;503430&quot;&gt;&lt;property id=&quot;20148&quot; value=&quot;5&quot;/&gt;&lt;property id=&quot;20300&quot; value=&quot;Slide 15&quot;/&gt;&lt;property id=&quot;20307&quot; value=&quot;284&quot;/&gt;&lt;/object&gt;&lt;object type=&quot;3&quot; unique_id=&quot;503473&quot;&gt;&lt;property id=&quot;20148&quot; value=&quot;5&quot;/&gt;&lt;property id=&quot;20300&quot; value=&quot;Slide 16&quot;/&gt;&lt;property id=&quot;20307&quot; value=&quot;285&quot;/&gt;&lt;/object&gt;&lt;object type=&quot;3&quot; unique_id=&quot;503519&quot;&gt;&lt;property id=&quot;20148&quot; value=&quot;5&quot;/&gt;&lt;property id=&quot;20300&quot; value=&quot;Slide 17&quot;/&gt;&lt;property id=&quot;20307&quot; value=&quot;286&quot;/&gt;&lt;/object&gt;&lt;object type=&quot;3&quot; unique_id=&quot;503600&quot;&gt;&lt;property id=&quot;20148&quot; value=&quot;5&quot;/&gt;&lt;property id=&quot;20300&quot; value=&quot;Slide 3&quot;/&gt;&lt;property id=&quot;20307&quot; value=&quot;287&quot;/&gt;&lt;/object&gt;&lt;object type=&quot;3&quot; unique_id=&quot;503669&quot;&gt;&lt;property id=&quot;20148&quot; value=&quot;5&quot;/&gt;&lt;property id=&quot;20300&quot; value=&quot;Slide 4&quot;/&gt;&lt;property id=&quot;20307&quot; value=&quot;288&quot;/&gt;&lt;/object&gt;&lt;object type=&quot;3&quot; unique_id=&quot;503670&quot;&gt;&lt;property id=&quot;20148&quot; value=&quot;5&quot;/&gt;&lt;property id=&quot;20300&quot; value=&quot;Slide 5&quot;/&gt;&lt;property id=&quot;20307&quot; value=&quot;289&quot;/&gt;&lt;/object&gt;&lt;object type=&quot;3&quot; unique_id=&quot;503728&quot;&gt;&lt;property id=&quot;20148&quot; value=&quot;5&quot;/&gt;&lt;property id=&quot;20300&quot; value=&quot;Slide 6&quot;/&gt;&lt;property id=&quot;20307&quot; value=&quot;290&quot;/&gt;&lt;/object&gt;&lt;/object&gt;&lt;object type=&quot;8&quot; unique_id=&quot;48961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123</Words>
  <Application>Microsoft Office PowerPoint</Application>
  <PresentationFormat>Custom</PresentationFormat>
  <Paragraphs>24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等线</vt:lpstr>
      <vt:lpstr>等线 Light</vt:lpstr>
      <vt:lpstr>HP001 4 hàng</vt:lpstr>
      <vt:lpstr>黑体</vt:lpstr>
      <vt:lpstr>Times New Roman</vt:lpstr>
      <vt:lpstr>VNI-Avo</vt:lpstr>
      <vt:lpstr>Office Theme</vt:lpstr>
      <vt:lpstr>自定义设计方案</vt:lpstr>
      <vt:lpstr>1_默认设计模板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chi minh</cp:lastModifiedBy>
  <cp:revision>64</cp:revision>
  <dcterms:created xsi:type="dcterms:W3CDTF">2021-01-14T05:35:08Z</dcterms:created>
  <dcterms:modified xsi:type="dcterms:W3CDTF">2022-02-10T13:18:33Z</dcterms:modified>
</cp:coreProperties>
</file>