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9" r:id="rId3"/>
    <p:sldMasterId id="2147483703" r:id="rId4"/>
  </p:sldMasterIdLst>
  <p:notesMasterIdLst>
    <p:notesMasterId r:id="rId25"/>
  </p:notesMasterIdLst>
  <p:sldIdLst>
    <p:sldId id="361" r:id="rId5"/>
    <p:sldId id="362" r:id="rId6"/>
    <p:sldId id="369" r:id="rId7"/>
    <p:sldId id="372" r:id="rId8"/>
    <p:sldId id="259" r:id="rId9"/>
    <p:sldId id="292" r:id="rId10"/>
    <p:sldId id="4414" r:id="rId11"/>
    <p:sldId id="713" r:id="rId12"/>
    <p:sldId id="4413" r:id="rId13"/>
    <p:sldId id="416" r:id="rId14"/>
    <p:sldId id="4415" r:id="rId15"/>
    <p:sldId id="4417" r:id="rId16"/>
    <p:sldId id="4416" r:id="rId17"/>
    <p:sldId id="4418" r:id="rId18"/>
    <p:sldId id="4419" r:id="rId19"/>
    <p:sldId id="385" r:id="rId20"/>
    <p:sldId id="395" r:id="rId21"/>
    <p:sldId id="425" r:id="rId22"/>
    <p:sldId id="283" r:id="rId23"/>
    <p:sldId id="441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5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8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5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6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2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8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7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14/02/2024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6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4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2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4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04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5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84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5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3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3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04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1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3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6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0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2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5182457-614A-470A-BC58-4787A06BC8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96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851765" y="431834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471" y="1705429"/>
            <a:ext cx="9021059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524</Words>
  <Application>Microsoft Office PowerPoint</Application>
  <PresentationFormat>Widescreen</PresentationFormat>
  <Paragraphs>50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DFPOP1-W9</vt:lpstr>
      <vt:lpstr>印品黑体</vt:lpstr>
      <vt:lpstr>字魂59号-创粗黑</vt:lpstr>
      <vt:lpstr>Arial</vt:lpstr>
      <vt:lpstr>Calibri</vt:lpstr>
      <vt:lpstr>Calibri Light</vt:lpstr>
      <vt:lpstr>Cambria</vt:lpstr>
      <vt:lpstr>LNTH-Hoa Nho LNTH</vt:lpstr>
      <vt:lpstr>UTM Rockwell</vt:lpstr>
      <vt:lpstr>Custom Design</vt:lpstr>
      <vt:lpstr>千图网海量PPT模板www.58pic.com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2024-01-24T02:23:00Z</dcterms:created>
  <dcterms:modified xsi:type="dcterms:W3CDTF">2024-02-14T12:10:01Z</dcterms:modified>
</cp:coreProperties>
</file>