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515" r:id="rId2"/>
    <p:sldId id="466" r:id="rId3"/>
    <p:sldId id="524" r:id="rId4"/>
    <p:sldId id="471" r:id="rId5"/>
    <p:sldId id="535" r:id="rId6"/>
    <p:sldId id="472" r:id="rId7"/>
    <p:sldId id="536" r:id="rId8"/>
    <p:sldId id="485" r:id="rId9"/>
    <p:sldId id="506" r:id="rId10"/>
    <p:sldId id="540" r:id="rId11"/>
    <p:sldId id="542" r:id="rId12"/>
    <p:sldId id="543" r:id="rId13"/>
    <p:sldId id="544" r:id="rId14"/>
    <p:sldId id="546" r:id="rId15"/>
    <p:sldId id="547" r:id="rId16"/>
    <p:sldId id="530" r:id="rId17"/>
    <p:sldId id="53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t>2/10/2022</a:t>
            </a:fld>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2033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C6A0C5-A58D-497D-87A0-F926B583C1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57672-735A-48CF-B4BE-6D36071204BD}"/>
              </a:ext>
            </a:extLst>
          </p:cNvPr>
          <p:cNvSpPr>
            <a:spLocks noGrp="1"/>
          </p:cNvSpPr>
          <p:nvPr>
            <p:ph type="dt" sz="half" idx="10"/>
          </p:nvPr>
        </p:nvSpPr>
        <p:spPr/>
        <p:txBody>
          <a:bodyPr/>
          <a:lstStyle/>
          <a:p>
            <a:fld id="{FE1C8935-5503-46B3-AA64-FDD06962785D}" type="datetimeFigureOut">
              <a:rPr lang="en-US" smtClean="0"/>
              <a:t>2/10/2022</a:t>
            </a:fld>
            <a:endParaRPr lang="en-US"/>
          </a:p>
        </p:txBody>
      </p:sp>
      <p:sp>
        <p:nvSpPr>
          <p:cNvPr id="5" name="Footer Placeholder 4">
            <a:extLst>
              <a:ext uri="{FF2B5EF4-FFF2-40B4-BE49-F238E27FC236}">
                <a16:creationId xmlns:a16="http://schemas.microsoft.com/office/drawing/2014/main" id="{8FE929CE-D546-45E7-9512-43EAA33AD8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B64245-321E-4D0A-977E-D09E6120CE57}"/>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912739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AE678F-A982-4A11-B6D5-E4EA8E0CA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Vertical Title 1">
            <a:extLst>
              <a:ext uri="{FF2B5EF4-FFF2-40B4-BE49-F238E27FC236}">
                <a16:creationId xmlns:a16="http://schemas.microsoft.com/office/drawing/2014/main" id="{9401CF19-F0A5-4049-B00B-5887BAD1E9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CFEB78-67CD-4D61-A945-C99A96A6C12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C5EB8-55E4-40D3-9444-A75EEE310818}"/>
              </a:ext>
            </a:extLst>
          </p:cNvPr>
          <p:cNvSpPr>
            <a:spLocks noGrp="1"/>
          </p:cNvSpPr>
          <p:nvPr>
            <p:ph type="dt" sz="half" idx="10"/>
          </p:nvPr>
        </p:nvSpPr>
        <p:spPr/>
        <p:txBody>
          <a:bodyPr/>
          <a:lstStyle/>
          <a:p>
            <a:fld id="{FE1C8935-5503-46B3-AA64-FDD06962785D}" type="datetimeFigureOut">
              <a:rPr lang="en-US" smtClean="0"/>
              <a:t>2/10/2022</a:t>
            </a:fld>
            <a:endParaRPr lang="en-US"/>
          </a:p>
        </p:txBody>
      </p:sp>
      <p:sp>
        <p:nvSpPr>
          <p:cNvPr id="5" name="Footer Placeholder 4">
            <a:extLst>
              <a:ext uri="{FF2B5EF4-FFF2-40B4-BE49-F238E27FC236}">
                <a16:creationId xmlns:a16="http://schemas.microsoft.com/office/drawing/2014/main" id="{5C24AE4C-470C-4596-927E-BEBE02463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48276C-9A0E-4BF6-88D9-D4C27235EE16}"/>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506985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49D5-D9AD-4ACB-B6FF-2DAC3709B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4FFB89-B9BD-4AE7-AEE1-E3D3BB9C4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55F649-BCD4-4DF4-9D3A-5A1788C1E30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077461-4DD8-41EB-BB6D-74D8AE1E75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9960BD7-E350-4338-AE4E-097AA1748BE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C91111-8CC6-49E8-AFF4-460D7AA5C404}"/>
              </a:ext>
            </a:extLst>
          </p:cNvPr>
          <p:cNvSpPr>
            <a:spLocks noGrp="1"/>
          </p:cNvSpPr>
          <p:nvPr>
            <p:ph type="dt" sz="half" idx="10"/>
          </p:nvPr>
        </p:nvSpPr>
        <p:spPr/>
        <p:txBody>
          <a:bodyPr/>
          <a:lstStyle/>
          <a:p>
            <a:fld id="{FE1C8935-5503-46B3-AA64-FDD06962785D}" type="datetimeFigureOut">
              <a:rPr lang="en-US" smtClean="0"/>
              <a:t>2/10/2022</a:t>
            </a:fld>
            <a:endParaRPr lang="en-US"/>
          </a:p>
        </p:txBody>
      </p:sp>
      <p:sp>
        <p:nvSpPr>
          <p:cNvPr id="8" name="Footer Placeholder 7">
            <a:extLst>
              <a:ext uri="{FF2B5EF4-FFF2-40B4-BE49-F238E27FC236}">
                <a16:creationId xmlns:a16="http://schemas.microsoft.com/office/drawing/2014/main" id="{AEB47E37-C210-4655-8E14-302E21E832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8A9EA-D7E5-4BBD-AB42-C9A78E6B6603}"/>
              </a:ext>
            </a:extLst>
          </p:cNvPr>
          <p:cNvSpPr>
            <a:spLocks noGrp="1"/>
          </p:cNvSpPr>
          <p:nvPr>
            <p:ph type="sldNum" sz="quarter" idx="12"/>
          </p:nvPr>
        </p:nvSpPr>
        <p:spPr/>
        <p:txBody>
          <a:bodyPr/>
          <a:lstStyle/>
          <a:p>
            <a:fld id="{9306B73E-E889-4101-943F-C932486AC50A}" type="slidenum">
              <a:rPr lang="en-US" smtClean="0"/>
              <a:t>‹#›</a:t>
            </a:fld>
            <a:endParaRPr lang="en-US"/>
          </a:p>
        </p:txBody>
      </p:sp>
      <p:pic>
        <p:nvPicPr>
          <p:cNvPr id="11" name="Picture 10">
            <a:extLst>
              <a:ext uri="{FF2B5EF4-FFF2-40B4-BE49-F238E27FC236}">
                <a16:creationId xmlns:a16="http://schemas.microsoft.com/office/drawing/2014/main"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600638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2/10/2022</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386735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2/10/2022</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9536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8487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0" y="0"/>
            <a:ext cx="12191999" cy="6863803"/>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t>2/10/2022</a:t>
            </a:fld>
            <a:endParaRPr lang="en-US"/>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312655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23DC4F-F04B-4EF7-855D-738F4446DC45}"/>
              </a:ext>
            </a:extLst>
          </p:cNvPr>
          <p:cNvSpPr>
            <a:spLocks noGrp="1"/>
          </p:cNvSpPr>
          <p:nvPr>
            <p:ph type="dt" sz="half" idx="10"/>
          </p:nvPr>
        </p:nvSpPr>
        <p:spPr/>
        <p:txBody>
          <a:bodyPr/>
          <a:lstStyle/>
          <a:p>
            <a:fld id="{FE1C8935-5503-46B3-AA64-FDD06962785D}" type="datetimeFigureOut">
              <a:rPr lang="en-US" smtClean="0"/>
              <a:t>2/10/2022</a:t>
            </a:fld>
            <a:endParaRPr lang="en-US"/>
          </a:p>
        </p:txBody>
      </p:sp>
      <p:sp>
        <p:nvSpPr>
          <p:cNvPr id="4" name="Footer Placeholder 3">
            <a:extLst>
              <a:ext uri="{FF2B5EF4-FFF2-40B4-BE49-F238E27FC236}">
                <a16:creationId xmlns:a16="http://schemas.microsoft.com/office/drawing/2014/main" id="{8E48651F-A381-4808-8187-C91BA00346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A18D3B-4ACD-4E73-89EB-965186A195BA}"/>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652575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t>2/10/2022</a:t>
            </a:fld>
            <a:endParaRPr lang="en-US"/>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1696856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524DFA-13F6-43C0-9053-95A339ACE8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573A6E64-5B43-4BA6-8890-55DEB65FE3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379167-2151-44FC-BF25-DFD27049F4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6E8D4D-9575-44FE-80EF-A5E5D37744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0DF73A-77BC-4174-B01E-823EE96F1BD2}"/>
              </a:ext>
            </a:extLst>
          </p:cNvPr>
          <p:cNvSpPr>
            <a:spLocks noGrp="1"/>
          </p:cNvSpPr>
          <p:nvPr>
            <p:ph type="dt" sz="half" idx="10"/>
          </p:nvPr>
        </p:nvSpPr>
        <p:spPr/>
        <p:txBody>
          <a:bodyPr/>
          <a:lstStyle/>
          <a:p>
            <a:fld id="{FE1C8935-5503-46B3-AA64-FDD06962785D}" type="datetimeFigureOut">
              <a:rPr lang="en-US" smtClean="0"/>
              <a:t>2/10/2022</a:t>
            </a:fld>
            <a:endParaRPr lang="en-US"/>
          </a:p>
        </p:txBody>
      </p:sp>
      <p:sp>
        <p:nvSpPr>
          <p:cNvPr id="6" name="Footer Placeholder 5">
            <a:extLst>
              <a:ext uri="{FF2B5EF4-FFF2-40B4-BE49-F238E27FC236}">
                <a16:creationId xmlns:a16="http://schemas.microsoft.com/office/drawing/2014/main" id="{5488BB73-AA98-40B8-86A0-7E9FF8C49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71948-3005-4AD2-A429-FBDF9FC90BB0}"/>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1153561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CD88A7-8EBB-43E1-AB26-941303AA58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CEDBF4CA-4B3B-47DC-AC91-7CC00B696E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4900BA-A396-46B0-A22B-E6A8AD387D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F30CA7-1F4D-40C1-9A6A-040327EAE2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11032F2-F618-4746-9BAE-D6D1CB3D4F36}"/>
              </a:ext>
            </a:extLst>
          </p:cNvPr>
          <p:cNvSpPr>
            <a:spLocks noGrp="1"/>
          </p:cNvSpPr>
          <p:nvPr>
            <p:ph type="dt" sz="half" idx="10"/>
          </p:nvPr>
        </p:nvSpPr>
        <p:spPr/>
        <p:txBody>
          <a:bodyPr/>
          <a:lstStyle/>
          <a:p>
            <a:fld id="{FE1C8935-5503-46B3-AA64-FDD06962785D}" type="datetimeFigureOut">
              <a:rPr lang="en-US" smtClean="0"/>
              <a:t>2/10/2022</a:t>
            </a:fld>
            <a:endParaRPr lang="en-US"/>
          </a:p>
        </p:txBody>
      </p:sp>
      <p:sp>
        <p:nvSpPr>
          <p:cNvPr id="6" name="Footer Placeholder 5">
            <a:extLst>
              <a:ext uri="{FF2B5EF4-FFF2-40B4-BE49-F238E27FC236}">
                <a16:creationId xmlns:a16="http://schemas.microsoft.com/office/drawing/2014/main" id="{652D1357-92FD-4B75-BF6D-B58B306994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FC0E1B-A2C9-4098-AFC0-7ED63619D901}"/>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11819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t>2/10/2022</a:t>
            </a:fld>
            <a:endParaRPr lang="en-US"/>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25645150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7.xml"/><Relationship Id="rId7" Type="http://schemas.microsoft.com/office/2007/relationships/hdphoto" Target="../media/hdphoto3.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5" Type="http://schemas.openxmlformats.org/officeDocument/2006/relationships/slide" Target="slide1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13.xml"/><Relationship Id="rId3" Type="http://schemas.microsoft.com/office/2007/relationships/media" Target="../media/media4.mp3"/><Relationship Id="rId7" Type="http://schemas.openxmlformats.org/officeDocument/2006/relationships/image" Target="../media/image20.png"/><Relationship Id="rId12" Type="http://schemas.openxmlformats.org/officeDocument/2006/relationships/image" Target="../media/image2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9.png"/><Relationship Id="rId11" Type="http://schemas.microsoft.com/office/2007/relationships/hdphoto" Target="../media/hdphoto5.wdp"/><Relationship Id="rId5" Type="http://schemas.openxmlformats.org/officeDocument/2006/relationships/slideLayout" Target="../slideLayouts/slideLayout7.xml"/><Relationship Id="rId15" Type="http://schemas.microsoft.com/office/2007/relationships/hdphoto" Target="../media/hdphoto3.wdp"/><Relationship Id="rId10" Type="http://schemas.openxmlformats.org/officeDocument/2006/relationships/image" Target="../media/image22.png"/><Relationship Id="rId4" Type="http://schemas.openxmlformats.org/officeDocument/2006/relationships/audio" Target="../media/media4.mp3"/><Relationship Id="rId9" Type="http://schemas.openxmlformats.org/officeDocument/2006/relationships/image" Target="../media/image21.png"/><Relationship Id="rId1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14.xml"/><Relationship Id="rId3" Type="http://schemas.microsoft.com/office/2007/relationships/media" Target="../media/media4.mp3"/><Relationship Id="rId7" Type="http://schemas.openxmlformats.org/officeDocument/2006/relationships/image" Target="../media/image20.png"/><Relationship Id="rId12" Type="http://schemas.openxmlformats.org/officeDocument/2006/relationships/image" Target="../media/image2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4.png"/><Relationship Id="rId11" Type="http://schemas.microsoft.com/office/2007/relationships/hdphoto" Target="../media/hdphoto5.wdp"/><Relationship Id="rId5" Type="http://schemas.openxmlformats.org/officeDocument/2006/relationships/slideLayout" Target="../slideLayouts/slideLayout7.xml"/><Relationship Id="rId15" Type="http://schemas.microsoft.com/office/2007/relationships/hdphoto" Target="../media/hdphoto3.wdp"/><Relationship Id="rId10" Type="http://schemas.openxmlformats.org/officeDocument/2006/relationships/image" Target="../media/image22.png"/><Relationship Id="rId4" Type="http://schemas.openxmlformats.org/officeDocument/2006/relationships/audio" Target="../media/media4.mp3"/><Relationship Id="rId9" Type="http://schemas.openxmlformats.org/officeDocument/2006/relationships/image" Target="../media/image21.png"/><Relationship Id="rId1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15.xml"/><Relationship Id="rId3" Type="http://schemas.microsoft.com/office/2007/relationships/media" Target="../media/media4.mp3"/><Relationship Id="rId7" Type="http://schemas.openxmlformats.org/officeDocument/2006/relationships/image" Target="../media/image20.png"/><Relationship Id="rId12" Type="http://schemas.openxmlformats.org/officeDocument/2006/relationships/image" Target="../media/image2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5.png"/><Relationship Id="rId11" Type="http://schemas.microsoft.com/office/2007/relationships/hdphoto" Target="../media/hdphoto5.wdp"/><Relationship Id="rId5" Type="http://schemas.openxmlformats.org/officeDocument/2006/relationships/slideLayout" Target="../slideLayouts/slideLayout7.xml"/><Relationship Id="rId15" Type="http://schemas.microsoft.com/office/2007/relationships/hdphoto" Target="../media/hdphoto3.wdp"/><Relationship Id="rId10" Type="http://schemas.openxmlformats.org/officeDocument/2006/relationships/image" Target="../media/image22.png"/><Relationship Id="rId4" Type="http://schemas.openxmlformats.org/officeDocument/2006/relationships/audio" Target="../media/media4.mp3"/><Relationship Id="rId9" Type="http://schemas.openxmlformats.org/officeDocument/2006/relationships/image" Target="../media/image21.png"/><Relationship Id="rId1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media" Target="../media/media4.mp3"/><Relationship Id="rId7" Type="http://schemas.openxmlformats.org/officeDocument/2006/relationships/image" Target="../media/image20.png"/><Relationship Id="rId12" Type="http://schemas.openxmlformats.org/officeDocument/2006/relationships/image" Target="../media/image2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6.png"/><Relationship Id="rId11" Type="http://schemas.microsoft.com/office/2007/relationships/hdphoto" Target="../media/hdphoto5.wdp"/><Relationship Id="rId5" Type="http://schemas.openxmlformats.org/officeDocument/2006/relationships/slideLayout" Target="../slideLayouts/slideLayout7.xml"/><Relationship Id="rId10" Type="http://schemas.openxmlformats.org/officeDocument/2006/relationships/image" Target="../media/image22.png"/><Relationship Id="rId4" Type="http://schemas.openxmlformats.org/officeDocument/2006/relationships/audio" Target="../media/media4.mp3"/><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16.xml"/><Relationship Id="rId3" Type="http://schemas.microsoft.com/office/2007/relationships/media" Target="../media/media4.mp3"/><Relationship Id="rId7" Type="http://schemas.openxmlformats.org/officeDocument/2006/relationships/image" Target="../media/image20.png"/><Relationship Id="rId12" Type="http://schemas.openxmlformats.org/officeDocument/2006/relationships/image" Target="../media/image2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7.png"/><Relationship Id="rId11" Type="http://schemas.microsoft.com/office/2007/relationships/hdphoto" Target="../media/hdphoto5.wdp"/><Relationship Id="rId5" Type="http://schemas.openxmlformats.org/officeDocument/2006/relationships/slideLayout" Target="../slideLayouts/slideLayout7.xml"/><Relationship Id="rId15" Type="http://schemas.microsoft.com/office/2007/relationships/hdphoto" Target="../media/hdphoto3.wdp"/><Relationship Id="rId10" Type="http://schemas.openxmlformats.org/officeDocument/2006/relationships/image" Target="../media/image22.png"/><Relationship Id="rId4" Type="http://schemas.openxmlformats.org/officeDocument/2006/relationships/audio" Target="../media/media4.mp3"/><Relationship Id="rId9" Type="http://schemas.openxmlformats.org/officeDocument/2006/relationships/image" Target="../media/image21.png"/><Relationship Id="rId1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jpeg"/><Relationship Id="rId2" Type="http://schemas.openxmlformats.org/officeDocument/2006/relationships/image" Target="../media/image1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4.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8290B9B-78D3-47BF-8F38-E7F0A7E750CE}"/>
              </a:ext>
            </a:extLst>
          </p:cNvPr>
          <p:cNvSpPr>
            <a:spLocks noGrp="1"/>
          </p:cNvSpPr>
          <p:nvPr>
            <p:ph type="subTitle" idx="1"/>
          </p:nvPr>
        </p:nvSpPr>
        <p:spPr>
          <a:xfrm>
            <a:off x="238539" y="2379123"/>
            <a:ext cx="11714922" cy="1655762"/>
          </a:xfrm>
        </p:spPr>
        <p:txBody>
          <a:bodyPr>
            <a:noAutofit/>
          </a:bodyPr>
          <a:lstStyle/>
          <a:p>
            <a:pPr>
              <a:lnSpc>
                <a:spcPct val="150000"/>
              </a:lnSpc>
            </a:pPr>
            <a:r>
              <a:rPr lang="en-US" sz="6000" b="1" dirty="0" err="1">
                <a:solidFill>
                  <a:srgbClr val="FF0000"/>
                </a:solidFill>
                <a:effectLst>
                  <a:outerShdw blurRad="38100" dist="38100" dir="2700000" algn="tl">
                    <a:srgbClr val="000000">
                      <a:alpha val="43137"/>
                    </a:srgbClr>
                  </a:outerShdw>
                </a:effectLst>
                <a:latin typeface="+mj-lt"/>
              </a:rPr>
              <a:t>Bài</a:t>
            </a:r>
            <a:r>
              <a:rPr lang="en-US" sz="6000" b="1" dirty="0">
                <a:solidFill>
                  <a:srgbClr val="FF0000"/>
                </a:solidFill>
                <a:effectLst>
                  <a:outerShdw blurRad="38100" dist="38100" dir="2700000" algn="tl">
                    <a:srgbClr val="000000">
                      <a:alpha val="43137"/>
                    </a:srgbClr>
                  </a:outerShdw>
                </a:effectLst>
                <a:latin typeface="+mj-lt"/>
              </a:rPr>
              <a:t> </a:t>
            </a:r>
            <a:r>
              <a:rPr lang="vi-VN" sz="6000" b="1" dirty="0">
                <a:solidFill>
                  <a:srgbClr val="FF0000"/>
                </a:solidFill>
                <a:effectLst>
                  <a:outerShdw blurRad="38100" dist="38100" dir="2700000" algn="tl">
                    <a:srgbClr val="000000">
                      <a:alpha val="43137"/>
                    </a:srgbClr>
                  </a:outerShdw>
                </a:effectLst>
                <a:latin typeface="+mj-lt"/>
              </a:rPr>
              <a:t>5</a:t>
            </a:r>
            <a:r>
              <a:rPr lang="en-US" sz="6000" b="1" dirty="0">
                <a:solidFill>
                  <a:srgbClr val="FF0000"/>
                </a:solidFill>
                <a:effectLst>
                  <a:outerShdw blurRad="38100" dist="38100" dir="2700000" algn="tl">
                    <a:srgbClr val="000000">
                      <a:alpha val="43137"/>
                    </a:srgbClr>
                  </a:outerShdw>
                </a:effectLst>
                <a:latin typeface="+mj-lt"/>
              </a:rPr>
              <a:t>7: PHÉP TRỪ DẠNG 17 - 2</a:t>
            </a:r>
          </a:p>
        </p:txBody>
      </p:sp>
      <p:sp>
        <p:nvSpPr>
          <p:cNvPr id="7" name="Rectangle 6">
            <a:extLst>
              <a:ext uri="{FF2B5EF4-FFF2-40B4-BE49-F238E27FC236}">
                <a16:creationId xmlns:a16="http://schemas.microsoft.com/office/drawing/2014/main" id="{EAAC7166-F503-422D-BDE1-A83D50999971}"/>
              </a:ext>
            </a:extLst>
          </p:cNvPr>
          <p:cNvSpPr/>
          <p:nvPr/>
        </p:nvSpPr>
        <p:spPr>
          <a:xfrm>
            <a:off x="8890992" y="53918"/>
            <a:ext cx="1972015"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a:ea typeface="+mn-ea"/>
                <a:cs typeface="+mn-cs"/>
              </a:rPr>
              <a:t>TOÁN 1</a:t>
            </a:r>
          </a:p>
        </p:txBody>
      </p:sp>
      <p:sp>
        <p:nvSpPr>
          <p:cNvPr id="5" name="Subtitle 2">
            <a:extLst>
              <a:ext uri="{FF2B5EF4-FFF2-40B4-BE49-F238E27FC236}">
                <a16:creationId xmlns:a16="http://schemas.microsoft.com/office/drawing/2014/main" id="{E4C75FAE-CB06-4958-A28A-C91D9DDED040}"/>
              </a:ext>
            </a:extLst>
          </p:cNvPr>
          <p:cNvSpPr txBox="1">
            <a:spLocks/>
          </p:cNvSpPr>
          <p:nvPr/>
        </p:nvSpPr>
        <p:spPr>
          <a:xfrm>
            <a:off x="1232453" y="1360204"/>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5400" b="1" i="0" u="none" strike="noStrike" kern="1200" cap="none" spc="0" normalizeH="0" baseline="0" noProof="0" dirty="0" err="1">
                <a:ln>
                  <a:noFill/>
                </a:ln>
                <a:solidFill>
                  <a:schemeClr val="accent1"/>
                </a:solidFill>
                <a:effectLst>
                  <a:outerShdw blurRad="38100" dist="38100" dir="2700000" algn="tl">
                    <a:srgbClr val="000000">
                      <a:alpha val="43137"/>
                    </a:srgbClr>
                  </a:outerShdw>
                </a:effectLst>
                <a:uLnTx/>
                <a:uFillTx/>
                <a:latin typeface="UTM Avo"/>
                <a:ea typeface="+mn-ea"/>
                <a:cs typeface="+mn-cs"/>
              </a:rPr>
              <a:t>Tuần</a:t>
            </a:r>
            <a:r>
              <a:rPr kumimoji="0" lang="en-US" sz="5400" b="1" i="0" u="none" strike="noStrike" kern="1200" cap="none" spc="0" normalizeH="0" baseline="0" noProof="0" dirty="0">
                <a:ln>
                  <a:noFill/>
                </a:ln>
                <a:solidFill>
                  <a:schemeClr val="accent1"/>
                </a:solidFill>
                <a:effectLst>
                  <a:outerShdw blurRad="38100" dist="38100" dir="2700000" algn="tl">
                    <a:srgbClr val="000000">
                      <a:alpha val="43137"/>
                    </a:srgbClr>
                  </a:outerShdw>
                </a:effectLst>
                <a:uLnTx/>
                <a:uFillTx/>
                <a:latin typeface="UTM Avo"/>
                <a:ea typeface="+mn-ea"/>
                <a:cs typeface="+mn-cs"/>
              </a:rPr>
              <a:t> </a:t>
            </a:r>
            <a:r>
              <a:rPr kumimoji="0" lang="vi-VN" sz="5400" b="1" i="0" u="none" strike="noStrike" kern="1200" cap="none" spc="0" normalizeH="0" baseline="0" noProof="0" dirty="0">
                <a:ln>
                  <a:noFill/>
                </a:ln>
                <a:solidFill>
                  <a:schemeClr val="accent1"/>
                </a:solidFill>
                <a:effectLst>
                  <a:outerShdw blurRad="38100" dist="38100" dir="2700000" algn="tl">
                    <a:srgbClr val="000000">
                      <a:alpha val="43137"/>
                    </a:srgbClr>
                  </a:outerShdw>
                </a:effectLst>
                <a:uLnTx/>
                <a:uFillTx/>
                <a:latin typeface="UTM Avo"/>
                <a:ea typeface="+mn-ea"/>
                <a:cs typeface="+mn-cs"/>
              </a:rPr>
              <a:t>2</a:t>
            </a:r>
            <a:r>
              <a:rPr kumimoji="0" lang="en-US" sz="5400" b="1" i="0" u="none" strike="noStrike" kern="1200" cap="none" spc="0" normalizeH="0" baseline="0" noProof="0" dirty="0">
                <a:ln>
                  <a:noFill/>
                </a:ln>
                <a:solidFill>
                  <a:schemeClr val="accent1"/>
                </a:solidFill>
                <a:effectLst>
                  <a:outerShdw blurRad="38100" dist="38100" dir="2700000" algn="tl">
                    <a:srgbClr val="000000">
                      <a:alpha val="43137"/>
                    </a:srgbClr>
                  </a:outerShdw>
                </a:effectLst>
                <a:uLnTx/>
                <a:uFillTx/>
                <a:latin typeface="UTM Avo"/>
                <a:ea typeface="+mn-ea"/>
                <a:cs typeface="+mn-cs"/>
              </a:rPr>
              <a:t>6</a:t>
            </a:r>
          </a:p>
        </p:txBody>
      </p:sp>
      <p:sp>
        <p:nvSpPr>
          <p:cNvPr id="6" name="Subtitle 2">
            <a:extLst>
              <a:ext uri="{FF2B5EF4-FFF2-40B4-BE49-F238E27FC236}">
                <a16:creationId xmlns:a16="http://schemas.microsoft.com/office/drawing/2014/main" id="{97CBE3F2-4565-44C8-A457-C5EDAB4D36E0}"/>
              </a:ext>
            </a:extLst>
          </p:cNvPr>
          <p:cNvSpPr txBox="1">
            <a:spLocks/>
          </p:cNvSpPr>
          <p:nvPr/>
        </p:nvSpPr>
        <p:spPr>
          <a:xfrm>
            <a:off x="1245706" y="3552811"/>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3600" b="0" i="1"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UTM Avo"/>
                <a:ea typeface="+mn-ea"/>
                <a:cs typeface="+mn-cs"/>
              </a:rPr>
              <a:t>(</a:t>
            </a:r>
            <a:r>
              <a:rPr kumimoji="0" lang="en-US" sz="3600" b="0" i="1"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UTM Avo"/>
                <a:ea typeface="+mn-ea"/>
                <a:cs typeface="+mn-cs"/>
              </a:rPr>
              <a:t>Tiết</a:t>
            </a:r>
            <a:r>
              <a:rPr kumimoji="0" lang="en-US" sz="3600" b="0" i="1"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UTM Avo"/>
                <a:ea typeface="+mn-ea"/>
                <a:cs typeface="+mn-cs"/>
              </a:rPr>
              <a:t> 1)</a:t>
            </a:r>
          </a:p>
        </p:txBody>
      </p:sp>
    </p:spTree>
    <p:extLst>
      <p:ext uri="{BB962C8B-B14F-4D97-AF65-F5344CB8AC3E}">
        <p14:creationId xmlns:p14="http://schemas.microsoft.com/office/powerpoint/2010/main" val="527002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C22967B1-F7E1-4408-8362-A7C884BA4490}"/>
              </a:ext>
            </a:extLst>
          </p:cNvPr>
          <p:cNvPicPr>
            <a:picLocks noChangeAspect="1"/>
          </p:cNvPicPr>
          <p:nvPr/>
        </p:nvPicPr>
        <p:blipFill>
          <a:blip r:embed="rId4"/>
          <a:stretch>
            <a:fillRect/>
          </a:stretch>
        </p:blipFill>
        <p:spPr>
          <a:xfrm>
            <a:off x="-529" y="430982"/>
            <a:ext cx="12192529" cy="6434184"/>
          </a:xfrm>
          <a:prstGeom prst="rect">
            <a:avLst/>
          </a:prstGeom>
        </p:spPr>
      </p:pic>
      <p:sp>
        <p:nvSpPr>
          <p:cNvPr id="3" name="TextBox 3">
            <a:extLst>
              <a:ext uri="{FF2B5EF4-FFF2-40B4-BE49-F238E27FC236}">
                <a16:creationId xmlns:a16="http://schemas.microsoft.com/office/drawing/2014/main" id="{81B57349-8771-43F4-AD79-7F95C92B5BC1}"/>
              </a:ext>
            </a:extLst>
          </p:cNvPr>
          <p:cNvSpPr txBox="1"/>
          <p:nvPr/>
        </p:nvSpPr>
        <p:spPr>
          <a:xfrm>
            <a:off x="457200" y="1004794"/>
            <a:ext cx="3505200"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DORAEMON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VÀ CHIẾC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BÁNH RÁN</a:t>
            </a:r>
          </a:p>
        </p:txBody>
      </p:sp>
      <p:sp>
        <p:nvSpPr>
          <p:cNvPr id="4" name="Rounded Rectangle 4">
            <a:extLst>
              <a:ext uri="{FF2B5EF4-FFF2-40B4-BE49-F238E27FC236}">
                <a16:creationId xmlns:a16="http://schemas.microsoft.com/office/drawing/2014/main" id="{8B5FFF76-3530-4F5D-B6C5-4107928B4B67}"/>
              </a:ext>
            </a:extLst>
          </p:cNvPr>
          <p:cNvSpPr/>
          <p:nvPr/>
        </p:nvSpPr>
        <p:spPr>
          <a:xfrm>
            <a:off x="3429000" y="2540818"/>
            <a:ext cx="5867400" cy="38862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6">
            <a:extLst>
              <a:ext uri="{FF2B5EF4-FFF2-40B4-BE49-F238E27FC236}">
                <a16:creationId xmlns:a16="http://schemas.microsoft.com/office/drawing/2014/main" id="{8BCE773E-509D-4ED8-9D92-9102FD5621F3}"/>
              </a:ext>
            </a:extLst>
          </p:cNvPr>
          <p:cNvSpPr txBox="1"/>
          <p:nvPr/>
        </p:nvSpPr>
        <p:spPr>
          <a:xfrm>
            <a:off x="3820390" y="2960424"/>
            <a:ext cx="5476010"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Những con chuột đáng ghét đang tìm cách ăn vụng bánh rán của chú mèo máy Doraemon. Các em hãy ngăn cản chúng bằng cách trả lời các câu hỏi nhé.</a:t>
            </a:r>
          </a:p>
        </p:txBody>
      </p:sp>
      <p:pic>
        <p:nvPicPr>
          <p:cNvPr id="6" name="Picture 7">
            <a:hlinkClick r:id="rId5" action="ppaction://hlinksldjump"/>
            <a:extLst>
              <a:ext uri="{FF2B5EF4-FFF2-40B4-BE49-F238E27FC236}">
                <a16:creationId xmlns:a16="http://schemas.microsoft.com/office/drawing/2014/main" id="{B29945E2-869A-4A30-87D9-7712340BA0E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10597998" y="430982"/>
            <a:ext cx="1371600" cy="1740609"/>
          </a:xfrm>
          <a:prstGeom prst="rect">
            <a:avLst/>
          </a:prstGeom>
        </p:spPr>
      </p:pic>
      <p:pic>
        <p:nvPicPr>
          <p:cNvPr id="7" name="Doremon-Beat_vy46.mp3">
            <a:hlinkClick r:id="" action="ppaction://media"/>
            <a:extLst>
              <a:ext uri="{FF2B5EF4-FFF2-40B4-BE49-F238E27FC236}">
                <a16:creationId xmlns:a16="http://schemas.microsoft.com/office/drawing/2014/main" id="{FAA2AC74-9E4B-4CAC-B140-56261031040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37937" y="318994"/>
            <a:ext cx="609600" cy="609600"/>
          </a:xfrm>
          <a:prstGeom prst="rect">
            <a:avLst/>
          </a:prstGeom>
        </p:spPr>
      </p:pic>
    </p:spTree>
    <p:extLst>
      <p:ext uri="{BB962C8B-B14F-4D97-AF65-F5344CB8AC3E}">
        <p14:creationId xmlns:p14="http://schemas.microsoft.com/office/powerpoint/2010/main" val="391790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5" fill="hold" display="0">
                  <p:stCondLst>
                    <p:cond delay="indefinite"/>
                  </p:stCondLst>
                  <p:endCondLst>
                    <p:cond evt="onStopAudio" delay="0">
                      <p:tgtEl>
                        <p:sldTgt/>
                      </p:tgtEl>
                    </p:cond>
                  </p:endCondLst>
                </p:cTn>
                <p:tgtEl>
                  <p:spTgt spid="7"/>
                </p:tgtEl>
              </p:cMediaNode>
            </p:audio>
          </p:childTnLst>
        </p:cTn>
      </p:par>
    </p:tnLst>
    <p:bldLst>
      <p:bldP spid="4"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62BCF6F8-832B-4E92-9B1F-F1FA2A82B18F}"/>
              </a:ext>
            </a:extLst>
          </p:cNvPr>
          <p:cNvPicPr>
            <a:picLocks noChangeAspect="1"/>
          </p:cNvPicPr>
          <p:nvPr/>
        </p:nvPicPr>
        <p:blipFill>
          <a:blip r:embed="rId6"/>
          <a:stretch>
            <a:fillRect/>
          </a:stretch>
        </p:blipFill>
        <p:spPr>
          <a:xfrm>
            <a:off x="-528" y="430983"/>
            <a:ext cx="12192528" cy="6427017"/>
          </a:xfrm>
          <a:prstGeom prst="rect">
            <a:avLst/>
          </a:prstGeom>
        </p:spPr>
      </p:pic>
      <p:sp>
        <p:nvSpPr>
          <p:cNvPr id="3" name="Oval 1">
            <a:extLst>
              <a:ext uri="{FF2B5EF4-FFF2-40B4-BE49-F238E27FC236}">
                <a16:creationId xmlns:a16="http://schemas.microsoft.com/office/drawing/2014/main" id="{32BE60E5-D965-421A-B30A-B73D8110CE29}"/>
              </a:ext>
            </a:extLst>
          </p:cNvPr>
          <p:cNvSpPr/>
          <p:nvPr/>
        </p:nvSpPr>
        <p:spPr>
          <a:xfrm>
            <a:off x="2314074" y="576514"/>
            <a:ext cx="6248400" cy="1262121"/>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2">
            <a:extLst>
              <a:ext uri="{FF2B5EF4-FFF2-40B4-BE49-F238E27FC236}">
                <a16:creationId xmlns:a16="http://schemas.microsoft.com/office/drawing/2014/main" id="{05584174-4422-499D-B0F8-65E6FCEB4B9F}"/>
              </a:ext>
            </a:extLst>
          </p:cNvPr>
          <p:cNvSpPr txBox="1"/>
          <p:nvPr/>
        </p:nvSpPr>
        <p:spPr>
          <a:xfrm>
            <a:off x="2923674" y="901453"/>
            <a:ext cx="54102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19 – 5 =</a:t>
            </a:r>
            <a:r>
              <a:rPr kumimoji="0" lang="en-US" sz="32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5" name="Rounded Rectangle 3">
            <a:extLst>
              <a:ext uri="{FF2B5EF4-FFF2-40B4-BE49-F238E27FC236}">
                <a16:creationId xmlns:a16="http://schemas.microsoft.com/office/drawing/2014/main" id="{EFD55A35-78B2-41D4-A020-562DF2E5B78E}"/>
              </a:ext>
            </a:extLst>
          </p:cNvPr>
          <p:cNvSpPr/>
          <p:nvPr/>
        </p:nvSpPr>
        <p:spPr>
          <a:xfrm>
            <a:off x="2404128" y="4453349"/>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ounded Rectangle 4">
            <a:extLst>
              <a:ext uri="{FF2B5EF4-FFF2-40B4-BE49-F238E27FC236}">
                <a16:creationId xmlns:a16="http://schemas.microsoft.com/office/drawing/2014/main" id="{B88FF2A3-45F2-4765-BA7C-B1E8FA8CFFB3}"/>
              </a:ext>
            </a:extLst>
          </p:cNvPr>
          <p:cNvSpPr/>
          <p:nvPr/>
        </p:nvSpPr>
        <p:spPr>
          <a:xfrm>
            <a:off x="6200274" y="4406652"/>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ounded Rectangle 5">
            <a:extLst>
              <a:ext uri="{FF2B5EF4-FFF2-40B4-BE49-F238E27FC236}">
                <a16:creationId xmlns:a16="http://schemas.microsoft.com/office/drawing/2014/main" id="{8FC20831-1565-4168-ADBC-D28E57644D43}"/>
              </a:ext>
            </a:extLst>
          </p:cNvPr>
          <p:cNvSpPr/>
          <p:nvPr/>
        </p:nvSpPr>
        <p:spPr>
          <a:xfrm>
            <a:off x="2445691" y="2678298"/>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Rounded Rectangle 6">
            <a:extLst>
              <a:ext uri="{FF2B5EF4-FFF2-40B4-BE49-F238E27FC236}">
                <a16:creationId xmlns:a16="http://schemas.microsoft.com/office/drawing/2014/main" id="{08446DBC-54AF-41E5-B589-4C2B00D5AD48}"/>
              </a:ext>
            </a:extLst>
          </p:cNvPr>
          <p:cNvSpPr/>
          <p:nvPr/>
        </p:nvSpPr>
        <p:spPr>
          <a:xfrm>
            <a:off x="6179492" y="2657516"/>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7">
            <a:extLst>
              <a:ext uri="{FF2B5EF4-FFF2-40B4-BE49-F238E27FC236}">
                <a16:creationId xmlns:a16="http://schemas.microsoft.com/office/drawing/2014/main" id="{D8230517-733C-4FBE-A0C6-5151EF40D8F0}"/>
              </a:ext>
            </a:extLst>
          </p:cNvPr>
          <p:cNvSpPr txBox="1"/>
          <p:nvPr/>
        </p:nvSpPr>
        <p:spPr>
          <a:xfrm>
            <a:off x="2542674" y="4533365"/>
            <a:ext cx="17041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 14</a:t>
            </a:r>
          </a:p>
        </p:txBody>
      </p:sp>
      <p:sp>
        <p:nvSpPr>
          <p:cNvPr id="10" name="TextBox 8">
            <a:extLst>
              <a:ext uri="{FF2B5EF4-FFF2-40B4-BE49-F238E27FC236}">
                <a16:creationId xmlns:a16="http://schemas.microsoft.com/office/drawing/2014/main" id="{21903642-FDF0-4644-966E-B8EB5B27F052}"/>
              </a:ext>
            </a:extLst>
          </p:cNvPr>
          <p:cNvSpPr txBox="1"/>
          <p:nvPr/>
        </p:nvSpPr>
        <p:spPr>
          <a:xfrm>
            <a:off x="6352674" y="2846227"/>
            <a:ext cx="1524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a:t>
            </a:r>
            <a:r>
              <a:rPr lang="en-US" sz="3200" dirty="0">
                <a:solidFill>
                  <a:prstClr val="black"/>
                </a:solidFill>
                <a:latin typeface="Times New Roman" pitchFamily="18" charset="0"/>
                <a:cs typeface="Times New Roman" pitchFamily="18" charset="0"/>
              </a:rPr>
              <a:t>15</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TextBox 9">
            <a:extLst>
              <a:ext uri="{FF2B5EF4-FFF2-40B4-BE49-F238E27FC236}">
                <a16:creationId xmlns:a16="http://schemas.microsoft.com/office/drawing/2014/main" id="{F57E478C-81E3-49D0-863A-D484E830E79C}"/>
              </a:ext>
            </a:extLst>
          </p:cNvPr>
          <p:cNvSpPr txBox="1"/>
          <p:nvPr/>
        </p:nvSpPr>
        <p:spPr>
          <a:xfrm>
            <a:off x="6352674" y="4533365"/>
            <a:ext cx="1524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 16</a:t>
            </a:r>
          </a:p>
        </p:txBody>
      </p:sp>
      <p:sp>
        <p:nvSpPr>
          <p:cNvPr id="12" name="TextBox 10">
            <a:extLst>
              <a:ext uri="{FF2B5EF4-FFF2-40B4-BE49-F238E27FC236}">
                <a16:creationId xmlns:a16="http://schemas.microsoft.com/office/drawing/2014/main" id="{CE560243-10A3-4E61-AB45-5F4B7CBB27CC}"/>
              </a:ext>
            </a:extLst>
          </p:cNvPr>
          <p:cNvSpPr txBox="1"/>
          <p:nvPr/>
        </p:nvSpPr>
        <p:spPr>
          <a:xfrm>
            <a:off x="2708928" y="2927911"/>
            <a:ext cx="1524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 </a:t>
            </a:r>
            <a:r>
              <a:rPr lang="en-US" sz="3200" dirty="0">
                <a:solidFill>
                  <a:prstClr val="black"/>
                </a:solidFill>
                <a:latin typeface="Times New Roman" pitchFamily="18" charset="0"/>
                <a:cs typeface="Times New Roman" pitchFamily="18" charset="0"/>
              </a:rPr>
              <a:t>13</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13" name="Picture 11">
            <a:extLst>
              <a:ext uri="{FF2B5EF4-FFF2-40B4-BE49-F238E27FC236}">
                <a16:creationId xmlns:a16="http://schemas.microsoft.com/office/drawing/2014/main" id="{ACF08A23-ECB0-4662-B193-53610BE9FD5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524866" y="1728685"/>
            <a:ext cx="1891145" cy="2003135"/>
          </a:xfrm>
          <a:prstGeom prst="rect">
            <a:avLst/>
          </a:prstGeom>
        </p:spPr>
      </p:pic>
      <p:pic>
        <p:nvPicPr>
          <p:cNvPr id="14" name="Picture 12">
            <a:extLst>
              <a:ext uri="{FF2B5EF4-FFF2-40B4-BE49-F238E27FC236}">
                <a16:creationId xmlns:a16="http://schemas.microsoft.com/office/drawing/2014/main" id="{BA38CD21-6BDF-497C-8786-C014E057C7E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663775" y="3870881"/>
            <a:ext cx="1891145" cy="2003135"/>
          </a:xfrm>
          <a:prstGeom prst="rect">
            <a:avLst/>
          </a:prstGeom>
        </p:spPr>
      </p:pic>
      <p:pic>
        <p:nvPicPr>
          <p:cNvPr id="15" name="Picture 13">
            <a:extLst>
              <a:ext uri="{FF2B5EF4-FFF2-40B4-BE49-F238E27FC236}">
                <a16:creationId xmlns:a16="http://schemas.microsoft.com/office/drawing/2014/main" id="{6BF7C750-9CF2-4C16-B995-C306362BA7D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763356" y="1513364"/>
            <a:ext cx="1891145" cy="2003135"/>
          </a:xfrm>
          <a:prstGeom prst="rect">
            <a:avLst/>
          </a:prstGeom>
        </p:spPr>
      </p:pic>
      <p:pic>
        <p:nvPicPr>
          <p:cNvPr id="16" name="Am-thanh-tra-loi-dung-www_nhacchuongvui_com.mp3">
            <a:hlinkClick r:id="" action="ppaction://media"/>
            <a:extLst>
              <a:ext uri="{FF2B5EF4-FFF2-40B4-BE49-F238E27FC236}">
                <a16:creationId xmlns:a16="http://schemas.microsoft.com/office/drawing/2014/main" id="{5EC58B52-AD25-40C8-BD1A-C3D3D09603A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296274" y="291852"/>
            <a:ext cx="609600" cy="609600"/>
          </a:xfrm>
          <a:prstGeom prst="rect">
            <a:avLst/>
          </a:prstGeom>
        </p:spPr>
      </p:pic>
      <p:pic>
        <p:nvPicPr>
          <p:cNvPr id="17" name="Dor">
            <a:extLst>
              <a:ext uri="{FF2B5EF4-FFF2-40B4-BE49-F238E27FC236}">
                <a16:creationId xmlns:a16="http://schemas.microsoft.com/office/drawing/2014/main" id="{BA92BA86-8661-4787-B853-6FF73E16D877}"/>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896522" y="2407457"/>
            <a:ext cx="3083503" cy="3708648"/>
          </a:xfrm>
          <a:prstGeom prst="rect">
            <a:avLst/>
          </a:prstGeom>
        </p:spPr>
      </p:pic>
      <p:pic>
        <p:nvPicPr>
          <p:cNvPr id="18" name="Am-thanh-tra-loi-sai-www_nhacchuongvui_com.mp3">
            <a:hlinkClick r:id="" action="ppaction://media"/>
            <a:extLst>
              <a:ext uri="{FF2B5EF4-FFF2-40B4-BE49-F238E27FC236}">
                <a16:creationId xmlns:a16="http://schemas.microsoft.com/office/drawing/2014/main" id="{26EA65DC-B29D-48BF-9E91-B9BD632FB1D6}"/>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51692" y="1423884"/>
            <a:ext cx="609600" cy="609600"/>
          </a:xfrm>
          <a:prstGeom prst="rect">
            <a:avLst/>
          </a:prstGeom>
        </p:spPr>
      </p:pic>
      <p:pic>
        <p:nvPicPr>
          <p:cNvPr id="19" name="Am-thanh-tra-loi-sai-www_nhacchuongvui_com.mp3">
            <a:hlinkClick r:id="" action="ppaction://media"/>
            <a:extLst>
              <a:ext uri="{FF2B5EF4-FFF2-40B4-BE49-F238E27FC236}">
                <a16:creationId xmlns:a16="http://schemas.microsoft.com/office/drawing/2014/main" id="{9709830A-60F5-4EFC-A0AA-A37D5CCE3AD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51692" y="3923764"/>
            <a:ext cx="609600" cy="609600"/>
          </a:xfrm>
          <a:prstGeom prst="rect">
            <a:avLst/>
          </a:prstGeom>
        </p:spPr>
      </p:pic>
      <p:pic>
        <p:nvPicPr>
          <p:cNvPr id="20" name="Am-thanh-tra-loi-sai-www_nhacchuongvui_com.mp3">
            <a:hlinkClick r:id="" action="ppaction://media"/>
            <a:extLst>
              <a:ext uri="{FF2B5EF4-FFF2-40B4-BE49-F238E27FC236}">
                <a16:creationId xmlns:a16="http://schemas.microsoft.com/office/drawing/2014/main" id="{4B56FED4-49D8-46E8-916B-8A4D1C9DB126}"/>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296274" y="2657516"/>
            <a:ext cx="609600" cy="609600"/>
          </a:xfrm>
          <a:prstGeom prst="rect">
            <a:avLst/>
          </a:prstGeom>
        </p:spPr>
      </p:pic>
      <p:pic>
        <p:nvPicPr>
          <p:cNvPr id="21" name="Picture 19">
            <a:hlinkClick r:id="rId13" action="ppaction://hlinksldjump"/>
            <a:extLst>
              <a:ext uri="{FF2B5EF4-FFF2-40B4-BE49-F238E27FC236}">
                <a16:creationId xmlns:a16="http://schemas.microsoft.com/office/drawing/2014/main" id="{49554D94-5682-4252-875D-BE1A286DA385}"/>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508049" y="430983"/>
            <a:ext cx="1371600" cy="1740609"/>
          </a:xfrm>
          <a:prstGeom prst="rect">
            <a:avLst/>
          </a:prstGeom>
        </p:spPr>
      </p:pic>
    </p:spTree>
    <p:extLst>
      <p:ext uri="{BB962C8B-B14F-4D97-AF65-F5344CB8AC3E}">
        <p14:creationId xmlns:p14="http://schemas.microsoft.com/office/powerpoint/2010/main" val="21354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500"/>
                                        <p:tgtEl>
                                          <p:spTgt spid="1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500"/>
                                        <p:tgtEl>
                                          <p:spTgt spid="8"/>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circle(in)">
                                      <p:cBhvr>
                                        <p:cTn id="31" dur="500"/>
                                        <p:tgtEl>
                                          <p:spTgt spid="5"/>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circle(i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circle(in)">
                                      <p:cBhvr>
                                        <p:cTn id="39" dur="500"/>
                                        <p:tgtEl>
                                          <p:spTgt spid="6"/>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circle(in)">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par>
                                <p:cTn id="49" presetID="1" presetClass="mediacall" presetSubtype="0" fill="hold" nodeType="withEffect">
                                  <p:stCondLst>
                                    <p:cond delay="0"/>
                                  </p:stCondLst>
                                  <p:childTnLst>
                                    <p:cmd type="call" cmd="playFrom(0.0)">
                                      <p:cBhvr>
                                        <p:cTn id="50" dur="8085" fill="hold"/>
                                        <p:tgtEl>
                                          <p:spTgt spid="16"/>
                                        </p:tgtEl>
                                      </p:cBhvr>
                                    </p:cmd>
                                  </p:childTnLst>
                                </p:cTn>
                              </p:par>
                            </p:childTnLst>
                          </p:cTn>
                        </p:par>
                      </p:childTnLst>
                    </p:cTn>
                  </p:par>
                </p:childTnLst>
              </p:cTn>
              <p:nextCondLst>
                <p:cond evt="onClick" delay="0">
                  <p:tgtEl>
                    <p:spTgt spid="9"/>
                  </p:tgtEl>
                </p:cond>
              </p:nextCondLst>
            </p:seq>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par>
                                <p:cTn id="57" presetID="1" presetClass="mediacall" presetSubtype="0" fill="hold" nodeType="withEffect">
                                  <p:stCondLst>
                                    <p:cond delay="0"/>
                                  </p:stCondLst>
                                  <p:childTnLst>
                                    <p:cmd type="call" cmd="playFrom(0.0)">
                                      <p:cBhvr>
                                        <p:cTn id="58" dur="8150" fill="hold"/>
                                        <p:tgtEl>
                                          <p:spTgt spid="18"/>
                                        </p:tgtEl>
                                      </p:cBhvr>
                                    </p:cmd>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500"/>
                                        <p:tgtEl>
                                          <p:spTgt spid="15"/>
                                        </p:tgtEl>
                                      </p:cBhvr>
                                    </p:animEffect>
                                  </p:childTnLst>
                                </p:cTn>
                              </p:par>
                              <p:par>
                                <p:cTn id="65" presetID="1" presetClass="mediacall" presetSubtype="0" fill="hold" nodeType="withEffect">
                                  <p:stCondLst>
                                    <p:cond delay="0"/>
                                  </p:stCondLst>
                                  <p:childTnLst>
                                    <p:cmd type="call" cmd="playFrom(0.0)">
                                      <p:cBhvr>
                                        <p:cTn id="66" dur="8150" fill="hold"/>
                                        <p:tgtEl>
                                          <p:spTgt spid="20"/>
                                        </p:tgtEl>
                                      </p:cBhvr>
                                    </p:cmd>
                                  </p:childTnLst>
                                </p:cTn>
                              </p:par>
                            </p:childTnLst>
                          </p:cTn>
                        </p:par>
                      </p:childTnLst>
                    </p:cTn>
                  </p:par>
                </p:childTnLst>
              </p:cTn>
              <p:nextCondLst>
                <p:cond evt="onClick" delay="0">
                  <p:tgtEl>
                    <p:spTgt spid="12"/>
                  </p:tgtEl>
                </p:cond>
              </p:nextCondLst>
            </p:seq>
            <p:seq concurrent="1" nextAc="seek">
              <p:cTn id="67" restart="whenNotActive" fill="hold" evtFilter="cancelBubble" nodeType="interactiveSeq">
                <p:stCondLst>
                  <p:cond evt="onClick" delay="0">
                    <p:tgtEl>
                      <p:spTgt spid="11"/>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500"/>
                                        <p:tgtEl>
                                          <p:spTgt spid="14"/>
                                        </p:tgtEl>
                                      </p:cBhvr>
                                    </p:animEffect>
                                  </p:childTnLst>
                                </p:cTn>
                              </p:par>
                              <p:par>
                                <p:cTn id="73" presetID="1" presetClass="mediacall" presetSubtype="0" fill="hold" nodeType="withEffect">
                                  <p:stCondLst>
                                    <p:cond delay="0"/>
                                  </p:stCondLst>
                                  <p:childTnLst>
                                    <p:cmd type="call" cmd="playFrom(0.0)">
                                      <p:cBhvr>
                                        <p:cTn id="74" dur="8150" fill="hold"/>
                                        <p:tgtEl>
                                          <p:spTgt spid="19"/>
                                        </p:tgtEl>
                                      </p:cBhvr>
                                    </p:cmd>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7"/>
                    </p:tgtEl>
                  </p:cond>
                </p:stCondLst>
                <p:endSync evt="end" delay="0">
                  <p:rtn val="all"/>
                </p:endSync>
                <p:childTnLst>
                  <p:par>
                    <p:cTn id="76" fill="hold">
                      <p:stCondLst>
                        <p:cond delay="0"/>
                      </p:stCondLst>
                      <p:childTnLst>
                        <p:par>
                          <p:cTn id="77" fill="hold">
                            <p:stCondLst>
                              <p:cond delay="0"/>
                            </p:stCondLst>
                            <p:childTnLst>
                              <p:par>
                                <p:cTn id="78" presetID="1" presetClass="exit" presetSubtype="0" fill="hold" nodeType="clickEffect">
                                  <p:stCondLst>
                                    <p:cond delay="0"/>
                                  </p:stCondLst>
                                  <p:childTnLst>
                                    <p:set>
                                      <p:cBhvr>
                                        <p:cTn id="7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0" fill="hold" display="0">
                  <p:stCondLst>
                    <p:cond delay="indefinite"/>
                  </p:stCondLst>
                  <p:endCondLst>
                    <p:cond evt="onStopAudio" delay="0">
                      <p:tgtEl>
                        <p:sldTgt/>
                      </p:tgtEl>
                    </p:cond>
                  </p:endCondLst>
                </p:cTn>
                <p:tgtEl>
                  <p:spTgt spid="16"/>
                </p:tgtEl>
              </p:cMediaNode>
            </p:audio>
            <p:audio>
              <p:cMediaNode vol="80000">
                <p:cTn id="81" fill="hold" display="0">
                  <p:stCondLst>
                    <p:cond delay="indefinite"/>
                  </p:stCondLst>
                  <p:endCondLst>
                    <p:cond evt="onStopAudio" delay="0">
                      <p:tgtEl>
                        <p:sldTgt/>
                      </p:tgtEl>
                    </p:cond>
                  </p:endCondLst>
                </p:cTn>
                <p:tgtEl>
                  <p:spTgt spid="18"/>
                </p:tgtEl>
              </p:cMediaNode>
            </p:audio>
            <p:audio>
              <p:cMediaNode vol="80000">
                <p:cTn id="82" fill="hold" display="0">
                  <p:stCondLst>
                    <p:cond delay="indefinite"/>
                  </p:stCondLst>
                  <p:endCondLst>
                    <p:cond evt="onStopAudio" delay="0">
                      <p:tgtEl>
                        <p:sldTgt/>
                      </p:tgtEl>
                    </p:cond>
                  </p:endCondLst>
                </p:cTn>
                <p:tgtEl>
                  <p:spTgt spid="19"/>
                </p:tgtEl>
              </p:cMediaNode>
            </p:audio>
            <p:audio>
              <p:cMediaNode vol="80000">
                <p:cTn id="83" fill="hold" display="0">
                  <p:stCondLst>
                    <p:cond delay="indefinite"/>
                  </p:stCondLst>
                  <p:endCondLst>
                    <p:cond evt="onStopAudio" delay="0">
                      <p:tgtEl>
                        <p:sldTgt/>
                      </p:tgtEl>
                    </p:cond>
                  </p:endCondLst>
                </p:cTn>
                <p:tgtEl>
                  <p:spTgt spid="20"/>
                </p:tgtEl>
              </p:cMediaNode>
            </p:audio>
          </p:childTnLst>
        </p:cTn>
      </p:par>
    </p:tnLst>
    <p:bldLst>
      <p:bldP spid="3" grpId="0" animBg="1"/>
      <p:bldP spid="4" grpId="0"/>
      <p:bldP spid="5" grpId="0" animBg="1"/>
      <p:bldP spid="6" grpId="0" animBg="1"/>
      <p:bldP spid="7" grpId="0" animBg="1"/>
      <p:bldP spid="8" grpId="0" animBg="1"/>
      <p:bldP spid="9"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3F6980BC-2447-41BF-8D07-BA7CF08C141B}"/>
              </a:ext>
            </a:extLst>
          </p:cNvPr>
          <p:cNvPicPr>
            <a:picLocks noChangeAspect="1"/>
          </p:cNvPicPr>
          <p:nvPr/>
        </p:nvPicPr>
        <p:blipFill>
          <a:blip r:embed="rId6"/>
          <a:stretch>
            <a:fillRect/>
          </a:stretch>
        </p:blipFill>
        <p:spPr>
          <a:xfrm>
            <a:off x="0" y="430983"/>
            <a:ext cx="12192000" cy="6427017"/>
          </a:xfrm>
          <a:prstGeom prst="rect">
            <a:avLst/>
          </a:prstGeom>
        </p:spPr>
      </p:pic>
      <p:sp>
        <p:nvSpPr>
          <p:cNvPr id="3" name="Oval 1">
            <a:extLst>
              <a:ext uri="{FF2B5EF4-FFF2-40B4-BE49-F238E27FC236}">
                <a16:creationId xmlns:a16="http://schemas.microsoft.com/office/drawing/2014/main" id="{26FD9C90-09F5-4EB7-9A91-1AFFECDD2B83}"/>
              </a:ext>
            </a:extLst>
          </p:cNvPr>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2">
            <a:extLst>
              <a:ext uri="{FF2B5EF4-FFF2-40B4-BE49-F238E27FC236}">
                <a16:creationId xmlns:a16="http://schemas.microsoft.com/office/drawing/2014/main" id="{7F7A5071-735D-4388-8ABD-D4B349A87B67}"/>
              </a:ext>
            </a:extLst>
          </p:cNvPr>
          <p:cNvSpPr txBox="1"/>
          <p:nvPr/>
        </p:nvSpPr>
        <p:spPr>
          <a:xfrm>
            <a:off x="2971800" y="838201"/>
            <a:ext cx="54102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15 – 0 = ?</a:t>
            </a:r>
          </a:p>
        </p:txBody>
      </p:sp>
      <p:sp>
        <p:nvSpPr>
          <p:cNvPr id="5" name="Rounded Rectangle 3">
            <a:extLst>
              <a:ext uri="{FF2B5EF4-FFF2-40B4-BE49-F238E27FC236}">
                <a16:creationId xmlns:a16="http://schemas.microsoft.com/office/drawing/2014/main" id="{646BCA58-79D0-44B9-83E1-31E1E78FC626}"/>
              </a:ext>
            </a:extLst>
          </p:cNvPr>
          <p:cNvSpPr/>
          <p:nvPr/>
        </p:nvSpPr>
        <p:spPr>
          <a:xfrm>
            <a:off x="2362200" y="26670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ounded Rectangle 4">
            <a:extLst>
              <a:ext uri="{FF2B5EF4-FFF2-40B4-BE49-F238E27FC236}">
                <a16:creationId xmlns:a16="http://schemas.microsoft.com/office/drawing/2014/main" id="{26BE0E33-E47F-4B7D-8F6F-1A242C6C8CF5}"/>
              </a:ext>
            </a:extLst>
          </p:cNvPr>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ounded Rectangle 5">
            <a:extLst>
              <a:ext uri="{FF2B5EF4-FFF2-40B4-BE49-F238E27FC236}">
                <a16:creationId xmlns:a16="http://schemas.microsoft.com/office/drawing/2014/main" id="{E85893BA-AB1A-40F9-9DE1-C31AF3CCC71B}"/>
              </a:ext>
            </a:extLst>
          </p:cNvPr>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ounded Rectangle 6">
            <a:extLst>
              <a:ext uri="{FF2B5EF4-FFF2-40B4-BE49-F238E27FC236}">
                <a16:creationId xmlns:a16="http://schemas.microsoft.com/office/drawing/2014/main" id="{C7B69BC4-C078-4455-AA51-207341611094}"/>
              </a:ext>
            </a:extLst>
          </p:cNvPr>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7">
            <a:extLst>
              <a:ext uri="{FF2B5EF4-FFF2-40B4-BE49-F238E27FC236}">
                <a16:creationId xmlns:a16="http://schemas.microsoft.com/office/drawing/2014/main" id="{9ED8BF97-A472-45DA-AF59-929DB983B3F2}"/>
              </a:ext>
            </a:extLst>
          </p:cNvPr>
          <p:cNvSpPr txBox="1"/>
          <p:nvPr/>
        </p:nvSpPr>
        <p:spPr>
          <a:xfrm>
            <a:off x="2576946" y="2803756"/>
            <a:ext cx="17041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 15</a:t>
            </a:r>
          </a:p>
        </p:txBody>
      </p:sp>
      <p:sp>
        <p:nvSpPr>
          <p:cNvPr id="10" name="TextBox 8">
            <a:extLst>
              <a:ext uri="{FF2B5EF4-FFF2-40B4-BE49-F238E27FC236}">
                <a16:creationId xmlns:a16="http://schemas.microsoft.com/office/drawing/2014/main" id="{D12C8218-6973-45F4-8405-0BB610CFD4E4}"/>
              </a:ext>
            </a:extLst>
          </p:cNvPr>
          <p:cNvSpPr txBox="1"/>
          <p:nvPr/>
        </p:nvSpPr>
        <p:spPr>
          <a:xfrm>
            <a:off x="6400800" y="2782975"/>
            <a:ext cx="1524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a:t>
            </a:r>
            <a:r>
              <a:rPr lang="en-US" sz="3200" dirty="0">
                <a:solidFill>
                  <a:prstClr val="black"/>
                </a:solidFill>
                <a:latin typeface="Times New Roman" pitchFamily="18" charset="0"/>
                <a:cs typeface="Times New Roman" pitchFamily="18" charset="0"/>
              </a:rPr>
              <a:t>17</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TextBox 9">
            <a:extLst>
              <a:ext uri="{FF2B5EF4-FFF2-40B4-BE49-F238E27FC236}">
                <a16:creationId xmlns:a16="http://schemas.microsoft.com/office/drawing/2014/main" id="{922E4342-753A-4CE6-AD72-E9EA29D2E458}"/>
              </a:ext>
            </a:extLst>
          </p:cNvPr>
          <p:cNvSpPr txBox="1"/>
          <p:nvPr/>
        </p:nvSpPr>
        <p:spPr>
          <a:xfrm>
            <a:off x="6400800" y="4470113"/>
            <a:ext cx="1524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 </a:t>
            </a:r>
            <a:r>
              <a:rPr lang="en-US" sz="3200" dirty="0">
                <a:solidFill>
                  <a:prstClr val="black"/>
                </a:solidFill>
                <a:latin typeface="Times New Roman" pitchFamily="18" charset="0"/>
                <a:cs typeface="Times New Roman" pitchFamily="18" charset="0"/>
              </a:rPr>
              <a:t>18</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Box 10">
            <a:extLst>
              <a:ext uri="{FF2B5EF4-FFF2-40B4-BE49-F238E27FC236}">
                <a16:creationId xmlns:a16="http://schemas.microsoft.com/office/drawing/2014/main" id="{422A38C7-802B-47D8-A490-C61C373D43A8}"/>
              </a:ext>
            </a:extLst>
          </p:cNvPr>
          <p:cNvSpPr txBox="1"/>
          <p:nvPr/>
        </p:nvSpPr>
        <p:spPr>
          <a:xfrm>
            <a:off x="2597727" y="4501515"/>
            <a:ext cx="1524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 </a:t>
            </a:r>
            <a:r>
              <a:rPr lang="en-US" sz="3200" dirty="0">
                <a:solidFill>
                  <a:prstClr val="black"/>
                </a:solidFill>
                <a:latin typeface="Times New Roman" pitchFamily="18" charset="0"/>
                <a:cs typeface="Times New Roman" pitchFamily="18" charset="0"/>
              </a:rPr>
              <a:t>16</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13" name="Picture 11">
            <a:extLst>
              <a:ext uri="{FF2B5EF4-FFF2-40B4-BE49-F238E27FC236}">
                <a16:creationId xmlns:a16="http://schemas.microsoft.com/office/drawing/2014/main" id="{FE3D774C-E7A1-4B92-BC06-1DD65578081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572992" y="1665433"/>
            <a:ext cx="1891145" cy="2003135"/>
          </a:xfrm>
          <a:prstGeom prst="rect">
            <a:avLst/>
          </a:prstGeom>
        </p:spPr>
      </p:pic>
      <p:pic>
        <p:nvPicPr>
          <p:cNvPr id="14" name="Picture 12">
            <a:extLst>
              <a:ext uri="{FF2B5EF4-FFF2-40B4-BE49-F238E27FC236}">
                <a16:creationId xmlns:a16="http://schemas.microsoft.com/office/drawing/2014/main" id="{E099864E-9D99-4F0F-8E09-FDE53AD37AE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676901" y="3388531"/>
            <a:ext cx="1891145" cy="2003135"/>
          </a:xfrm>
          <a:prstGeom prst="rect">
            <a:avLst/>
          </a:prstGeom>
        </p:spPr>
      </p:pic>
      <p:pic>
        <p:nvPicPr>
          <p:cNvPr id="15" name="Picture 13">
            <a:extLst>
              <a:ext uri="{FF2B5EF4-FFF2-40B4-BE49-F238E27FC236}">
                <a16:creationId xmlns:a16="http://schemas.microsoft.com/office/drawing/2014/main" id="{22A07574-064B-45A2-8B54-D5217639D55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905001" y="3432465"/>
            <a:ext cx="1891145" cy="2003135"/>
          </a:xfrm>
          <a:prstGeom prst="rect">
            <a:avLst/>
          </a:prstGeom>
        </p:spPr>
      </p:pic>
      <p:pic>
        <p:nvPicPr>
          <p:cNvPr id="16" name="Am-thanh-tra-loi-dung-www_nhacchuongvui_com.mp3">
            <a:hlinkClick r:id="" action="ppaction://media"/>
            <a:extLst>
              <a:ext uri="{FF2B5EF4-FFF2-40B4-BE49-F238E27FC236}">
                <a16:creationId xmlns:a16="http://schemas.microsoft.com/office/drawing/2014/main" id="{EB7D8337-F0CD-456C-AE75-166F9752A9D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7" name="Dor">
            <a:extLst>
              <a:ext uri="{FF2B5EF4-FFF2-40B4-BE49-F238E27FC236}">
                <a16:creationId xmlns:a16="http://schemas.microsoft.com/office/drawing/2014/main" id="{F730BD8C-DA04-4C50-A1F5-C5D6BE994A21}"/>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4356821" y="2311728"/>
            <a:ext cx="3083503" cy="3708648"/>
          </a:xfrm>
          <a:prstGeom prst="rect">
            <a:avLst/>
          </a:prstGeom>
        </p:spPr>
      </p:pic>
      <p:pic>
        <p:nvPicPr>
          <p:cNvPr id="18" name="Am-thanh-tra-loi-sai-www_nhacchuongvui_com.mp3">
            <a:hlinkClick r:id="" action="ppaction://media"/>
            <a:extLst>
              <a:ext uri="{FF2B5EF4-FFF2-40B4-BE49-F238E27FC236}">
                <a16:creationId xmlns:a16="http://schemas.microsoft.com/office/drawing/2014/main" id="{388A7D78-2781-4EF2-8BF7-F7DFFB629DA2}"/>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9" name="Am-thanh-tra-loi-sai-www_nhacchuongvui_com.mp3">
            <a:hlinkClick r:id="" action="ppaction://media"/>
            <a:extLst>
              <a:ext uri="{FF2B5EF4-FFF2-40B4-BE49-F238E27FC236}">
                <a16:creationId xmlns:a16="http://schemas.microsoft.com/office/drawing/2014/main" id="{FCBFA0FB-8864-44A9-8B66-4F3AD0F90607}"/>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20" name="Am-thanh-tra-loi-sai-www_nhacchuongvui_com.mp3">
            <a:hlinkClick r:id="" action="ppaction://media"/>
            <a:extLst>
              <a:ext uri="{FF2B5EF4-FFF2-40B4-BE49-F238E27FC236}">
                <a16:creationId xmlns:a16="http://schemas.microsoft.com/office/drawing/2014/main" id="{A46D7F0B-43D3-4210-9942-EDE94FDD85CF}"/>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1" name="Picture 19">
            <a:hlinkClick r:id="rId13" action="ppaction://hlinksldjump"/>
            <a:extLst>
              <a:ext uri="{FF2B5EF4-FFF2-40B4-BE49-F238E27FC236}">
                <a16:creationId xmlns:a16="http://schemas.microsoft.com/office/drawing/2014/main" id="{FC1AC4E6-1E0F-4B0F-A79E-64E64B7823AA}"/>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829800" y="552671"/>
            <a:ext cx="1371600" cy="1740609"/>
          </a:xfrm>
          <a:prstGeom prst="rect">
            <a:avLst/>
          </a:prstGeom>
        </p:spPr>
      </p:pic>
    </p:spTree>
    <p:extLst>
      <p:ext uri="{BB962C8B-B14F-4D97-AF65-F5344CB8AC3E}">
        <p14:creationId xmlns:p14="http://schemas.microsoft.com/office/powerpoint/2010/main" val="381488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500"/>
                                        <p:tgtEl>
                                          <p:spTgt spid="8"/>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500"/>
                                        <p:tgtEl>
                                          <p:spTgt spid="12"/>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circle(i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circle(in)">
                                      <p:cBhvr>
                                        <p:cTn id="39" dur="500"/>
                                        <p:tgtEl>
                                          <p:spTgt spid="6"/>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circle(in)">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9"/>
                  </p:tgtEl>
                </p:cond>
              </p:nextCondLst>
            </p:seq>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par>
                                <p:cTn id="57" presetID="1" presetClass="mediacall" presetSubtype="0" fill="hold" nodeType="withEffect">
                                  <p:stCondLst>
                                    <p:cond delay="0"/>
                                  </p:stCondLst>
                                  <p:childTnLst>
                                    <p:cmd type="call" cmd="playFrom(0.0)">
                                      <p:cBhvr>
                                        <p:cTn id="58" dur="8158" fill="hold"/>
                                        <p:tgtEl>
                                          <p:spTgt spid="18"/>
                                        </p:tgtEl>
                                      </p:cBhvr>
                                    </p:cmd>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500"/>
                                        <p:tgtEl>
                                          <p:spTgt spid="15"/>
                                        </p:tgtEl>
                                      </p:cBhvr>
                                    </p:animEffect>
                                  </p:childTnLst>
                                </p:cTn>
                              </p:par>
                              <p:par>
                                <p:cTn id="65" presetID="1" presetClass="mediacall" presetSubtype="0" fill="hold" nodeType="withEffect">
                                  <p:stCondLst>
                                    <p:cond delay="0"/>
                                  </p:stCondLst>
                                  <p:childTnLst>
                                    <p:cmd type="call" cmd="playFrom(0.0)">
                                      <p:cBhvr>
                                        <p:cTn id="66" dur="8158" fill="hold"/>
                                        <p:tgtEl>
                                          <p:spTgt spid="20"/>
                                        </p:tgtEl>
                                      </p:cBhvr>
                                    </p:cmd>
                                  </p:childTnLst>
                                </p:cTn>
                              </p:par>
                            </p:childTnLst>
                          </p:cTn>
                        </p:par>
                      </p:childTnLst>
                    </p:cTn>
                  </p:par>
                </p:childTnLst>
              </p:cTn>
              <p:nextCondLst>
                <p:cond evt="onClick" delay="0">
                  <p:tgtEl>
                    <p:spTgt spid="12"/>
                  </p:tgtEl>
                </p:cond>
              </p:nextCondLst>
            </p:seq>
            <p:seq concurrent="1" nextAc="seek">
              <p:cTn id="67" restart="whenNotActive" fill="hold" evtFilter="cancelBubble" nodeType="interactiveSeq">
                <p:stCondLst>
                  <p:cond evt="onClick" delay="0">
                    <p:tgtEl>
                      <p:spTgt spid="11"/>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500"/>
                                        <p:tgtEl>
                                          <p:spTgt spid="14"/>
                                        </p:tgtEl>
                                      </p:cBhvr>
                                    </p:animEffect>
                                  </p:childTnLst>
                                </p:cTn>
                              </p:par>
                              <p:par>
                                <p:cTn id="73" presetID="1" presetClass="mediacall" presetSubtype="0" fill="hold" nodeType="withEffect">
                                  <p:stCondLst>
                                    <p:cond delay="0"/>
                                  </p:stCondLst>
                                  <p:childTnLst>
                                    <p:cmd type="call" cmd="playFrom(0.0)">
                                      <p:cBhvr>
                                        <p:cTn id="74" dur="8158" fill="hold"/>
                                        <p:tgtEl>
                                          <p:spTgt spid="19"/>
                                        </p:tgtEl>
                                      </p:cBhvr>
                                    </p:cmd>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7"/>
                    </p:tgtEl>
                  </p:cond>
                </p:stCondLst>
                <p:endSync evt="end" delay="0">
                  <p:rtn val="all"/>
                </p:endSync>
                <p:childTnLst>
                  <p:par>
                    <p:cTn id="76" fill="hold">
                      <p:stCondLst>
                        <p:cond delay="0"/>
                      </p:stCondLst>
                      <p:childTnLst>
                        <p:par>
                          <p:cTn id="77" fill="hold">
                            <p:stCondLst>
                              <p:cond delay="0"/>
                            </p:stCondLst>
                            <p:childTnLst>
                              <p:par>
                                <p:cTn id="78" presetID="1" presetClass="exit" presetSubtype="0" fill="hold" nodeType="clickEffect">
                                  <p:stCondLst>
                                    <p:cond delay="0"/>
                                  </p:stCondLst>
                                  <p:childTnLst>
                                    <p:set>
                                      <p:cBhvr>
                                        <p:cTn id="7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0" fill="hold" display="0">
                  <p:stCondLst>
                    <p:cond delay="indefinite"/>
                  </p:stCondLst>
                  <p:endCondLst>
                    <p:cond evt="onStopAudio" delay="0">
                      <p:tgtEl>
                        <p:sldTgt/>
                      </p:tgtEl>
                    </p:cond>
                  </p:endCondLst>
                </p:cTn>
                <p:tgtEl>
                  <p:spTgt spid="16"/>
                </p:tgtEl>
              </p:cMediaNode>
            </p:audio>
            <p:audio>
              <p:cMediaNode vol="80000">
                <p:cTn id="81" fill="hold" display="0">
                  <p:stCondLst>
                    <p:cond delay="indefinite"/>
                  </p:stCondLst>
                  <p:endCondLst>
                    <p:cond evt="onStopAudio" delay="0">
                      <p:tgtEl>
                        <p:sldTgt/>
                      </p:tgtEl>
                    </p:cond>
                  </p:endCondLst>
                </p:cTn>
                <p:tgtEl>
                  <p:spTgt spid="18"/>
                </p:tgtEl>
              </p:cMediaNode>
            </p:audio>
            <p:audio>
              <p:cMediaNode vol="80000">
                <p:cTn id="82" fill="hold" display="0">
                  <p:stCondLst>
                    <p:cond delay="indefinite"/>
                  </p:stCondLst>
                  <p:endCondLst>
                    <p:cond evt="onStopAudio" delay="0">
                      <p:tgtEl>
                        <p:sldTgt/>
                      </p:tgtEl>
                    </p:cond>
                  </p:endCondLst>
                </p:cTn>
                <p:tgtEl>
                  <p:spTgt spid="19"/>
                </p:tgtEl>
              </p:cMediaNode>
            </p:audio>
            <p:audio>
              <p:cMediaNode vol="80000">
                <p:cTn id="83" fill="hold" display="0">
                  <p:stCondLst>
                    <p:cond delay="indefinite"/>
                  </p:stCondLst>
                  <p:endCondLst>
                    <p:cond evt="onStopAudio" delay="0">
                      <p:tgtEl>
                        <p:sldTgt/>
                      </p:tgtEl>
                    </p:cond>
                  </p:endCondLst>
                </p:cTn>
                <p:tgtEl>
                  <p:spTgt spid="20"/>
                </p:tgtEl>
              </p:cMediaNode>
            </p:audio>
          </p:childTnLst>
        </p:cTn>
      </p:par>
    </p:tnLst>
    <p:bldLst>
      <p:bldP spid="3" grpId="0" animBg="1"/>
      <p:bldP spid="4" grpId="0"/>
      <p:bldP spid="5" grpId="0" animBg="1"/>
      <p:bldP spid="6" grpId="0" animBg="1"/>
      <p:bldP spid="7" grpId="0" animBg="1"/>
      <p:bldP spid="8" grpId="0" animBg="1"/>
      <p:bldP spid="9"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F73D6D1E-5692-4B45-A8E4-DF9101B45869}"/>
              </a:ext>
            </a:extLst>
          </p:cNvPr>
          <p:cNvPicPr>
            <a:picLocks noChangeAspect="1"/>
          </p:cNvPicPr>
          <p:nvPr/>
        </p:nvPicPr>
        <p:blipFill>
          <a:blip r:embed="rId6"/>
          <a:stretch>
            <a:fillRect/>
          </a:stretch>
        </p:blipFill>
        <p:spPr>
          <a:xfrm>
            <a:off x="-1" y="430983"/>
            <a:ext cx="12192001" cy="6442910"/>
          </a:xfrm>
          <a:prstGeom prst="rect">
            <a:avLst/>
          </a:prstGeom>
        </p:spPr>
      </p:pic>
      <p:sp>
        <p:nvSpPr>
          <p:cNvPr id="3" name="Oval 1">
            <a:extLst>
              <a:ext uri="{FF2B5EF4-FFF2-40B4-BE49-F238E27FC236}">
                <a16:creationId xmlns:a16="http://schemas.microsoft.com/office/drawing/2014/main" id="{2CEDC3F3-40D3-4BFE-96AA-276424E2401B}"/>
              </a:ext>
            </a:extLst>
          </p:cNvPr>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2">
            <a:extLst>
              <a:ext uri="{FF2B5EF4-FFF2-40B4-BE49-F238E27FC236}">
                <a16:creationId xmlns:a16="http://schemas.microsoft.com/office/drawing/2014/main" id="{17809E9E-9E41-4461-808A-6EA83AAE43EC}"/>
              </a:ext>
            </a:extLst>
          </p:cNvPr>
          <p:cNvSpPr txBox="1"/>
          <p:nvPr/>
        </p:nvSpPr>
        <p:spPr>
          <a:xfrm>
            <a:off x="2971800" y="838201"/>
            <a:ext cx="54102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16 – 3 = ?</a:t>
            </a:r>
          </a:p>
        </p:txBody>
      </p:sp>
      <p:sp>
        <p:nvSpPr>
          <p:cNvPr id="5" name="Rounded Rectangle 3">
            <a:extLst>
              <a:ext uri="{FF2B5EF4-FFF2-40B4-BE49-F238E27FC236}">
                <a16:creationId xmlns:a16="http://schemas.microsoft.com/office/drawing/2014/main" id="{319F739A-4031-4674-835A-27AFA231BE99}"/>
              </a:ext>
            </a:extLst>
          </p:cNvPr>
          <p:cNvSpPr/>
          <p:nvPr/>
        </p:nvSpPr>
        <p:spPr>
          <a:xfrm>
            <a:off x="6096000" y="2460275"/>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ounded Rectangle 4">
            <a:extLst>
              <a:ext uri="{FF2B5EF4-FFF2-40B4-BE49-F238E27FC236}">
                <a16:creationId xmlns:a16="http://schemas.microsoft.com/office/drawing/2014/main" id="{845A8299-12A4-4322-B858-5807F3F68A49}"/>
              </a:ext>
            </a:extLst>
          </p:cNvPr>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ounded Rectangle 5">
            <a:extLst>
              <a:ext uri="{FF2B5EF4-FFF2-40B4-BE49-F238E27FC236}">
                <a16:creationId xmlns:a16="http://schemas.microsoft.com/office/drawing/2014/main" id="{8CB748DE-F7A1-4226-88C1-F85BD02ABB2B}"/>
              </a:ext>
            </a:extLst>
          </p:cNvPr>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ounded Rectangle 6">
            <a:extLst>
              <a:ext uri="{FF2B5EF4-FFF2-40B4-BE49-F238E27FC236}">
                <a16:creationId xmlns:a16="http://schemas.microsoft.com/office/drawing/2014/main" id="{6405EA39-92D6-49AB-86AA-BBCEC1C86508}"/>
              </a:ext>
            </a:extLst>
          </p:cNvPr>
          <p:cNvSpPr/>
          <p:nvPr/>
        </p:nvSpPr>
        <p:spPr>
          <a:xfrm>
            <a:off x="2292927" y="2508189"/>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7">
            <a:extLst>
              <a:ext uri="{FF2B5EF4-FFF2-40B4-BE49-F238E27FC236}">
                <a16:creationId xmlns:a16="http://schemas.microsoft.com/office/drawing/2014/main" id="{D0374796-9618-427C-8F20-6651F6030070}"/>
              </a:ext>
            </a:extLst>
          </p:cNvPr>
          <p:cNvSpPr txBox="1"/>
          <p:nvPr/>
        </p:nvSpPr>
        <p:spPr>
          <a:xfrm>
            <a:off x="6276109" y="2606677"/>
            <a:ext cx="17041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13</a:t>
            </a:r>
          </a:p>
        </p:txBody>
      </p:sp>
      <p:sp>
        <p:nvSpPr>
          <p:cNvPr id="10" name="TextBox 8">
            <a:extLst>
              <a:ext uri="{FF2B5EF4-FFF2-40B4-BE49-F238E27FC236}">
                <a16:creationId xmlns:a16="http://schemas.microsoft.com/office/drawing/2014/main" id="{BB5D95AD-E68A-4389-BE2D-9CEF9DDAD149}"/>
              </a:ext>
            </a:extLst>
          </p:cNvPr>
          <p:cNvSpPr txBox="1"/>
          <p:nvPr/>
        </p:nvSpPr>
        <p:spPr>
          <a:xfrm>
            <a:off x="2514600" y="2643278"/>
            <a:ext cx="1524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 17</a:t>
            </a:r>
          </a:p>
        </p:txBody>
      </p:sp>
      <p:sp>
        <p:nvSpPr>
          <p:cNvPr id="11" name="TextBox 9">
            <a:extLst>
              <a:ext uri="{FF2B5EF4-FFF2-40B4-BE49-F238E27FC236}">
                <a16:creationId xmlns:a16="http://schemas.microsoft.com/office/drawing/2014/main" id="{D01FB216-102D-4BF1-95AA-A18DB14840EE}"/>
              </a:ext>
            </a:extLst>
          </p:cNvPr>
          <p:cNvSpPr txBox="1"/>
          <p:nvPr/>
        </p:nvSpPr>
        <p:spPr>
          <a:xfrm>
            <a:off x="6400800" y="4470113"/>
            <a:ext cx="1524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 </a:t>
            </a:r>
            <a:r>
              <a:rPr lang="en-US" sz="3200" dirty="0">
                <a:solidFill>
                  <a:prstClr val="black"/>
                </a:solidFill>
                <a:latin typeface="Times New Roman" pitchFamily="18" charset="0"/>
                <a:cs typeface="Times New Roman" pitchFamily="18" charset="0"/>
              </a:rPr>
              <a:t>14</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Box 10">
            <a:extLst>
              <a:ext uri="{FF2B5EF4-FFF2-40B4-BE49-F238E27FC236}">
                <a16:creationId xmlns:a16="http://schemas.microsoft.com/office/drawing/2014/main" id="{8281AF3D-5EE5-4F81-A425-EEC8B2E6261C}"/>
              </a:ext>
            </a:extLst>
          </p:cNvPr>
          <p:cNvSpPr txBox="1"/>
          <p:nvPr/>
        </p:nvSpPr>
        <p:spPr>
          <a:xfrm>
            <a:off x="2597727" y="4501515"/>
            <a:ext cx="1524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t>
            </a:r>
            <a:r>
              <a:rPr kumimoji="0" lang="en-US" sz="32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16</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13" name="Picture 11">
            <a:extLst>
              <a:ext uri="{FF2B5EF4-FFF2-40B4-BE49-F238E27FC236}">
                <a16:creationId xmlns:a16="http://schemas.microsoft.com/office/drawing/2014/main" id="{43C91C3C-B09F-4A28-83E3-60A7341702A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520537" y="1506622"/>
            <a:ext cx="1891145" cy="2003135"/>
          </a:xfrm>
          <a:prstGeom prst="rect">
            <a:avLst/>
          </a:prstGeom>
        </p:spPr>
      </p:pic>
      <p:pic>
        <p:nvPicPr>
          <p:cNvPr id="14" name="Picture 12">
            <a:extLst>
              <a:ext uri="{FF2B5EF4-FFF2-40B4-BE49-F238E27FC236}">
                <a16:creationId xmlns:a16="http://schemas.microsoft.com/office/drawing/2014/main" id="{7978D3D3-1877-4ACF-B64C-8D25DD20E1A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676901" y="3388531"/>
            <a:ext cx="1891145" cy="2003135"/>
          </a:xfrm>
          <a:prstGeom prst="rect">
            <a:avLst/>
          </a:prstGeom>
        </p:spPr>
      </p:pic>
      <p:pic>
        <p:nvPicPr>
          <p:cNvPr id="15" name="Picture 13">
            <a:extLst>
              <a:ext uri="{FF2B5EF4-FFF2-40B4-BE49-F238E27FC236}">
                <a16:creationId xmlns:a16="http://schemas.microsoft.com/office/drawing/2014/main" id="{BFA05709-D0FF-46C0-B78E-92D15EB7991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905001" y="3432465"/>
            <a:ext cx="1891145" cy="2003135"/>
          </a:xfrm>
          <a:prstGeom prst="rect">
            <a:avLst/>
          </a:prstGeom>
        </p:spPr>
      </p:pic>
      <p:pic>
        <p:nvPicPr>
          <p:cNvPr id="16" name="Am-thanh-tra-loi-dung-www_nhacchuongvui_com.mp3">
            <a:hlinkClick r:id="" action="ppaction://media"/>
            <a:extLst>
              <a:ext uri="{FF2B5EF4-FFF2-40B4-BE49-F238E27FC236}">
                <a16:creationId xmlns:a16="http://schemas.microsoft.com/office/drawing/2014/main" id="{FE8AEA1F-7313-434A-98FE-2803B38DF3A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7" name="Dor">
            <a:extLst>
              <a:ext uri="{FF2B5EF4-FFF2-40B4-BE49-F238E27FC236}">
                <a16:creationId xmlns:a16="http://schemas.microsoft.com/office/drawing/2014/main" id="{48A279EE-2602-4828-9BF1-4A765FFDF246}"/>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848099" y="2608696"/>
            <a:ext cx="3083503" cy="3708648"/>
          </a:xfrm>
          <a:prstGeom prst="rect">
            <a:avLst/>
          </a:prstGeom>
        </p:spPr>
      </p:pic>
      <p:pic>
        <p:nvPicPr>
          <p:cNvPr id="18" name="Am-thanh-tra-loi-sai-www_nhacchuongvui_com.mp3">
            <a:hlinkClick r:id="" action="ppaction://media"/>
            <a:extLst>
              <a:ext uri="{FF2B5EF4-FFF2-40B4-BE49-F238E27FC236}">
                <a16:creationId xmlns:a16="http://schemas.microsoft.com/office/drawing/2014/main" id="{980395D2-94B5-4C5C-9998-4592B89747A7}"/>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9" name="Am-thanh-tra-loi-sai-www_nhacchuongvui_com.mp3">
            <a:hlinkClick r:id="" action="ppaction://media"/>
            <a:extLst>
              <a:ext uri="{FF2B5EF4-FFF2-40B4-BE49-F238E27FC236}">
                <a16:creationId xmlns:a16="http://schemas.microsoft.com/office/drawing/2014/main" id="{EA20E1A6-1517-4E45-8CF3-8A0A1142381C}"/>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20" name="Am-thanh-tra-loi-sai-www_nhacchuongvui_com.mp3">
            <a:hlinkClick r:id="" action="ppaction://media"/>
            <a:extLst>
              <a:ext uri="{FF2B5EF4-FFF2-40B4-BE49-F238E27FC236}">
                <a16:creationId xmlns:a16="http://schemas.microsoft.com/office/drawing/2014/main" id="{A8367A52-459C-4D6D-BE23-14A93CD431B9}"/>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1" name="Picture 19">
            <a:hlinkClick r:id="rId13" action="ppaction://hlinksldjump"/>
            <a:extLst>
              <a:ext uri="{FF2B5EF4-FFF2-40B4-BE49-F238E27FC236}">
                <a16:creationId xmlns:a16="http://schemas.microsoft.com/office/drawing/2014/main" id="{505F91C9-707D-4637-B646-993FB2D5618C}"/>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10287001" y="533400"/>
            <a:ext cx="1371600" cy="1740609"/>
          </a:xfrm>
          <a:prstGeom prst="rect">
            <a:avLst/>
          </a:prstGeom>
        </p:spPr>
      </p:pic>
    </p:spTree>
    <p:extLst>
      <p:ext uri="{BB962C8B-B14F-4D97-AF65-F5344CB8AC3E}">
        <p14:creationId xmlns:p14="http://schemas.microsoft.com/office/powerpoint/2010/main" val="307242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5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500"/>
                                        <p:tgtEl>
                                          <p:spTgt spid="5"/>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500"/>
                                        <p:tgtEl>
                                          <p:spTgt spid="12"/>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circle(i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circle(in)">
                                      <p:cBhvr>
                                        <p:cTn id="39" dur="500"/>
                                        <p:tgtEl>
                                          <p:spTgt spid="6"/>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circle(in)">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9"/>
                  </p:tgtEl>
                </p:cond>
              </p:nextCondLst>
            </p:seq>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par>
                                <p:cTn id="57" presetID="1" presetClass="mediacall" presetSubtype="0" fill="hold" nodeType="withEffect">
                                  <p:stCondLst>
                                    <p:cond delay="0"/>
                                  </p:stCondLst>
                                  <p:childTnLst>
                                    <p:cmd type="call" cmd="playFrom(0.0)">
                                      <p:cBhvr>
                                        <p:cTn id="58" dur="8158" fill="hold"/>
                                        <p:tgtEl>
                                          <p:spTgt spid="18"/>
                                        </p:tgtEl>
                                      </p:cBhvr>
                                    </p:cmd>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500"/>
                                        <p:tgtEl>
                                          <p:spTgt spid="15"/>
                                        </p:tgtEl>
                                      </p:cBhvr>
                                    </p:animEffect>
                                  </p:childTnLst>
                                </p:cTn>
                              </p:par>
                              <p:par>
                                <p:cTn id="65" presetID="1" presetClass="mediacall" presetSubtype="0" fill="hold" nodeType="withEffect">
                                  <p:stCondLst>
                                    <p:cond delay="0"/>
                                  </p:stCondLst>
                                  <p:childTnLst>
                                    <p:cmd type="call" cmd="playFrom(0.0)">
                                      <p:cBhvr>
                                        <p:cTn id="66" dur="8158" fill="hold"/>
                                        <p:tgtEl>
                                          <p:spTgt spid="20"/>
                                        </p:tgtEl>
                                      </p:cBhvr>
                                    </p:cmd>
                                  </p:childTnLst>
                                </p:cTn>
                              </p:par>
                            </p:childTnLst>
                          </p:cTn>
                        </p:par>
                      </p:childTnLst>
                    </p:cTn>
                  </p:par>
                </p:childTnLst>
              </p:cTn>
              <p:nextCondLst>
                <p:cond evt="onClick" delay="0">
                  <p:tgtEl>
                    <p:spTgt spid="12"/>
                  </p:tgtEl>
                </p:cond>
              </p:nextCondLst>
            </p:seq>
            <p:seq concurrent="1" nextAc="seek">
              <p:cTn id="67" restart="whenNotActive" fill="hold" evtFilter="cancelBubble" nodeType="interactiveSeq">
                <p:stCondLst>
                  <p:cond evt="onClick" delay="0">
                    <p:tgtEl>
                      <p:spTgt spid="11"/>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500"/>
                                        <p:tgtEl>
                                          <p:spTgt spid="14"/>
                                        </p:tgtEl>
                                      </p:cBhvr>
                                    </p:animEffect>
                                  </p:childTnLst>
                                </p:cTn>
                              </p:par>
                              <p:par>
                                <p:cTn id="73" presetID="1" presetClass="mediacall" presetSubtype="0" fill="hold" nodeType="withEffect">
                                  <p:stCondLst>
                                    <p:cond delay="0"/>
                                  </p:stCondLst>
                                  <p:childTnLst>
                                    <p:cmd type="call" cmd="playFrom(0.0)">
                                      <p:cBhvr>
                                        <p:cTn id="74" dur="8158" fill="hold"/>
                                        <p:tgtEl>
                                          <p:spTgt spid="19"/>
                                        </p:tgtEl>
                                      </p:cBhvr>
                                    </p:cmd>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7"/>
                    </p:tgtEl>
                  </p:cond>
                </p:stCondLst>
                <p:endSync evt="end" delay="0">
                  <p:rtn val="all"/>
                </p:endSync>
                <p:childTnLst>
                  <p:par>
                    <p:cTn id="76" fill="hold">
                      <p:stCondLst>
                        <p:cond delay="0"/>
                      </p:stCondLst>
                      <p:childTnLst>
                        <p:par>
                          <p:cTn id="77" fill="hold">
                            <p:stCondLst>
                              <p:cond delay="0"/>
                            </p:stCondLst>
                            <p:childTnLst>
                              <p:par>
                                <p:cTn id="78" presetID="1" presetClass="exit" presetSubtype="0" fill="hold" nodeType="clickEffect">
                                  <p:stCondLst>
                                    <p:cond delay="0"/>
                                  </p:stCondLst>
                                  <p:childTnLst>
                                    <p:set>
                                      <p:cBhvr>
                                        <p:cTn id="7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0" fill="hold" display="0">
                  <p:stCondLst>
                    <p:cond delay="indefinite"/>
                  </p:stCondLst>
                  <p:endCondLst>
                    <p:cond evt="onStopAudio" delay="0">
                      <p:tgtEl>
                        <p:sldTgt/>
                      </p:tgtEl>
                    </p:cond>
                  </p:endCondLst>
                </p:cTn>
                <p:tgtEl>
                  <p:spTgt spid="16"/>
                </p:tgtEl>
              </p:cMediaNode>
            </p:audio>
            <p:audio>
              <p:cMediaNode vol="80000">
                <p:cTn id="81" fill="hold" display="0">
                  <p:stCondLst>
                    <p:cond delay="indefinite"/>
                  </p:stCondLst>
                  <p:endCondLst>
                    <p:cond evt="onStopAudio" delay="0">
                      <p:tgtEl>
                        <p:sldTgt/>
                      </p:tgtEl>
                    </p:cond>
                  </p:endCondLst>
                </p:cTn>
                <p:tgtEl>
                  <p:spTgt spid="18"/>
                </p:tgtEl>
              </p:cMediaNode>
            </p:audio>
            <p:audio>
              <p:cMediaNode vol="80000">
                <p:cTn id="82" fill="hold" display="0">
                  <p:stCondLst>
                    <p:cond delay="indefinite"/>
                  </p:stCondLst>
                  <p:endCondLst>
                    <p:cond evt="onStopAudio" delay="0">
                      <p:tgtEl>
                        <p:sldTgt/>
                      </p:tgtEl>
                    </p:cond>
                  </p:endCondLst>
                </p:cTn>
                <p:tgtEl>
                  <p:spTgt spid="19"/>
                </p:tgtEl>
              </p:cMediaNode>
            </p:audio>
            <p:audio>
              <p:cMediaNode vol="80000">
                <p:cTn id="83" fill="hold" display="0">
                  <p:stCondLst>
                    <p:cond delay="indefinite"/>
                  </p:stCondLst>
                  <p:endCondLst>
                    <p:cond evt="onStopAudio" delay="0">
                      <p:tgtEl>
                        <p:sldTgt/>
                      </p:tgtEl>
                    </p:cond>
                  </p:endCondLst>
                </p:cTn>
                <p:tgtEl>
                  <p:spTgt spid="20"/>
                </p:tgtEl>
              </p:cMediaNode>
            </p:audio>
          </p:childTnLst>
        </p:cTn>
      </p:par>
    </p:tnLst>
    <p:bldLst>
      <p:bldP spid="3" grpId="0" animBg="1"/>
      <p:bldP spid="4" grpId="0"/>
      <p:bldP spid="5" grpId="0" animBg="1"/>
      <p:bldP spid="6" grpId="0" animBg="1"/>
      <p:bldP spid="7" grpId="0" animBg="1"/>
      <p:bldP spid="8" grpId="0" animBg="1"/>
      <p:bldP spid="9" grpId="0"/>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D28ABD4A-40AE-434D-833C-E10E08969226}"/>
              </a:ext>
            </a:extLst>
          </p:cNvPr>
          <p:cNvPicPr>
            <a:picLocks noChangeAspect="1"/>
          </p:cNvPicPr>
          <p:nvPr/>
        </p:nvPicPr>
        <p:blipFill>
          <a:blip r:embed="rId6"/>
          <a:stretch>
            <a:fillRect/>
          </a:stretch>
        </p:blipFill>
        <p:spPr>
          <a:xfrm>
            <a:off x="-528" y="398899"/>
            <a:ext cx="12192528" cy="6479303"/>
          </a:xfrm>
          <a:prstGeom prst="rect">
            <a:avLst/>
          </a:prstGeom>
        </p:spPr>
      </p:pic>
      <p:sp>
        <p:nvSpPr>
          <p:cNvPr id="3" name="Oval 1">
            <a:extLst>
              <a:ext uri="{FF2B5EF4-FFF2-40B4-BE49-F238E27FC236}">
                <a16:creationId xmlns:a16="http://schemas.microsoft.com/office/drawing/2014/main" id="{8F32B7D9-0089-4DE1-BC65-E1269C284E2A}"/>
              </a:ext>
            </a:extLst>
          </p:cNvPr>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2">
            <a:extLst>
              <a:ext uri="{FF2B5EF4-FFF2-40B4-BE49-F238E27FC236}">
                <a16:creationId xmlns:a16="http://schemas.microsoft.com/office/drawing/2014/main" id="{2EB640EB-F152-4793-A6D4-354D1C9123E7}"/>
              </a:ext>
            </a:extLst>
          </p:cNvPr>
          <p:cNvSpPr txBox="1"/>
          <p:nvPr/>
        </p:nvSpPr>
        <p:spPr>
          <a:xfrm>
            <a:off x="2971800" y="838201"/>
            <a:ext cx="54102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18 – 4 = ? </a:t>
            </a:r>
          </a:p>
        </p:txBody>
      </p:sp>
      <p:sp>
        <p:nvSpPr>
          <p:cNvPr id="5" name="Rounded Rectangle 3">
            <a:extLst>
              <a:ext uri="{FF2B5EF4-FFF2-40B4-BE49-F238E27FC236}">
                <a16:creationId xmlns:a16="http://schemas.microsoft.com/office/drawing/2014/main" id="{C2CA7F49-B8B1-4133-BA4E-9FD1D45123AA}"/>
              </a:ext>
            </a:extLst>
          </p:cNvPr>
          <p:cNvSpPr/>
          <p:nvPr/>
        </p:nvSpPr>
        <p:spPr>
          <a:xfrm>
            <a:off x="2350942" y="2677042"/>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ounded Rectangle 4">
            <a:extLst>
              <a:ext uri="{FF2B5EF4-FFF2-40B4-BE49-F238E27FC236}">
                <a16:creationId xmlns:a16="http://schemas.microsoft.com/office/drawing/2014/main" id="{2E05FFD6-901C-4DE5-92B6-448F6268AD41}"/>
              </a:ext>
            </a:extLst>
          </p:cNvPr>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ounded Rectangle 5">
            <a:extLst>
              <a:ext uri="{FF2B5EF4-FFF2-40B4-BE49-F238E27FC236}">
                <a16:creationId xmlns:a16="http://schemas.microsoft.com/office/drawing/2014/main" id="{D65F0B2E-CC1E-41AF-943C-4674DBEF6FB4}"/>
              </a:ext>
            </a:extLst>
          </p:cNvPr>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Rounded Rectangle 6">
            <a:extLst>
              <a:ext uri="{FF2B5EF4-FFF2-40B4-BE49-F238E27FC236}">
                <a16:creationId xmlns:a16="http://schemas.microsoft.com/office/drawing/2014/main" id="{589F08AC-0659-4216-985A-E67886A6D288}"/>
              </a:ext>
            </a:extLst>
          </p:cNvPr>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7">
            <a:extLst>
              <a:ext uri="{FF2B5EF4-FFF2-40B4-BE49-F238E27FC236}">
                <a16:creationId xmlns:a16="http://schemas.microsoft.com/office/drawing/2014/main" id="{DD161D8B-6267-4A21-9CDF-D795CCDD96C5}"/>
              </a:ext>
            </a:extLst>
          </p:cNvPr>
          <p:cNvSpPr txBox="1"/>
          <p:nvPr/>
        </p:nvSpPr>
        <p:spPr>
          <a:xfrm>
            <a:off x="2576946" y="2803756"/>
            <a:ext cx="17041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 14</a:t>
            </a:r>
          </a:p>
        </p:txBody>
      </p:sp>
      <p:sp>
        <p:nvSpPr>
          <p:cNvPr id="10" name="TextBox 8">
            <a:extLst>
              <a:ext uri="{FF2B5EF4-FFF2-40B4-BE49-F238E27FC236}">
                <a16:creationId xmlns:a16="http://schemas.microsoft.com/office/drawing/2014/main" id="{F0E0DCA4-17DD-4EDB-809A-C77438479653}"/>
              </a:ext>
            </a:extLst>
          </p:cNvPr>
          <p:cNvSpPr txBox="1"/>
          <p:nvPr/>
        </p:nvSpPr>
        <p:spPr>
          <a:xfrm>
            <a:off x="6400800" y="2782975"/>
            <a:ext cx="1524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a:t>
            </a:r>
            <a:r>
              <a:rPr lang="en-US" sz="3200" dirty="0">
                <a:solidFill>
                  <a:prstClr val="black"/>
                </a:solidFill>
                <a:latin typeface="Times New Roman" pitchFamily="18" charset="0"/>
                <a:cs typeface="Times New Roman" pitchFamily="18" charset="0"/>
              </a:rPr>
              <a:t>16</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TextBox 9">
            <a:extLst>
              <a:ext uri="{FF2B5EF4-FFF2-40B4-BE49-F238E27FC236}">
                <a16:creationId xmlns:a16="http://schemas.microsoft.com/office/drawing/2014/main" id="{373D07CA-FF4F-446A-B396-EC36000AED6E}"/>
              </a:ext>
            </a:extLst>
          </p:cNvPr>
          <p:cNvSpPr txBox="1"/>
          <p:nvPr/>
        </p:nvSpPr>
        <p:spPr>
          <a:xfrm>
            <a:off x="6400800" y="4470113"/>
            <a:ext cx="1524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 </a:t>
            </a:r>
            <a:r>
              <a:rPr lang="en-US" sz="3200" dirty="0">
                <a:solidFill>
                  <a:prstClr val="black"/>
                </a:solidFill>
                <a:latin typeface="Times New Roman" pitchFamily="18" charset="0"/>
                <a:cs typeface="Times New Roman" pitchFamily="18" charset="0"/>
              </a:rPr>
              <a:t>17</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Box 10">
            <a:extLst>
              <a:ext uri="{FF2B5EF4-FFF2-40B4-BE49-F238E27FC236}">
                <a16:creationId xmlns:a16="http://schemas.microsoft.com/office/drawing/2014/main" id="{A690DE7F-47CA-4A1A-A24F-8146A34C1A7D}"/>
              </a:ext>
            </a:extLst>
          </p:cNvPr>
          <p:cNvSpPr txBox="1"/>
          <p:nvPr/>
        </p:nvSpPr>
        <p:spPr>
          <a:xfrm>
            <a:off x="2597727" y="4501515"/>
            <a:ext cx="1524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 </a:t>
            </a:r>
            <a:r>
              <a:rPr lang="en-US" sz="3200" dirty="0">
                <a:solidFill>
                  <a:prstClr val="black"/>
                </a:solidFill>
                <a:latin typeface="Times New Roman" pitchFamily="18" charset="0"/>
                <a:cs typeface="Times New Roman" pitchFamily="18" charset="0"/>
              </a:rPr>
              <a:t>15</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13" name="Picture 11">
            <a:extLst>
              <a:ext uri="{FF2B5EF4-FFF2-40B4-BE49-F238E27FC236}">
                <a16:creationId xmlns:a16="http://schemas.microsoft.com/office/drawing/2014/main" id="{A495964E-301A-4DB3-9303-BAE28C629F4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572992" y="1665433"/>
            <a:ext cx="1891145" cy="2003135"/>
          </a:xfrm>
          <a:prstGeom prst="rect">
            <a:avLst/>
          </a:prstGeom>
        </p:spPr>
      </p:pic>
      <p:pic>
        <p:nvPicPr>
          <p:cNvPr id="14" name="Picture 12">
            <a:extLst>
              <a:ext uri="{FF2B5EF4-FFF2-40B4-BE49-F238E27FC236}">
                <a16:creationId xmlns:a16="http://schemas.microsoft.com/office/drawing/2014/main" id="{FA7FB68C-18B7-4972-9C03-F1A0B3B47FB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676901" y="3388531"/>
            <a:ext cx="1891145" cy="2003135"/>
          </a:xfrm>
          <a:prstGeom prst="rect">
            <a:avLst/>
          </a:prstGeom>
        </p:spPr>
      </p:pic>
      <p:pic>
        <p:nvPicPr>
          <p:cNvPr id="15" name="Picture 13">
            <a:extLst>
              <a:ext uri="{FF2B5EF4-FFF2-40B4-BE49-F238E27FC236}">
                <a16:creationId xmlns:a16="http://schemas.microsoft.com/office/drawing/2014/main" id="{6C7B92A5-EDBD-4841-B65F-CE896E5E9B7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905001" y="3432465"/>
            <a:ext cx="1891145" cy="2003135"/>
          </a:xfrm>
          <a:prstGeom prst="rect">
            <a:avLst/>
          </a:prstGeom>
        </p:spPr>
      </p:pic>
      <p:pic>
        <p:nvPicPr>
          <p:cNvPr id="16" name="Am-thanh-tra-loi-dung-www_nhacchuongvui_com.mp3">
            <a:hlinkClick r:id="" action="ppaction://media"/>
            <a:extLst>
              <a:ext uri="{FF2B5EF4-FFF2-40B4-BE49-F238E27FC236}">
                <a16:creationId xmlns:a16="http://schemas.microsoft.com/office/drawing/2014/main" id="{CB444C91-B7F6-4B4F-8EA4-47E22670ABF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7" name="Dor">
            <a:extLst>
              <a:ext uri="{FF2B5EF4-FFF2-40B4-BE49-F238E27FC236}">
                <a16:creationId xmlns:a16="http://schemas.microsoft.com/office/drawing/2014/main" id="{E019674C-CB86-43E0-AD85-038EBC31D69C}"/>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4196194" y="2825115"/>
            <a:ext cx="3083503" cy="3708648"/>
          </a:xfrm>
          <a:prstGeom prst="rect">
            <a:avLst/>
          </a:prstGeom>
        </p:spPr>
      </p:pic>
      <p:pic>
        <p:nvPicPr>
          <p:cNvPr id="18" name="Am-thanh-tra-loi-sai-www_nhacchuongvui_com.mp3">
            <a:hlinkClick r:id="" action="ppaction://media"/>
            <a:extLst>
              <a:ext uri="{FF2B5EF4-FFF2-40B4-BE49-F238E27FC236}">
                <a16:creationId xmlns:a16="http://schemas.microsoft.com/office/drawing/2014/main" id="{45C0469E-6983-4E2F-9AAB-C428DEB34142}"/>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9" name="Am-thanh-tra-loi-sai-www_nhacchuongvui_com.mp3">
            <a:hlinkClick r:id="" action="ppaction://media"/>
            <a:extLst>
              <a:ext uri="{FF2B5EF4-FFF2-40B4-BE49-F238E27FC236}">
                <a16:creationId xmlns:a16="http://schemas.microsoft.com/office/drawing/2014/main" id="{907561D8-5817-44F5-ABC7-74AB50ADDEF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20" name="Am-thanh-tra-loi-sai-www_nhacchuongvui_com.mp3">
            <a:hlinkClick r:id="" action="ppaction://media"/>
            <a:extLst>
              <a:ext uri="{FF2B5EF4-FFF2-40B4-BE49-F238E27FC236}">
                <a16:creationId xmlns:a16="http://schemas.microsoft.com/office/drawing/2014/main" id="{E9DF83C4-B91A-4DFA-B51B-AD3342C1137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spTree>
    <p:extLst>
      <p:ext uri="{BB962C8B-B14F-4D97-AF65-F5344CB8AC3E}">
        <p14:creationId xmlns:p14="http://schemas.microsoft.com/office/powerpoint/2010/main" val="298487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500"/>
                                        <p:tgtEl>
                                          <p:spTgt spid="8"/>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500"/>
                                        <p:tgtEl>
                                          <p:spTgt spid="12"/>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circle(i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circle(in)">
                                      <p:cBhvr>
                                        <p:cTn id="39" dur="500"/>
                                        <p:tgtEl>
                                          <p:spTgt spid="6"/>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circle(in)">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9"/>
                  </p:tgtEl>
                </p:cond>
              </p:nextCondLst>
            </p:seq>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par>
                                <p:cTn id="57" presetID="1" presetClass="mediacall" presetSubtype="0" fill="hold" nodeType="withEffect">
                                  <p:stCondLst>
                                    <p:cond delay="0"/>
                                  </p:stCondLst>
                                  <p:childTnLst>
                                    <p:cmd type="call" cmd="playFrom(0.0)">
                                      <p:cBhvr>
                                        <p:cTn id="58" dur="8158" fill="hold"/>
                                        <p:tgtEl>
                                          <p:spTgt spid="18"/>
                                        </p:tgtEl>
                                      </p:cBhvr>
                                    </p:cmd>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500"/>
                                        <p:tgtEl>
                                          <p:spTgt spid="15"/>
                                        </p:tgtEl>
                                      </p:cBhvr>
                                    </p:animEffect>
                                  </p:childTnLst>
                                </p:cTn>
                              </p:par>
                              <p:par>
                                <p:cTn id="65" presetID="1" presetClass="mediacall" presetSubtype="0" fill="hold" nodeType="withEffect">
                                  <p:stCondLst>
                                    <p:cond delay="0"/>
                                  </p:stCondLst>
                                  <p:childTnLst>
                                    <p:cmd type="call" cmd="playFrom(0.0)">
                                      <p:cBhvr>
                                        <p:cTn id="66" dur="8158" fill="hold"/>
                                        <p:tgtEl>
                                          <p:spTgt spid="20"/>
                                        </p:tgtEl>
                                      </p:cBhvr>
                                    </p:cmd>
                                  </p:childTnLst>
                                </p:cTn>
                              </p:par>
                            </p:childTnLst>
                          </p:cTn>
                        </p:par>
                      </p:childTnLst>
                    </p:cTn>
                  </p:par>
                </p:childTnLst>
              </p:cTn>
              <p:nextCondLst>
                <p:cond evt="onClick" delay="0">
                  <p:tgtEl>
                    <p:spTgt spid="12"/>
                  </p:tgtEl>
                </p:cond>
              </p:nextCondLst>
            </p:seq>
            <p:seq concurrent="1" nextAc="seek">
              <p:cTn id="67" restart="whenNotActive" fill="hold" evtFilter="cancelBubble" nodeType="interactiveSeq">
                <p:stCondLst>
                  <p:cond evt="onClick" delay="0">
                    <p:tgtEl>
                      <p:spTgt spid="11"/>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500"/>
                                        <p:tgtEl>
                                          <p:spTgt spid="14"/>
                                        </p:tgtEl>
                                      </p:cBhvr>
                                    </p:animEffect>
                                  </p:childTnLst>
                                </p:cTn>
                              </p:par>
                              <p:par>
                                <p:cTn id="73" presetID="1" presetClass="mediacall" presetSubtype="0" fill="hold" nodeType="withEffect">
                                  <p:stCondLst>
                                    <p:cond delay="0"/>
                                  </p:stCondLst>
                                  <p:childTnLst>
                                    <p:cmd type="call" cmd="playFrom(0.0)">
                                      <p:cBhvr>
                                        <p:cTn id="74" dur="8158" fill="hold"/>
                                        <p:tgtEl>
                                          <p:spTgt spid="19"/>
                                        </p:tgtEl>
                                      </p:cBhvr>
                                    </p:cmd>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7"/>
                    </p:tgtEl>
                  </p:cond>
                </p:stCondLst>
                <p:endSync evt="end" delay="0">
                  <p:rtn val="all"/>
                </p:endSync>
                <p:childTnLst>
                  <p:par>
                    <p:cTn id="76" fill="hold">
                      <p:stCondLst>
                        <p:cond delay="0"/>
                      </p:stCondLst>
                      <p:childTnLst>
                        <p:par>
                          <p:cTn id="77" fill="hold">
                            <p:stCondLst>
                              <p:cond delay="0"/>
                            </p:stCondLst>
                            <p:childTnLst>
                              <p:par>
                                <p:cTn id="78" presetID="1" presetClass="exit" presetSubtype="0" fill="hold" nodeType="clickEffect">
                                  <p:stCondLst>
                                    <p:cond delay="0"/>
                                  </p:stCondLst>
                                  <p:childTnLst>
                                    <p:set>
                                      <p:cBhvr>
                                        <p:cTn id="7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0" fill="hold" display="0">
                  <p:stCondLst>
                    <p:cond delay="indefinite"/>
                  </p:stCondLst>
                  <p:endCondLst>
                    <p:cond evt="onStopAudio" delay="0">
                      <p:tgtEl>
                        <p:sldTgt/>
                      </p:tgtEl>
                    </p:cond>
                  </p:endCondLst>
                </p:cTn>
                <p:tgtEl>
                  <p:spTgt spid="16"/>
                </p:tgtEl>
              </p:cMediaNode>
            </p:audio>
            <p:audio>
              <p:cMediaNode vol="80000">
                <p:cTn id="81" fill="hold" display="0">
                  <p:stCondLst>
                    <p:cond delay="indefinite"/>
                  </p:stCondLst>
                  <p:endCondLst>
                    <p:cond evt="onStopAudio" delay="0">
                      <p:tgtEl>
                        <p:sldTgt/>
                      </p:tgtEl>
                    </p:cond>
                  </p:endCondLst>
                </p:cTn>
                <p:tgtEl>
                  <p:spTgt spid="18"/>
                </p:tgtEl>
              </p:cMediaNode>
            </p:audio>
            <p:audio>
              <p:cMediaNode vol="80000">
                <p:cTn id="82" fill="hold" display="0">
                  <p:stCondLst>
                    <p:cond delay="indefinite"/>
                  </p:stCondLst>
                  <p:endCondLst>
                    <p:cond evt="onStopAudio" delay="0">
                      <p:tgtEl>
                        <p:sldTgt/>
                      </p:tgtEl>
                    </p:cond>
                  </p:endCondLst>
                </p:cTn>
                <p:tgtEl>
                  <p:spTgt spid="19"/>
                </p:tgtEl>
              </p:cMediaNode>
            </p:audio>
            <p:audio>
              <p:cMediaNode vol="80000">
                <p:cTn id="83" fill="hold" display="0">
                  <p:stCondLst>
                    <p:cond delay="indefinite"/>
                  </p:stCondLst>
                  <p:endCondLst>
                    <p:cond evt="onStopAudio" delay="0">
                      <p:tgtEl>
                        <p:sldTgt/>
                      </p:tgtEl>
                    </p:cond>
                  </p:endCondLst>
                </p:cTn>
                <p:tgtEl>
                  <p:spTgt spid="20"/>
                </p:tgtEl>
              </p:cMediaNode>
            </p:audio>
          </p:childTnLst>
        </p:cTn>
      </p:par>
    </p:tnLst>
    <p:bldLst>
      <p:bldP spid="3" grpId="0" animBg="1"/>
      <p:bldP spid="4" grpId="0"/>
      <p:bldP spid="5" grpId="0" animBg="1"/>
      <p:bldP spid="6" grpId="0" animBg="1"/>
      <p:bldP spid="7" grpId="0" animBg="1"/>
      <p:bldP spid="8" grpId="0" animBg="1"/>
      <p:bldP spid="9" grpId="0"/>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22A7051E-4D34-4945-AD96-209650408CBF}"/>
              </a:ext>
            </a:extLst>
          </p:cNvPr>
          <p:cNvPicPr>
            <a:picLocks noChangeAspect="1"/>
          </p:cNvPicPr>
          <p:nvPr/>
        </p:nvPicPr>
        <p:blipFill rotWithShape="1">
          <a:blip r:embed="rId6"/>
          <a:srcRect t="9419"/>
          <a:stretch/>
        </p:blipFill>
        <p:spPr>
          <a:xfrm>
            <a:off x="-1" y="449179"/>
            <a:ext cx="12192001" cy="6392779"/>
          </a:xfrm>
          <a:prstGeom prst="rect">
            <a:avLst/>
          </a:prstGeom>
        </p:spPr>
      </p:pic>
      <p:sp>
        <p:nvSpPr>
          <p:cNvPr id="3" name="Oval 1">
            <a:extLst>
              <a:ext uri="{FF2B5EF4-FFF2-40B4-BE49-F238E27FC236}">
                <a16:creationId xmlns:a16="http://schemas.microsoft.com/office/drawing/2014/main" id="{C9E5ABA5-2D6A-4096-B5F7-0EA3A066B975}"/>
              </a:ext>
            </a:extLst>
          </p:cNvPr>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2">
            <a:extLst>
              <a:ext uri="{FF2B5EF4-FFF2-40B4-BE49-F238E27FC236}">
                <a16:creationId xmlns:a16="http://schemas.microsoft.com/office/drawing/2014/main" id="{E95EBDC4-5F5D-4F4D-ACF5-3C52FC1B7D0D}"/>
              </a:ext>
            </a:extLst>
          </p:cNvPr>
          <p:cNvSpPr txBox="1"/>
          <p:nvPr/>
        </p:nvSpPr>
        <p:spPr>
          <a:xfrm>
            <a:off x="2971800" y="838201"/>
            <a:ext cx="54102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14 – 4 = ?</a:t>
            </a:r>
          </a:p>
        </p:txBody>
      </p:sp>
      <p:sp>
        <p:nvSpPr>
          <p:cNvPr id="5" name="Rounded Rectangle 3">
            <a:extLst>
              <a:ext uri="{FF2B5EF4-FFF2-40B4-BE49-F238E27FC236}">
                <a16:creationId xmlns:a16="http://schemas.microsoft.com/office/drawing/2014/main" id="{421A209C-9D4E-4B3A-B961-CF8A11957E39}"/>
              </a:ext>
            </a:extLst>
          </p:cNvPr>
          <p:cNvSpPr/>
          <p:nvPr/>
        </p:nvSpPr>
        <p:spPr>
          <a:xfrm>
            <a:off x="6096000" y="4248089"/>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ounded Rectangle 4">
            <a:extLst>
              <a:ext uri="{FF2B5EF4-FFF2-40B4-BE49-F238E27FC236}">
                <a16:creationId xmlns:a16="http://schemas.microsoft.com/office/drawing/2014/main" id="{5B46058F-43CB-401B-B12E-008EEF9B88B8}"/>
              </a:ext>
            </a:extLst>
          </p:cNvPr>
          <p:cNvSpPr/>
          <p:nvPr/>
        </p:nvSpPr>
        <p:spPr>
          <a:xfrm>
            <a:off x="2292927" y="24799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ounded Rectangle 5">
            <a:extLst>
              <a:ext uri="{FF2B5EF4-FFF2-40B4-BE49-F238E27FC236}">
                <a16:creationId xmlns:a16="http://schemas.microsoft.com/office/drawing/2014/main" id="{8DD2F56B-1095-48A6-8B9C-8BD6DA38D4DD}"/>
              </a:ext>
            </a:extLst>
          </p:cNvPr>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Rounded Rectangle 6">
            <a:extLst>
              <a:ext uri="{FF2B5EF4-FFF2-40B4-BE49-F238E27FC236}">
                <a16:creationId xmlns:a16="http://schemas.microsoft.com/office/drawing/2014/main" id="{9560E9FA-0041-4684-AAB9-BA5545685433}"/>
              </a:ext>
            </a:extLst>
          </p:cNvPr>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7">
            <a:extLst>
              <a:ext uri="{FF2B5EF4-FFF2-40B4-BE49-F238E27FC236}">
                <a16:creationId xmlns:a16="http://schemas.microsoft.com/office/drawing/2014/main" id="{11CE2D80-B770-48AE-9067-D126F5DFC222}"/>
              </a:ext>
            </a:extLst>
          </p:cNvPr>
          <p:cNvSpPr txBox="1"/>
          <p:nvPr/>
        </p:nvSpPr>
        <p:spPr>
          <a:xfrm>
            <a:off x="6082146" y="4381569"/>
            <a:ext cx="17041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 10</a:t>
            </a:r>
          </a:p>
        </p:txBody>
      </p:sp>
      <p:sp>
        <p:nvSpPr>
          <p:cNvPr id="10" name="TextBox 8">
            <a:extLst>
              <a:ext uri="{FF2B5EF4-FFF2-40B4-BE49-F238E27FC236}">
                <a16:creationId xmlns:a16="http://schemas.microsoft.com/office/drawing/2014/main" id="{8E815E34-6EED-472D-92AA-58BB4C28A1F6}"/>
              </a:ext>
            </a:extLst>
          </p:cNvPr>
          <p:cNvSpPr txBox="1"/>
          <p:nvPr/>
        </p:nvSpPr>
        <p:spPr>
          <a:xfrm>
            <a:off x="6400800" y="2782975"/>
            <a:ext cx="1524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a:t>
            </a:r>
            <a:r>
              <a:rPr lang="en-US" sz="3200" dirty="0">
                <a:solidFill>
                  <a:prstClr val="black"/>
                </a:solidFill>
                <a:latin typeface="Times New Roman" pitchFamily="18" charset="0"/>
                <a:cs typeface="Times New Roman" pitchFamily="18" charset="0"/>
              </a:rPr>
              <a:t>14</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TextBox 9">
            <a:extLst>
              <a:ext uri="{FF2B5EF4-FFF2-40B4-BE49-F238E27FC236}">
                <a16:creationId xmlns:a16="http://schemas.microsoft.com/office/drawing/2014/main" id="{E27DD4FB-31D7-4448-9D72-C28A4D678D9C}"/>
              </a:ext>
            </a:extLst>
          </p:cNvPr>
          <p:cNvSpPr txBox="1"/>
          <p:nvPr/>
        </p:nvSpPr>
        <p:spPr>
          <a:xfrm>
            <a:off x="2597727" y="2649682"/>
            <a:ext cx="1524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 </a:t>
            </a:r>
            <a:r>
              <a:rPr lang="en-US" sz="3200" dirty="0">
                <a:solidFill>
                  <a:prstClr val="black"/>
                </a:solidFill>
                <a:latin typeface="Times New Roman" pitchFamily="18" charset="0"/>
                <a:cs typeface="Times New Roman" pitchFamily="18" charset="0"/>
              </a:rPr>
              <a:t>18</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Box 10">
            <a:extLst>
              <a:ext uri="{FF2B5EF4-FFF2-40B4-BE49-F238E27FC236}">
                <a16:creationId xmlns:a16="http://schemas.microsoft.com/office/drawing/2014/main" id="{6EEC2F36-4FFF-4451-A418-B29FF7BA87B0}"/>
              </a:ext>
            </a:extLst>
          </p:cNvPr>
          <p:cNvSpPr txBox="1"/>
          <p:nvPr/>
        </p:nvSpPr>
        <p:spPr>
          <a:xfrm>
            <a:off x="2597727" y="4501515"/>
            <a:ext cx="1524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 </a:t>
            </a:r>
            <a:r>
              <a:rPr lang="en-US" sz="3200" dirty="0">
                <a:solidFill>
                  <a:prstClr val="black"/>
                </a:solidFill>
                <a:latin typeface="Times New Roman" pitchFamily="18" charset="0"/>
                <a:cs typeface="Times New Roman" pitchFamily="18" charset="0"/>
              </a:rPr>
              <a:t>16</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13" name="Picture 11">
            <a:extLst>
              <a:ext uri="{FF2B5EF4-FFF2-40B4-BE49-F238E27FC236}">
                <a16:creationId xmlns:a16="http://schemas.microsoft.com/office/drawing/2014/main" id="{12E4F8C7-FBF6-4D26-AEF2-C08C107D1F9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572992" y="1665433"/>
            <a:ext cx="1891145" cy="2003135"/>
          </a:xfrm>
          <a:prstGeom prst="rect">
            <a:avLst/>
          </a:prstGeom>
        </p:spPr>
      </p:pic>
      <p:pic>
        <p:nvPicPr>
          <p:cNvPr id="14" name="Picture 12">
            <a:extLst>
              <a:ext uri="{FF2B5EF4-FFF2-40B4-BE49-F238E27FC236}">
                <a16:creationId xmlns:a16="http://schemas.microsoft.com/office/drawing/2014/main" id="{3453151E-B134-404A-975A-A1642944E8E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856509" y="1719248"/>
            <a:ext cx="1891145" cy="2003135"/>
          </a:xfrm>
          <a:prstGeom prst="rect">
            <a:avLst/>
          </a:prstGeom>
        </p:spPr>
      </p:pic>
      <p:pic>
        <p:nvPicPr>
          <p:cNvPr id="15" name="Picture 13">
            <a:extLst>
              <a:ext uri="{FF2B5EF4-FFF2-40B4-BE49-F238E27FC236}">
                <a16:creationId xmlns:a16="http://schemas.microsoft.com/office/drawing/2014/main" id="{B351B7BF-DF90-4A7C-8B31-5D3E44E7601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905001" y="3432465"/>
            <a:ext cx="1891145" cy="2003135"/>
          </a:xfrm>
          <a:prstGeom prst="rect">
            <a:avLst/>
          </a:prstGeom>
        </p:spPr>
      </p:pic>
      <p:pic>
        <p:nvPicPr>
          <p:cNvPr id="16" name="Am-thanh-tra-loi-dung-www_nhacchuongvui_com.mp3">
            <a:hlinkClick r:id="" action="ppaction://media"/>
            <a:extLst>
              <a:ext uri="{FF2B5EF4-FFF2-40B4-BE49-F238E27FC236}">
                <a16:creationId xmlns:a16="http://schemas.microsoft.com/office/drawing/2014/main" id="{CDE057E6-271D-4518-B9C8-1A8E3B1A261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7" name="Dor">
            <a:extLst>
              <a:ext uri="{FF2B5EF4-FFF2-40B4-BE49-F238E27FC236}">
                <a16:creationId xmlns:a16="http://schemas.microsoft.com/office/drawing/2014/main" id="{59FA5E41-C2AC-442D-8E2B-6FFAC4E44057}"/>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517755" y="1814244"/>
            <a:ext cx="3083503" cy="3708648"/>
          </a:xfrm>
          <a:prstGeom prst="rect">
            <a:avLst/>
          </a:prstGeom>
        </p:spPr>
      </p:pic>
      <p:pic>
        <p:nvPicPr>
          <p:cNvPr id="18" name="Am-thanh-tra-loi-sai-www_nhacchuongvui_com.mp3">
            <a:hlinkClick r:id="" action="ppaction://media"/>
            <a:extLst>
              <a:ext uri="{FF2B5EF4-FFF2-40B4-BE49-F238E27FC236}">
                <a16:creationId xmlns:a16="http://schemas.microsoft.com/office/drawing/2014/main" id="{A2C11DF9-963F-4933-B21B-D40DEFFCFBF4}"/>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9" name="Am-thanh-tra-loi-sai-www_nhacchuongvui_com.mp3">
            <a:hlinkClick r:id="" action="ppaction://media"/>
            <a:extLst>
              <a:ext uri="{FF2B5EF4-FFF2-40B4-BE49-F238E27FC236}">
                <a16:creationId xmlns:a16="http://schemas.microsoft.com/office/drawing/2014/main" id="{11B25473-6FCC-4766-B2E1-2FEA366EC0B8}"/>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20" name="Am-thanh-tra-loi-sai-www_nhacchuongvui_com.mp3">
            <a:hlinkClick r:id="" action="ppaction://media"/>
            <a:extLst>
              <a:ext uri="{FF2B5EF4-FFF2-40B4-BE49-F238E27FC236}">
                <a16:creationId xmlns:a16="http://schemas.microsoft.com/office/drawing/2014/main" id="{32452FB3-5C27-4580-B41E-A44ABCFF1116}"/>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1" name="Picture 19">
            <a:hlinkClick r:id="rId13" action="ppaction://hlinksldjump"/>
            <a:extLst>
              <a:ext uri="{FF2B5EF4-FFF2-40B4-BE49-F238E27FC236}">
                <a16:creationId xmlns:a16="http://schemas.microsoft.com/office/drawing/2014/main" id="{FF8ACB7B-FFC2-434B-B64F-D90F7496E3E7}"/>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989129" y="617621"/>
            <a:ext cx="1371600" cy="1740609"/>
          </a:xfrm>
          <a:prstGeom prst="rect">
            <a:avLst/>
          </a:prstGeom>
        </p:spPr>
      </p:pic>
    </p:spTree>
    <p:extLst>
      <p:ext uri="{BB962C8B-B14F-4D97-AF65-F5344CB8AC3E}">
        <p14:creationId xmlns:p14="http://schemas.microsoft.com/office/powerpoint/2010/main" val="255345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500"/>
                                        <p:tgtEl>
                                          <p:spTgt spid="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500"/>
                                        <p:tgtEl>
                                          <p:spTgt spid="8"/>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500"/>
                                        <p:tgtEl>
                                          <p:spTgt spid="12"/>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circle(i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circle(in)">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9"/>
                  </p:tgtEl>
                </p:cond>
              </p:nextCondLst>
            </p:seq>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par>
                                <p:cTn id="57" presetID="1" presetClass="mediacall" presetSubtype="0" fill="hold" nodeType="withEffect">
                                  <p:stCondLst>
                                    <p:cond delay="0"/>
                                  </p:stCondLst>
                                  <p:childTnLst>
                                    <p:cmd type="call" cmd="playFrom(0.0)">
                                      <p:cBhvr>
                                        <p:cTn id="58" dur="8150" fill="hold"/>
                                        <p:tgtEl>
                                          <p:spTgt spid="18"/>
                                        </p:tgtEl>
                                      </p:cBhvr>
                                    </p:cmd>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500"/>
                                        <p:tgtEl>
                                          <p:spTgt spid="15"/>
                                        </p:tgtEl>
                                      </p:cBhvr>
                                    </p:animEffect>
                                  </p:childTnLst>
                                </p:cTn>
                              </p:par>
                              <p:par>
                                <p:cTn id="65" presetID="1" presetClass="mediacall" presetSubtype="0" fill="hold" nodeType="withEffect">
                                  <p:stCondLst>
                                    <p:cond delay="0"/>
                                  </p:stCondLst>
                                  <p:childTnLst>
                                    <p:cmd type="call" cmd="playFrom(0.0)">
                                      <p:cBhvr>
                                        <p:cTn id="66" dur="8158" fill="hold"/>
                                        <p:tgtEl>
                                          <p:spTgt spid="20"/>
                                        </p:tgtEl>
                                      </p:cBhvr>
                                    </p:cmd>
                                  </p:childTnLst>
                                </p:cTn>
                              </p:par>
                            </p:childTnLst>
                          </p:cTn>
                        </p:par>
                      </p:childTnLst>
                    </p:cTn>
                  </p:par>
                </p:childTnLst>
              </p:cTn>
              <p:nextCondLst>
                <p:cond evt="onClick" delay="0">
                  <p:tgtEl>
                    <p:spTgt spid="12"/>
                  </p:tgtEl>
                </p:cond>
              </p:nextCondLst>
            </p:seq>
            <p:seq concurrent="1" nextAc="seek">
              <p:cTn id="67" restart="whenNotActive" fill="hold" evtFilter="cancelBubble" nodeType="interactiveSeq">
                <p:stCondLst>
                  <p:cond evt="onClick" delay="0">
                    <p:tgtEl>
                      <p:spTgt spid="11"/>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500"/>
                                        <p:tgtEl>
                                          <p:spTgt spid="14"/>
                                        </p:tgtEl>
                                      </p:cBhvr>
                                    </p:animEffect>
                                  </p:childTnLst>
                                </p:cTn>
                              </p:par>
                              <p:par>
                                <p:cTn id="73" presetID="1" presetClass="mediacall" presetSubtype="0" fill="hold" nodeType="withEffect">
                                  <p:stCondLst>
                                    <p:cond delay="0"/>
                                  </p:stCondLst>
                                  <p:childTnLst>
                                    <p:cmd type="call" cmd="playFrom(0.0)">
                                      <p:cBhvr>
                                        <p:cTn id="74" dur="8158" fill="hold"/>
                                        <p:tgtEl>
                                          <p:spTgt spid="19"/>
                                        </p:tgtEl>
                                      </p:cBhvr>
                                    </p:cmd>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7"/>
                    </p:tgtEl>
                  </p:cond>
                </p:stCondLst>
                <p:endSync evt="end" delay="0">
                  <p:rtn val="all"/>
                </p:endSync>
                <p:childTnLst>
                  <p:par>
                    <p:cTn id="76" fill="hold">
                      <p:stCondLst>
                        <p:cond delay="0"/>
                      </p:stCondLst>
                      <p:childTnLst>
                        <p:par>
                          <p:cTn id="77" fill="hold">
                            <p:stCondLst>
                              <p:cond delay="0"/>
                            </p:stCondLst>
                            <p:childTnLst>
                              <p:par>
                                <p:cTn id="78" presetID="1" presetClass="exit" presetSubtype="0" fill="hold" nodeType="clickEffect">
                                  <p:stCondLst>
                                    <p:cond delay="0"/>
                                  </p:stCondLst>
                                  <p:childTnLst>
                                    <p:set>
                                      <p:cBhvr>
                                        <p:cTn id="7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0" fill="hold" display="0">
                  <p:stCondLst>
                    <p:cond delay="indefinite"/>
                  </p:stCondLst>
                  <p:endCondLst>
                    <p:cond evt="onStopAudio" delay="0">
                      <p:tgtEl>
                        <p:sldTgt/>
                      </p:tgtEl>
                    </p:cond>
                  </p:endCondLst>
                </p:cTn>
                <p:tgtEl>
                  <p:spTgt spid="16"/>
                </p:tgtEl>
              </p:cMediaNode>
            </p:audio>
            <p:audio>
              <p:cMediaNode vol="80000">
                <p:cTn id="81" fill="hold" display="0">
                  <p:stCondLst>
                    <p:cond delay="indefinite"/>
                  </p:stCondLst>
                  <p:endCondLst>
                    <p:cond evt="onStopAudio" delay="0">
                      <p:tgtEl>
                        <p:sldTgt/>
                      </p:tgtEl>
                    </p:cond>
                  </p:endCondLst>
                </p:cTn>
                <p:tgtEl>
                  <p:spTgt spid="18"/>
                </p:tgtEl>
              </p:cMediaNode>
            </p:audio>
            <p:audio>
              <p:cMediaNode vol="80000">
                <p:cTn id="82" fill="hold" display="0">
                  <p:stCondLst>
                    <p:cond delay="indefinite"/>
                  </p:stCondLst>
                  <p:endCondLst>
                    <p:cond evt="onStopAudio" delay="0">
                      <p:tgtEl>
                        <p:sldTgt/>
                      </p:tgtEl>
                    </p:cond>
                  </p:endCondLst>
                </p:cTn>
                <p:tgtEl>
                  <p:spTgt spid="19"/>
                </p:tgtEl>
              </p:cMediaNode>
            </p:audio>
            <p:audio>
              <p:cMediaNode vol="80000">
                <p:cTn id="83" fill="hold" display="0">
                  <p:stCondLst>
                    <p:cond delay="indefinite"/>
                  </p:stCondLst>
                  <p:endCondLst>
                    <p:cond evt="onStopAudio" delay="0">
                      <p:tgtEl>
                        <p:sldTgt/>
                      </p:tgtEl>
                    </p:cond>
                  </p:endCondLst>
                </p:cTn>
                <p:tgtEl>
                  <p:spTgt spid="20"/>
                </p:tgtEl>
              </p:cMediaNode>
            </p:audio>
          </p:childTnLst>
        </p:cTn>
      </p:par>
    </p:tnLst>
    <p:bldLst>
      <p:bldP spid="3" grpId="0" animBg="1"/>
      <p:bldP spid="4" grpId="0"/>
      <p:bldP spid="5" grpId="0" animBg="1"/>
      <p:bldP spid="6" grpId="0" animBg="1"/>
      <p:bldP spid="7" grpId="0" animBg="1"/>
      <p:bldP spid="8" grpId="0" animBg="1"/>
      <p:bldP spid="9" grpId="0"/>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descr="觅元素58b0fbac4bf92">
            <a:extLst>
              <a:ext uri="{FF2B5EF4-FFF2-40B4-BE49-F238E27FC236}">
                <a16:creationId xmlns:a16="http://schemas.microsoft.com/office/drawing/2014/main" id="{D58665DD-9139-4EF7-81C4-6EBFE489BB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473879"/>
            <a:ext cx="5212715" cy="740410"/>
          </a:xfrm>
          <a:prstGeom prst="rect">
            <a:avLst/>
          </a:prstGeom>
        </p:spPr>
      </p:pic>
      <p:pic>
        <p:nvPicPr>
          <p:cNvPr id="5" name="图片 15" descr="a05684f714522ad77246dba9447411ba">
            <a:extLst>
              <a:ext uri="{FF2B5EF4-FFF2-40B4-BE49-F238E27FC236}">
                <a16:creationId xmlns:a16="http://schemas.microsoft.com/office/drawing/2014/main" id="{85CACD44-514D-4517-A8BD-97EF92C2F6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346193" flipH="1">
            <a:off x="7626542" y="3441414"/>
            <a:ext cx="4002630" cy="2830384"/>
          </a:xfrm>
          <a:prstGeom prst="rect">
            <a:avLst/>
          </a:prstGeom>
        </p:spPr>
      </p:pic>
      <p:pic>
        <p:nvPicPr>
          <p:cNvPr id="6" name="图片 1" descr="fc85f2a324e3c42c2067966f589847df">
            <a:extLst>
              <a:ext uri="{FF2B5EF4-FFF2-40B4-BE49-F238E27FC236}">
                <a16:creationId xmlns:a16="http://schemas.microsoft.com/office/drawing/2014/main" id="{5C1ACBCE-0FA0-4817-A1BD-52607BBBDD0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938051" y="4443456"/>
            <a:ext cx="1780433" cy="2060845"/>
          </a:xfrm>
          <a:prstGeom prst="rect">
            <a:avLst/>
          </a:prstGeom>
        </p:spPr>
      </p:pic>
      <p:pic>
        <p:nvPicPr>
          <p:cNvPr id="7" name="图片 3" descr="fc85f2a324e3c42c2067966f589847df">
            <a:extLst>
              <a:ext uri="{FF2B5EF4-FFF2-40B4-BE49-F238E27FC236}">
                <a16:creationId xmlns:a16="http://schemas.microsoft.com/office/drawing/2014/main" id="{BD954D33-775F-4D30-94B0-795D2FD1F115}"/>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03657" y="4104001"/>
            <a:ext cx="2956702" cy="1855380"/>
          </a:xfrm>
          <a:prstGeom prst="rect">
            <a:avLst/>
          </a:prstGeom>
        </p:spPr>
      </p:pic>
      <p:grpSp>
        <p:nvGrpSpPr>
          <p:cNvPr id="8" name="Nhóm 7">
            <a:extLst>
              <a:ext uri="{FF2B5EF4-FFF2-40B4-BE49-F238E27FC236}">
                <a16:creationId xmlns:a16="http://schemas.microsoft.com/office/drawing/2014/main" id="{32084167-7FAD-4265-9C68-D65BEDBE26A3}"/>
              </a:ext>
            </a:extLst>
          </p:cNvPr>
          <p:cNvGrpSpPr/>
          <p:nvPr/>
        </p:nvGrpSpPr>
        <p:grpSpPr>
          <a:xfrm>
            <a:off x="680024" y="818491"/>
            <a:ext cx="3626802" cy="2742797"/>
            <a:chOff x="-230853" y="7620"/>
            <a:chExt cx="3626802" cy="2742797"/>
          </a:xfrm>
        </p:grpSpPr>
        <p:grpSp>
          <p:nvGrpSpPr>
            <p:cNvPr id="9" name="Nhóm 8">
              <a:extLst>
                <a:ext uri="{FF2B5EF4-FFF2-40B4-BE49-F238E27FC236}">
                  <a16:creationId xmlns:a16="http://schemas.microsoft.com/office/drawing/2014/main" id="{3EF87F29-D949-4DA0-A2B6-19A6124E5734}"/>
                </a:ext>
              </a:extLst>
            </p:cNvPr>
            <p:cNvGrpSpPr/>
            <p:nvPr/>
          </p:nvGrpSpPr>
          <p:grpSpPr>
            <a:xfrm>
              <a:off x="-230853" y="7620"/>
              <a:ext cx="3467735" cy="2742797"/>
              <a:chOff x="425593" y="325580"/>
              <a:chExt cx="3467735" cy="2742797"/>
            </a:xfrm>
          </p:grpSpPr>
          <p:pic>
            <p:nvPicPr>
              <p:cNvPr id="11" name="图片 7" descr="572005ec0a0c4">
                <a:extLst>
                  <a:ext uri="{FF2B5EF4-FFF2-40B4-BE49-F238E27FC236}">
                    <a16:creationId xmlns:a16="http://schemas.microsoft.com/office/drawing/2014/main" id="{7DC3171A-8F9F-41A0-BEFC-380D2A748E91}"/>
                  </a:ext>
                </a:extLst>
              </p:cNvPr>
              <p:cNvPicPr>
                <a:picLocks noChangeAspect="1"/>
              </p:cNvPicPr>
              <p:nvPr/>
            </p:nvPicPr>
            <p:blipFill>
              <a:blip r:embed="rId6"/>
              <a:srcRect/>
              <a:stretch>
                <a:fillRect/>
              </a:stretch>
            </p:blipFill>
            <p:spPr>
              <a:xfrm>
                <a:off x="425593" y="325580"/>
                <a:ext cx="3467735" cy="1959610"/>
              </a:xfrm>
              <a:prstGeom prst="rect">
                <a:avLst/>
              </a:prstGeom>
            </p:spPr>
          </p:pic>
          <p:sp>
            <p:nvSpPr>
              <p:cNvPr id="12" name="Hình chữ nhật 11">
                <a:extLst>
                  <a:ext uri="{FF2B5EF4-FFF2-40B4-BE49-F238E27FC236}">
                    <a16:creationId xmlns:a16="http://schemas.microsoft.com/office/drawing/2014/main" id="{F0F14F4B-A0F6-43AB-AB88-D48E617A3554}"/>
                  </a:ext>
                </a:extLst>
              </p:cNvPr>
              <p:cNvSpPr/>
              <p:nvPr/>
            </p:nvSpPr>
            <p:spPr>
              <a:xfrm>
                <a:off x="2521527" y="1066800"/>
                <a:ext cx="1371600" cy="1316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
            <p:nvSpPr>
              <p:cNvPr id="13" name="Hình chữ nhật 12">
                <a:extLst>
                  <a:ext uri="{FF2B5EF4-FFF2-40B4-BE49-F238E27FC236}">
                    <a16:creationId xmlns:a16="http://schemas.microsoft.com/office/drawing/2014/main" id="{0BBD4EA2-62F3-4C8B-83C3-A163800FA79D}"/>
                  </a:ext>
                </a:extLst>
              </p:cNvPr>
              <p:cNvSpPr/>
              <p:nvPr/>
            </p:nvSpPr>
            <p:spPr>
              <a:xfrm>
                <a:off x="2159460" y="1752195"/>
                <a:ext cx="1371600" cy="1316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grpSp>
        <p:pic>
          <p:nvPicPr>
            <p:cNvPr id="10" name="Hình ảnh 9">
              <a:extLst>
                <a:ext uri="{FF2B5EF4-FFF2-40B4-BE49-F238E27FC236}">
                  <a16:creationId xmlns:a16="http://schemas.microsoft.com/office/drawing/2014/main" id="{B79163BE-F285-462E-9780-094FC2E21E1A}"/>
                </a:ext>
              </a:extLst>
            </p:cNvPr>
            <p:cNvPicPr>
              <a:picLocks noChangeAspect="1"/>
            </p:cNvPicPr>
            <p:nvPr/>
          </p:nvPicPr>
          <p:blipFill>
            <a:blip r:embed="rId7">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tretch>
              <a:fillRect/>
            </a:stretch>
          </p:blipFill>
          <p:spPr>
            <a:xfrm>
              <a:off x="1503015" y="772220"/>
              <a:ext cx="1892934" cy="1060043"/>
            </a:xfrm>
            <a:prstGeom prst="rect">
              <a:avLst/>
            </a:prstGeom>
          </p:spPr>
        </p:pic>
      </p:grpSp>
      <p:sp>
        <p:nvSpPr>
          <p:cNvPr id="14" name="标题 1">
            <a:extLst>
              <a:ext uri="{FF2B5EF4-FFF2-40B4-BE49-F238E27FC236}">
                <a16:creationId xmlns:a16="http://schemas.microsoft.com/office/drawing/2014/main" id="{32DA0F2D-3A79-4608-AC3B-E813FEF24C75}"/>
              </a:ext>
            </a:extLst>
          </p:cNvPr>
          <p:cNvSpPr txBox="1">
            <a:spLocks/>
          </p:cNvSpPr>
          <p:nvPr/>
        </p:nvSpPr>
        <p:spPr>
          <a:xfrm>
            <a:off x="2592334" y="2640631"/>
            <a:ext cx="8872419" cy="929240"/>
          </a:xfrm>
          <a:prstGeom prst="rect">
            <a:avLst/>
          </a:prstGeom>
        </p:spPr>
        <p:txBody>
          <a:bodyPr spcFirstLastPara="1" numCol="1" anchor="ctr" anchorCtr="0">
            <a:prstTxWarp prst="textArchUp">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altLang="zh-CN" sz="6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Tạm</a:t>
            </a:r>
            <a:r>
              <a:rPr kumimoji="0" lang="vi-VN" altLang="zh-CN"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 </a:t>
            </a:r>
            <a:r>
              <a:rPr kumimoji="0" lang="vi-VN" altLang="zh-CN" sz="6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biệt</a:t>
            </a:r>
            <a:r>
              <a:rPr kumimoji="0" lang="vi-VN" altLang="zh-CN"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 </a:t>
            </a:r>
            <a:r>
              <a:rPr kumimoji="0" lang="vi-VN" altLang="zh-CN" sz="6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và</a:t>
            </a:r>
            <a:r>
              <a:rPr kumimoji="0" lang="vi-VN" altLang="zh-CN"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 </a:t>
            </a:r>
            <a:r>
              <a:rPr kumimoji="0" lang="vi-VN" altLang="zh-CN" sz="6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hẹn</a:t>
            </a:r>
            <a:r>
              <a:rPr kumimoji="0" lang="vi-VN" altLang="zh-CN"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 </a:t>
            </a:r>
            <a:r>
              <a:rPr kumimoji="0" lang="vi-VN" altLang="zh-CN" sz="6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gặp</a:t>
            </a:r>
            <a:r>
              <a:rPr kumimoji="0" lang="vi-VN" altLang="zh-CN"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 </a:t>
            </a:r>
            <a:r>
              <a:rPr kumimoji="0" lang="vi-VN" altLang="zh-CN" sz="6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lại</a:t>
            </a:r>
            <a:r>
              <a:rPr kumimoji="0" lang="vi-VN" altLang="zh-CN"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a:t>
            </a:r>
            <a:endParaRPr kumimoji="0" lang="zh-CN" altLang="en-US"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UTM Avo"/>
              <a:ea typeface="+mj-ea"/>
              <a:cs typeface="+mj-cs"/>
              <a:sym typeface="+mn-lt"/>
            </a:endParaRPr>
          </a:p>
        </p:txBody>
      </p:sp>
      <p:pic>
        <p:nvPicPr>
          <p:cNvPr id="17" name="Content Placeholder 19" descr="chimxanh.png">
            <a:extLst>
              <a:ext uri="{FF2B5EF4-FFF2-40B4-BE49-F238E27FC236}">
                <a16:creationId xmlns:a16="http://schemas.microsoft.com/office/drawing/2014/main" id="{180103B2-ADFB-4699-B6DA-FCD74D950B61}"/>
              </a:ext>
            </a:extLst>
          </p:cNvPr>
          <p:cNvPicPr>
            <a:picLocks noChangeAspect="1"/>
          </p:cNvPicPr>
          <p:nvPr/>
        </p:nvPicPr>
        <p:blipFill>
          <a:blip r:embed="rId9"/>
          <a:stretch>
            <a:fillRect/>
          </a:stretch>
        </p:blipFill>
        <p:spPr>
          <a:xfrm>
            <a:off x="9969535" y="2069175"/>
            <a:ext cx="700405" cy="614045"/>
          </a:xfrm>
          <a:prstGeom prst="rect">
            <a:avLst/>
          </a:prstGeom>
          <a:noFill/>
          <a:ln w="9525">
            <a:noFill/>
          </a:ln>
        </p:spPr>
      </p:pic>
      <p:pic>
        <p:nvPicPr>
          <p:cNvPr id="19" name="PA_图片 6" descr="图片包含 运输, 气球, 航空器&#10;&#10;已生成极高可信度的说明">
            <a:extLst>
              <a:ext uri="{FF2B5EF4-FFF2-40B4-BE49-F238E27FC236}">
                <a16:creationId xmlns:a16="http://schemas.microsoft.com/office/drawing/2014/main" id="{DBCA06F1-AA72-41D8-8526-FE48BABE81F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5778964" y="286818"/>
            <a:ext cx="1351528" cy="1177202"/>
          </a:xfrm>
          <a:prstGeom prst="rect">
            <a:avLst/>
          </a:prstGeom>
        </p:spPr>
      </p:pic>
      <p:pic>
        <p:nvPicPr>
          <p:cNvPr id="20" name="PA_图片 6">
            <a:extLst>
              <a:ext uri="{FF2B5EF4-FFF2-40B4-BE49-F238E27FC236}">
                <a16:creationId xmlns:a16="http://schemas.microsoft.com/office/drawing/2014/main" id="{B46F75CC-2F1C-4C20-AAB2-2B922598FE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09237" y="611638"/>
            <a:ext cx="1232156" cy="892946"/>
          </a:xfrm>
          <a:prstGeom prst="rect">
            <a:avLst/>
          </a:prstGeom>
        </p:spPr>
      </p:pic>
    </p:spTree>
    <p:extLst>
      <p:ext uri="{BB962C8B-B14F-4D97-AF65-F5344CB8AC3E}">
        <p14:creationId xmlns:p14="http://schemas.microsoft.com/office/powerpoint/2010/main" val="49150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FC659F-59EC-4D6D-8AEB-23C5B7308456}"/>
              </a:ext>
            </a:extLst>
          </p:cNvPr>
          <p:cNvSpPr>
            <a:spLocks noGrp="1"/>
          </p:cNvSpPr>
          <p:nvPr>
            <p:ph type="ctrTitle"/>
          </p:nvPr>
        </p:nvSpPr>
        <p:spPr>
          <a:xfrm>
            <a:off x="1524000" y="2840855"/>
            <a:ext cx="9144000" cy="899928"/>
          </a:xfrm>
        </p:spPr>
        <p:txBody>
          <a:bodyPr>
            <a:normAutofit/>
          </a:bodyPr>
          <a:lstStyle/>
          <a:p>
            <a:r>
              <a:rPr lang="en-US" sz="4800" b="1" dirty="0">
                <a:solidFill>
                  <a:srgbClr val="FF8119"/>
                </a:solidFill>
              </a:rPr>
              <a:t>Hoc10 </a:t>
            </a:r>
            <a:r>
              <a:rPr lang="en-US" sz="4800" b="1" dirty="0" err="1">
                <a:solidFill>
                  <a:srgbClr val="FF8119"/>
                </a:solidFill>
              </a:rPr>
              <a:t>chúc</a:t>
            </a:r>
            <a:r>
              <a:rPr lang="en-US" sz="4800" b="1" dirty="0">
                <a:solidFill>
                  <a:srgbClr val="FF8119"/>
                </a:solidFill>
              </a:rPr>
              <a:t> </a:t>
            </a:r>
            <a:r>
              <a:rPr lang="en-US" sz="4800" b="1" dirty="0" err="1">
                <a:solidFill>
                  <a:srgbClr val="FF8119"/>
                </a:solidFill>
              </a:rPr>
              <a:t>các</a:t>
            </a:r>
            <a:r>
              <a:rPr lang="en-US" sz="4800" b="1" dirty="0">
                <a:solidFill>
                  <a:srgbClr val="FF8119"/>
                </a:solidFill>
              </a:rPr>
              <a:t> </a:t>
            </a:r>
            <a:r>
              <a:rPr lang="en-US" sz="4800" b="1" dirty="0" err="1">
                <a:solidFill>
                  <a:srgbClr val="FF8119"/>
                </a:solidFill>
              </a:rPr>
              <a:t>em</a:t>
            </a:r>
            <a:r>
              <a:rPr lang="en-US" sz="4800" b="1" dirty="0">
                <a:solidFill>
                  <a:srgbClr val="FF8119"/>
                </a:solidFill>
              </a:rPr>
              <a:t> </a:t>
            </a:r>
            <a:r>
              <a:rPr lang="en-US" sz="4800" b="1" dirty="0" err="1">
                <a:solidFill>
                  <a:srgbClr val="FF8119"/>
                </a:solidFill>
              </a:rPr>
              <a:t>học</a:t>
            </a:r>
            <a:r>
              <a:rPr lang="en-US" sz="4800" b="1" dirty="0">
                <a:solidFill>
                  <a:srgbClr val="FF8119"/>
                </a:solidFill>
              </a:rPr>
              <a:t> </a:t>
            </a:r>
            <a:r>
              <a:rPr lang="en-US" sz="4800" b="1" dirty="0" err="1">
                <a:solidFill>
                  <a:srgbClr val="FF8119"/>
                </a:solidFill>
              </a:rPr>
              <a:t>tốt</a:t>
            </a:r>
            <a:r>
              <a:rPr lang="en-US" sz="4800" b="1" dirty="0">
                <a:solidFill>
                  <a:srgbClr val="FF8119"/>
                </a:solidFill>
              </a:rPr>
              <a:t>!</a:t>
            </a:r>
          </a:p>
        </p:txBody>
      </p:sp>
    </p:spTree>
    <p:extLst>
      <p:ext uri="{BB962C8B-B14F-4D97-AF65-F5344CB8AC3E}">
        <p14:creationId xmlns:p14="http://schemas.microsoft.com/office/powerpoint/2010/main" val="3810101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descr="觅元素58b0fbac4bf92">
            <a:extLst>
              <a:ext uri="{FF2B5EF4-FFF2-40B4-BE49-F238E27FC236}">
                <a16:creationId xmlns:a16="http://schemas.microsoft.com/office/drawing/2014/main" id="{C22E3A18-205D-4D1F-B21A-03F65BD5D1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409" y="5842504"/>
            <a:ext cx="5212715" cy="740410"/>
          </a:xfrm>
          <a:prstGeom prst="rect">
            <a:avLst/>
          </a:prstGeom>
        </p:spPr>
      </p:pic>
      <p:pic>
        <p:nvPicPr>
          <p:cNvPr id="5" name="图片 1" descr="31f7217a017c2d9a8a7bcbd9844c1629">
            <a:extLst>
              <a:ext uri="{FF2B5EF4-FFF2-40B4-BE49-F238E27FC236}">
                <a16:creationId xmlns:a16="http://schemas.microsoft.com/office/drawing/2014/main" id="{24001A5E-16FE-4ED8-9C53-AE1DBD17A8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5807" y="1616109"/>
            <a:ext cx="5994717" cy="4726940"/>
          </a:xfrm>
          <a:prstGeom prst="rect">
            <a:avLst/>
          </a:prstGeom>
        </p:spPr>
      </p:pic>
      <p:pic>
        <p:nvPicPr>
          <p:cNvPr id="6" name="图片 15" descr="a05684f714522ad77246dba9447411ba">
            <a:extLst>
              <a:ext uri="{FF2B5EF4-FFF2-40B4-BE49-F238E27FC236}">
                <a16:creationId xmlns:a16="http://schemas.microsoft.com/office/drawing/2014/main" id="{DD902496-329C-4F8A-A33F-D0A3E3E6D5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4346" y="3260594"/>
            <a:ext cx="4174490" cy="2952115"/>
          </a:xfrm>
          <a:prstGeom prst="rect">
            <a:avLst/>
          </a:prstGeom>
        </p:spPr>
      </p:pic>
      <p:pic>
        <p:nvPicPr>
          <p:cNvPr id="7" name="图片 2" descr="觅元素584a989cd6c5a">
            <a:extLst>
              <a:ext uri="{FF2B5EF4-FFF2-40B4-BE49-F238E27FC236}">
                <a16:creationId xmlns:a16="http://schemas.microsoft.com/office/drawing/2014/main" id="{0A074B34-B2D6-4FE9-B81F-9D3CEA808291}"/>
              </a:ext>
            </a:extLst>
          </p:cNvPr>
          <p:cNvPicPr>
            <a:picLocks noChangeAspect="1"/>
          </p:cNvPicPr>
          <p:nvPr/>
        </p:nvPicPr>
        <p:blipFill>
          <a:blip r:embed="rId5"/>
          <a:stretch>
            <a:fillRect/>
          </a:stretch>
        </p:blipFill>
        <p:spPr>
          <a:xfrm>
            <a:off x="4603345" y="425262"/>
            <a:ext cx="6506845" cy="1394460"/>
          </a:xfrm>
          <a:prstGeom prst="rect">
            <a:avLst/>
          </a:prstGeom>
        </p:spPr>
      </p:pic>
      <p:sp>
        <p:nvSpPr>
          <p:cNvPr id="8" name="文本框 11">
            <a:extLst>
              <a:ext uri="{FF2B5EF4-FFF2-40B4-BE49-F238E27FC236}">
                <a16:creationId xmlns:a16="http://schemas.microsoft.com/office/drawing/2014/main" id="{FB0EC179-A0D1-42C8-A196-0C99C2CECEF8}"/>
              </a:ext>
            </a:extLst>
          </p:cNvPr>
          <p:cNvSpPr txBox="1"/>
          <p:nvPr/>
        </p:nvSpPr>
        <p:spPr>
          <a:xfrm>
            <a:off x="4739742" y="2876324"/>
            <a:ext cx="6234053" cy="1015663"/>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KHỞI ĐỘNG</a:t>
            </a:r>
          </a:p>
        </p:txBody>
      </p:sp>
      <p:pic>
        <p:nvPicPr>
          <p:cNvPr id="9" name="图片 7" descr="572005ec0a0c4">
            <a:extLst>
              <a:ext uri="{FF2B5EF4-FFF2-40B4-BE49-F238E27FC236}">
                <a16:creationId xmlns:a16="http://schemas.microsoft.com/office/drawing/2014/main" id="{466BA7A6-BE5C-4EE6-B5C0-F0D48CF430C2}"/>
              </a:ext>
            </a:extLst>
          </p:cNvPr>
          <p:cNvPicPr>
            <a:picLocks noChangeAspect="1"/>
          </p:cNvPicPr>
          <p:nvPr/>
        </p:nvPicPr>
        <p:blipFill rotWithShape="1">
          <a:blip r:embed="rId6"/>
          <a:srcRect r="38224" b="26546"/>
          <a:stretch/>
        </p:blipFill>
        <p:spPr>
          <a:xfrm>
            <a:off x="744527" y="488673"/>
            <a:ext cx="2142240" cy="1439401"/>
          </a:xfrm>
          <a:prstGeom prst="rect">
            <a:avLst/>
          </a:prstGeom>
        </p:spPr>
      </p:pic>
    </p:spTree>
    <p:extLst>
      <p:ext uri="{BB962C8B-B14F-4D97-AF65-F5344CB8AC3E}">
        <p14:creationId xmlns:p14="http://schemas.microsoft.com/office/powerpoint/2010/main" val="9266532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60515AE-8126-49C3-AA95-6B6FC74F3070}"/>
              </a:ext>
            </a:extLst>
          </p:cNvPr>
          <p:cNvPicPr>
            <a:picLocks noChangeAspect="1"/>
          </p:cNvPicPr>
          <p:nvPr/>
        </p:nvPicPr>
        <p:blipFill>
          <a:blip r:embed="rId4"/>
          <a:stretch>
            <a:fillRect/>
          </a:stretch>
        </p:blipFill>
        <p:spPr>
          <a:xfrm>
            <a:off x="0" y="401782"/>
            <a:ext cx="12192001" cy="6456218"/>
          </a:xfrm>
          <a:prstGeom prst="rect">
            <a:avLst/>
          </a:prstGeom>
        </p:spPr>
      </p:pic>
      <p:pic>
        <p:nvPicPr>
          <p:cNvPr id="4" name="17 - 2">
            <a:hlinkClick r:id="" action="ppaction://media"/>
            <a:extLst>
              <a:ext uri="{FF2B5EF4-FFF2-40B4-BE49-F238E27FC236}">
                <a16:creationId xmlns:a16="http://schemas.microsoft.com/office/drawing/2014/main" id="{FB6E01E1-CB53-40E0-B59C-1A80D92F35D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59102" y="752475"/>
            <a:ext cx="10523298" cy="5849216"/>
          </a:xfrm>
          <a:prstGeom prst="rect">
            <a:avLst/>
          </a:prstGeom>
        </p:spPr>
      </p:pic>
    </p:spTree>
    <p:extLst>
      <p:ext uri="{BB962C8B-B14F-4D97-AF65-F5344CB8AC3E}">
        <p14:creationId xmlns:p14="http://schemas.microsoft.com/office/powerpoint/2010/main" val="116776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descr="觅元素58b0fbac4bf92">
            <a:extLst>
              <a:ext uri="{FF2B5EF4-FFF2-40B4-BE49-F238E27FC236}">
                <a16:creationId xmlns:a16="http://schemas.microsoft.com/office/drawing/2014/main" id="{C22E3A18-205D-4D1F-B21A-03F65BD5D1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409" y="5842504"/>
            <a:ext cx="5212715" cy="740410"/>
          </a:xfrm>
          <a:prstGeom prst="rect">
            <a:avLst/>
          </a:prstGeom>
        </p:spPr>
      </p:pic>
      <p:pic>
        <p:nvPicPr>
          <p:cNvPr id="5" name="图片 1" descr="31f7217a017c2d9a8a7bcbd9844c1629">
            <a:extLst>
              <a:ext uri="{FF2B5EF4-FFF2-40B4-BE49-F238E27FC236}">
                <a16:creationId xmlns:a16="http://schemas.microsoft.com/office/drawing/2014/main" id="{24001A5E-16FE-4ED8-9C53-AE1DBD17A8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5807" y="1616109"/>
            <a:ext cx="5994717" cy="4726940"/>
          </a:xfrm>
          <a:prstGeom prst="rect">
            <a:avLst/>
          </a:prstGeom>
        </p:spPr>
      </p:pic>
      <p:pic>
        <p:nvPicPr>
          <p:cNvPr id="6" name="图片 15" descr="a05684f714522ad77246dba9447411ba">
            <a:extLst>
              <a:ext uri="{FF2B5EF4-FFF2-40B4-BE49-F238E27FC236}">
                <a16:creationId xmlns:a16="http://schemas.microsoft.com/office/drawing/2014/main" id="{DD902496-329C-4F8A-A33F-D0A3E3E6D5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4346" y="3260594"/>
            <a:ext cx="4174490" cy="2952115"/>
          </a:xfrm>
          <a:prstGeom prst="rect">
            <a:avLst/>
          </a:prstGeom>
        </p:spPr>
      </p:pic>
      <p:pic>
        <p:nvPicPr>
          <p:cNvPr id="7" name="图片 2" descr="觅元素584a989cd6c5a">
            <a:extLst>
              <a:ext uri="{FF2B5EF4-FFF2-40B4-BE49-F238E27FC236}">
                <a16:creationId xmlns:a16="http://schemas.microsoft.com/office/drawing/2014/main" id="{0A074B34-B2D6-4FE9-B81F-9D3CEA808291}"/>
              </a:ext>
            </a:extLst>
          </p:cNvPr>
          <p:cNvPicPr>
            <a:picLocks noChangeAspect="1"/>
          </p:cNvPicPr>
          <p:nvPr/>
        </p:nvPicPr>
        <p:blipFill>
          <a:blip r:embed="rId5"/>
          <a:stretch>
            <a:fillRect/>
          </a:stretch>
        </p:blipFill>
        <p:spPr>
          <a:xfrm>
            <a:off x="4603345" y="425262"/>
            <a:ext cx="6506845" cy="1394460"/>
          </a:xfrm>
          <a:prstGeom prst="rect">
            <a:avLst/>
          </a:prstGeom>
        </p:spPr>
      </p:pic>
      <p:sp>
        <p:nvSpPr>
          <p:cNvPr id="8" name="文本框 11">
            <a:extLst>
              <a:ext uri="{FF2B5EF4-FFF2-40B4-BE49-F238E27FC236}">
                <a16:creationId xmlns:a16="http://schemas.microsoft.com/office/drawing/2014/main" id="{FB0EC179-A0D1-42C8-A196-0C99C2CECEF8}"/>
              </a:ext>
            </a:extLst>
          </p:cNvPr>
          <p:cNvSpPr txBox="1"/>
          <p:nvPr/>
        </p:nvSpPr>
        <p:spPr>
          <a:xfrm>
            <a:off x="4876137" y="2612557"/>
            <a:ext cx="6234053" cy="1938992"/>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HÌNH THÀNH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 KIẾN THỨC</a:t>
            </a:r>
          </a:p>
        </p:txBody>
      </p:sp>
      <p:pic>
        <p:nvPicPr>
          <p:cNvPr id="9" name="图片 7" descr="572005ec0a0c4">
            <a:extLst>
              <a:ext uri="{FF2B5EF4-FFF2-40B4-BE49-F238E27FC236}">
                <a16:creationId xmlns:a16="http://schemas.microsoft.com/office/drawing/2014/main" id="{466BA7A6-BE5C-4EE6-B5C0-F0D48CF430C2}"/>
              </a:ext>
            </a:extLst>
          </p:cNvPr>
          <p:cNvPicPr>
            <a:picLocks noChangeAspect="1"/>
          </p:cNvPicPr>
          <p:nvPr/>
        </p:nvPicPr>
        <p:blipFill rotWithShape="1">
          <a:blip r:embed="rId6"/>
          <a:srcRect r="38224" b="26546"/>
          <a:stretch/>
        </p:blipFill>
        <p:spPr>
          <a:xfrm>
            <a:off x="744527" y="488673"/>
            <a:ext cx="2142240" cy="1439401"/>
          </a:xfrm>
          <a:prstGeom prst="rect">
            <a:avLst/>
          </a:prstGeom>
        </p:spPr>
      </p:pic>
    </p:spTree>
    <p:extLst>
      <p:ext uri="{BB962C8B-B14F-4D97-AF65-F5344CB8AC3E}">
        <p14:creationId xmlns:p14="http://schemas.microsoft.com/office/powerpoint/2010/main" val="49892462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60515AE-8126-49C3-AA95-6B6FC74F3070}"/>
              </a:ext>
            </a:extLst>
          </p:cNvPr>
          <p:cNvPicPr>
            <a:picLocks noChangeAspect="1"/>
          </p:cNvPicPr>
          <p:nvPr/>
        </p:nvPicPr>
        <p:blipFill>
          <a:blip r:embed="rId2"/>
          <a:stretch>
            <a:fillRect/>
          </a:stretch>
        </p:blipFill>
        <p:spPr>
          <a:xfrm>
            <a:off x="-1" y="401782"/>
            <a:ext cx="12192001" cy="6456218"/>
          </a:xfrm>
          <a:prstGeom prst="rect">
            <a:avLst/>
          </a:prstGeom>
        </p:spPr>
      </p:pic>
      <p:sp>
        <p:nvSpPr>
          <p:cNvPr id="3" name="Rectangle: Rounded Corners 1">
            <a:extLst>
              <a:ext uri="{FF2B5EF4-FFF2-40B4-BE49-F238E27FC236}">
                <a16:creationId xmlns:a16="http://schemas.microsoft.com/office/drawing/2014/main" id="{F06B89C4-D5CF-4FC5-831B-290AD4FCAB5B}"/>
              </a:ext>
            </a:extLst>
          </p:cNvPr>
          <p:cNvSpPr/>
          <p:nvPr/>
        </p:nvSpPr>
        <p:spPr>
          <a:xfrm>
            <a:off x="2467079" y="1925465"/>
            <a:ext cx="7753564" cy="2082767"/>
          </a:xfrm>
          <a:prstGeom prst="roundRect">
            <a:avLst/>
          </a:prstGeom>
          <a:solidFill>
            <a:schemeClr val="accent4">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4" name="Nhóm 3">
            <a:extLst>
              <a:ext uri="{FF2B5EF4-FFF2-40B4-BE49-F238E27FC236}">
                <a16:creationId xmlns:a16="http://schemas.microsoft.com/office/drawing/2014/main" id="{3F010470-2F15-4671-A92A-3527BD76E8C9}"/>
              </a:ext>
            </a:extLst>
          </p:cNvPr>
          <p:cNvGrpSpPr/>
          <p:nvPr/>
        </p:nvGrpSpPr>
        <p:grpSpPr>
          <a:xfrm>
            <a:off x="2925955" y="2288195"/>
            <a:ext cx="3439595" cy="526254"/>
            <a:chOff x="914156" y="1009304"/>
            <a:chExt cx="4086340" cy="640080"/>
          </a:xfrm>
        </p:grpSpPr>
        <p:sp>
          <p:nvSpPr>
            <p:cNvPr id="5" name="Oval 20">
              <a:extLst>
                <a:ext uri="{FF2B5EF4-FFF2-40B4-BE49-F238E27FC236}">
                  <a16:creationId xmlns:a16="http://schemas.microsoft.com/office/drawing/2014/main" id="{B5EA4E19-9086-4116-8B6B-30922F65A8D8}"/>
                </a:ext>
              </a:extLst>
            </p:cNvPr>
            <p:cNvSpPr/>
            <p:nvPr/>
          </p:nvSpPr>
          <p:spPr>
            <a:xfrm>
              <a:off x="3486611" y="1009304"/>
              <a:ext cx="640080" cy="64008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Oval 21">
              <a:extLst>
                <a:ext uri="{FF2B5EF4-FFF2-40B4-BE49-F238E27FC236}">
                  <a16:creationId xmlns:a16="http://schemas.microsoft.com/office/drawing/2014/main" id="{518BDC65-1811-4F66-A810-85B3A7BFF14D}"/>
                </a:ext>
              </a:extLst>
            </p:cNvPr>
            <p:cNvSpPr/>
            <p:nvPr/>
          </p:nvSpPr>
          <p:spPr>
            <a:xfrm>
              <a:off x="1739001" y="1009304"/>
              <a:ext cx="640080" cy="64008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Oval 22">
              <a:extLst>
                <a:ext uri="{FF2B5EF4-FFF2-40B4-BE49-F238E27FC236}">
                  <a16:creationId xmlns:a16="http://schemas.microsoft.com/office/drawing/2014/main" id="{835D8075-D8AA-4AA3-9D9B-61C09C3CC3D4}"/>
                </a:ext>
              </a:extLst>
            </p:cNvPr>
            <p:cNvSpPr/>
            <p:nvPr/>
          </p:nvSpPr>
          <p:spPr>
            <a:xfrm>
              <a:off x="2612806" y="1009304"/>
              <a:ext cx="640080" cy="64008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Oval 22">
              <a:extLst>
                <a:ext uri="{FF2B5EF4-FFF2-40B4-BE49-F238E27FC236}">
                  <a16:creationId xmlns:a16="http://schemas.microsoft.com/office/drawing/2014/main" id="{E0512125-C2D6-4B96-84F6-629E864EA03F}"/>
                </a:ext>
              </a:extLst>
            </p:cNvPr>
            <p:cNvSpPr/>
            <p:nvPr/>
          </p:nvSpPr>
          <p:spPr>
            <a:xfrm>
              <a:off x="4360416" y="1009304"/>
              <a:ext cx="640080" cy="64008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Oval 21">
              <a:extLst>
                <a:ext uri="{FF2B5EF4-FFF2-40B4-BE49-F238E27FC236}">
                  <a16:creationId xmlns:a16="http://schemas.microsoft.com/office/drawing/2014/main" id="{71A188E4-F5C2-4934-8754-EDB88B3A1438}"/>
                </a:ext>
              </a:extLst>
            </p:cNvPr>
            <p:cNvSpPr/>
            <p:nvPr/>
          </p:nvSpPr>
          <p:spPr>
            <a:xfrm>
              <a:off x="914156" y="1009304"/>
              <a:ext cx="640080" cy="64008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Nhóm 10">
            <a:extLst>
              <a:ext uri="{FF2B5EF4-FFF2-40B4-BE49-F238E27FC236}">
                <a16:creationId xmlns:a16="http://schemas.microsoft.com/office/drawing/2014/main" id="{D7C3C1E7-1A81-4F72-9069-94CFFAF527B5}"/>
              </a:ext>
            </a:extLst>
          </p:cNvPr>
          <p:cNvGrpSpPr/>
          <p:nvPr/>
        </p:nvGrpSpPr>
        <p:grpSpPr>
          <a:xfrm>
            <a:off x="6545996" y="2290613"/>
            <a:ext cx="3439595" cy="526254"/>
            <a:chOff x="914156" y="1009304"/>
            <a:chExt cx="4086340" cy="640080"/>
          </a:xfrm>
        </p:grpSpPr>
        <p:sp>
          <p:nvSpPr>
            <p:cNvPr id="12" name="Oval 20">
              <a:extLst>
                <a:ext uri="{FF2B5EF4-FFF2-40B4-BE49-F238E27FC236}">
                  <a16:creationId xmlns:a16="http://schemas.microsoft.com/office/drawing/2014/main" id="{93328A46-14A1-445B-96A0-8FEBC12520EF}"/>
                </a:ext>
              </a:extLst>
            </p:cNvPr>
            <p:cNvSpPr/>
            <p:nvPr/>
          </p:nvSpPr>
          <p:spPr>
            <a:xfrm>
              <a:off x="3486611" y="1009304"/>
              <a:ext cx="640080" cy="64008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Oval 21">
              <a:extLst>
                <a:ext uri="{FF2B5EF4-FFF2-40B4-BE49-F238E27FC236}">
                  <a16:creationId xmlns:a16="http://schemas.microsoft.com/office/drawing/2014/main" id="{019015CC-4A85-45A4-A864-0ED45B4EA573}"/>
                </a:ext>
              </a:extLst>
            </p:cNvPr>
            <p:cNvSpPr/>
            <p:nvPr/>
          </p:nvSpPr>
          <p:spPr>
            <a:xfrm>
              <a:off x="1739001" y="1009304"/>
              <a:ext cx="640080" cy="64008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Oval 22">
              <a:extLst>
                <a:ext uri="{FF2B5EF4-FFF2-40B4-BE49-F238E27FC236}">
                  <a16:creationId xmlns:a16="http://schemas.microsoft.com/office/drawing/2014/main" id="{96A292B5-3CB6-4BCB-ACFE-9FA4A594FC82}"/>
                </a:ext>
              </a:extLst>
            </p:cNvPr>
            <p:cNvSpPr/>
            <p:nvPr/>
          </p:nvSpPr>
          <p:spPr>
            <a:xfrm>
              <a:off x="2612806" y="1009304"/>
              <a:ext cx="640080" cy="64008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Oval 22">
              <a:extLst>
                <a:ext uri="{FF2B5EF4-FFF2-40B4-BE49-F238E27FC236}">
                  <a16:creationId xmlns:a16="http://schemas.microsoft.com/office/drawing/2014/main" id="{CAC75D5E-84D0-4407-A235-0394C1D6DA36}"/>
                </a:ext>
              </a:extLst>
            </p:cNvPr>
            <p:cNvSpPr/>
            <p:nvPr/>
          </p:nvSpPr>
          <p:spPr>
            <a:xfrm>
              <a:off x="4360416" y="1009304"/>
              <a:ext cx="640080" cy="64008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Oval 21">
              <a:extLst>
                <a:ext uri="{FF2B5EF4-FFF2-40B4-BE49-F238E27FC236}">
                  <a16:creationId xmlns:a16="http://schemas.microsoft.com/office/drawing/2014/main" id="{293A2779-3ECD-4B12-B8AA-F7F69F710D41}"/>
                </a:ext>
              </a:extLst>
            </p:cNvPr>
            <p:cNvSpPr/>
            <p:nvPr/>
          </p:nvSpPr>
          <p:spPr>
            <a:xfrm>
              <a:off x="914156" y="1009304"/>
              <a:ext cx="640080" cy="64008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8" name="Nhóm 17">
            <a:extLst>
              <a:ext uri="{FF2B5EF4-FFF2-40B4-BE49-F238E27FC236}">
                <a16:creationId xmlns:a16="http://schemas.microsoft.com/office/drawing/2014/main" id="{E7A6E125-C12D-411B-9422-857EE5BBEC03}"/>
              </a:ext>
            </a:extLst>
          </p:cNvPr>
          <p:cNvGrpSpPr/>
          <p:nvPr/>
        </p:nvGrpSpPr>
        <p:grpSpPr>
          <a:xfrm>
            <a:off x="2925956" y="3211754"/>
            <a:ext cx="2704087" cy="526254"/>
            <a:chOff x="914156" y="1009304"/>
            <a:chExt cx="3212535" cy="640080"/>
          </a:xfrm>
        </p:grpSpPr>
        <p:sp>
          <p:nvSpPr>
            <p:cNvPr id="19" name="Oval 20">
              <a:extLst>
                <a:ext uri="{FF2B5EF4-FFF2-40B4-BE49-F238E27FC236}">
                  <a16:creationId xmlns:a16="http://schemas.microsoft.com/office/drawing/2014/main" id="{D0C2FE71-0EAC-492D-9443-6591ADE01EBF}"/>
                </a:ext>
              </a:extLst>
            </p:cNvPr>
            <p:cNvSpPr/>
            <p:nvPr/>
          </p:nvSpPr>
          <p:spPr>
            <a:xfrm>
              <a:off x="3486611" y="1009304"/>
              <a:ext cx="640080" cy="64008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Oval 21">
              <a:extLst>
                <a:ext uri="{FF2B5EF4-FFF2-40B4-BE49-F238E27FC236}">
                  <a16:creationId xmlns:a16="http://schemas.microsoft.com/office/drawing/2014/main" id="{89065823-D25B-485F-9250-24F3AA9BA551}"/>
                </a:ext>
              </a:extLst>
            </p:cNvPr>
            <p:cNvSpPr/>
            <p:nvPr/>
          </p:nvSpPr>
          <p:spPr>
            <a:xfrm>
              <a:off x="1739001" y="1009304"/>
              <a:ext cx="640080" cy="64008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Oval 22">
              <a:extLst>
                <a:ext uri="{FF2B5EF4-FFF2-40B4-BE49-F238E27FC236}">
                  <a16:creationId xmlns:a16="http://schemas.microsoft.com/office/drawing/2014/main" id="{8CEB9C3E-8559-4457-BD68-97D233084EEF}"/>
                </a:ext>
              </a:extLst>
            </p:cNvPr>
            <p:cNvSpPr/>
            <p:nvPr/>
          </p:nvSpPr>
          <p:spPr>
            <a:xfrm>
              <a:off x="2612806" y="1009304"/>
              <a:ext cx="640080" cy="64008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Oval 21">
              <a:extLst>
                <a:ext uri="{FF2B5EF4-FFF2-40B4-BE49-F238E27FC236}">
                  <a16:creationId xmlns:a16="http://schemas.microsoft.com/office/drawing/2014/main" id="{5D265877-CCA8-4D31-ABED-5E7F674B2848}"/>
                </a:ext>
              </a:extLst>
            </p:cNvPr>
            <p:cNvSpPr/>
            <p:nvPr/>
          </p:nvSpPr>
          <p:spPr>
            <a:xfrm>
              <a:off x="914156" y="1009304"/>
              <a:ext cx="640080" cy="64008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25" name="Nhóm 24">
            <a:extLst>
              <a:ext uri="{FF2B5EF4-FFF2-40B4-BE49-F238E27FC236}">
                <a16:creationId xmlns:a16="http://schemas.microsoft.com/office/drawing/2014/main" id="{CB641199-B8AD-4563-AC81-62FE0CA0F08F}"/>
              </a:ext>
            </a:extLst>
          </p:cNvPr>
          <p:cNvGrpSpPr/>
          <p:nvPr/>
        </p:nvGrpSpPr>
        <p:grpSpPr>
          <a:xfrm>
            <a:off x="5831093" y="3211754"/>
            <a:ext cx="1968579" cy="526254"/>
            <a:chOff x="914156" y="1009304"/>
            <a:chExt cx="2338730" cy="640080"/>
          </a:xfrm>
          <a:solidFill>
            <a:srgbClr val="FF0000"/>
          </a:solidFill>
        </p:grpSpPr>
        <p:sp>
          <p:nvSpPr>
            <p:cNvPr id="27" name="Oval 21">
              <a:extLst>
                <a:ext uri="{FF2B5EF4-FFF2-40B4-BE49-F238E27FC236}">
                  <a16:creationId xmlns:a16="http://schemas.microsoft.com/office/drawing/2014/main" id="{9BCAD651-C99C-4E01-B589-2DF430F90252}"/>
                </a:ext>
              </a:extLst>
            </p:cNvPr>
            <p:cNvSpPr/>
            <p:nvPr/>
          </p:nvSpPr>
          <p:spPr>
            <a:xfrm>
              <a:off x="1739001" y="1009304"/>
              <a:ext cx="640080" cy="640080"/>
            </a:xfrm>
            <a:prstGeom prst="ellipse">
              <a:avLst/>
            </a:prstGeom>
            <a:grp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Oval 22">
              <a:extLst>
                <a:ext uri="{FF2B5EF4-FFF2-40B4-BE49-F238E27FC236}">
                  <a16:creationId xmlns:a16="http://schemas.microsoft.com/office/drawing/2014/main" id="{6A62256F-DB17-4B39-8C14-CD3D6B5CB5F3}"/>
                </a:ext>
              </a:extLst>
            </p:cNvPr>
            <p:cNvSpPr/>
            <p:nvPr/>
          </p:nvSpPr>
          <p:spPr>
            <a:xfrm>
              <a:off x="2612806" y="1009304"/>
              <a:ext cx="640080" cy="640080"/>
            </a:xfrm>
            <a:prstGeom prst="ellipse">
              <a:avLst/>
            </a:prstGeom>
            <a:grp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Oval 21">
              <a:extLst>
                <a:ext uri="{FF2B5EF4-FFF2-40B4-BE49-F238E27FC236}">
                  <a16:creationId xmlns:a16="http://schemas.microsoft.com/office/drawing/2014/main" id="{8E2530E5-E7EC-4A56-890F-9EFC93B94B74}"/>
                </a:ext>
              </a:extLst>
            </p:cNvPr>
            <p:cNvSpPr/>
            <p:nvPr/>
          </p:nvSpPr>
          <p:spPr>
            <a:xfrm>
              <a:off x="914156" y="1009304"/>
              <a:ext cx="640080" cy="640080"/>
            </a:xfrm>
            <a:prstGeom prst="ellipse">
              <a:avLst/>
            </a:prstGeom>
            <a:grp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38" name="Rectangle: Rounded Corners 1">
            <a:extLst>
              <a:ext uri="{FF2B5EF4-FFF2-40B4-BE49-F238E27FC236}">
                <a16:creationId xmlns:a16="http://schemas.microsoft.com/office/drawing/2014/main" id="{0F8005B0-9D61-405E-AEE3-64F0805A2198}"/>
              </a:ext>
            </a:extLst>
          </p:cNvPr>
          <p:cNvSpPr/>
          <p:nvPr/>
        </p:nvSpPr>
        <p:spPr>
          <a:xfrm>
            <a:off x="4852165" y="4914531"/>
            <a:ext cx="3040071" cy="759980"/>
          </a:xfrm>
          <a:prstGeom prst="roundRect">
            <a:avLst/>
          </a:prstGeom>
          <a:solidFill>
            <a:schemeClr val="accent2">
              <a:lumMod val="40000"/>
              <a:lumOff val="6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2" name="Nhóm 31">
            <a:extLst>
              <a:ext uri="{FF2B5EF4-FFF2-40B4-BE49-F238E27FC236}">
                <a16:creationId xmlns:a16="http://schemas.microsoft.com/office/drawing/2014/main" id="{56DCBC90-D547-4F96-B8CC-76BD30A948AD}"/>
              </a:ext>
            </a:extLst>
          </p:cNvPr>
          <p:cNvGrpSpPr/>
          <p:nvPr/>
        </p:nvGrpSpPr>
        <p:grpSpPr>
          <a:xfrm>
            <a:off x="4922448" y="4952683"/>
            <a:ext cx="2877224" cy="759980"/>
            <a:chOff x="1937210" y="3783474"/>
            <a:chExt cx="2877224" cy="759980"/>
          </a:xfrm>
        </p:grpSpPr>
        <p:sp>
          <p:nvSpPr>
            <p:cNvPr id="33" name="TextBox 7">
              <a:extLst>
                <a:ext uri="{FF2B5EF4-FFF2-40B4-BE49-F238E27FC236}">
                  <a16:creationId xmlns:a16="http://schemas.microsoft.com/office/drawing/2014/main" id="{3A80AC96-B87C-449B-B483-363DA2464B0C}"/>
                </a:ext>
              </a:extLst>
            </p:cNvPr>
            <p:cNvSpPr txBox="1"/>
            <p:nvPr/>
          </p:nvSpPr>
          <p:spPr>
            <a:xfrm>
              <a:off x="1937210" y="3821626"/>
              <a:ext cx="69762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17</a:t>
              </a:r>
            </a:p>
          </p:txBody>
        </p:sp>
        <p:sp>
          <p:nvSpPr>
            <p:cNvPr id="34" name="TextBox 8">
              <a:extLst>
                <a:ext uri="{FF2B5EF4-FFF2-40B4-BE49-F238E27FC236}">
                  <a16:creationId xmlns:a16="http://schemas.microsoft.com/office/drawing/2014/main" id="{893DD0A2-F1E5-4027-8D6F-6029F671B2B0}"/>
                </a:ext>
              </a:extLst>
            </p:cNvPr>
            <p:cNvSpPr txBox="1"/>
            <p:nvPr/>
          </p:nvSpPr>
          <p:spPr>
            <a:xfrm>
              <a:off x="3089491" y="3796801"/>
              <a:ext cx="4411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2</a:t>
              </a:r>
            </a:p>
          </p:txBody>
        </p:sp>
        <p:sp>
          <p:nvSpPr>
            <p:cNvPr id="35" name="TextBox 12">
              <a:extLst>
                <a:ext uri="{FF2B5EF4-FFF2-40B4-BE49-F238E27FC236}">
                  <a16:creationId xmlns:a16="http://schemas.microsoft.com/office/drawing/2014/main" id="{4BAC8657-FDCA-4765-AE78-54DBC836BA2E}"/>
                </a:ext>
              </a:extLst>
            </p:cNvPr>
            <p:cNvSpPr txBox="1"/>
            <p:nvPr/>
          </p:nvSpPr>
          <p:spPr>
            <a:xfrm>
              <a:off x="4116807" y="3796801"/>
              <a:ext cx="69762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15</a:t>
              </a:r>
            </a:p>
          </p:txBody>
        </p:sp>
        <p:sp>
          <p:nvSpPr>
            <p:cNvPr id="36" name="TextBox 9">
              <a:extLst>
                <a:ext uri="{FF2B5EF4-FFF2-40B4-BE49-F238E27FC236}">
                  <a16:creationId xmlns:a16="http://schemas.microsoft.com/office/drawing/2014/main" id="{8A1208FD-E286-4FE2-8CAC-173F912CE63F}"/>
                </a:ext>
              </a:extLst>
            </p:cNvPr>
            <p:cNvSpPr txBox="1"/>
            <p:nvPr/>
          </p:nvSpPr>
          <p:spPr>
            <a:xfrm>
              <a:off x="2511719" y="3783474"/>
              <a:ext cx="45717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 -</a:t>
              </a:r>
            </a:p>
          </p:txBody>
        </p:sp>
        <p:sp>
          <p:nvSpPr>
            <p:cNvPr id="37" name="TextBox 11">
              <a:extLst>
                <a:ext uri="{FF2B5EF4-FFF2-40B4-BE49-F238E27FC236}">
                  <a16:creationId xmlns:a16="http://schemas.microsoft.com/office/drawing/2014/main" id="{07A44BA3-E54F-4CEA-A883-2FB61D671668}"/>
                </a:ext>
              </a:extLst>
            </p:cNvPr>
            <p:cNvSpPr txBox="1"/>
            <p:nvPr/>
          </p:nvSpPr>
          <p:spPr>
            <a:xfrm>
              <a:off x="3547049" y="3835568"/>
              <a:ext cx="43954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a:t>
              </a:r>
            </a:p>
          </p:txBody>
        </p:sp>
      </p:grpSp>
      <p:pic>
        <p:nvPicPr>
          <p:cNvPr id="39" name="图片 7" descr="572005ec0a0c4">
            <a:extLst>
              <a:ext uri="{FF2B5EF4-FFF2-40B4-BE49-F238E27FC236}">
                <a16:creationId xmlns:a16="http://schemas.microsoft.com/office/drawing/2014/main" id="{5CF7B128-8E0A-4B93-B67F-CD657184DC47}"/>
              </a:ext>
            </a:extLst>
          </p:cNvPr>
          <p:cNvPicPr>
            <a:picLocks noChangeAspect="1"/>
          </p:cNvPicPr>
          <p:nvPr/>
        </p:nvPicPr>
        <p:blipFill rotWithShape="1">
          <a:blip r:embed="rId3"/>
          <a:srcRect r="38224" b="26546"/>
          <a:stretch/>
        </p:blipFill>
        <p:spPr>
          <a:xfrm>
            <a:off x="9836951" y="681713"/>
            <a:ext cx="1851059" cy="1243752"/>
          </a:xfrm>
          <a:prstGeom prst="rect">
            <a:avLst/>
          </a:prstGeom>
        </p:spPr>
      </p:pic>
      <p:cxnSp>
        <p:nvCxnSpPr>
          <p:cNvPr id="15" name="Đường nối Thẳng 14">
            <a:extLst>
              <a:ext uri="{FF2B5EF4-FFF2-40B4-BE49-F238E27FC236}">
                <a16:creationId xmlns:a16="http://schemas.microsoft.com/office/drawing/2014/main" id="{5E834C91-ADD6-4EB3-870F-E4EE66847E23}"/>
              </a:ext>
            </a:extLst>
          </p:cNvPr>
          <p:cNvCxnSpPr/>
          <p:nvPr/>
        </p:nvCxnSpPr>
        <p:spPr>
          <a:xfrm>
            <a:off x="6488164" y="3182015"/>
            <a:ext cx="576000" cy="576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Đường nối Thẳng 39">
            <a:extLst>
              <a:ext uri="{FF2B5EF4-FFF2-40B4-BE49-F238E27FC236}">
                <a16:creationId xmlns:a16="http://schemas.microsoft.com/office/drawing/2014/main" id="{A0521457-03F4-4CB7-95BB-CC60148A9D25}"/>
              </a:ext>
            </a:extLst>
          </p:cNvPr>
          <p:cNvCxnSpPr/>
          <p:nvPr/>
        </p:nvCxnSpPr>
        <p:spPr>
          <a:xfrm>
            <a:off x="7203068" y="3170883"/>
            <a:ext cx="576000" cy="576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240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22" presetClass="entr" presetSubtype="8"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par>
                                <p:cTn id="19" presetID="22" presetClass="entr" presetSubtype="8"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up)">
                                      <p:cBhvr>
                                        <p:cTn id="26" dur="500"/>
                                        <p:tgtEl>
                                          <p:spTgt spid="40"/>
                                        </p:tgtEl>
                                      </p:cBhvr>
                                    </p:animEffect>
                                  </p:childTnLst>
                                </p:cTn>
                              </p:par>
                              <p:par>
                                <p:cTn id="27" presetID="22" presetClass="entr" presetSubtype="1"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up)">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left)">
                                      <p:cBhvr>
                                        <p:cTn id="34" dur="500"/>
                                        <p:tgtEl>
                                          <p:spTgt spid="32"/>
                                        </p:tgtEl>
                                      </p:cBhvr>
                                    </p:animEffect>
                                  </p:childTnLst>
                                </p:cTn>
                              </p:par>
                              <p:par>
                                <p:cTn id="35" presetID="21" presetClass="entr" presetSubtype="1"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wheel(1)">
                                      <p:cBhvr>
                                        <p:cTn id="37"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descr="觅元素58b0fbac4bf92">
            <a:extLst>
              <a:ext uri="{FF2B5EF4-FFF2-40B4-BE49-F238E27FC236}">
                <a16:creationId xmlns:a16="http://schemas.microsoft.com/office/drawing/2014/main" id="{C22E3A18-205D-4D1F-B21A-03F65BD5D1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409" y="5842504"/>
            <a:ext cx="5212715" cy="740410"/>
          </a:xfrm>
          <a:prstGeom prst="rect">
            <a:avLst/>
          </a:prstGeom>
        </p:spPr>
      </p:pic>
      <p:pic>
        <p:nvPicPr>
          <p:cNvPr id="5" name="图片 1" descr="31f7217a017c2d9a8a7bcbd9844c1629">
            <a:extLst>
              <a:ext uri="{FF2B5EF4-FFF2-40B4-BE49-F238E27FC236}">
                <a16:creationId xmlns:a16="http://schemas.microsoft.com/office/drawing/2014/main" id="{24001A5E-16FE-4ED8-9C53-AE1DBD17A8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5807" y="1616109"/>
            <a:ext cx="5994717" cy="4726940"/>
          </a:xfrm>
          <a:prstGeom prst="rect">
            <a:avLst/>
          </a:prstGeom>
        </p:spPr>
      </p:pic>
      <p:pic>
        <p:nvPicPr>
          <p:cNvPr id="6" name="图片 15" descr="a05684f714522ad77246dba9447411ba">
            <a:extLst>
              <a:ext uri="{FF2B5EF4-FFF2-40B4-BE49-F238E27FC236}">
                <a16:creationId xmlns:a16="http://schemas.microsoft.com/office/drawing/2014/main" id="{DD902496-329C-4F8A-A33F-D0A3E3E6D5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4346" y="3260594"/>
            <a:ext cx="4174490" cy="2952115"/>
          </a:xfrm>
          <a:prstGeom prst="rect">
            <a:avLst/>
          </a:prstGeom>
        </p:spPr>
      </p:pic>
      <p:pic>
        <p:nvPicPr>
          <p:cNvPr id="7" name="图片 2" descr="觅元素584a989cd6c5a">
            <a:extLst>
              <a:ext uri="{FF2B5EF4-FFF2-40B4-BE49-F238E27FC236}">
                <a16:creationId xmlns:a16="http://schemas.microsoft.com/office/drawing/2014/main" id="{0A074B34-B2D6-4FE9-B81F-9D3CEA808291}"/>
              </a:ext>
            </a:extLst>
          </p:cNvPr>
          <p:cNvPicPr>
            <a:picLocks noChangeAspect="1"/>
          </p:cNvPicPr>
          <p:nvPr/>
        </p:nvPicPr>
        <p:blipFill>
          <a:blip r:embed="rId5"/>
          <a:stretch>
            <a:fillRect/>
          </a:stretch>
        </p:blipFill>
        <p:spPr>
          <a:xfrm>
            <a:off x="4603345" y="425262"/>
            <a:ext cx="6506845" cy="1394460"/>
          </a:xfrm>
          <a:prstGeom prst="rect">
            <a:avLst/>
          </a:prstGeom>
        </p:spPr>
      </p:pic>
      <p:sp>
        <p:nvSpPr>
          <p:cNvPr id="8" name="文本框 11">
            <a:extLst>
              <a:ext uri="{FF2B5EF4-FFF2-40B4-BE49-F238E27FC236}">
                <a16:creationId xmlns:a16="http://schemas.microsoft.com/office/drawing/2014/main" id="{FB0EC179-A0D1-42C8-A196-0C99C2CECEF8}"/>
              </a:ext>
            </a:extLst>
          </p:cNvPr>
          <p:cNvSpPr txBox="1"/>
          <p:nvPr/>
        </p:nvSpPr>
        <p:spPr>
          <a:xfrm>
            <a:off x="4739742" y="2876324"/>
            <a:ext cx="6234053" cy="1200329"/>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FFFF00"/>
                </a:solidFill>
                <a:effectLst/>
                <a:uLnTx/>
                <a:uFillTx/>
                <a:latin typeface="UTM Avo"/>
                <a:ea typeface="inpin heiti" charset="-122"/>
                <a:cs typeface="Times New Roman" panose="02020603050405020304" pitchFamily="18" charset="0"/>
                <a:sym typeface="+mn-ea"/>
              </a:rPr>
              <a:t>LUYỆN TẬP</a:t>
            </a:r>
          </a:p>
        </p:txBody>
      </p:sp>
      <p:pic>
        <p:nvPicPr>
          <p:cNvPr id="9" name="图片 7" descr="572005ec0a0c4">
            <a:extLst>
              <a:ext uri="{FF2B5EF4-FFF2-40B4-BE49-F238E27FC236}">
                <a16:creationId xmlns:a16="http://schemas.microsoft.com/office/drawing/2014/main" id="{466BA7A6-BE5C-4EE6-B5C0-F0D48CF430C2}"/>
              </a:ext>
            </a:extLst>
          </p:cNvPr>
          <p:cNvPicPr>
            <a:picLocks noChangeAspect="1"/>
          </p:cNvPicPr>
          <p:nvPr/>
        </p:nvPicPr>
        <p:blipFill rotWithShape="1">
          <a:blip r:embed="rId6"/>
          <a:srcRect r="38224" b="26546"/>
          <a:stretch/>
        </p:blipFill>
        <p:spPr>
          <a:xfrm>
            <a:off x="744527" y="488673"/>
            <a:ext cx="2142240" cy="1439401"/>
          </a:xfrm>
          <a:prstGeom prst="rect">
            <a:avLst/>
          </a:prstGeom>
        </p:spPr>
      </p:pic>
    </p:spTree>
    <p:extLst>
      <p:ext uri="{BB962C8B-B14F-4D97-AF65-F5344CB8AC3E}">
        <p14:creationId xmlns:p14="http://schemas.microsoft.com/office/powerpoint/2010/main" val="64995679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60515AE-8126-49C3-AA95-6B6FC74F3070}"/>
              </a:ext>
            </a:extLst>
          </p:cNvPr>
          <p:cNvPicPr>
            <a:picLocks noChangeAspect="1"/>
          </p:cNvPicPr>
          <p:nvPr/>
        </p:nvPicPr>
        <p:blipFill>
          <a:blip r:embed="rId2"/>
          <a:stretch>
            <a:fillRect/>
          </a:stretch>
        </p:blipFill>
        <p:spPr>
          <a:xfrm>
            <a:off x="-1" y="431799"/>
            <a:ext cx="12192001" cy="6456218"/>
          </a:xfrm>
          <a:prstGeom prst="rect">
            <a:avLst/>
          </a:prstGeom>
        </p:spPr>
      </p:pic>
      <p:sp>
        <p:nvSpPr>
          <p:cNvPr id="3" name="Rectangle: Rounded Corners 1">
            <a:extLst>
              <a:ext uri="{FF2B5EF4-FFF2-40B4-BE49-F238E27FC236}">
                <a16:creationId xmlns:a16="http://schemas.microsoft.com/office/drawing/2014/main" id="{87436596-4144-41C6-B6CB-8E4ECA081749}"/>
              </a:ext>
            </a:extLst>
          </p:cNvPr>
          <p:cNvSpPr/>
          <p:nvPr/>
        </p:nvSpPr>
        <p:spPr>
          <a:xfrm>
            <a:off x="1281825" y="1919738"/>
            <a:ext cx="4412393" cy="856640"/>
          </a:xfrm>
          <a:prstGeom prst="roundRect">
            <a:avLst/>
          </a:prstGeom>
          <a:solidFill>
            <a:schemeClr val="accent4">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29" name="Nhóm 28">
            <a:extLst>
              <a:ext uri="{FF2B5EF4-FFF2-40B4-BE49-F238E27FC236}">
                <a16:creationId xmlns:a16="http://schemas.microsoft.com/office/drawing/2014/main" id="{93757FF1-F0A4-49B3-8C69-AD2A70CADF16}"/>
              </a:ext>
            </a:extLst>
          </p:cNvPr>
          <p:cNvGrpSpPr/>
          <p:nvPr/>
        </p:nvGrpSpPr>
        <p:grpSpPr>
          <a:xfrm>
            <a:off x="1565343" y="2042795"/>
            <a:ext cx="1757868" cy="252000"/>
            <a:chOff x="2867670" y="3429000"/>
            <a:chExt cx="1757868" cy="252000"/>
          </a:xfrm>
        </p:grpSpPr>
        <p:sp>
          <p:nvSpPr>
            <p:cNvPr id="11" name="Oval 20">
              <a:extLst>
                <a:ext uri="{FF2B5EF4-FFF2-40B4-BE49-F238E27FC236}">
                  <a16:creationId xmlns:a16="http://schemas.microsoft.com/office/drawing/2014/main" id="{116F77FD-ED5E-47D0-A652-B57D50DBCAAB}"/>
                </a:ext>
              </a:extLst>
            </p:cNvPr>
            <p:cNvSpPr/>
            <p:nvPr/>
          </p:nvSpPr>
          <p:spPr>
            <a:xfrm>
              <a:off x="3991723"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Oval 21">
              <a:extLst>
                <a:ext uri="{FF2B5EF4-FFF2-40B4-BE49-F238E27FC236}">
                  <a16:creationId xmlns:a16="http://schemas.microsoft.com/office/drawing/2014/main" id="{6D7DE7AE-9E1A-4D6C-91CC-B7B790F4F398}"/>
                </a:ext>
              </a:extLst>
            </p:cNvPr>
            <p:cNvSpPr/>
            <p:nvPr/>
          </p:nvSpPr>
          <p:spPr>
            <a:xfrm>
              <a:off x="3228092"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Oval 22">
              <a:extLst>
                <a:ext uri="{FF2B5EF4-FFF2-40B4-BE49-F238E27FC236}">
                  <a16:creationId xmlns:a16="http://schemas.microsoft.com/office/drawing/2014/main" id="{DFC342A9-0B62-469C-9E8B-B70273E62666}"/>
                </a:ext>
              </a:extLst>
            </p:cNvPr>
            <p:cNvSpPr/>
            <p:nvPr/>
          </p:nvSpPr>
          <p:spPr>
            <a:xfrm>
              <a:off x="3609907"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Oval 22">
              <a:extLst>
                <a:ext uri="{FF2B5EF4-FFF2-40B4-BE49-F238E27FC236}">
                  <a16:creationId xmlns:a16="http://schemas.microsoft.com/office/drawing/2014/main" id="{515CAEB3-42B1-46E9-A5ED-A1789A8343F5}"/>
                </a:ext>
              </a:extLst>
            </p:cNvPr>
            <p:cNvSpPr/>
            <p:nvPr/>
          </p:nvSpPr>
          <p:spPr>
            <a:xfrm>
              <a:off x="4373538"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Oval 21">
              <a:extLst>
                <a:ext uri="{FF2B5EF4-FFF2-40B4-BE49-F238E27FC236}">
                  <a16:creationId xmlns:a16="http://schemas.microsoft.com/office/drawing/2014/main" id="{7C63C9EC-6C31-4374-A621-8543FD9B238C}"/>
                </a:ext>
              </a:extLst>
            </p:cNvPr>
            <p:cNvSpPr/>
            <p:nvPr/>
          </p:nvSpPr>
          <p:spPr>
            <a:xfrm>
              <a:off x="2867670"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25" name="Group 4">
            <a:extLst>
              <a:ext uri="{FF2B5EF4-FFF2-40B4-BE49-F238E27FC236}">
                <a16:creationId xmlns:a16="http://schemas.microsoft.com/office/drawing/2014/main" id="{8BD52290-FF14-48EC-9B65-9A01541BE779}"/>
              </a:ext>
            </a:extLst>
          </p:cNvPr>
          <p:cNvGrpSpPr/>
          <p:nvPr/>
        </p:nvGrpSpPr>
        <p:grpSpPr>
          <a:xfrm>
            <a:off x="798320" y="724627"/>
            <a:ext cx="1124196" cy="937052"/>
            <a:chOff x="732449" y="604864"/>
            <a:chExt cx="1382838" cy="1100380"/>
          </a:xfrm>
        </p:grpSpPr>
        <p:sp>
          <p:nvSpPr>
            <p:cNvPr id="26" name="Sun 5">
              <a:extLst>
                <a:ext uri="{FF2B5EF4-FFF2-40B4-BE49-F238E27FC236}">
                  <a16:creationId xmlns:a16="http://schemas.microsoft.com/office/drawing/2014/main" id="{FCD69F84-5199-4AD5-B3EA-06E59A35CE4E}"/>
                </a:ext>
              </a:extLst>
            </p:cNvPr>
            <p:cNvSpPr/>
            <p:nvPr/>
          </p:nvSpPr>
          <p:spPr>
            <a:xfrm>
              <a:off x="999409" y="604864"/>
              <a:ext cx="1115878" cy="1100380"/>
            </a:xfrm>
            <a:prstGeom prst="sun">
              <a:avLst/>
            </a:prstGeom>
            <a:solidFill>
              <a:srgbClr val="FF7707"/>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UTM Avo"/>
                <a:ea typeface="+mn-ea"/>
                <a:cs typeface="+mn-cs"/>
              </a:endParaRPr>
            </a:p>
          </p:txBody>
        </p:sp>
        <p:sp>
          <p:nvSpPr>
            <p:cNvPr id="27" name="Rounded Rectangle 5">
              <a:extLst>
                <a:ext uri="{FF2B5EF4-FFF2-40B4-BE49-F238E27FC236}">
                  <a16:creationId xmlns:a16="http://schemas.microsoft.com/office/drawing/2014/main" id="{48300D2B-79CB-49D0-9FB4-B17C469D6042}"/>
                </a:ext>
              </a:extLst>
            </p:cNvPr>
            <p:cNvSpPr/>
            <p:nvPr/>
          </p:nvSpPr>
          <p:spPr>
            <a:xfrm>
              <a:off x="732449" y="821253"/>
              <a:ext cx="1357514" cy="614362"/>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white"/>
                  </a:solidFill>
                  <a:effectLst/>
                  <a:uLnTx/>
                  <a:uFillTx/>
                  <a:latin typeface="UTM Avo"/>
                  <a:ea typeface="+mn-ea"/>
                  <a:cs typeface="Times New Roman" panose="02020603050405020304" pitchFamily="18" charset="0"/>
                </a:rPr>
                <a:t>     </a:t>
              </a:r>
              <a:r>
                <a:rPr kumimoji="0" lang="en-US" sz="3200" b="1" i="0" u="none" strike="noStrike" kern="0" cap="none" spc="0" normalizeH="0" baseline="0" noProof="0" dirty="0">
                  <a:ln>
                    <a:noFill/>
                  </a:ln>
                  <a:solidFill>
                    <a:prstClr val="white"/>
                  </a:solidFill>
                  <a:effectLst/>
                  <a:uLnTx/>
                  <a:uFillTx/>
                  <a:latin typeface="UTM Avo"/>
                  <a:ea typeface="+mn-ea"/>
                  <a:cs typeface="Times New Roman" panose="02020603050405020304" pitchFamily="18" charset="0"/>
                </a:rPr>
                <a:t>1 </a:t>
              </a:r>
            </a:p>
          </p:txBody>
        </p:sp>
      </p:grpSp>
      <p:sp>
        <p:nvSpPr>
          <p:cNvPr id="28" name="Rounded Rectangle 5">
            <a:extLst>
              <a:ext uri="{FF2B5EF4-FFF2-40B4-BE49-F238E27FC236}">
                <a16:creationId xmlns:a16="http://schemas.microsoft.com/office/drawing/2014/main" id="{4D127EAE-457A-4A1B-A0D9-6184E5073BCC}"/>
              </a:ext>
            </a:extLst>
          </p:cNvPr>
          <p:cNvSpPr/>
          <p:nvPr/>
        </p:nvSpPr>
        <p:spPr>
          <a:xfrm>
            <a:off x="1922516" y="853579"/>
            <a:ext cx="7997339"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Tính</a:t>
            </a:r>
            <a:r>
              <a:rPr kumimoji="0" lang="en-US"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p>
        </p:txBody>
      </p:sp>
      <p:grpSp>
        <p:nvGrpSpPr>
          <p:cNvPr id="30" name="Nhóm 29">
            <a:extLst>
              <a:ext uri="{FF2B5EF4-FFF2-40B4-BE49-F238E27FC236}">
                <a16:creationId xmlns:a16="http://schemas.microsoft.com/office/drawing/2014/main" id="{5DAA5575-3605-40B1-A292-64980C61F1E8}"/>
              </a:ext>
            </a:extLst>
          </p:cNvPr>
          <p:cNvGrpSpPr/>
          <p:nvPr/>
        </p:nvGrpSpPr>
        <p:grpSpPr>
          <a:xfrm>
            <a:off x="3453026" y="2042795"/>
            <a:ext cx="1757868" cy="252000"/>
            <a:chOff x="2867670" y="3429000"/>
            <a:chExt cx="1757868" cy="252000"/>
          </a:xfrm>
        </p:grpSpPr>
        <p:sp>
          <p:nvSpPr>
            <p:cNvPr id="31" name="Oval 20">
              <a:extLst>
                <a:ext uri="{FF2B5EF4-FFF2-40B4-BE49-F238E27FC236}">
                  <a16:creationId xmlns:a16="http://schemas.microsoft.com/office/drawing/2014/main" id="{FBD36DB0-25DC-4847-9FD7-6D212BD3B18F}"/>
                </a:ext>
              </a:extLst>
            </p:cNvPr>
            <p:cNvSpPr/>
            <p:nvPr/>
          </p:nvSpPr>
          <p:spPr>
            <a:xfrm>
              <a:off x="3991723"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Oval 21">
              <a:extLst>
                <a:ext uri="{FF2B5EF4-FFF2-40B4-BE49-F238E27FC236}">
                  <a16:creationId xmlns:a16="http://schemas.microsoft.com/office/drawing/2014/main" id="{934F96AE-7805-4DCF-AB81-93088B005EB1}"/>
                </a:ext>
              </a:extLst>
            </p:cNvPr>
            <p:cNvSpPr/>
            <p:nvPr/>
          </p:nvSpPr>
          <p:spPr>
            <a:xfrm>
              <a:off x="3228092"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Oval 22">
              <a:extLst>
                <a:ext uri="{FF2B5EF4-FFF2-40B4-BE49-F238E27FC236}">
                  <a16:creationId xmlns:a16="http://schemas.microsoft.com/office/drawing/2014/main" id="{5A08D7CF-7500-4C48-A911-79948C084DEF}"/>
                </a:ext>
              </a:extLst>
            </p:cNvPr>
            <p:cNvSpPr/>
            <p:nvPr/>
          </p:nvSpPr>
          <p:spPr>
            <a:xfrm>
              <a:off x="3609907"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Oval 22">
              <a:extLst>
                <a:ext uri="{FF2B5EF4-FFF2-40B4-BE49-F238E27FC236}">
                  <a16:creationId xmlns:a16="http://schemas.microsoft.com/office/drawing/2014/main" id="{03890813-27F6-423C-9C0E-1B79FEB2EBEE}"/>
                </a:ext>
              </a:extLst>
            </p:cNvPr>
            <p:cNvSpPr/>
            <p:nvPr/>
          </p:nvSpPr>
          <p:spPr>
            <a:xfrm>
              <a:off x="4373538"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Oval 21">
              <a:extLst>
                <a:ext uri="{FF2B5EF4-FFF2-40B4-BE49-F238E27FC236}">
                  <a16:creationId xmlns:a16="http://schemas.microsoft.com/office/drawing/2014/main" id="{C99D3CB9-75EE-4A72-8F30-98E8A659360F}"/>
                </a:ext>
              </a:extLst>
            </p:cNvPr>
            <p:cNvSpPr/>
            <p:nvPr/>
          </p:nvSpPr>
          <p:spPr>
            <a:xfrm>
              <a:off x="2867670"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Nhóm 35">
            <a:extLst>
              <a:ext uri="{FF2B5EF4-FFF2-40B4-BE49-F238E27FC236}">
                <a16:creationId xmlns:a16="http://schemas.microsoft.com/office/drawing/2014/main" id="{CE09E898-3983-4347-A254-4C66315EACD0}"/>
              </a:ext>
            </a:extLst>
          </p:cNvPr>
          <p:cNvGrpSpPr/>
          <p:nvPr/>
        </p:nvGrpSpPr>
        <p:grpSpPr>
          <a:xfrm>
            <a:off x="1599118" y="2453393"/>
            <a:ext cx="1376053" cy="252000"/>
            <a:chOff x="2867670" y="3429000"/>
            <a:chExt cx="1376053" cy="252000"/>
          </a:xfrm>
        </p:grpSpPr>
        <p:sp>
          <p:nvSpPr>
            <p:cNvPr id="37" name="Oval 20">
              <a:extLst>
                <a:ext uri="{FF2B5EF4-FFF2-40B4-BE49-F238E27FC236}">
                  <a16:creationId xmlns:a16="http://schemas.microsoft.com/office/drawing/2014/main" id="{AA724B16-2D15-4153-B889-D8AFDB73ACFF}"/>
                </a:ext>
              </a:extLst>
            </p:cNvPr>
            <p:cNvSpPr/>
            <p:nvPr/>
          </p:nvSpPr>
          <p:spPr>
            <a:xfrm>
              <a:off x="3991723"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Oval 21">
              <a:extLst>
                <a:ext uri="{FF2B5EF4-FFF2-40B4-BE49-F238E27FC236}">
                  <a16:creationId xmlns:a16="http://schemas.microsoft.com/office/drawing/2014/main" id="{56EA07A8-6C92-4FEA-BE2A-811B7951E74C}"/>
                </a:ext>
              </a:extLst>
            </p:cNvPr>
            <p:cNvSpPr/>
            <p:nvPr/>
          </p:nvSpPr>
          <p:spPr>
            <a:xfrm>
              <a:off x="3228092"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Oval 22">
              <a:extLst>
                <a:ext uri="{FF2B5EF4-FFF2-40B4-BE49-F238E27FC236}">
                  <a16:creationId xmlns:a16="http://schemas.microsoft.com/office/drawing/2014/main" id="{46256616-A3C1-4AF9-8A9F-73E717AF6B5F}"/>
                </a:ext>
              </a:extLst>
            </p:cNvPr>
            <p:cNvSpPr/>
            <p:nvPr/>
          </p:nvSpPr>
          <p:spPr>
            <a:xfrm>
              <a:off x="3609907"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Oval 21">
              <a:extLst>
                <a:ext uri="{FF2B5EF4-FFF2-40B4-BE49-F238E27FC236}">
                  <a16:creationId xmlns:a16="http://schemas.microsoft.com/office/drawing/2014/main" id="{52BA8EEF-AA6D-4D31-8DCD-D0286DB9BABE}"/>
                </a:ext>
              </a:extLst>
            </p:cNvPr>
            <p:cNvSpPr/>
            <p:nvPr/>
          </p:nvSpPr>
          <p:spPr>
            <a:xfrm>
              <a:off x="2867670"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48" name="Rectangle: Rounded Corners 1">
            <a:extLst>
              <a:ext uri="{FF2B5EF4-FFF2-40B4-BE49-F238E27FC236}">
                <a16:creationId xmlns:a16="http://schemas.microsoft.com/office/drawing/2014/main" id="{1DDA938F-D3C4-4E75-BDDC-5BCB38157983}"/>
              </a:ext>
            </a:extLst>
          </p:cNvPr>
          <p:cNvSpPr/>
          <p:nvPr/>
        </p:nvSpPr>
        <p:spPr>
          <a:xfrm>
            <a:off x="6736914" y="1919738"/>
            <a:ext cx="4412394" cy="856640"/>
          </a:xfrm>
          <a:prstGeom prst="roundRect">
            <a:avLst/>
          </a:prstGeom>
          <a:solidFill>
            <a:schemeClr val="accent4">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49" name="Nhóm 48">
            <a:extLst>
              <a:ext uri="{FF2B5EF4-FFF2-40B4-BE49-F238E27FC236}">
                <a16:creationId xmlns:a16="http://schemas.microsoft.com/office/drawing/2014/main" id="{904054ED-86C6-441F-A2EB-4F9CC65B98A5}"/>
              </a:ext>
            </a:extLst>
          </p:cNvPr>
          <p:cNvGrpSpPr/>
          <p:nvPr/>
        </p:nvGrpSpPr>
        <p:grpSpPr>
          <a:xfrm>
            <a:off x="7020431" y="2042795"/>
            <a:ext cx="1757868" cy="252000"/>
            <a:chOff x="2867670" y="3429000"/>
            <a:chExt cx="1757868" cy="252000"/>
          </a:xfrm>
        </p:grpSpPr>
        <p:sp>
          <p:nvSpPr>
            <p:cNvPr id="50" name="Oval 20">
              <a:extLst>
                <a:ext uri="{FF2B5EF4-FFF2-40B4-BE49-F238E27FC236}">
                  <a16:creationId xmlns:a16="http://schemas.microsoft.com/office/drawing/2014/main" id="{2D1AFFD9-A86A-4C4C-A6BE-121662993873}"/>
                </a:ext>
              </a:extLst>
            </p:cNvPr>
            <p:cNvSpPr/>
            <p:nvPr/>
          </p:nvSpPr>
          <p:spPr>
            <a:xfrm>
              <a:off x="3991723"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1" name="Oval 21">
              <a:extLst>
                <a:ext uri="{FF2B5EF4-FFF2-40B4-BE49-F238E27FC236}">
                  <a16:creationId xmlns:a16="http://schemas.microsoft.com/office/drawing/2014/main" id="{9595BFCD-BAF0-449C-BAEE-EEB49896323A}"/>
                </a:ext>
              </a:extLst>
            </p:cNvPr>
            <p:cNvSpPr/>
            <p:nvPr/>
          </p:nvSpPr>
          <p:spPr>
            <a:xfrm>
              <a:off x="3228092"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Oval 22">
              <a:extLst>
                <a:ext uri="{FF2B5EF4-FFF2-40B4-BE49-F238E27FC236}">
                  <a16:creationId xmlns:a16="http://schemas.microsoft.com/office/drawing/2014/main" id="{885700FA-D150-43A3-BE4E-BED2A0854F77}"/>
                </a:ext>
              </a:extLst>
            </p:cNvPr>
            <p:cNvSpPr/>
            <p:nvPr/>
          </p:nvSpPr>
          <p:spPr>
            <a:xfrm>
              <a:off x="3609907"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Oval 22">
              <a:extLst>
                <a:ext uri="{FF2B5EF4-FFF2-40B4-BE49-F238E27FC236}">
                  <a16:creationId xmlns:a16="http://schemas.microsoft.com/office/drawing/2014/main" id="{13A4EF55-A7EB-48BC-A20B-6726A8E57675}"/>
                </a:ext>
              </a:extLst>
            </p:cNvPr>
            <p:cNvSpPr/>
            <p:nvPr/>
          </p:nvSpPr>
          <p:spPr>
            <a:xfrm>
              <a:off x="4373538"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Oval 21">
              <a:extLst>
                <a:ext uri="{FF2B5EF4-FFF2-40B4-BE49-F238E27FC236}">
                  <a16:creationId xmlns:a16="http://schemas.microsoft.com/office/drawing/2014/main" id="{0CA713ED-73A2-4CF4-8BFD-AB5B01FA71D4}"/>
                </a:ext>
              </a:extLst>
            </p:cNvPr>
            <p:cNvSpPr/>
            <p:nvPr/>
          </p:nvSpPr>
          <p:spPr>
            <a:xfrm>
              <a:off x="2867670"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5" name="Nhóm 54">
            <a:extLst>
              <a:ext uri="{FF2B5EF4-FFF2-40B4-BE49-F238E27FC236}">
                <a16:creationId xmlns:a16="http://schemas.microsoft.com/office/drawing/2014/main" id="{058DF1D8-76B0-4DAF-B5EF-42A17642AB83}"/>
              </a:ext>
            </a:extLst>
          </p:cNvPr>
          <p:cNvGrpSpPr/>
          <p:nvPr/>
        </p:nvGrpSpPr>
        <p:grpSpPr>
          <a:xfrm>
            <a:off x="8908114" y="2042795"/>
            <a:ext cx="1757868" cy="252000"/>
            <a:chOff x="2867670" y="3429000"/>
            <a:chExt cx="1757868" cy="252000"/>
          </a:xfrm>
        </p:grpSpPr>
        <p:sp>
          <p:nvSpPr>
            <p:cNvPr id="56" name="Oval 20">
              <a:extLst>
                <a:ext uri="{FF2B5EF4-FFF2-40B4-BE49-F238E27FC236}">
                  <a16:creationId xmlns:a16="http://schemas.microsoft.com/office/drawing/2014/main" id="{1361F6BB-0F7D-48C5-AAD2-9105357125FB}"/>
                </a:ext>
              </a:extLst>
            </p:cNvPr>
            <p:cNvSpPr/>
            <p:nvPr/>
          </p:nvSpPr>
          <p:spPr>
            <a:xfrm>
              <a:off x="3991723"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Oval 21">
              <a:extLst>
                <a:ext uri="{FF2B5EF4-FFF2-40B4-BE49-F238E27FC236}">
                  <a16:creationId xmlns:a16="http://schemas.microsoft.com/office/drawing/2014/main" id="{AA84D99C-1FE0-4FA0-AA23-51F8B6C119FC}"/>
                </a:ext>
              </a:extLst>
            </p:cNvPr>
            <p:cNvSpPr/>
            <p:nvPr/>
          </p:nvSpPr>
          <p:spPr>
            <a:xfrm>
              <a:off x="3228092"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 name="Oval 22">
              <a:extLst>
                <a:ext uri="{FF2B5EF4-FFF2-40B4-BE49-F238E27FC236}">
                  <a16:creationId xmlns:a16="http://schemas.microsoft.com/office/drawing/2014/main" id="{FFE6BB63-FF1D-41FA-AB54-D4E433064F95}"/>
                </a:ext>
              </a:extLst>
            </p:cNvPr>
            <p:cNvSpPr/>
            <p:nvPr/>
          </p:nvSpPr>
          <p:spPr>
            <a:xfrm>
              <a:off x="3609907"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Oval 22">
              <a:extLst>
                <a:ext uri="{FF2B5EF4-FFF2-40B4-BE49-F238E27FC236}">
                  <a16:creationId xmlns:a16="http://schemas.microsoft.com/office/drawing/2014/main" id="{E52E0510-16A3-402E-9778-A42BABD0076D}"/>
                </a:ext>
              </a:extLst>
            </p:cNvPr>
            <p:cNvSpPr/>
            <p:nvPr/>
          </p:nvSpPr>
          <p:spPr>
            <a:xfrm>
              <a:off x="4373538"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Oval 21">
              <a:extLst>
                <a:ext uri="{FF2B5EF4-FFF2-40B4-BE49-F238E27FC236}">
                  <a16:creationId xmlns:a16="http://schemas.microsoft.com/office/drawing/2014/main" id="{176F47A5-E113-4A5F-A024-89A2B3E4FC46}"/>
                </a:ext>
              </a:extLst>
            </p:cNvPr>
            <p:cNvSpPr/>
            <p:nvPr/>
          </p:nvSpPr>
          <p:spPr>
            <a:xfrm>
              <a:off x="2867670"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1" name="Nhóm 60">
            <a:extLst>
              <a:ext uri="{FF2B5EF4-FFF2-40B4-BE49-F238E27FC236}">
                <a16:creationId xmlns:a16="http://schemas.microsoft.com/office/drawing/2014/main" id="{5EF02872-61F0-46A0-A709-A192C48A65D9}"/>
              </a:ext>
            </a:extLst>
          </p:cNvPr>
          <p:cNvGrpSpPr/>
          <p:nvPr/>
        </p:nvGrpSpPr>
        <p:grpSpPr>
          <a:xfrm>
            <a:off x="7054206" y="2453393"/>
            <a:ext cx="1757868" cy="252000"/>
            <a:chOff x="2867670" y="3429000"/>
            <a:chExt cx="1757868" cy="252000"/>
          </a:xfrm>
        </p:grpSpPr>
        <p:sp>
          <p:nvSpPr>
            <p:cNvPr id="62" name="Oval 20">
              <a:extLst>
                <a:ext uri="{FF2B5EF4-FFF2-40B4-BE49-F238E27FC236}">
                  <a16:creationId xmlns:a16="http://schemas.microsoft.com/office/drawing/2014/main" id="{3E231190-E41E-4AE3-B2CB-81F8AB993D2C}"/>
                </a:ext>
              </a:extLst>
            </p:cNvPr>
            <p:cNvSpPr/>
            <p:nvPr/>
          </p:nvSpPr>
          <p:spPr>
            <a:xfrm>
              <a:off x="3991723"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Oval 21">
              <a:extLst>
                <a:ext uri="{FF2B5EF4-FFF2-40B4-BE49-F238E27FC236}">
                  <a16:creationId xmlns:a16="http://schemas.microsoft.com/office/drawing/2014/main" id="{72277A52-EB09-4E61-AB1D-EFF67D1D7C27}"/>
                </a:ext>
              </a:extLst>
            </p:cNvPr>
            <p:cNvSpPr/>
            <p:nvPr/>
          </p:nvSpPr>
          <p:spPr>
            <a:xfrm>
              <a:off x="3228092"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Oval 22">
              <a:extLst>
                <a:ext uri="{FF2B5EF4-FFF2-40B4-BE49-F238E27FC236}">
                  <a16:creationId xmlns:a16="http://schemas.microsoft.com/office/drawing/2014/main" id="{CBF455BC-056A-4626-A9C2-D4B0FC3330A9}"/>
                </a:ext>
              </a:extLst>
            </p:cNvPr>
            <p:cNvSpPr/>
            <p:nvPr/>
          </p:nvSpPr>
          <p:spPr>
            <a:xfrm>
              <a:off x="3609907"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5" name="Oval 22">
              <a:extLst>
                <a:ext uri="{FF2B5EF4-FFF2-40B4-BE49-F238E27FC236}">
                  <a16:creationId xmlns:a16="http://schemas.microsoft.com/office/drawing/2014/main" id="{808349B3-3BC7-4C3D-866B-3F6304FEEB0B}"/>
                </a:ext>
              </a:extLst>
            </p:cNvPr>
            <p:cNvSpPr/>
            <p:nvPr/>
          </p:nvSpPr>
          <p:spPr>
            <a:xfrm>
              <a:off x="4373538"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6" name="Oval 21">
              <a:extLst>
                <a:ext uri="{FF2B5EF4-FFF2-40B4-BE49-F238E27FC236}">
                  <a16:creationId xmlns:a16="http://schemas.microsoft.com/office/drawing/2014/main" id="{3BFDECA9-6013-4974-AC89-E94E73E61144}"/>
                </a:ext>
              </a:extLst>
            </p:cNvPr>
            <p:cNvSpPr/>
            <p:nvPr/>
          </p:nvSpPr>
          <p:spPr>
            <a:xfrm>
              <a:off x="2867670"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67" name="Oval 21">
            <a:extLst>
              <a:ext uri="{FF2B5EF4-FFF2-40B4-BE49-F238E27FC236}">
                <a16:creationId xmlns:a16="http://schemas.microsoft.com/office/drawing/2014/main" id="{DBE19F39-38F6-44F6-9B0E-0B35509CEACE}"/>
              </a:ext>
            </a:extLst>
          </p:cNvPr>
          <p:cNvSpPr/>
          <p:nvPr/>
        </p:nvSpPr>
        <p:spPr>
          <a:xfrm>
            <a:off x="8908114" y="2453393"/>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 name="Rectangle: Rounded Corners 1">
            <a:extLst>
              <a:ext uri="{FF2B5EF4-FFF2-40B4-BE49-F238E27FC236}">
                <a16:creationId xmlns:a16="http://schemas.microsoft.com/office/drawing/2014/main" id="{981C8EC8-5DB7-4B2E-B161-6FDDE3275FA9}"/>
              </a:ext>
            </a:extLst>
          </p:cNvPr>
          <p:cNvSpPr/>
          <p:nvPr/>
        </p:nvSpPr>
        <p:spPr>
          <a:xfrm>
            <a:off x="4104098" y="4524392"/>
            <a:ext cx="4412394" cy="856640"/>
          </a:xfrm>
          <a:prstGeom prst="roundRect">
            <a:avLst/>
          </a:prstGeom>
          <a:solidFill>
            <a:schemeClr val="accent4">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1" name="Nhóm 70">
            <a:extLst>
              <a:ext uri="{FF2B5EF4-FFF2-40B4-BE49-F238E27FC236}">
                <a16:creationId xmlns:a16="http://schemas.microsoft.com/office/drawing/2014/main" id="{41B7E7DF-C494-48D1-8CC6-059E410BDEA4}"/>
              </a:ext>
            </a:extLst>
          </p:cNvPr>
          <p:cNvGrpSpPr/>
          <p:nvPr/>
        </p:nvGrpSpPr>
        <p:grpSpPr>
          <a:xfrm>
            <a:off x="4387615" y="4647449"/>
            <a:ext cx="1757868" cy="252000"/>
            <a:chOff x="2867670" y="3429000"/>
            <a:chExt cx="1757868" cy="252000"/>
          </a:xfrm>
        </p:grpSpPr>
        <p:sp>
          <p:nvSpPr>
            <p:cNvPr id="72" name="Oval 20">
              <a:extLst>
                <a:ext uri="{FF2B5EF4-FFF2-40B4-BE49-F238E27FC236}">
                  <a16:creationId xmlns:a16="http://schemas.microsoft.com/office/drawing/2014/main" id="{91C71A88-3603-445A-8281-9098637E4F09}"/>
                </a:ext>
              </a:extLst>
            </p:cNvPr>
            <p:cNvSpPr/>
            <p:nvPr/>
          </p:nvSpPr>
          <p:spPr>
            <a:xfrm>
              <a:off x="3991723"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Oval 21">
              <a:extLst>
                <a:ext uri="{FF2B5EF4-FFF2-40B4-BE49-F238E27FC236}">
                  <a16:creationId xmlns:a16="http://schemas.microsoft.com/office/drawing/2014/main" id="{F103CE32-0D77-4DF3-A0F7-F633183A71C0}"/>
                </a:ext>
              </a:extLst>
            </p:cNvPr>
            <p:cNvSpPr/>
            <p:nvPr/>
          </p:nvSpPr>
          <p:spPr>
            <a:xfrm>
              <a:off x="3228092"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 name="Oval 22">
              <a:extLst>
                <a:ext uri="{FF2B5EF4-FFF2-40B4-BE49-F238E27FC236}">
                  <a16:creationId xmlns:a16="http://schemas.microsoft.com/office/drawing/2014/main" id="{B38667A9-138B-4B36-904F-3B27E6D97AB7}"/>
                </a:ext>
              </a:extLst>
            </p:cNvPr>
            <p:cNvSpPr/>
            <p:nvPr/>
          </p:nvSpPr>
          <p:spPr>
            <a:xfrm>
              <a:off x="3609907"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 name="Oval 22">
              <a:extLst>
                <a:ext uri="{FF2B5EF4-FFF2-40B4-BE49-F238E27FC236}">
                  <a16:creationId xmlns:a16="http://schemas.microsoft.com/office/drawing/2014/main" id="{A99A8CE3-2069-4FD0-A14C-3242267AB98B}"/>
                </a:ext>
              </a:extLst>
            </p:cNvPr>
            <p:cNvSpPr/>
            <p:nvPr/>
          </p:nvSpPr>
          <p:spPr>
            <a:xfrm>
              <a:off x="4373538"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 name="Oval 21">
              <a:extLst>
                <a:ext uri="{FF2B5EF4-FFF2-40B4-BE49-F238E27FC236}">
                  <a16:creationId xmlns:a16="http://schemas.microsoft.com/office/drawing/2014/main" id="{2F985AC3-3AF9-4BE9-AE22-E0FCF8010871}"/>
                </a:ext>
              </a:extLst>
            </p:cNvPr>
            <p:cNvSpPr/>
            <p:nvPr/>
          </p:nvSpPr>
          <p:spPr>
            <a:xfrm>
              <a:off x="2867670"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7" name="Nhóm 76">
            <a:extLst>
              <a:ext uri="{FF2B5EF4-FFF2-40B4-BE49-F238E27FC236}">
                <a16:creationId xmlns:a16="http://schemas.microsoft.com/office/drawing/2014/main" id="{8C644030-DFDC-49A5-A08F-C0642E89DCC7}"/>
              </a:ext>
            </a:extLst>
          </p:cNvPr>
          <p:cNvGrpSpPr/>
          <p:nvPr/>
        </p:nvGrpSpPr>
        <p:grpSpPr>
          <a:xfrm>
            <a:off x="6275298" y="4647449"/>
            <a:ext cx="1757868" cy="252000"/>
            <a:chOff x="2867670" y="3429000"/>
            <a:chExt cx="1757868" cy="252000"/>
          </a:xfrm>
        </p:grpSpPr>
        <p:sp>
          <p:nvSpPr>
            <p:cNvPr id="78" name="Oval 20">
              <a:extLst>
                <a:ext uri="{FF2B5EF4-FFF2-40B4-BE49-F238E27FC236}">
                  <a16:creationId xmlns:a16="http://schemas.microsoft.com/office/drawing/2014/main" id="{BD652EE5-B5DA-45B1-9A9F-A41A4AFDDC2A}"/>
                </a:ext>
              </a:extLst>
            </p:cNvPr>
            <p:cNvSpPr/>
            <p:nvPr/>
          </p:nvSpPr>
          <p:spPr>
            <a:xfrm>
              <a:off x="3991723"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 name="Oval 21">
              <a:extLst>
                <a:ext uri="{FF2B5EF4-FFF2-40B4-BE49-F238E27FC236}">
                  <a16:creationId xmlns:a16="http://schemas.microsoft.com/office/drawing/2014/main" id="{1A7C131B-3842-465A-807F-EA2EF87F7F7D}"/>
                </a:ext>
              </a:extLst>
            </p:cNvPr>
            <p:cNvSpPr/>
            <p:nvPr/>
          </p:nvSpPr>
          <p:spPr>
            <a:xfrm>
              <a:off x="3228092"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Oval 22">
              <a:extLst>
                <a:ext uri="{FF2B5EF4-FFF2-40B4-BE49-F238E27FC236}">
                  <a16:creationId xmlns:a16="http://schemas.microsoft.com/office/drawing/2014/main" id="{9B506A52-4E88-4360-BA43-6E675FF22C09}"/>
                </a:ext>
              </a:extLst>
            </p:cNvPr>
            <p:cNvSpPr/>
            <p:nvPr/>
          </p:nvSpPr>
          <p:spPr>
            <a:xfrm>
              <a:off x="3609907"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1" name="Oval 22">
              <a:extLst>
                <a:ext uri="{FF2B5EF4-FFF2-40B4-BE49-F238E27FC236}">
                  <a16:creationId xmlns:a16="http://schemas.microsoft.com/office/drawing/2014/main" id="{D7308AB9-B6F8-4396-9780-7E18A1BB3C2A}"/>
                </a:ext>
              </a:extLst>
            </p:cNvPr>
            <p:cNvSpPr/>
            <p:nvPr/>
          </p:nvSpPr>
          <p:spPr>
            <a:xfrm>
              <a:off x="4373538"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 name="Oval 21">
              <a:extLst>
                <a:ext uri="{FF2B5EF4-FFF2-40B4-BE49-F238E27FC236}">
                  <a16:creationId xmlns:a16="http://schemas.microsoft.com/office/drawing/2014/main" id="{D83E57A9-DBCB-4C71-9D0A-E47C4B10A0D3}"/>
                </a:ext>
              </a:extLst>
            </p:cNvPr>
            <p:cNvSpPr/>
            <p:nvPr/>
          </p:nvSpPr>
          <p:spPr>
            <a:xfrm>
              <a:off x="2867670" y="3429000"/>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83" name="Nhóm 82">
            <a:extLst>
              <a:ext uri="{FF2B5EF4-FFF2-40B4-BE49-F238E27FC236}">
                <a16:creationId xmlns:a16="http://schemas.microsoft.com/office/drawing/2014/main" id="{FF9F69A3-AEEA-46D0-8B90-74A9C2116139}"/>
              </a:ext>
            </a:extLst>
          </p:cNvPr>
          <p:cNvGrpSpPr/>
          <p:nvPr/>
        </p:nvGrpSpPr>
        <p:grpSpPr>
          <a:xfrm>
            <a:off x="4421390" y="5058047"/>
            <a:ext cx="1339636" cy="252000"/>
            <a:chOff x="2867670" y="3429000"/>
            <a:chExt cx="1339636" cy="252000"/>
          </a:xfrm>
          <a:solidFill>
            <a:srgbClr val="FF0000"/>
          </a:solidFill>
        </p:grpSpPr>
        <p:sp>
          <p:nvSpPr>
            <p:cNvPr id="85" name="Oval 21">
              <a:extLst>
                <a:ext uri="{FF2B5EF4-FFF2-40B4-BE49-F238E27FC236}">
                  <a16:creationId xmlns:a16="http://schemas.microsoft.com/office/drawing/2014/main" id="{5A0C5D3C-A3B4-4308-A54A-A08FE450477E}"/>
                </a:ext>
              </a:extLst>
            </p:cNvPr>
            <p:cNvSpPr/>
            <p:nvPr/>
          </p:nvSpPr>
          <p:spPr>
            <a:xfrm>
              <a:off x="3228092" y="3429000"/>
              <a:ext cx="252000" cy="252000"/>
            </a:xfrm>
            <a:prstGeom prst="ellipse">
              <a:avLst/>
            </a:prstGeom>
            <a:grp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6" name="Oval 22">
              <a:extLst>
                <a:ext uri="{FF2B5EF4-FFF2-40B4-BE49-F238E27FC236}">
                  <a16:creationId xmlns:a16="http://schemas.microsoft.com/office/drawing/2014/main" id="{3B801041-4B0E-4B51-88E1-8CC82F65A496}"/>
                </a:ext>
              </a:extLst>
            </p:cNvPr>
            <p:cNvSpPr/>
            <p:nvPr/>
          </p:nvSpPr>
          <p:spPr>
            <a:xfrm>
              <a:off x="3609907" y="3429000"/>
              <a:ext cx="252000" cy="252000"/>
            </a:xfrm>
            <a:prstGeom prst="ellipse">
              <a:avLst/>
            </a:prstGeom>
            <a:grp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7" name="Oval 22">
              <a:extLst>
                <a:ext uri="{FF2B5EF4-FFF2-40B4-BE49-F238E27FC236}">
                  <a16:creationId xmlns:a16="http://schemas.microsoft.com/office/drawing/2014/main" id="{D4461F83-7B61-4A3F-9914-E6CE1DFCE3AE}"/>
                </a:ext>
              </a:extLst>
            </p:cNvPr>
            <p:cNvSpPr/>
            <p:nvPr/>
          </p:nvSpPr>
          <p:spPr>
            <a:xfrm>
              <a:off x="3955306" y="3429000"/>
              <a:ext cx="252000" cy="252000"/>
            </a:xfrm>
            <a:prstGeom prst="ellipse">
              <a:avLst/>
            </a:prstGeom>
            <a:grp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8" name="Oval 21">
              <a:extLst>
                <a:ext uri="{FF2B5EF4-FFF2-40B4-BE49-F238E27FC236}">
                  <a16:creationId xmlns:a16="http://schemas.microsoft.com/office/drawing/2014/main" id="{100968EF-CC5F-41B9-BFF3-71059D7B1D01}"/>
                </a:ext>
              </a:extLst>
            </p:cNvPr>
            <p:cNvSpPr/>
            <p:nvPr/>
          </p:nvSpPr>
          <p:spPr>
            <a:xfrm>
              <a:off x="2867670" y="3429000"/>
              <a:ext cx="252000" cy="252000"/>
            </a:xfrm>
            <a:prstGeom prst="ellipse">
              <a:avLst/>
            </a:prstGeom>
            <a:grp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89" name="Oval 21">
            <a:extLst>
              <a:ext uri="{FF2B5EF4-FFF2-40B4-BE49-F238E27FC236}">
                <a16:creationId xmlns:a16="http://schemas.microsoft.com/office/drawing/2014/main" id="{000BEB6E-156A-4224-9135-5A47FC976E7C}"/>
              </a:ext>
            </a:extLst>
          </p:cNvPr>
          <p:cNvSpPr/>
          <p:nvPr/>
        </p:nvSpPr>
        <p:spPr>
          <a:xfrm>
            <a:off x="5871831" y="5058047"/>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0" name="Oval 21">
            <a:extLst>
              <a:ext uri="{FF2B5EF4-FFF2-40B4-BE49-F238E27FC236}">
                <a16:creationId xmlns:a16="http://schemas.microsoft.com/office/drawing/2014/main" id="{82D1F272-0DDE-4DF2-9189-C96F9CFB45AA}"/>
              </a:ext>
            </a:extLst>
          </p:cNvPr>
          <p:cNvSpPr/>
          <p:nvPr/>
        </p:nvSpPr>
        <p:spPr>
          <a:xfrm>
            <a:off x="6219871" y="5058047"/>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1" name="Oval 21">
            <a:extLst>
              <a:ext uri="{FF2B5EF4-FFF2-40B4-BE49-F238E27FC236}">
                <a16:creationId xmlns:a16="http://schemas.microsoft.com/office/drawing/2014/main" id="{D9E1A252-D381-4A2B-A5B0-C5DDCB48230D}"/>
              </a:ext>
            </a:extLst>
          </p:cNvPr>
          <p:cNvSpPr/>
          <p:nvPr/>
        </p:nvSpPr>
        <p:spPr>
          <a:xfrm>
            <a:off x="6569229" y="5058047"/>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92" name="Group 53">
            <a:extLst>
              <a:ext uri="{FF2B5EF4-FFF2-40B4-BE49-F238E27FC236}">
                <a16:creationId xmlns:a16="http://schemas.microsoft.com/office/drawing/2014/main" id="{9ADBA8DC-3A43-48EB-A89A-1BF4EA951D04}"/>
              </a:ext>
            </a:extLst>
          </p:cNvPr>
          <p:cNvGrpSpPr/>
          <p:nvPr/>
        </p:nvGrpSpPr>
        <p:grpSpPr>
          <a:xfrm>
            <a:off x="2341355" y="3075133"/>
            <a:ext cx="2185926" cy="584775"/>
            <a:chOff x="1186269" y="2782669"/>
            <a:chExt cx="2185926" cy="584775"/>
          </a:xfrm>
        </p:grpSpPr>
        <p:sp>
          <p:nvSpPr>
            <p:cNvPr id="93" name="Rounded Rectangle 10">
              <a:extLst>
                <a:ext uri="{FF2B5EF4-FFF2-40B4-BE49-F238E27FC236}">
                  <a16:creationId xmlns:a16="http://schemas.microsoft.com/office/drawing/2014/main" id="{1054FFA0-C031-4581-83E1-15720DB09A48}"/>
                </a:ext>
              </a:extLst>
            </p:cNvPr>
            <p:cNvSpPr/>
            <p:nvPr/>
          </p:nvSpPr>
          <p:spPr>
            <a:xfrm>
              <a:off x="2775346" y="2821101"/>
              <a:ext cx="596849" cy="536819"/>
            </a:xfrm>
            <a:prstGeom prst="roundRect">
              <a:avLst/>
            </a:prstGeom>
            <a:noFill/>
            <a:ln w="12700" cap="flat" cmpd="sng" algn="ctr">
              <a:solidFill>
                <a:srgbClr val="5B9BD5">
                  <a:shade val="50000"/>
                </a:srgbClr>
              </a:solidFill>
              <a:prstDash val="solid"/>
              <a:miter lim="800000"/>
            </a:ln>
            <a:effectLst/>
            <a:scene3d>
              <a:camera prst="orthographicFront"/>
              <a:lightRig rig="threePt" dir="t"/>
            </a:scene3d>
            <a:sp3d>
              <a:bevelT/>
            </a:sp3d>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0" cap="none" spc="0" normalizeH="0" baseline="0" noProof="0" dirty="0">
                <a:ln>
                  <a:noFill/>
                </a:ln>
                <a:solidFill>
                  <a:prstClr val="black"/>
                </a:solidFill>
                <a:effectLst/>
                <a:uLnTx/>
                <a:uFillTx/>
                <a:latin typeface="UTM Avo"/>
                <a:ea typeface="SimSun" pitchFamily="2" charset="-122"/>
                <a:cs typeface="Times New Roman" panose="02020603050405020304" pitchFamily="18" charset="0"/>
              </a:endParaRPr>
            </a:p>
          </p:txBody>
        </p:sp>
        <p:sp>
          <p:nvSpPr>
            <p:cNvPr id="94" name="Text Box 5">
              <a:extLst>
                <a:ext uri="{FF2B5EF4-FFF2-40B4-BE49-F238E27FC236}">
                  <a16:creationId xmlns:a16="http://schemas.microsoft.com/office/drawing/2014/main" id="{ED1AC21F-2834-4826-ABA9-4F3AA210B67D}"/>
                </a:ext>
              </a:extLst>
            </p:cNvPr>
            <p:cNvSpPr txBox="1">
              <a:spLocks noChangeArrowheads="1"/>
            </p:cNvSpPr>
            <p:nvPr/>
          </p:nvSpPr>
          <p:spPr bwMode="auto">
            <a:xfrm>
              <a:off x="1186269" y="2782669"/>
              <a:ext cx="200150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14 - 2 = </a:t>
              </a:r>
            </a:p>
          </p:txBody>
        </p:sp>
      </p:grpSp>
      <p:grpSp>
        <p:nvGrpSpPr>
          <p:cNvPr id="95" name="Group 53">
            <a:extLst>
              <a:ext uri="{FF2B5EF4-FFF2-40B4-BE49-F238E27FC236}">
                <a16:creationId xmlns:a16="http://schemas.microsoft.com/office/drawing/2014/main" id="{BD2EE4E0-1749-4809-B8E8-9E4E6AF08BBF}"/>
              </a:ext>
            </a:extLst>
          </p:cNvPr>
          <p:cNvGrpSpPr/>
          <p:nvPr/>
        </p:nvGrpSpPr>
        <p:grpSpPr>
          <a:xfrm>
            <a:off x="7834818" y="3034867"/>
            <a:ext cx="2197349" cy="584775"/>
            <a:chOff x="1186269" y="2782669"/>
            <a:chExt cx="2197349" cy="584775"/>
          </a:xfrm>
        </p:grpSpPr>
        <p:sp>
          <p:nvSpPr>
            <p:cNvPr id="96" name="Rounded Rectangle 10">
              <a:extLst>
                <a:ext uri="{FF2B5EF4-FFF2-40B4-BE49-F238E27FC236}">
                  <a16:creationId xmlns:a16="http://schemas.microsoft.com/office/drawing/2014/main" id="{D5D547E6-3028-4985-8BBF-F4D51E9008BD}"/>
                </a:ext>
              </a:extLst>
            </p:cNvPr>
            <p:cNvSpPr/>
            <p:nvPr/>
          </p:nvSpPr>
          <p:spPr>
            <a:xfrm>
              <a:off x="2786769" y="2821739"/>
              <a:ext cx="596849" cy="536819"/>
            </a:xfrm>
            <a:prstGeom prst="roundRect">
              <a:avLst/>
            </a:prstGeom>
            <a:noFill/>
            <a:ln w="12700" cap="flat" cmpd="sng" algn="ctr">
              <a:solidFill>
                <a:srgbClr val="5B9BD5">
                  <a:shade val="50000"/>
                </a:srgbClr>
              </a:solidFill>
              <a:prstDash val="solid"/>
              <a:miter lim="800000"/>
            </a:ln>
            <a:effectLst/>
            <a:scene3d>
              <a:camera prst="orthographicFront"/>
              <a:lightRig rig="threePt" dir="t"/>
            </a:scene3d>
            <a:sp3d>
              <a:bevelT/>
            </a:sp3d>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0" cap="none" spc="0" normalizeH="0" baseline="0" noProof="0" dirty="0">
                <a:ln>
                  <a:noFill/>
                </a:ln>
                <a:solidFill>
                  <a:prstClr val="black"/>
                </a:solidFill>
                <a:effectLst/>
                <a:uLnTx/>
                <a:uFillTx/>
                <a:latin typeface="UTM Avo"/>
                <a:ea typeface="SimSun" pitchFamily="2" charset="-122"/>
                <a:cs typeface="Times New Roman" panose="02020603050405020304" pitchFamily="18" charset="0"/>
              </a:endParaRPr>
            </a:p>
          </p:txBody>
        </p:sp>
        <p:sp>
          <p:nvSpPr>
            <p:cNvPr id="97" name="Text Box 5">
              <a:extLst>
                <a:ext uri="{FF2B5EF4-FFF2-40B4-BE49-F238E27FC236}">
                  <a16:creationId xmlns:a16="http://schemas.microsoft.com/office/drawing/2014/main" id="{0CE0A0DA-644C-43DF-80DC-8B8104477DC1}"/>
                </a:ext>
              </a:extLst>
            </p:cNvPr>
            <p:cNvSpPr txBox="1">
              <a:spLocks noChangeArrowheads="1"/>
            </p:cNvSpPr>
            <p:nvPr/>
          </p:nvSpPr>
          <p:spPr bwMode="auto">
            <a:xfrm>
              <a:off x="1186269" y="2782669"/>
              <a:ext cx="200150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16 - 4 = </a:t>
              </a:r>
            </a:p>
          </p:txBody>
        </p:sp>
      </p:grpSp>
      <p:grpSp>
        <p:nvGrpSpPr>
          <p:cNvPr id="98" name="Group 53">
            <a:extLst>
              <a:ext uri="{FF2B5EF4-FFF2-40B4-BE49-F238E27FC236}">
                <a16:creationId xmlns:a16="http://schemas.microsoft.com/office/drawing/2014/main" id="{FB69FC20-F53D-4F3A-BD50-67285F41D42F}"/>
              </a:ext>
            </a:extLst>
          </p:cNvPr>
          <p:cNvGrpSpPr/>
          <p:nvPr/>
        </p:nvGrpSpPr>
        <p:grpSpPr>
          <a:xfrm>
            <a:off x="5321905" y="5590255"/>
            <a:ext cx="2184948" cy="584775"/>
            <a:chOff x="1186269" y="2782669"/>
            <a:chExt cx="2184948" cy="584775"/>
          </a:xfrm>
        </p:grpSpPr>
        <p:sp>
          <p:nvSpPr>
            <p:cNvPr id="99" name="Rounded Rectangle 10">
              <a:extLst>
                <a:ext uri="{FF2B5EF4-FFF2-40B4-BE49-F238E27FC236}">
                  <a16:creationId xmlns:a16="http://schemas.microsoft.com/office/drawing/2014/main" id="{DB585E3C-BE6A-4A8B-87EF-A52E7859CFE5}"/>
                </a:ext>
              </a:extLst>
            </p:cNvPr>
            <p:cNvSpPr/>
            <p:nvPr/>
          </p:nvSpPr>
          <p:spPr>
            <a:xfrm>
              <a:off x="2774368" y="2806646"/>
              <a:ext cx="596849" cy="536819"/>
            </a:xfrm>
            <a:prstGeom prst="roundRect">
              <a:avLst/>
            </a:prstGeom>
            <a:noFill/>
            <a:ln w="12700" cap="flat" cmpd="sng" algn="ctr">
              <a:solidFill>
                <a:srgbClr val="5B9BD5">
                  <a:shade val="50000"/>
                </a:srgbClr>
              </a:solidFill>
              <a:prstDash val="solid"/>
              <a:miter lim="800000"/>
            </a:ln>
            <a:effectLst/>
            <a:scene3d>
              <a:camera prst="orthographicFront"/>
              <a:lightRig rig="threePt" dir="t"/>
            </a:scene3d>
            <a:sp3d>
              <a:bevelT/>
            </a:sp3d>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0" cap="none" spc="0" normalizeH="0" baseline="0" noProof="0" dirty="0">
                <a:ln>
                  <a:noFill/>
                </a:ln>
                <a:solidFill>
                  <a:prstClr val="black"/>
                </a:solidFill>
                <a:effectLst/>
                <a:uLnTx/>
                <a:uFillTx/>
                <a:latin typeface="UTM Avo"/>
                <a:ea typeface="SimSun" pitchFamily="2" charset="-122"/>
                <a:cs typeface="Times New Roman" panose="02020603050405020304" pitchFamily="18" charset="0"/>
              </a:endParaRPr>
            </a:p>
          </p:txBody>
        </p:sp>
        <p:sp>
          <p:nvSpPr>
            <p:cNvPr id="100" name="Text Box 5">
              <a:extLst>
                <a:ext uri="{FF2B5EF4-FFF2-40B4-BE49-F238E27FC236}">
                  <a16:creationId xmlns:a16="http://schemas.microsoft.com/office/drawing/2014/main" id="{4A41FB44-8F5B-4A05-B007-C3224C4BB962}"/>
                </a:ext>
              </a:extLst>
            </p:cNvPr>
            <p:cNvSpPr txBox="1">
              <a:spLocks noChangeArrowheads="1"/>
            </p:cNvSpPr>
            <p:nvPr/>
          </p:nvSpPr>
          <p:spPr bwMode="auto">
            <a:xfrm>
              <a:off x="1186269" y="2782669"/>
              <a:ext cx="200150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18 - 3 = </a:t>
              </a:r>
            </a:p>
          </p:txBody>
        </p:sp>
      </p:grpSp>
      <p:sp>
        <p:nvSpPr>
          <p:cNvPr id="101" name="Rounded Rectangle 5">
            <a:extLst>
              <a:ext uri="{FF2B5EF4-FFF2-40B4-BE49-F238E27FC236}">
                <a16:creationId xmlns:a16="http://schemas.microsoft.com/office/drawing/2014/main" id="{F19FF24A-4E52-4017-8E86-2E2FC4739E12}"/>
              </a:ext>
            </a:extLst>
          </p:cNvPr>
          <p:cNvSpPr/>
          <p:nvPr/>
        </p:nvSpPr>
        <p:spPr>
          <a:xfrm>
            <a:off x="4005997" y="3095492"/>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UTM Avo"/>
                <a:ea typeface="+mn-ea"/>
                <a:cs typeface="Times New Roman" panose="02020603050405020304" pitchFamily="18" charset="0"/>
              </a:rPr>
              <a:t>?</a:t>
            </a:r>
          </a:p>
        </p:txBody>
      </p:sp>
      <p:sp>
        <p:nvSpPr>
          <p:cNvPr id="102" name="Rounded Rectangle 5">
            <a:extLst>
              <a:ext uri="{FF2B5EF4-FFF2-40B4-BE49-F238E27FC236}">
                <a16:creationId xmlns:a16="http://schemas.microsoft.com/office/drawing/2014/main" id="{6D00EFBC-C48B-48D3-BC08-0FADF4F25E0B}"/>
              </a:ext>
            </a:extLst>
          </p:cNvPr>
          <p:cNvSpPr/>
          <p:nvPr/>
        </p:nvSpPr>
        <p:spPr>
          <a:xfrm>
            <a:off x="3923664" y="3068588"/>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UTM Avo"/>
                <a:ea typeface="+mn-ea"/>
                <a:cs typeface="Times New Roman" panose="02020603050405020304" pitchFamily="18" charset="0"/>
              </a:rPr>
              <a:t>12</a:t>
            </a:r>
          </a:p>
        </p:txBody>
      </p:sp>
      <p:sp>
        <p:nvSpPr>
          <p:cNvPr id="103" name="Rounded Rectangle 5">
            <a:extLst>
              <a:ext uri="{FF2B5EF4-FFF2-40B4-BE49-F238E27FC236}">
                <a16:creationId xmlns:a16="http://schemas.microsoft.com/office/drawing/2014/main" id="{D454DDE1-B81C-44BA-851D-F2A7E8BE3B3C}"/>
              </a:ext>
            </a:extLst>
          </p:cNvPr>
          <p:cNvSpPr/>
          <p:nvPr/>
        </p:nvSpPr>
        <p:spPr>
          <a:xfrm>
            <a:off x="9520536" y="3068588"/>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UTM Avo"/>
                <a:ea typeface="+mn-ea"/>
                <a:cs typeface="Times New Roman" panose="02020603050405020304" pitchFamily="18" charset="0"/>
              </a:rPr>
              <a:t>?</a:t>
            </a:r>
          </a:p>
        </p:txBody>
      </p:sp>
      <p:sp>
        <p:nvSpPr>
          <p:cNvPr id="104" name="Rounded Rectangle 5">
            <a:extLst>
              <a:ext uri="{FF2B5EF4-FFF2-40B4-BE49-F238E27FC236}">
                <a16:creationId xmlns:a16="http://schemas.microsoft.com/office/drawing/2014/main" id="{D16D5482-D971-42A0-8203-6573B67EDD2B}"/>
              </a:ext>
            </a:extLst>
          </p:cNvPr>
          <p:cNvSpPr/>
          <p:nvPr/>
        </p:nvSpPr>
        <p:spPr>
          <a:xfrm>
            <a:off x="6986058" y="5589394"/>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UTM Avo"/>
                <a:ea typeface="+mn-ea"/>
                <a:cs typeface="Times New Roman" panose="02020603050405020304" pitchFamily="18" charset="0"/>
              </a:rPr>
              <a:t>?</a:t>
            </a:r>
          </a:p>
        </p:txBody>
      </p:sp>
      <p:sp>
        <p:nvSpPr>
          <p:cNvPr id="105" name="Rounded Rectangle 5">
            <a:extLst>
              <a:ext uri="{FF2B5EF4-FFF2-40B4-BE49-F238E27FC236}">
                <a16:creationId xmlns:a16="http://schemas.microsoft.com/office/drawing/2014/main" id="{0BD2919A-2520-460C-BF6C-EE9B1BF2F4AF}"/>
              </a:ext>
            </a:extLst>
          </p:cNvPr>
          <p:cNvSpPr/>
          <p:nvPr/>
        </p:nvSpPr>
        <p:spPr>
          <a:xfrm>
            <a:off x="9382154" y="3046250"/>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UTM Avo"/>
                <a:ea typeface="+mn-ea"/>
                <a:cs typeface="Times New Roman" panose="02020603050405020304" pitchFamily="18" charset="0"/>
              </a:rPr>
              <a:t>12</a:t>
            </a:r>
          </a:p>
        </p:txBody>
      </p:sp>
      <p:sp>
        <p:nvSpPr>
          <p:cNvPr id="106" name="Rounded Rectangle 5">
            <a:extLst>
              <a:ext uri="{FF2B5EF4-FFF2-40B4-BE49-F238E27FC236}">
                <a16:creationId xmlns:a16="http://schemas.microsoft.com/office/drawing/2014/main" id="{094C1FFC-9B38-417E-9648-C32730D9F295}"/>
              </a:ext>
            </a:extLst>
          </p:cNvPr>
          <p:cNvSpPr/>
          <p:nvPr/>
        </p:nvSpPr>
        <p:spPr>
          <a:xfrm>
            <a:off x="6887720" y="5565415"/>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UTM Avo"/>
                <a:ea typeface="+mn-ea"/>
                <a:cs typeface="Times New Roman" panose="02020603050405020304" pitchFamily="18" charset="0"/>
              </a:rPr>
              <a:t>15</a:t>
            </a:r>
          </a:p>
        </p:txBody>
      </p:sp>
      <p:pic>
        <p:nvPicPr>
          <p:cNvPr id="107" name="图片 7" descr="572005ec0a0c4">
            <a:extLst>
              <a:ext uri="{FF2B5EF4-FFF2-40B4-BE49-F238E27FC236}">
                <a16:creationId xmlns:a16="http://schemas.microsoft.com/office/drawing/2014/main" id="{1D33CA3F-33D4-44B3-B60D-3CFB076CA5E1}"/>
              </a:ext>
            </a:extLst>
          </p:cNvPr>
          <p:cNvPicPr>
            <a:picLocks noChangeAspect="1"/>
          </p:cNvPicPr>
          <p:nvPr/>
        </p:nvPicPr>
        <p:blipFill rotWithShape="1">
          <a:blip r:embed="rId3"/>
          <a:srcRect r="38224" b="26546"/>
          <a:stretch/>
        </p:blipFill>
        <p:spPr>
          <a:xfrm>
            <a:off x="10269484" y="681713"/>
            <a:ext cx="1418526" cy="953127"/>
          </a:xfrm>
          <a:prstGeom prst="rect">
            <a:avLst/>
          </a:prstGeom>
        </p:spPr>
      </p:pic>
      <p:cxnSp>
        <p:nvCxnSpPr>
          <p:cNvPr id="109" name="Đường nối Thẳng 108">
            <a:extLst>
              <a:ext uri="{FF2B5EF4-FFF2-40B4-BE49-F238E27FC236}">
                <a16:creationId xmlns:a16="http://schemas.microsoft.com/office/drawing/2014/main" id="{2098100C-844B-4151-B6EF-C32F869AA30E}"/>
              </a:ext>
            </a:extLst>
          </p:cNvPr>
          <p:cNvCxnSpPr>
            <a:cxnSpLocks/>
          </p:cNvCxnSpPr>
          <p:nvPr/>
        </p:nvCxnSpPr>
        <p:spPr>
          <a:xfrm>
            <a:off x="2767438" y="2399393"/>
            <a:ext cx="180000" cy="36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Đường nối Thẳng 109">
            <a:extLst>
              <a:ext uri="{FF2B5EF4-FFF2-40B4-BE49-F238E27FC236}">
                <a16:creationId xmlns:a16="http://schemas.microsoft.com/office/drawing/2014/main" id="{190750C4-CBA4-4D46-8CEA-2556B8A15E43}"/>
              </a:ext>
            </a:extLst>
          </p:cNvPr>
          <p:cNvCxnSpPr>
            <a:cxnSpLocks/>
          </p:cNvCxnSpPr>
          <p:nvPr/>
        </p:nvCxnSpPr>
        <p:spPr>
          <a:xfrm>
            <a:off x="2366130" y="2399393"/>
            <a:ext cx="180000" cy="36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Đường nối Thẳng 110">
            <a:extLst>
              <a:ext uri="{FF2B5EF4-FFF2-40B4-BE49-F238E27FC236}">
                <a16:creationId xmlns:a16="http://schemas.microsoft.com/office/drawing/2014/main" id="{11031F61-A7E5-4566-AB75-B003062D1220}"/>
              </a:ext>
            </a:extLst>
          </p:cNvPr>
          <p:cNvCxnSpPr>
            <a:cxnSpLocks/>
          </p:cNvCxnSpPr>
          <p:nvPr/>
        </p:nvCxnSpPr>
        <p:spPr>
          <a:xfrm>
            <a:off x="8940563" y="2416378"/>
            <a:ext cx="180000" cy="36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Đường nối Thẳng 111">
            <a:extLst>
              <a:ext uri="{FF2B5EF4-FFF2-40B4-BE49-F238E27FC236}">
                <a16:creationId xmlns:a16="http://schemas.microsoft.com/office/drawing/2014/main" id="{4F2D853D-CD79-4BB5-A57B-11E5B8F0CF79}"/>
              </a:ext>
            </a:extLst>
          </p:cNvPr>
          <p:cNvCxnSpPr>
            <a:cxnSpLocks/>
          </p:cNvCxnSpPr>
          <p:nvPr/>
        </p:nvCxnSpPr>
        <p:spPr>
          <a:xfrm>
            <a:off x="8591000" y="2399393"/>
            <a:ext cx="180000" cy="36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Đường nối Thẳng 112">
            <a:extLst>
              <a:ext uri="{FF2B5EF4-FFF2-40B4-BE49-F238E27FC236}">
                <a16:creationId xmlns:a16="http://schemas.microsoft.com/office/drawing/2014/main" id="{6EA02DDC-5FC8-43FB-9E42-660C9FD6FA4C}"/>
              </a:ext>
            </a:extLst>
          </p:cNvPr>
          <p:cNvCxnSpPr>
            <a:cxnSpLocks/>
          </p:cNvCxnSpPr>
          <p:nvPr/>
        </p:nvCxnSpPr>
        <p:spPr>
          <a:xfrm>
            <a:off x="8208279" y="2399734"/>
            <a:ext cx="180000" cy="36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Đường nối Thẳng 113">
            <a:extLst>
              <a:ext uri="{FF2B5EF4-FFF2-40B4-BE49-F238E27FC236}">
                <a16:creationId xmlns:a16="http://schemas.microsoft.com/office/drawing/2014/main" id="{0479DA99-E8BC-4DC9-87FD-9F09CF5F3977}"/>
              </a:ext>
            </a:extLst>
          </p:cNvPr>
          <p:cNvCxnSpPr>
            <a:cxnSpLocks/>
          </p:cNvCxnSpPr>
          <p:nvPr/>
        </p:nvCxnSpPr>
        <p:spPr>
          <a:xfrm>
            <a:off x="7822893" y="2416378"/>
            <a:ext cx="180000" cy="36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Oval 21">
            <a:extLst>
              <a:ext uri="{FF2B5EF4-FFF2-40B4-BE49-F238E27FC236}">
                <a16:creationId xmlns:a16="http://schemas.microsoft.com/office/drawing/2014/main" id="{900F98B3-2352-4351-8B97-19D9EF658716}"/>
              </a:ext>
            </a:extLst>
          </p:cNvPr>
          <p:cNvSpPr/>
          <p:nvPr/>
        </p:nvSpPr>
        <p:spPr>
          <a:xfrm>
            <a:off x="6897466" y="5058047"/>
            <a:ext cx="252000" cy="252000"/>
          </a:xfrm>
          <a:prstGeom prst="ellipse">
            <a:avLst/>
          </a:prstGeom>
          <a:solidFill>
            <a:srgbClr val="FF0000"/>
          </a:solidFill>
          <a:ln w="12700" cap="flat" cmpd="sng" algn="ctr">
            <a:noFill/>
            <a:prstDash val="solid"/>
            <a:miter lim="800000"/>
          </a:ln>
          <a:effectLst>
            <a:innerShdw blurRad="63500" dist="508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16" name="Đường nối Thẳng 115">
            <a:extLst>
              <a:ext uri="{FF2B5EF4-FFF2-40B4-BE49-F238E27FC236}">
                <a16:creationId xmlns:a16="http://schemas.microsoft.com/office/drawing/2014/main" id="{D5EE40A0-9377-48D2-93D7-60CB8DE3F247}"/>
              </a:ext>
            </a:extLst>
          </p:cNvPr>
          <p:cNvCxnSpPr>
            <a:cxnSpLocks/>
          </p:cNvCxnSpPr>
          <p:nvPr/>
        </p:nvCxnSpPr>
        <p:spPr>
          <a:xfrm>
            <a:off x="6933950" y="5022506"/>
            <a:ext cx="180000" cy="36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Đường nối Thẳng 116">
            <a:extLst>
              <a:ext uri="{FF2B5EF4-FFF2-40B4-BE49-F238E27FC236}">
                <a16:creationId xmlns:a16="http://schemas.microsoft.com/office/drawing/2014/main" id="{577359E1-C019-4305-8C24-C846785289E0}"/>
              </a:ext>
            </a:extLst>
          </p:cNvPr>
          <p:cNvCxnSpPr>
            <a:cxnSpLocks/>
          </p:cNvCxnSpPr>
          <p:nvPr/>
        </p:nvCxnSpPr>
        <p:spPr>
          <a:xfrm>
            <a:off x="6610343" y="4991121"/>
            <a:ext cx="180000" cy="36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Đường nối Thẳng 117">
            <a:extLst>
              <a:ext uri="{FF2B5EF4-FFF2-40B4-BE49-F238E27FC236}">
                <a16:creationId xmlns:a16="http://schemas.microsoft.com/office/drawing/2014/main" id="{EA96AC5F-98C7-44EC-8755-06C55E36058B}"/>
              </a:ext>
            </a:extLst>
          </p:cNvPr>
          <p:cNvCxnSpPr>
            <a:cxnSpLocks/>
          </p:cNvCxnSpPr>
          <p:nvPr/>
        </p:nvCxnSpPr>
        <p:spPr>
          <a:xfrm>
            <a:off x="6227622" y="4991462"/>
            <a:ext cx="180000" cy="36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897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22" presetClass="entr" presetSubtype="8"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grpId="0" nodeType="clickEffect">
                                  <p:stCondLst>
                                    <p:cond delay="0"/>
                                  </p:stCondLst>
                                  <p:childTnLst>
                                    <p:animEffect transition="out" filter="wipe(down)">
                                      <p:cBhvr>
                                        <p:cTn id="14" dur="500"/>
                                        <p:tgtEl>
                                          <p:spTgt spid="101"/>
                                        </p:tgtEl>
                                      </p:cBhvr>
                                    </p:animEffect>
                                    <p:set>
                                      <p:cBhvr>
                                        <p:cTn id="15" dur="1" fill="hold">
                                          <p:stCondLst>
                                            <p:cond delay="499"/>
                                          </p:stCondLst>
                                        </p:cTn>
                                        <p:tgtEl>
                                          <p:spTgt spid="101"/>
                                        </p:tgtEl>
                                        <p:attrNameLst>
                                          <p:attrName>style.visibility</p:attrName>
                                        </p:attrNameLst>
                                      </p:cBhvr>
                                      <p:to>
                                        <p:strVal val="hidden"/>
                                      </p:to>
                                    </p:set>
                                  </p:childTnLst>
                                </p:cTn>
                              </p:par>
                              <p:par>
                                <p:cTn id="16" presetID="55" presetClass="entr" presetSubtype="0" fill="hold" grpId="0" nodeType="withEffect">
                                  <p:stCondLst>
                                    <p:cond delay="0"/>
                                  </p:stCondLst>
                                  <p:childTnLst>
                                    <p:set>
                                      <p:cBhvr>
                                        <p:cTn id="17" dur="1" fill="hold">
                                          <p:stCondLst>
                                            <p:cond delay="0"/>
                                          </p:stCondLst>
                                        </p:cTn>
                                        <p:tgtEl>
                                          <p:spTgt spid="102"/>
                                        </p:tgtEl>
                                        <p:attrNameLst>
                                          <p:attrName>style.visibility</p:attrName>
                                        </p:attrNameLst>
                                      </p:cBhvr>
                                      <p:to>
                                        <p:strVal val="visible"/>
                                      </p:to>
                                    </p:set>
                                    <p:anim calcmode="lin" valueType="num">
                                      <p:cBhvr>
                                        <p:cTn id="18" dur="1000" fill="hold"/>
                                        <p:tgtEl>
                                          <p:spTgt spid="102"/>
                                        </p:tgtEl>
                                        <p:attrNameLst>
                                          <p:attrName>ppt_w</p:attrName>
                                        </p:attrNameLst>
                                      </p:cBhvr>
                                      <p:tavLst>
                                        <p:tav tm="0">
                                          <p:val>
                                            <p:strVal val="#ppt_w*0.70"/>
                                          </p:val>
                                        </p:tav>
                                        <p:tav tm="100000">
                                          <p:val>
                                            <p:strVal val="#ppt_w"/>
                                          </p:val>
                                        </p:tav>
                                      </p:tavLst>
                                    </p:anim>
                                    <p:anim calcmode="lin" valueType="num">
                                      <p:cBhvr>
                                        <p:cTn id="19" dur="1000" fill="hold"/>
                                        <p:tgtEl>
                                          <p:spTgt spid="102"/>
                                        </p:tgtEl>
                                        <p:attrNameLst>
                                          <p:attrName>ppt_h</p:attrName>
                                        </p:attrNameLst>
                                      </p:cBhvr>
                                      <p:tavLst>
                                        <p:tav tm="0">
                                          <p:val>
                                            <p:strVal val="#ppt_h"/>
                                          </p:val>
                                        </p:tav>
                                        <p:tav tm="100000">
                                          <p:val>
                                            <p:strVal val="#ppt_h"/>
                                          </p:val>
                                        </p:tav>
                                      </p:tavLst>
                                    </p:anim>
                                    <p:animEffect transition="in" filter="fade">
                                      <p:cBhvr>
                                        <p:cTn id="20" dur="1000"/>
                                        <p:tgtEl>
                                          <p:spTgt spid="10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xit" presetSubtype="4" fill="hold" grpId="0" nodeType="clickEffect">
                                  <p:stCondLst>
                                    <p:cond delay="0"/>
                                  </p:stCondLst>
                                  <p:childTnLst>
                                    <p:animEffect transition="out" filter="wipe(down)">
                                      <p:cBhvr>
                                        <p:cTn id="24" dur="500"/>
                                        <p:tgtEl>
                                          <p:spTgt spid="103"/>
                                        </p:tgtEl>
                                      </p:cBhvr>
                                    </p:animEffect>
                                    <p:set>
                                      <p:cBhvr>
                                        <p:cTn id="25" dur="1" fill="hold">
                                          <p:stCondLst>
                                            <p:cond delay="499"/>
                                          </p:stCondLst>
                                        </p:cTn>
                                        <p:tgtEl>
                                          <p:spTgt spid="103"/>
                                        </p:tgtEl>
                                        <p:attrNameLst>
                                          <p:attrName>style.visibility</p:attrName>
                                        </p:attrNameLst>
                                      </p:cBhvr>
                                      <p:to>
                                        <p:strVal val="hidden"/>
                                      </p:to>
                                    </p:set>
                                  </p:childTnLst>
                                </p:cTn>
                              </p:par>
                              <p:par>
                                <p:cTn id="26" presetID="55" presetClass="entr" presetSubtype="0" fill="hold" grpId="0" nodeType="withEffect">
                                  <p:stCondLst>
                                    <p:cond delay="0"/>
                                  </p:stCondLst>
                                  <p:childTnLst>
                                    <p:set>
                                      <p:cBhvr>
                                        <p:cTn id="27" dur="1" fill="hold">
                                          <p:stCondLst>
                                            <p:cond delay="0"/>
                                          </p:stCondLst>
                                        </p:cTn>
                                        <p:tgtEl>
                                          <p:spTgt spid="105"/>
                                        </p:tgtEl>
                                        <p:attrNameLst>
                                          <p:attrName>style.visibility</p:attrName>
                                        </p:attrNameLst>
                                      </p:cBhvr>
                                      <p:to>
                                        <p:strVal val="visible"/>
                                      </p:to>
                                    </p:set>
                                    <p:anim calcmode="lin" valueType="num">
                                      <p:cBhvr>
                                        <p:cTn id="28" dur="1000" fill="hold"/>
                                        <p:tgtEl>
                                          <p:spTgt spid="105"/>
                                        </p:tgtEl>
                                        <p:attrNameLst>
                                          <p:attrName>ppt_w</p:attrName>
                                        </p:attrNameLst>
                                      </p:cBhvr>
                                      <p:tavLst>
                                        <p:tav tm="0">
                                          <p:val>
                                            <p:strVal val="#ppt_w*0.70"/>
                                          </p:val>
                                        </p:tav>
                                        <p:tav tm="100000">
                                          <p:val>
                                            <p:strVal val="#ppt_w"/>
                                          </p:val>
                                        </p:tav>
                                      </p:tavLst>
                                    </p:anim>
                                    <p:anim calcmode="lin" valueType="num">
                                      <p:cBhvr>
                                        <p:cTn id="29" dur="1000" fill="hold"/>
                                        <p:tgtEl>
                                          <p:spTgt spid="105"/>
                                        </p:tgtEl>
                                        <p:attrNameLst>
                                          <p:attrName>ppt_h</p:attrName>
                                        </p:attrNameLst>
                                      </p:cBhvr>
                                      <p:tavLst>
                                        <p:tav tm="0">
                                          <p:val>
                                            <p:strVal val="#ppt_h"/>
                                          </p:val>
                                        </p:tav>
                                        <p:tav tm="100000">
                                          <p:val>
                                            <p:strVal val="#ppt_h"/>
                                          </p:val>
                                        </p:tav>
                                      </p:tavLst>
                                    </p:anim>
                                    <p:animEffect transition="in" filter="fade">
                                      <p:cBhvr>
                                        <p:cTn id="30" dur="1000"/>
                                        <p:tgtEl>
                                          <p:spTgt spid="10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xit" presetSubtype="4" fill="hold" grpId="0" nodeType="clickEffect">
                                  <p:stCondLst>
                                    <p:cond delay="0"/>
                                  </p:stCondLst>
                                  <p:childTnLst>
                                    <p:animEffect transition="out" filter="wipe(down)">
                                      <p:cBhvr>
                                        <p:cTn id="34" dur="500"/>
                                        <p:tgtEl>
                                          <p:spTgt spid="104"/>
                                        </p:tgtEl>
                                      </p:cBhvr>
                                    </p:animEffect>
                                    <p:set>
                                      <p:cBhvr>
                                        <p:cTn id="35" dur="1" fill="hold">
                                          <p:stCondLst>
                                            <p:cond delay="499"/>
                                          </p:stCondLst>
                                        </p:cTn>
                                        <p:tgtEl>
                                          <p:spTgt spid="104"/>
                                        </p:tgtEl>
                                        <p:attrNameLst>
                                          <p:attrName>style.visibility</p:attrName>
                                        </p:attrNameLst>
                                      </p:cBhvr>
                                      <p:to>
                                        <p:strVal val="hidden"/>
                                      </p:to>
                                    </p:set>
                                  </p:childTnLst>
                                </p:cTn>
                              </p:par>
                              <p:par>
                                <p:cTn id="36" presetID="55" presetClass="entr" presetSubtype="0" fill="hold" grpId="0" nodeType="withEffect">
                                  <p:stCondLst>
                                    <p:cond delay="0"/>
                                  </p:stCondLst>
                                  <p:childTnLst>
                                    <p:set>
                                      <p:cBhvr>
                                        <p:cTn id="37" dur="1" fill="hold">
                                          <p:stCondLst>
                                            <p:cond delay="0"/>
                                          </p:stCondLst>
                                        </p:cTn>
                                        <p:tgtEl>
                                          <p:spTgt spid="106"/>
                                        </p:tgtEl>
                                        <p:attrNameLst>
                                          <p:attrName>style.visibility</p:attrName>
                                        </p:attrNameLst>
                                      </p:cBhvr>
                                      <p:to>
                                        <p:strVal val="visible"/>
                                      </p:to>
                                    </p:set>
                                    <p:anim calcmode="lin" valueType="num">
                                      <p:cBhvr>
                                        <p:cTn id="38" dur="1000" fill="hold"/>
                                        <p:tgtEl>
                                          <p:spTgt spid="106"/>
                                        </p:tgtEl>
                                        <p:attrNameLst>
                                          <p:attrName>ppt_w</p:attrName>
                                        </p:attrNameLst>
                                      </p:cBhvr>
                                      <p:tavLst>
                                        <p:tav tm="0">
                                          <p:val>
                                            <p:strVal val="#ppt_w*0.70"/>
                                          </p:val>
                                        </p:tav>
                                        <p:tav tm="100000">
                                          <p:val>
                                            <p:strVal val="#ppt_w"/>
                                          </p:val>
                                        </p:tav>
                                      </p:tavLst>
                                    </p:anim>
                                    <p:anim calcmode="lin" valueType="num">
                                      <p:cBhvr>
                                        <p:cTn id="39" dur="1000" fill="hold"/>
                                        <p:tgtEl>
                                          <p:spTgt spid="106"/>
                                        </p:tgtEl>
                                        <p:attrNameLst>
                                          <p:attrName>ppt_h</p:attrName>
                                        </p:attrNameLst>
                                      </p:cBhvr>
                                      <p:tavLst>
                                        <p:tav tm="0">
                                          <p:val>
                                            <p:strVal val="#ppt_h"/>
                                          </p:val>
                                        </p:tav>
                                        <p:tav tm="100000">
                                          <p:val>
                                            <p:strVal val="#ppt_h"/>
                                          </p:val>
                                        </p:tav>
                                      </p:tavLst>
                                    </p:anim>
                                    <p:animEffect transition="in" filter="fade">
                                      <p:cBhvr>
                                        <p:cTn id="40" dur="10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01" grpId="0"/>
      <p:bldP spid="102" grpId="0"/>
      <p:bldP spid="103" grpId="0"/>
      <p:bldP spid="104" grpId="0"/>
      <p:bldP spid="105" grpId="0"/>
      <p:bldP spid="10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descr="觅元素58b0fbac4bf92">
            <a:extLst>
              <a:ext uri="{FF2B5EF4-FFF2-40B4-BE49-F238E27FC236}">
                <a16:creationId xmlns:a16="http://schemas.microsoft.com/office/drawing/2014/main" id="{C22E3A18-205D-4D1F-B21A-03F65BD5D1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409" y="5842504"/>
            <a:ext cx="5212715" cy="740410"/>
          </a:xfrm>
          <a:prstGeom prst="rect">
            <a:avLst/>
          </a:prstGeom>
        </p:spPr>
      </p:pic>
      <p:pic>
        <p:nvPicPr>
          <p:cNvPr id="5" name="图片 1" descr="31f7217a017c2d9a8a7bcbd9844c1629">
            <a:extLst>
              <a:ext uri="{FF2B5EF4-FFF2-40B4-BE49-F238E27FC236}">
                <a16:creationId xmlns:a16="http://schemas.microsoft.com/office/drawing/2014/main" id="{24001A5E-16FE-4ED8-9C53-AE1DBD17A8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5807" y="1616109"/>
            <a:ext cx="5994717" cy="4726940"/>
          </a:xfrm>
          <a:prstGeom prst="rect">
            <a:avLst/>
          </a:prstGeom>
        </p:spPr>
      </p:pic>
      <p:pic>
        <p:nvPicPr>
          <p:cNvPr id="6" name="图片 15" descr="a05684f714522ad77246dba9447411ba">
            <a:extLst>
              <a:ext uri="{FF2B5EF4-FFF2-40B4-BE49-F238E27FC236}">
                <a16:creationId xmlns:a16="http://schemas.microsoft.com/office/drawing/2014/main" id="{DD902496-329C-4F8A-A33F-D0A3E3E6D5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4346" y="3260594"/>
            <a:ext cx="4174490" cy="2952115"/>
          </a:xfrm>
          <a:prstGeom prst="rect">
            <a:avLst/>
          </a:prstGeom>
        </p:spPr>
      </p:pic>
      <p:pic>
        <p:nvPicPr>
          <p:cNvPr id="7" name="图片 2" descr="觅元素584a989cd6c5a">
            <a:extLst>
              <a:ext uri="{FF2B5EF4-FFF2-40B4-BE49-F238E27FC236}">
                <a16:creationId xmlns:a16="http://schemas.microsoft.com/office/drawing/2014/main" id="{0A074B34-B2D6-4FE9-B81F-9D3CEA808291}"/>
              </a:ext>
            </a:extLst>
          </p:cNvPr>
          <p:cNvPicPr>
            <a:picLocks noChangeAspect="1"/>
          </p:cNvPicPr>
          <p:nvPr/>
        </p:nvPicPr>
        <p:blipFill>
          <a:blip r:embed="rId5"/>
          <a:stretch>
            <a:fillRect/>
          </a:stretch>
        </p:blipFill>
        <p:spPr>
          <a:xfrm>
            <a:off x="4603345" y="425262"/>
            <a:ext cx="6506845" cy="1394460"/>
          </a:xfrm>
          <a:prstGeom prst="rect">
            <a:avLst/>
          </a:prstGeom>
        </p:spPr>
      </p:pic>
      <p:sp>
        <p:nvSpPr>
          <p:cNvPr id="8" name="文本框 11">
            <a:extLst>
              <a:ext uri="{FF2B5EF4-FFF2-40B4-BE49-F238E27FC236}">
                <a16:creationId xmlns:a16="http://schemas.microsoft.com/office/drawing/2014/main" id="{FB0EC179-A0D1-42C8-A196-0C99C2CECEF8}"/>
              </a:ext>
            </a:extLst>
          </p:cNvPr>
          <p:cNvSpPr txBox="1"/>
          <p:nvPr/>
        </p:nvSpPr>
        <p:spPr>
          <a:xfrm>
            <a:off x="4739742" y="2876324"/>
            <a:ext cx="6234053" cy="1015663"/>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VẬN DỤNG</a:t>
            </a:r>
          </a:p>
        </p:txBody>
      </p:sp>
      <p:pic>
        <p:nvPicPr>
          <p:cNvPr id="9" name="图片 7" descr="572005ec0a0c4">
            <a:extLst>
              <a:ext uri="{FF2B5EF4-FFF2-40B4-BE49-F238E27FC236}">
                <a16:creationId xmlns:a16="http://schemas.microsoft.com/office/drawing/2014/main" id="{466BA7A6-BE5C-4EE6-B5C0-F0D48CF430C2}"/>
              </a:ext>
            </a:extLst>
          </p:cNvPr>
          <p:cNvPicPr>
            <a:picLocks noChangeAspect="1"/>
          </p:cNvPicPr>
          <p:nvPr/>
        </p:nvPicPr>
        <p:blipFill rotWithShape="1">
          <a:blip r:embed="rId6"/>
          <a:srcRect r="38224" b="26546"/>
          <a:stretch/>
        </p:blipFill>
        <p:spPr>
          <a:xfrm>
            <a:off x="744527" y="488673"/>
            <a:ext cx="2142240" cy="1439401"/>
          </a:xfrm>
          <a:prstGeom prst="rect">
            <a:avLst/>
          </a:prstGeom>
        </p:spPr>
      </p:pic>
    </p:spTree>
    <p:extLst>
      <p:ext uri="{BB962C8B-B14F-4D97-AF65-F5344CB8AC3E}">
        <p14:creationId xmlns:p14="http://schemas.microsoft.com/office/powerpoint/2010/main" val="780160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60515AE-8126-49C3-AA95-6B6FC74F3070}"/>
              </a:ext>
            </a:extLst>
          </p:cNvPr>
          <p:cNvPicPr>
            <a:picLocks noChangeAspect="1"/>
          </p:cNvPicPr>
          <p:nvPr/>
        </p:nvPicPr>
        <p:blipFill>
          <a:blip r:embed="rId2"/>
          <a:stretch>
            <a:fillRect/>
          </a:stretch>
        </p:blipFill>
        <p:spPr>
          <a:xfrm>
            <a:off x="0" y="401782"/>
            <a:ext cx="12192001" cy="6456218"/>
          </a:xfrm>
          <a:prstGeom prst="rect">
            <a:avLst/>
          </a:prstGeom>
        </p:spPr>
      </p:pic>
      <p:pic>
        <p:nvPicPr>
          <p:cNvPr id="3" name="Picture 17">
            <a:extLst>
              <a:ext uri="{FF2B5EF4-FFF2-40B4-BE49-F238E27FC236}">
                <a16:creationId xmlns:a16="http://schemas.microsoft.com/office/drawing/2014/main" id="{80FD17EF-A484-404E-B64B-0F49B0704CE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74" b="68150" l="3908" r="44583"/>
                    </a14:imgEffect>
                  </a14:imgLayer>
                </a14:imgProps>
              </a:ext>
              <a:ext uri="{28A0092B-C50C-407E-A947-70E740481C1C}">
                <a14:useLocalDpi xmlns:a14="http://schemas.microsoft.com/office/drawing/2010/main" val="0"/>
              </a:ext>
            </a:extLst>
          </a:blip>
          <a:srcRect r="57766" b="41921"/>
          <a:stretch/>
        </p:blipFill>
        <p:spPr>
          <a:xfrm>
            <a:off x="3747566" y="3973976"/>
            <a:ext cx="2603549" cy="2715492"/>
          </a:xfrm>
          <a:prstGeom prst="rect">
            <a:avLst/>
          </a:prstGeom>
        </p:spPr>
      </p:pic>
      <p:pic>
        <p:nvPicPr>
          <p:cNvPr id="4" name="Picture 18">
            <a:extLst>
              <a:ext uri="{FF2B5EF4-FFF2-40B4-BE49-F238E27FC236}">
                <a16:creationId xmlns:a16="http://schemas.microsoft.com/office/drawing/2014/main" id="{1DBEEC00-E48E-4927-8729-96A2CB1AC3E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50528" r="94503">
                        <a14:foregroundMark x1="59680" y1="36300" x2="73179" y2="35597"/>
                      </a14:backgroundRemoval>
                    </a14:imgEffect>
                  </a14:imgLayer>
                </a14:imgProps>
              </a:ext>
              <a:ext uri="{28A0092B-C50C-407E-A947-70E740481C1C}">
                <a14:useLocalDpi xmlns:a14="http://schemas.microsoft.com/office/drawing/2010/main" val="0"/>
              </a:ext>
            </a:extLst>
          </a:blip>
          <a:srcRect l="45031" b="36300"/>
          <a:stretch/>
        </p:blipFill>
        <p:spPr>
          <a:xfrm>
            <a:off x="6805484" y="3941620"/>
            <a:ext cx="3126438" cy="2747847"/>
          </a:xfrm>
          <a:prstGeom prst="rect">
            <a:avLst/>
          </a:prstGeom>
        </p:spPr>
      </p:pic>
      <p:sp>
        <p:nvSpPr>
          <p:cNvPr id="5" name="Thought Bubble: Cloud 2">
            <a:extLst>
              <a:ext uri="{FF2B5EF4-FFF2-40B4-BE49-F238E27FC236}">
                <a16:creationId xmlns:a16="http://schemas.microsoft.com/office/drawing/2014/main" id="{2BC6DEAD-7830-47CD-AA74-80DC8FF5B0B1}"/>
              </a:ext>
            </a:extLst>
          </p:cNvPr>
          <p:cNvSpPr/>
          <p:nvPr/>
        </p:nvSpPr>
        <p:spPr>
          <a:xfrm>
            <a:off x="4365230" y="3236184"/>
            <a:ext cx="4880508" cy="1410871"/>
          </a:xfrm>
          <a:prstGeom prst="cloud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a:extLst>
              <a:ext uri="{FF2B5EF4-FFF2-40B4-BE49-F238E27FC236}">
                <a16:creationId xmlns:a16="http://schemas.microsoft.com/office/drawing/2014/main" id="{AD1B76FC-FB86-4A12-A632-5F7917AA2B7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251" t="74576" r="80231" b="18192"/>
          <a:stretch/>
        </p:blipFill>
        <p:spPr bwMode="auto">
          <a:xfrm>
            <a:off x="999522" y="797936"/>
            <a:ext cx="1115878" cy="1190268"/>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5">
            <a:extLst>
              <a:ext uri="{FF2B5EF4-FFF2-40B4-BE49-F238E27FC236}">
                <a16:creationId xmlns:a16="http://schemas.microsoft.com/office/drawing/2014/main" id="{45F486AF-F0AB-415E-9FD5-9EE6EF5037FD}"/>
              </a:ext>
            </a:extLst>
          </p:cNvPr>
          <p:cNvSpPr/>
          <p:nvPr/>
        </p:nvSpPr>
        <p:spPr>
          <a:xfrm>
            <a:off x="2099195" y="1393070"/>
            <a:ext cx="10076599"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Kể</a:t>
            </a:r>
            <a:r>
              <a:rPr kumimoji="0" lang="en-US"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các</a:t>
            </a:r>
            <a:r>
              <a:rPr kumimoji="0" lang="en-US"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tình</a:t>
            </a:r>
            <a:r>
              <a:rPr kumimoji="0" lang="en-US"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huống</a:t>
            </a:r>
            <a:r>
              <a:rPr kumimoji="0" lang="en-US"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trong</a:t>
            </a:r>
            <a:r>
              <a:rPr kumimoji="0" lang="en-US"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thực</a:t>
            </a:r>
            <a:r>
              <a:rPr kumimoji="0" lang="en-US"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tế</a:t>
            </a:r>
            <a:r>
              <a:rPr kumimoji="0" lang="en-US"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liên</a:t>
            </a:r>
            <a:r>
              <a:rPr kumimoji="0" lang="en-US"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quan</a:t>
            </a:r>
            <a:r>
              <a:rPr kumimoji="0" lang="en-US"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đến</a:t>
            </a:r>
            <a:r>
              <a:rPr kumimoji="0" lang="en-US"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phép</a:t>
            </a:r>
            <a:r>
              <a:rPr kumimoji="0" lang="en-US"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trừ</a:t>
            </a:r>
            <a:endParaRPr kumimoji="0" lang="en-US"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dạng</a:t>
            </a:r>
            <a:r>
              <a:rPr kumimoji="0" lang="en-US"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17 - 2</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endParaRPr>
          </a:p>
        </p:txBody>
      </p:sp>
      <p:sp>
        <p:nvSpPr>
          <p:cNvPr id="8" name="Rounded Rectangle 5">
            <a:extLst>
              <a:ext uri="{FF2B5EF4-FFF2-40B4-BE49-F238E27FC236}">
                <a16:creationId xmlns:a16="http://schemas.microsoft.com/office/drawing/2014/main" id="{5BDE725B-3576-4A00-A152-BE667C85CF46}"/>
              </a:ext>
            </a:extLst>
          </p:cNvPr>
          <p:cNvSpPr/>
          <p:nvPr/>
        </p:nvSpPr>
        <p:spPr>
          <a:xfrm>
            <a:off x="5290265" y="3566210"/>
            <a:ext cx="3726872"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 ?</a:t>
            </a:r>
          </a:p>
        </p:txBody>
      </p:sp>
    </p:spTree>
    <p:extLst>
      <p:ext uri="{BB962C8B-B14F-4D97-AF65-F5344CB8AC3E}">
        <p14:creationId xmlns:p14="http://schemas.microsoft.com/office/powerpoint/2010/main" val="398684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16" presetClass="entr" presetSubtype="21"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2500"/>
                            </p:stCondLst>
                            <p:childTnLst>
                              <p:par>
                                <p:cTn id="16" presetID="16" presetClass="entr" presetSubtype="21"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par>
                          <p:cTn id="22" fill="hold">
                            <p:stCondLst>
                              <p:cond delay="30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214</Words>
  <Application>Microsoft Office PowerPoint</Application>
  <PresentationFormat>Widescreen</PresentationFormat>
  <Paragraphs>61</Paragraphs>
  <Slides>17</Slides>
  <Notes>0</Notes>
  <HiddenSlides>0</HiddenSlides>
  <MMClips>22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Times New Roman</vt:lpstr>
      <vt:lpstr>UTM Avo</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Hoc10 chúc các em học tốt!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Huyền Bùi Thị Kim</dc:creator>
  <cp:lastModifiedBy>Vũ Trọng Đông</cp:lastModifiedBy>
  <cp:revision>17</cp:revision>
  <dcterms:created xsi:type="dcterms:W3CDTF">2022-01-03T13:15:43Z</dcterms:created>
  <dcterms:modified xsi:type="dcterms:W3CDTF">2022-02-10T11:07:11Z</dcterms:modified>
</cp:coreProperties>
</file>