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322" r:id="rId3"/>
    <p:sldId id="348" r:id="rId4"/>
    <p:sldId id="312" r:id="rId5"/>
    <p:sldId id="311" r:id="rId6"/>
    <p:sldId id="328" r:id="rId7"/>
    <p:sldId id="327" r:id="rId8"/>
    <p:sldId id="329" r:id="rId9"/>
    <p:sldId id="310" r:id="rId10"/>
    <p:sldId id="359" r:id="rId11"/>
    <p:sldId id="367" r:id="rId12"/>
    <p:sldId id="368" r:id="rId13"/>
    <p:sldId id="362" r:id="rId14"/>
    <p:sldId id="363" r:id="rId15"/>
    <p:sldId id="364" r:id="rId16"/>
    <p:sldId id="319" r:id="rId17"/>
    <p:sldId id="332" r:id="rId18"/>
    <p:sldId id="338" r:id="rId19"/>
    <p:sldId id="349" r:id="rId20"/>
    <p:sldId id="339" r:id="rId21"/>
    <p:sldId id="341" r:id="rId22"/>
    <p:sldId id="350" r:id="rId23"/>
    <p:sldId id="325" r:id="rId24"/>
    <p:sldId id="353" r:id="rId25"/>
    <p:sldId id="318" r:id="rId26"/>
    <p:sldId id="365" r:id="rId27"/>
    <p:sldId id="323" r:id="rId28"/>
    <p:sldId id="5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729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613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5268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486866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367037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6476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505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7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2981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96425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2673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18965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80841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4352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175842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579700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0B60657-0D48-8BA2-4DD4-D1EEF698C5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725400" y="247650"/>
            <a:ext cx="1438274" cy="1438274"/>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343177902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9.jpeg"/><Relationship Id="rId5" Type="http://schemas.microsoft.com/office/2007/relationships/hdphoto" Target="../media/hdphoto13.wdp"/><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6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0.png"/><Relationship Id="rId5" Type="http://schemas.openxmlformats.org/officeDocument/2006/relationships/image" Target="../media/image55.em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9.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image" Target="../media/image28.png"/><Relationship Id="rId7" Type="http://schemas.openxmlformats.org/officeDocument/2006/relationships/image" Target="../media/image19.png"/><Relationship Id="rId12" Type="http://schemas.microsoft.com/office/2007/relationships/hdphoto" Target="../media/hdphoto5.wdp"/><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8.png"/><Relationship Id="rId15" Type="http://schemas.openxmlformats.org/officeDocument/2006/relationships/image" Target="../media/image23.png"/><Relationship Id="rId10" Type="http://schemas.microsoft.com/office/2007/relationships/hdphoto" Target="../media/hdphoto4.wdp"/><Relationship Id="rId19"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0.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79.png"/><Relationship Id="rId5" Type="http://schemas.openxmlformats.org/officeDocument/2006/relationships/image" Target="../media/image10.png"/><Relationship Id="rId10" Type="http://schemas.openxmlformats.org/officeDocument/2006/relationships/image" Target="../media/image78.png"/><Relationship Id="rId4" Type="http://schemas.openxmlformats.org/officeDocument/2006/relationships/image" Target="../media/image8.png"/><Relationship Id="rId9" Type="http://schemas.openxmlformats.org/officeDocument/2006/relationships/image" Target="../media/image77.pn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4.gif"/><Relationship Id="rId4" Type="http://schemas.openxmlformats.org/officeDocument/2006/relationships/image" Target="../media/image83.jp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7.png"/><Relationship Id="rId3" Type="http://schemas.openxmlformats.org/officeDocument/2006/relationships/notesSlide" Target="../notesSlides/notesSlide14.xml"/><Relationship Id="rId7" Type="http://schemas.openxmlformats.org/officeDocument/2006/relationships/image" Target="../media/image9.png"/><Relationship Id="rId12" Type="http://schemas.openxmlformats.org/officeDocument/2006/relationships/image" Target="../media/image86.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8.png"/><Relationship Id="rId11" Type="http://schemas.openxmlformats.org/officeDocument/2006/relationships/image" Target="../media/image85.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0.png"/><Relationship Id="rId10"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slide" Target="slide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8.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image" Target="../media/image18.png"/><Relationship Id="rId16" Type="http://schemas.openxmlformats.org/officeDocument/2006/relationships/image" Target="../media/image43.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20.png"/><Relationship Id="rId15" Type="http://schemas.openxmlformats.org/officeDocument/2006/relationships/image" Target="../media/image42.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7.png"/><Relationship Id="rId10" Type="http://schemas.openxmlformats.org/officeDocument/2006/relationships/image" Target="../media/image50.png"/><Relationship Id="rId4" Type="http://schemas.microsoft.com/office/2007/relationships/hdphoto" Target="../media/hdphoto10.wdp"/><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69E7F-40E8-450C-FDAC-877B37594560}"/>
              </a:ext>
            </a:extLst>
          </p:cNvPr>
          <p:cNvSpPr txBox="1"/>
          <p:nvPr/>
        </p:nvSpPr>
        <p:spPr>
          <a:xfrm>
            <a:off x="2897312" y="2558265"/>
            <a:ext cx="7191910" cy="1862048"/>
          </a:xfrm>
          <a:prstGeom prst="rect">
            <a:avLst/>
          </a:prstGeom>
          <a:noFill/>
        </p:spPr>
        <p:txBody>
          <a:bodyPr wrap="square" rtlCol="0">
            <a:spAutoFit/>
          </a:bodyPr>
          <a:lstStyle/>
          <a:p>
            <a:pPr algn="ctr"/>
            <a:r>
              <a:rPr lang="en-US" sz="11500" b="1" dirty="0" err="1">
                <a:latin typeface="Cambria" panose="02040503050406030204" pitchFamily="18" charset="0"/>
                <a:ea typeface="Cambria" panose="02040503050406030204" pitchFamily="18" charset="0"/>
              </a:rPr>
              <a:t>Khám</a:t>
            </a:r>
            <a:r>
              <a:rPr lang="en-US" sz="11500" b="1" dirty="0">
                <a:latin typeface="Cambria" panose="02040503050406030204" pitchFamily="18" charset="0"/>
                <a:ea typeface="Cambria" panose="02040503050406030204" pitchFamily="18" charset="0"/>
              </a:rPr>
              <a:t> </a:t>
            </a:r>
            <a:r>
              <a:rPr lang="en-US" sz="11500" b="1" dirty="0" err="1">
                <a:latin typeface="Cambria" panose="02040503050406030204" pitchFamily="18" charset="0"/>
                <a:ea typeface="Cambria" panose="02040503050406030204" pitchFamily="18" charset="0"/>
              </a:rPr>
              <a:t>phá</a:t>
            </a:r>
            <a:endParaRPr lang="en-US" sz="11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175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60427D-8549-BD53-F297-7425B6B0ACD1}"/>
              </a:ext>
            </a:extLst>
          </p:cNvPr>
          <p:cNvSpPr/>
          <p:nvPr/>
        </p:nvSpPr>
        <p:spPr>
          <a:xfrm>
            <a:off x="184935" y="133565"/>
            <a:ext cx="11774184" cy="64316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7368655-92D6-A848-C8D5-5DD581F23726}"/>
              </a:ext>
            </a:extLst>
          </p:cNvPr>
          <p:cNvPicPr>
            <a:picLocks noChangeAspect="1"/>
          </p:cNvPicPr>
          <p:nvPr/>
        </p:nvPicPr>
        <p:blipFill>
          <a:blip r:embed="rId3"/>
          <a:stretch>
            <a:fillRect/>
          </a:stretch>
        </p:blipFill>
        <p:spPr>
          <a:xfrm>
            <a:off x="1252483" y="1527853"/>
            <a:ext cx="1336603" cy="1854878"/>
          </a:xfrm>
          <a:prstGeom prst="rect">
            <a:avLst/>
          </a:prstGeom>
        </p:spPr>
      </p:pic>
      <p:sp>
        <p:nvSpPr>
          <p:cNvPr id="6" name="TextBox 5">
            <a:extLst>
              <a:ext uri="{FF2B5EF4-FFF2-40B4-BE49-F238E27FC236}">
                <a16:creationId xmlns:a16="http://schemas.microsoft.com/office/drawing/2014/main" id="{196F8078-4F46-D3E9-6C2E-7F1174808858}"/>
              </a:ext>
            </a:extLst>
          </p:cNvPr>
          <p:cNvSpPr txBox="1"/>
          <p:nvPr/>
        </p:nvSpPr>
        <p:spPr>
          <a:xfrm>
            <a:off x="1345915" y="3431569"/>
            <a:ext cx="1315092" cy="1200329"/>
          </a:xfrm>
          <a:prstGeom prst="rect">
            <a:avLst/>
          </a:prstGeom>
          <a:noFill/>
        </p:spPr>
        <p:txBody>
          <a:bodyPr wrap="square" rtlCol="0">
            <a:spAutoFit/>
          </a:bodyPr>
          <a:lstStyle/>
          <a:p>
            <a:r>
              <a:rPr lang="en-US" sz="3600" dirty="0"/>
              <a:t>10 kg</a:t>
            </a:r>
          </a:p>
          <a:p>
            <a:r>
              <a:rPr lang="en-US" sz="3600" dirty="0"/>
              <a:t>1 </a:t>
            </a:r>
            <a:r>
              <a:rPr lang="en-US" sz="3600" dirty="0" err="1"/>
              <a:t>yến</a:t>
            </a:r>
            <a:endParaRPr lang="en-US" sz="3600" dirty="0"/>
          </a:p>
        </p:txBody>
      </p:sp>
      <p:pic>
        <p:nvPicPr>
          <p:cNvPr id="7" name="Picture 6">
            <a:extLst>
              <a:ext uri="{FF2B5EF4-FFF2-40B4-BE49-F238E27FC236}">
                <a16:creationId xmlns:a16="http://schemas.microsoft.com/office/drawing/2014/main" id="{F5F19F91-B2FD-5B27-A9B0-BF28112E1826}"/>
              </a:ext>
            </a:extLst>
          </p:cNvPr>
          <p:cNvPicPr>
            <a:picLocks noChangeAspect="1"/>
          </p:cNvPicPr>
          <p:nvPr/>
        </p:nvPicPr>
        <p:blipFill>
          <a:blip r:embed="rId4"/>
          <a:stretch>
            <a:fillRect/>
          </a:stretch>
        </p:blipFill>
        <p:spPr>
          <a:xfrm>
            <a:off x="3364840" y="1313487"/>
            <a:ext cx="1743075" cy="2114550"/>
          </a:xfrm>
          <a:prstGeom prst="rect">
            <a:avLst/>
          </a:prstGeom>
        </p:spPr>
      </p:pic>
      <p:sp>
        <p:nvSpPr>
          <p:cNvPr id="9" name="TextBox 8">
            <a:extLst>
              <a:ext uri="{FF2B5EF4-FFF2-40B4-BE49-F238E27FC236}">
                <a16:creationId xmlns:a16="http://schemas.microsoft.com/office/drawing/2014/main" id="{19A445B1-4D88-5599-6DD2-4FF5489B8AD9}"/>
              </a:ext>
            </a:extLst>
          </p:cNvPr>
          <p:cNvSpPr txBox="1"/>
          <p:nvPr/>
        </p:nvSpPr>
        <p:spPr>
          <a:xfrm>
            <a:off x="3472665" y="3503488"/>
            <a:ext cx="1561673" cy="1200329"/>
          </a:xfrm>
          <a:prstGeom prst="rect">
            <a:avLst/>
          </a:prstGeom>
          <a:noFill/>
        </p:spPr>
        <p:txBody>
          <a:bodyPr wrap="square" rtlCol="0">
            <a:spAutoFit/>
          </a:bodyPr>
          <a:lstStyle/>
          <a:p>
            <a:pPr algn="ctr"/>
            <a:r>
              <a:rPr lang="en-US" sz="3600" dirty="0"/>
              <a:t>100 kg</a:t>
            </a:r>
          </a:p>
          <a:p>
            <a:pPr algn="ctr"/>
            <a:r>
              <a:rPr lang="en-US" sz="3600" dirty="0"/>
              <a:t>1 </a:t>
            </a:r>
            <a:r>
              <a:rPr lang="en-US" sz="3600" dirty="0" err="1"/>
              <a:t>tạ</a:t>
            </a:r>
            <a:endParaRPr lang="en-US" sz="3600" dirty="0"/>
          </a:p>
        </p:txBody>
      </p:sp>
      <p:pic>
        <p:nvPicPr>
          <p:cNvPr id="10" name="Picture 9">
            <a:extLst>
              <a:ext uri="{FF2B5EF4-FFF2-40B4-BE49-F238E27FC236}">
                <a16:creationId xmlns:a16="http://schemas.microsoft.com/office/drawing/2014/main" id="{67219473-8444-61ED-EE0E-C26EE3601AB8}"/>
              </a:ext>
            </a:extLst>
          </p:cNvPr>
          <p:cNvPicPr>
            <a:picLocks noChangeAspect="1"/>
          </p:cNvPicPr>
          <p:nvPr/>
        </p:nvPicPr>
        <p:blipFill>
          <a:blip r:embed="rId5"/>
          <a:stretch>
            <a:fillRect/>
          </a:stretch>
        </p:blipFill>
        <p:spPr>
          <a:xfrm>
            <a:off x="5527497" y="1457530"/>
            <a:ext cx="6322619" cy="1658268"/>
          </a:xfrm>
          <a:prstGeom prst="rect">
            <a:avLst/>
          </a:prstGeom>
        </p:spPr>
      </p:pic>
      <p:sp>
        <p:nvSpPr>
          <p:cNvPr id="11" name="TextBox 10">
            <a:extLst>
              <a:ext uri="{FF2B5EF4-FFF2-40B4-BE49-F238E27FC236}">
                <a16:creationId xmlns:a16="http://schemas.microsoft.com/office/drawing/2014/main" id="{6965F3BF-2E79-54C3-AA07-9D00053E305D}"/>
              </a:ext>
            </a:extLst>
          </p:cNvPr>
          <p:cNvSpPr txBox="1"/>
          <p:nvPr/>
        </p:nvSpPr>
        <p:spPr>
          <a:xfrm>
            <a:off x="8116584" y="3308279"/>
            <a:ext cx="2547991" cy="1200329"/>
          </a:xfrm>
          <a:prstGeom prst="rect">
            <a:avLst/>
          </a:prstGeom>
          <a:noFill/>
        </p:spPr>
        <p:txBody>
          <a:bodyPr wrap="square" rtlCol="0">
            <a:spAutoFit/>
          </a:bodyPr>
          <a:lstStyle/>
          <a:p>
            <a:pPr algn="ctr"/>
            <a:r>
              <a:rPr lang="en-US" sz="3600" dirty="0"/>
              <a:t>1 000 kg</a:t>
            </a:r>
          </a:p>
          <a:p>
            <a:pPr algn="ctr"/>
            <a:r>
              <a:rPr lang="en-US" sz="3600" dirty="0"/>
              <a:t>1 </a:t>
            </a:r>
            <a:r>
              <a:rPr lang="en-US" sz="3600" dirty="0" err="1"/>
              <a:t>tấn</a:t>
            </a:r>
            <a:endParaRPr lang="en-US" sz="3600" dirty="0"/>
          </a:p>
        </p:txBody>
      </p:sp>
    </p:spTree>
    <p:extLst>
      <p:ext uri="{BB962C8B-B14F-4D97-AF65-F5344CB8AC3E}">
        <p14:creationId xmlns:p14="http://schemas.microsoft.com/office/powerpoint/2010/main" val="4105014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3"/>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10" name="Picture 9">
            <a:extLst>
              <a:ext uri="{FF2B5EF4-FFF2-40B4-BE49-F238E27FC236}">
                <a16:creationId xmlns:a16="http://schemas.microsoft.com/office/drawing/2014/main" id="{DE17C11C-01B5-D473-B238-9C802BF99E44}"/>
              </a:ext>
            </a:extLst>
          </p:cNvPr>
          <p:cNvPicPr>
            <a:picLocks noChangeAspect="1"/>
          </p:cNvPicPr>
          <p:nvPr/>
        </p:nvPicPr>
        <p:blipFill>
          <a:blip r:embed="rId5"/>
          <a:stretch>
            <a:fillRect/>
          </a:stretch>
        </p:blipFill>
        <p:spPr>
          <a:xfrm>
            <a:off x="2663435" y="2180451"/>
            <a:ext cx="7193903"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578604"/>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69388" y="383917"/>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thẻ</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ghi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vật</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22225">
                  <a:noFill/>
                  <a:prstDash val="solid"/>
                </a:ln>
                <a:solidFill>
                  <a:srgbClr val="002060"/>
                </a:solidFill>
                <a:effectLst/>
                <a:uLnTx/>
                <a:uFillTx/>
                <a:latin typeface="Cambria" panose="02040503050406030204" pitchFamily="18" charset="0"/>
                <a:ea typeface="Cambria" panose="02040503050406030204" pitchFamily="18" charset="0"/>
              </a:rPr>
              <a:t>sau</a:t>
            </a:r>
            <a:r>
              <a:rPr kumimoji="0" lang="en-US" sz="4400" b="1" i="0" u="none" strike="noStrike" kern="1200" cap="none" spc="0" normalizeH="0" baseline="0" noProof="0" dirty="0">
                <a:ln w="22225">
                  <a:noFill/>
                  <a:prstDash val="solid"/>
                </a:ln>
                <a:solidFill>
                  <a:srgbClr val="002060"/>
                </a:solidFill>
                <a:effectLst/>
                <a:uLnTx/>
                <a:uFillTx/>
                <a:latin typeface="Cambria" panose="02040503050406030204" pitchFamily="18" charset="0"/>
                <a:ea typeface="Cambria" panose="02040503050406030204" pitchFamily="18" charset="0"/>
              </a:rPr>
              <a:t>:</a:t>
            </a: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506319"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925567D-FC89-3BCF-0250-39A1E69ACE6F}"/>
              </a:ext>
            </a:extLst>
          </p:cNvPr>
          <p:cNvPicPr>
            <a:picLocks noChangeAspect="1"/>
          </p:cNvPicPr>
          <p:nvPr/>
        </p:nvPicPr>
        <p:blipFill>
          <a:blip r:embed="rId10"/>
          <a:stretch>
            <a:fillRect/>
          </a:stretch>
        </p:blipFill>
        <p:spPr>
          <a:xfrm>
            <a:off x="636998" y="2021994"/>
            <a:ext cx="10854540" cy="4836006"/>
          </a:xfrm>
          <a:prstGeom prst="rect">
            <a:avLst/>
          </a:prstGeom>
        </p:spPr>
      </p:pic>
      <p:pic>
        <p:nvPicPr>
          <p:cNvPr id="6" name="Picture 5">
            <a:extLst>
              <a:ext uri="{FF2B5EF4-FFF2-40B4-BE49-F238E27FC236}">
                <a16:creationId xmlns:a16="http://schemas.microsoft.com/office/drawing/2014/main" id="{78CF21FA-7811-81A4-D63B-1332FF550A53}"/>
              </a:ext>
            </a:extLst>
          </p:cNvPr>
          <p:cNvPicPr>
            <a:picLocks noChangeAspect="1"/>
          </p:cNvPicPr>
          <p:nvPr/>
        </p:nvPicPr>
        <p:blipFill>
          <a:blip r:embed="rId11"/>
          <a:stretch>
            <a:fillRect/>
          </a:stretch>
        </p:blipFill>
        <p:spPr>
          <a:xfrm>
            <a:off x="4671477" y="4125555"/>
            <a:ext cx="1266825" cy="600075"/>
          </a:xfrm>
          <a:prstGeom prst="rect">
            <a:avLst/>
          </a:prstGeom>
        </p:spPr>
      </p:pic>
      <p:pic>
        <p:nvPicPr>
          <p:cNvPr id="10" name="Picture 9">
            <a:extLst>
              <a:ext uri="{FF2B5EF4-FFF2-40B4-BE49-F238E27FC236}">
                <a16:creationId xmlns:a16="http://schemas.microsoft.com/office/drawing/2014/main" id="{4F3DB5AD-94F4-3E8B-6664-F8735AA4DDCD}"/>
              </a:ext>
            </a:extLst>
          </p:cNvPr>
          <p:cNvPicPr>
            <a:picLocks noChangeAspect="1"/>
          </p:cNvPicPr>
          <p:nvPr/>
        </p:nvPicPr>
        <p:blipFill>
          <a:blip r:embed="rId12"/>
          <a:stretch>
            <a:fillRect/>
          </a:stretch>
        </p:blipFill>
        <p:spPr>
          <a:xfrm>
            <a:off x="6241657" y="4111269"/>
            <a:ext cx="1352550" cy="628650"/>
          </a:xfrm>
          <a:prstGeom prst="rect">
            <a:avLst/>
          </a:prstGeom>
        </p:spPr>
      </p:pic>
      <p:pic>
        <p:nvPicPr>
          <p:cNvPr id="15" name="Picture 14">
            <a:extLst>
              <a:ext uri="{FF2B5EF4-FFF2-40B4-BE49-F238E27FC236}">
                <a16:creationId xmlns:a16="http://schemas.microsoft.com/office/drawing/2014/main" id="{00CF5D69-4CBF-2352-9A8C-F9698138F33F}"/>
              </a:ext>
            </a:extLst>
          </p:cNvPr>
          <p:cNvPicPr>
            <a:picLocks noChangeAspect="1"/>
          </p:cNvPicPr>
          <p:nvPr/>
        </p:nvPicPr>
        <p:blipFill>
          <a:blip r:embed="rId13"/>
          <a:stretch>
            <a:fillRect/>
          </a:stretch>
        </p:blipFill>
        <p:spPr>
          <a:xfrm>
            <a:off x="4675222" y="4872305"/>
            <a:ext cx="1362075" cy="647700"/>
          </a:xfrm>
          <a:prstGeom prst="rect">
            <a:avLst/>
          </a:prstGeom>
        </p:spPr>
      </p:pic>
      <p:pic>
        <p:nvPicPr>
          <p:cNvPr id="18" name="Picture 17">
            <a:extLst>
              <a:ext uri="{FF2B5EF4-FFF2-40B4-BE49-F238E27FC236}">
                <a16:creationId xmlns:a16="http://schemas.microsoft.com/office/drawing/2014/main" id="{E915C908-3FDD-C812-F52D-2889B19CE400}"/>
              </a:ext>
            </a:extLst>
          </p:cNvPr>
          <p:cNvPicPr>
            <a:picLocks noChangeAspect="1"/>
          </p:cNvPicPr>
          <p:nvPr/>
        </p:nvPicPr>
        <p:blipFill>
          <a:blip r:embed="rId14"/>
          <a:stretch>
            <a:fillRect/>
          </a:stretch>
        </p:blipFill>
        <p:spPr>
          <a:xfrm>
            <a:off x="6245670" y="4827195"/>
            <a:ext cx="1323975" cy="676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3.7037E-7 L -0.02644 -0.12708 " pathEditMode="relative" rAng="0" ptsTypes="AA">
                                      <p:cBhvr>
                                        <p:cTn id="6" dur="2000" fill="hold"/>
                                        <p:tgtEl>
                                          <p:spTgt spid="6"/>
                                        </p:tgtEl>
                                        <p:attrNameLst>
                                          <p:attrName>ppt_x</p:attrName>
                                          <p:attrName>ppt_y</p:attrName>
                                        </p:attrNameLst>
                                      </p:cBhvr>
                                      <p:rCtr x="-1328" y="-636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3.7037E-7 L 0.30469 -0.12708 " pathEditMode="relative" rAng="0" ptsTypes="AA">
                                      <p:cBhvr>
                                        <p:cTn id="10" dur="2000" fill="hold"/>
                                        <p:tgtEl>
                                          <p:spTgt spid="10"/>
                                        </p:tgtEl>
                                        <p:attrNameLst>
                                          <p:attrName>ppt_x</p:attrName>
                                          <p:attrName>ppt_y</p:attrName>
                                        </p:attrNameLst>
                                      </p:cBhvr>
                                      <p:rCtr x="15234" y="-636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7.40741E-7 L -0.18138 0.19213 " pathEditMode="relative" rAng="0" ptsTypes="AA">
                                      <p:cBhvr>
                                        <p:cTn id="14" dur="2000" fill="hold"/>
                                        <p:tgtEl>
                                          <p:spTgt spid="18"/>
                                        </p:tgtEl>
                                        <p:attrNameLst>
                                          <p:attrName>ppt_x</p:attrName>
                                          <p:attrName>ppt_y</p:attrName>
                                        </p:attrNameLst>
                                      </p:cBhvr>
                                      <p:rCtr x="-9076" y="96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1.11111E-6 L 0.48685 0.18773 " pathEditMode="relative" rAng="0" ptsTypes="AA">
                                      <p:cBhvr>
                                        <p:cTn id="18" dur="2000" fill="hold"/>
                                        <p:tgtEl>
                                          <p:spTgt spid="15"/>
                                        </p:tgtEl>
                                        <p:attrNameLst>
                                          <p:attrName>ppt_x</p:attrName>
                                          <p:attrName>ppt_y</p:attrName>
                                        </p:attrNameLst>
                                      </p:cBhvr>
                                      <p:rCtr x="24336"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253869"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2</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C868D1DB-7949-3BFB-BFAF-BF7659C63B5E}"/>
              </a:ext>
            </a:extLst>
          </p:cNvPr>
          <p:cNvGrpSpPr/>
          <p:nvPr/>
        </p:nvGrpSpPr>
        <p:grpSpPr>
          <a:xfrm>
            <a:off x="0" y="2234521"/>
            <a:ext cx="12410229" cy="1107827"/>
            <a:chOff x="1095375" y="2912616"/>
            <a:chExt cx="12410229" cy="1107827"/>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2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p:txBody>
        </p:sp>
        <p:sp>
          <p:nvSpPr>
            <p:cNvPr id="20" name="Rectangle 19">
              <a:extLst>
                <a:ext uri="{FF2B5EF4-FFF2-40B4-BE49-F238E27FC236}">
                  <a16:creationId xmlns:a16="http://schemas.microsoft.com/office/drawing/2014/main" id="{443CFC7F-DE1E-E453-1727-76739A19569B}"/>
                </a:ext>
              </a:extLst>
            </p:cNvPr>
            <p:cNvSpPr/>
            <p:nvPr/>
          </p:nvSpPr>
          <p:spPr>
            <a:xfrm>
              <a:off x="2879012" y="2990102"/>
              <a:ext cx="723258"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83477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4822968" y="2912616"/>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1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6235393" y="297043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sp>
          <p:nvSpPr>
            <p:cNvPr id="26" name="Rectangle 25">
              <a:extLst>
                <a:ext uri="{FF2B5EF4-FFF2-40B4-BE49-F238E27FC236}">
                  <a16:creationId xmlns:a16="http://schemas.microsoft.com/office/drawing/2014/main" id="{54F56814-CB14-F74C-488D-3EA2D644AF11}"/>
                </a:ext>
              </a:extLst>
            </p:cNvPr>
            <p:cNvSpPr/>
            <p:nvPr/>
          </p:nvSpPr>
          <p:spPr>
            <a:xfrm>
              <a:off x="6170810" y="3531070"/>
              <a:ext cx="863028"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100</a:t>
              </a:r>
            </a:p>
          </p:txBody>
        </p:sp>
        <p:sp>
          <p:nvSpPr>
            <p:cNvPr id="3" name="TextBox 2">
              <a:extLst>
                <a:ext uri="{FF2B5EF4-FFF2-40B4-BE49-F238E27FC236}">
                  <a16:creationId xmlns:a16="http://schemas.microsoft.com/office/drawing/2014/main" id="{300EAC22-19EB-0B40-FB4F-C05E5AA40AAF}"/>
                </a:ext>
              </a:extLst>
            </p:cNvPr>
            <p:cNvSpPr txBox="1"/>
            <p:nvPr/>
          </p:nvSpPr>
          <p:spPr>
            <a:xfrm>
              <a:off x="8644955" y="2922890"/>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40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600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10E19036-29DB-7200-02B0-CFCF34443490}"/>
                </a:ext>
              </a:extLst>
            </p:cNvPr>
            <p:cNvSpPr/>
            <p:nvPr/>
          </p:nvSpPr>
          <p:spPr>
            <a:xfrm>
              <a:off x="10098476" y="298071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sp>
          <p:nvSpPr>
            <p:cNvPr id="10" name="Rectangle 9">
              <a:extLst>
                <a:ext uri="{FF2B5EF4-FFF2-40B4-BE49-F238E27FC236}">
                  <a16:creationId xmlns:a16="http://schemas.microsoft.com/office/drawing/2014/main" id="{F4C623E7-A0AD-6750-B3A2-AC6DDDC6CAAC}"/>
                </a:ext>
              </a:extLst>
            </p:cNvPr>
            <p:cNvSpPr/>
            <p:nvPr/>
          </p:nvSpPr>
          <p:spPr>
            <a:xfrm>
              <a:off x="10304118" y="353107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6</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119270" y="3964721"/>
            <a:ext cx="13532243" cy="1171896"/>
            <a:chOff x="1095375" y="2943225"/>
            <a:chExt cx="13532243" cy="1171896"/>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8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kg</a:t>
              </a: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80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1021052"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5000</a:t>
              </a:r>
            </a:p>
          </p:txBody>
        </p:sp>
        <p:sp>
          <p:nvSpPr>
            <p:cNvPr id="11" name="TextBox 10">
              <a:extLst>
                <a:ext uri="{FF2B5EF4-FFF2-40B4-BE49-F238E27FC236}">
                  <a16:creationId xmlns:a16="http://schemas.microsoft.com/office/drawing/2014/main" id="{0F5BDA4D-34D1-35FE-9B51-E3667F84D622}"/>
                </a:ext>
              </a:extLst>
            </p:cNvPr>
            <p:cNvSpPr txBox="1"/>
            <p:nvPr/>
          </p:nvSpPr>
          <p:spPr>
            <a:xfrm>
              <a:off x="4845443" y="2984322"/>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20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4CD043A2-1BD6-DE58-79AA-354A0A4BCCC6}"/>
                </a:ext>
              </a:extLst>
            </p:cNvPr>
            <p:cNvSpPr/>
            <p:nvPr/>
          </p:nvSpPr>
          <p:spPr>
            <a:xfrm>
              <a:off x="6889505" y="3051746"/>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13" name="Rectangle 12">
              <a:extLst>
                <a:ext uri="{FF2B5EF4-FFF2-40B4-BE49-F238E27FC236}">
                  <a16:creationId xmlns:a16="http://schemas.microsoft.com/office/drawing/2014/main" id="{E40B06A5-C0AC-4B32-FD28-FEA27BC62532}"/>
                </a:ext>
              </a:extLst>
            </p:cNvPr>
            <p:cNvSpPr/>
            <p:nvPr/>
          </p:nvSpPr>
          <p:spPr>
            <a:xfrm>
              <a:off x="6704570" y="3627099"/>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14" name="TextBox 13">
              <a:extLst>
                <a:ext uri="{FF2B5EF4-FFF2-40B4-BE49-F238E27FC236}">
                  <a16:creationId xmlns:a16="http://schemas.microsoft.com/office/drawing/2014/main" id="{96CF2C1F-81C0-4473-8703-EE20F7E836FF}"/>
                </a:ext>
              </a:extLst>
            </p:cNvPr>
            <p:cNvSpPr txBox="1"/>
            <p:nvPr/>
          </p:nvSpPr>
          <p:spPr>
            <a:xfrm>
              <a:off x="8431125" y="3015144"/>
              <a:ext cx="3968972"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7 000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100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6C39534A-2116-573F-8259-C545E857861B}"/>
                </a:ext>
              </a:extLst>
            </p:cNvPr>
            <p:cNvSpPr/>
            <p:nvPr/>
          </p:nvSpPr>
          <p:spPr>
            <a:xfrm>
              <a:off x="10872353" y="3051746"/>
              <a:ext cx="647272" cy="43711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7</a:t>
              </a:r>
            </a:p>
          </p:txBody>
        </p:sp>
        <p:sp>
          <p:nvSpPr>
            <p:cNvPr id="17" name="Rectangle 16">
              <a:extLst>
                <a:ext uri="{FF2B5EF4-FFF2-40B4-BE49-F238E27FC236}">
                  <a16:creationId xmlns:a16="http://schemas.microsoft.com/office/drawing/2014/main" id="{2CAC3F2B-8293-7BA9-FE08-62AE901B7A4F}"/>
                </a:ext>
              </a:extLst>
            </p:cNvPr>
            <p:cNvSpPr/>
            <p:nvPr/>
          </p:nvSpPr>
          <p:spPr>
            <a:xfrm>
              <a:off x="10403267" y="3657921"/>
              <a:ext cx="715666"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10</a:t>
              </a:r>
            </a:p>
          </p:txBody>
        </p:sp>
      </p:grpSp>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1640716" y="2198133"/>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4998284" y="1988997"/>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8874596" y="2103311"/>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1571946" y="2778623"/>
            <a:ext cx="88552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5650787" y="3880392"/>
            <a:ext cx="770561" cy="672653"/>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9164549" y="2831230"/>
            <a:ext cx="668366"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4952144" y="2806518"/>
            <a:ext cx="986319"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1633945" y="3631652"/>
            <a:ext cx="807111" cy="876646"/>
          </a:xfrm>
          <a:prstGeom prst="rect">
            <a:avLst/>
          </a:prstGeom>
        </p:spPr>
      </p:pic>
      <p:pic>
        <p:nvPicPr>
          <p:cNvPr id="18" name="Picture 17">
            <a:extLst>
              <a:ext uri="{FF2B5EF4-FFF2-40B4-BE49-F238E27FC236}">
                <a16:creationId xmlns:a16="http://schemas.microsoft.com/office/drawing/2014/main" id="{9279FA08-E4B7-65AC-D235-59261545D922}"/>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1650989" y="4540641"/>
            <a:ext cx="1051113" cy="583142"/>
          </a:xfrm>
          <a:prstGeom prst="rect">
            <a:avLst/>
          </a:prstGeom>
        </p:spPr>
      </p:pic>
      <p:pic>
        <p:nvPicPr>
          <p:cNvPr id="21" name="Picture 20">
            <a:extLst>
              <a:ext uri="{FF2B5EF4-FFF2-40B4-BE49-F238E27FC236}">
                <a16:creationId xmlns:a16="http://schemas.microsoft.com/office/drawing/2014/main" id="{2BC3DD0E-D387-8771-8E75-D7737962CFD0}"/>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5440073" y="4526714"/>
            <a:ext cx="798403" cy="793251"/>
          </a:xfrm>
          <a:prstGeom prst="rect">
            <a:avLst/>
          </a:prstGeom>
        </p:spPr>
      </p:pic>
      <p:pic>
        <p:nvPicPr>
          <p:cNvPr id="23" name="Picture 22">
            <a:extLst>
              <a:ext uri="{FF2B5EF4-FFF2-40B4-BE49-F238E27FC236}">
                <a16:creationId xmlns:a16="http://schemas.microsoft.com/office/drawing/2014/main" id="{C8B1AA56-254F-441F-3BA9-E3355E7DC3E4}"/>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9554966" y="3905852"/>
            <a:ext cx="883578" cy="635325"/>
          </a:xfrm>
          <a:prstGeom prst="rect">
            <a:avLst/>
          </a:prstGeom>
        </p:spPr>
      </p:pic>
      <p:pic>
        <p:nvPicPr>
          <p:cNvPr id="29" name="Picture 28">
            <a:extLst>
              <a:ext uri="{FF2B5EF4-FFF2-40B4-BE49-F238E27FC236}">
                <a16:creationId xmlns:a16="http://schemas.microsoft.com/office/drawing/2014/main" id="{CD90CFF5-707F-5963-2A33-73477E0D7C5E}"/>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9133726" y="4598385"/>
            <a:ext cx="801383" cy="620104"/>
          </a:xfrm>
          <a:prstGeom prst="rect">
            <a:avLst/>
          </a:prstGeom>
        </p:spPr>
      </p:pic>
      <p:pic>
        <p:nvPicPr>
          <p:cNvPr id="30" name="Picture 29">
            <a:extLst>
              <a:ext uri="{FF2B5EF4-FFF2-40B4-BE49-F238E27FC236}">
                <a16:creationId xmlns:a16="http://schemas.microsoft.com/office/drawing/2014/main" id="{47B06B27-B49B-66F3-6718-3CBE53C99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1" y="113017"/>
            <a:ext cx="12176919" cy="6868272"/>
          </a:xfrm>
          <a:prstGeom prst="rect">
            <a:avLst/>
          </a:prstGeom>
        </p:spPr>
      </p:pic>
      <p:sp>
        <p:nvSpPr>
          <p:cNvPr id="33" name="Rectangle 32">
            <a:extLst>
              <a:ext uri="{FF2B5EF4-FFF2-40B4-BE49-F238E27FC236}">
                <a16:creationId xmlns:a16="http://schemas.microsoft.com/office/drawing/2014/main" id="{108D1E75-DF1A-2789-D10F-BE561F6D9A7D}"/>
              </a:ext>
            </a:extLst>
          </p:cNvPr>
          <p:cNvSpPr/>
          <p:nvPr/>
        </p:nvSpPr>
        <p:spPr>
          <a:xfrm>
            <a:off x="3714498" y="541373"/>
            <a:ext cx="122520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 </a:t>
            </a:r>
            <a:r>
              <a:rPr kumimoji="0" lang="en-US" altLang="zh-CN" sz="3600" b="1" i="0"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endParaRPr kumimoji="0" lang="en-US" sz="36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9"/>
                                        </p:tgtEl>
                                        <p:attrNameLst>
                                          <p:attrName>ppt_x</p:attrName>
                                        </p:attrNameLst>
                                      </p:cBhvr>
                                      <p:tavLst>
                                        <p:tav tm="0">
                                          <p:val>
                                            <p:strVal val="ppt_x"/>
                                          </p:val>
                                        </p:tav>
                                        <p:tav tm="100000">
                                          <p:val>
                                            <p:strVal val="ppt_x"/>
                                          </p:val>
                                        </p:tav>
                                      </p:tavLst>
                                    </p:anim>
                                    <p:anim calcmode="lin" valueType="num">
                                      <p:cBhvr additive="base">
                                        <p:cTn id="13" dur="500"/>
                                        <p:tgtEl>
                                          <p:spTgt spid="49"/>
                                        </p:tgtEl>
                                        <p:attrNameLst>
                                          <p:attrName>ppt_y</p:attrName>
                                        </p:attrNameLst>
                                      </p:cBhvr>
                                      <p:tavLst>
                                        <p:tav tm="0">
                                          <p:val>
                                            <p:strVal val="ppt_y"/>
                                          </p:val>
                                        </p:tav>
                                        <p:tav tm="100000">
                                          <p:val>
                                            <p:strVal val="1+ppt_h/2"/>
                                          </p:val>
                                        </p:tav>
                                      </p:tavLst>
                                    </p:anim>
                                    <p:set>
                                      <p:cBhvr>
                                        <p:cTn id="1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 restart="whenNotActive" fill="hold" evtFilter="cancelBubble" nodeType="interactiveSeq">
                <p:stCondLst>
                  <p:cond evt="onClick" delay="0">
                    <p:tgtEl>
                      <p:spTgt spid="50"/>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0"/>
                                        </p:tgtEl>
                                        <p:attrNameLst>
                                          <p:attrName>ppt_x</p:attrName>
                                        </p:attrNameLst>
                                      </p:cBhvr>
                                      <p:tavLst>
                                        <p:tav tm="0">
                                          <p:val>
                                            <p:strVal val="ppt_x"/>
                                          </p:val>
                                        </p:tav>
                                        <p:tav tm="100000">
                                          <p:val>
                                            <p:strVal val="ppt_x"/>
                                          </p:val>
                                        </p:tav>
                                      </p:tavLst>
                                    </p:anim>
                                    <p:anim calcmode="lin" valueType="num">
                                      <p:cBhvr additive="base">
                                        <p:cTn id="20" dur="500"/>
                                        <p:tgtEl>
                                          <p:spTgt spid="50"/>
                                        </p:tgtEl>
                                        <p:attrNameLst>
                                          <p:attrName>ppt_y</p:attrName>
                                        </p:attrNameLst>
                                      </p:cBhvr>
                                      <p:tavLst>
                                        <p:tav tm="0">
                                          <p:val>
                                            <p:strVal val="ppt_y"/>
                                          </p:val>
                                        </p:tav>
                                        <p:tav tm="100000">
                                          <p:val>
                                            <p:strVal val="1+ppt_h/2"/>
                                          </p:val>
                                        </p:tav>
                                      </p:tavLst>
                                    </p:anim>
                                    <p:set>
                                      <p:cBhvr>
                                        <p:cTn id="2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1"/>
                                        </p:tgtEl>
                                        <p:attrNameLst>
                                          <p:attrName>ppt_x</p:attrName>
                                        </p:attrNameLst>
                                      </p:cBhvr>
                                      <p:tavLst>
                                        <p:tav tm="0">
                                          <p:val>
                                            <p:strVal val="ppt_x"/>
                                          </p:val>
                                        </p:tav>
                                        <p:tav tm="100000">
                                          <p:val>
                                            <p:strVal val="ppt_x"/>
                                          </p:val>
                                        </p:tav>
                                      </p:tavLst>
                                    </p:anim>
                                    <p:anim calcmode="lin" valueType="num">
                                      <p:cBhvr additive="base">
                                        <p:cTn id="27" dur="500"/>
                                        <p:tgtEl>
                                          <p:spTgt spid="51"/>
                                        </p:tgtEl>
                                        <p:attrNameLst>
                                          <p:attrName>ppt_y</p:attrName>
                                        </p:attrNameLst>
                                      </p:cBhvr>
                                      <p:tavLst>
                                        <p:tav tm="0">
                                          <p:val>
                                            <p:strVal val="ppt_y"/>
                                          </p:val>
                                        </p:tav>
                                        <p:tav tm="100000">
                                          <p:val>
                                            <p:strVal val="1+ppt_h/2"/>
                                          </p:val>
                                        </p:tav>
                                      </p:tavLst>
                                    </p:anim>
                                    <p:set>
                                      <p:cBhvr>
                                        <p:cTn id="2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9" restart="whenNotActive" fill="hold" evtFilter="cancelBubble" nodeType="interactiveSeq">
                <p:stCondLst>
                  <p:cond evt="onClick" delay="0">
                    <p:tgtEl>
                      <p:spTgt spid="52"/>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2"/>
                                        </p:tgtEl>
                                        <p:attrNameLst>
                                          <p:attrName>ppt_x</p:attrName>
                                        </p:attrNameLst>
                                      </p:cBhvr>
                                      <p:tavLst>
                                        <p:tav tm="0">
                                          <p:val>
                                            <p:strVal val="ppt_x"/>
                                          </p:val>
                                        </p:tav>
                                        <p:tav tm="100000">
                                          <p:val>
                                            <p:strVal val="ppt_x"/>
                                          </p:val>
                                        </p:tav>
                                      </p:tavLst>
                                    </p:anim>
                                    <p:anim calcmode="lin" valueType="num">
                                      <p:cBhvr additive="base">
                                        <p:cTn id="34" dur="500"/>
                                        <p:tgtEl>
                                          <p:spTgt spid="52"/>
                                        </p:tgtEl>
                                        <p:attrNameLst>
                                          <p:attrName>ppt_y</p:attrName>
                                        </p:attrNameLst>
                                      </p:cBhvr>
                                      <p:tavLst>
                                        <p:tav tm="0">
                                          <p:val>
                                            <p:strVal val="ppt_y"/>
                                          </p:val>
                                        </p:tav>
                                        <p:tav tm="100000">
                                          <p:val>
                                            <p:strVal val="1+ppt_h/2"/>
                                          </p:val>
                                        </p:tav>
                                      </p:tavLst>
                                    </p:anim>
                                    <p:set>
                                      <p:cBhvr>
                                        <p:cTn id="3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3"/>
                                        </p:tgtEl>
                                        <p:attrNameLst>
                                          <p:attrName>ppt_x</p:attrName>
                                        </p:attrNameLst>
                                      </p:cBhvr>
                                      <p:tavLst>
                                        <p:tav tm="0">
                                          <p:val>
                                            <p:strVal val="ppt_x"/>
                                          </p:val>
                                        </p:tav>
                                        <p:tav tm="100000">
                                          <p:val>
                                            <p:strVal val="ppt_x"/>
                                          </p:val>
                                        </p:tav>
                                      </p:tavLst>
                                    </p:anim>
                                    <p:anim calcmode="lin" valueType="num">
                                      <p:cBhvr additive="base">
                                        <p:cTn id="41" dur="500"/>
                                        <p:tgtEl>
                                          <p:spTgt spid="53"/>
                                        </p:tgtEl>
                                        <p:attrNameLst>
                                          <p:attrName>ppt_y</p:attrName>
                                        </p:attrNameLst>
                                      </p:cBhvr>
                                      <p:tavLst>
                                        <p:tav tm="0">
                                          <p:val>
                                            <p:strVal val="ppt_y"/>
                                          </p:val>
                                        </p:tav>
                                        <p:tav tm="100000">
                                          <p:val>
                                            <p:strVal val="1+ppt_h/2"/>
                                          </p:val>
                                        </p:tav>
                                      </p:tavLst>
                                    </p:anim>
                                    <p:set>
                                      <p:cBhvr>
                                        <p:cTn id="4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4"/>
                                        </p:tgtEl>
                                        <p:attrNameLst>
                                          <p:attrName>ppt_x</p:attrName>
                                        </p:attrNameLst>
                                      </p:cBhvr>
                                      <p:tavLst>
                                        <p:tav tm="0">
                                          <p:val>
                                            <p:strVal val="ppt_x"/>
                                          </p:val>
                                        </p:tav>
                                        <p:tav tm="100000">
                                          <p:val>
                                            <p:strVal val="ppt_x"/>
                                          </p:val>
                                        </p:tav>
                                      </p:tavLst>
                                    </p:anim>
                                    <p:anim calcmode="lin" valueType="num">
                                      <p:cBhvr additive="base">
                                        <p:cTn id="48" dur="500"/>
                                        <p:tgtEl>
                                          <p:spTgt spid="54"/>
                                        </p:tgtEl>
                                        <p:attrNameLst>
                                          <p:attrName>ppt_y</p:attrName>
                                        </p:attrNameLst>
                                      </p:cBhvr>
                                      <p:tavLst>
                                        <p:tav tm="0">
                                          <p:val>
                                            <p:strVal val="ppt_y"/>
                                          </p:val>
                                        </p:tav>
                                        <p:tav tm="100000">
                                          <p:val>
                                            <p:strVal val="1+ppt_h/2"/>
                                          </p:val>
                                        </p:tav>
                                      </p:tavLst>
                                    </p:anim>
                                    <p:set>
                                      <p:cBhvr>
                                        <p:cTn id="4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5"/>
                                        </p:tgtEl>
                                        <p:attrNameLst>
                                          <p:attrName>ppt_x</p:attrName>
                                        </p:attrNameLst>
                                      </p:cBhvr>
                                      <p:tavLst>
                                        <p:tav tm="0">
                                          <p:val>
                                            <p:strVal val="ppt_x"/>
                                          </p:val>
                                        </p:tav>
                                        <p:tav tm="100000">
                                          <p:val>
                                            <p:strVal val="ppt_x"/>
                                          </p:val>
                                        </p:tav>
                                      </p:tavLst>
                                    </p:anim>
                                    <p:anim calcmode="lin" valueType="num">
                                      <p:cBhvr additive="base">
                                        <p:cTn id="55" dur="500"/>
                                        <p:tgtEl>
                                          <p:spTgt spid="55"/>
                                        </p:tgtEl>
                                        <p:attrNameLst>
                                          <p:attrName>ppt_y</p:attrName>
                                        </p:attrNameLst>
                                      </p:cBhvr>
                                      <p:tavLst>
                                        <p:tav tm="0">
                                          <p:val>
                                            <p:strVal val="ppt_y"/>
                                          </p:val>
                                        </p:tav>
                                        <p:tav tm="100000">
                                          <p:val>
                                            <p:strVal val="1+ppt_h/2"/>
                                          </p:val>
                                        </p:tav>
                                      </p:tavLst>
                                    </p:anim>
                                    <p:set>
                                      <p:cBhvr>
                                        <p:cTn id="5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6"/>
                                        </p:tgtEl>
                                        <p:attrNameLst>
                                          <p:attrName>ppt_x</p:attrName>
                                        </p:attrNameLst>
                                      </p:cBhvr>
                                      <p:tavLst>
                                        <p:tav tm="0">
                                          <p:val>
                                            <p:strVal val="ppt_x"/>
                                          </p:val>
                                        </p:tav>
                                        <p:tav tm="100000">
                                          <p:val>
                                            <p:strVal val="ppt_x"/>
                                          </p:val>
                                        </p:tav>
                                      </p:tavLst>
                                    </p:anim>
                                    <p:anim calcmode="lin" valueType="num">
                                      <p:cBhvr additive="base">
                                        <p:cTn id="62" dur="500"/>
                                        <p:tgtEl>
                                          <p:spTgt spid="56"/>
                                        </p:tgtEl>
                                        <p:attrNameLst>
                                          <p:attrName>ppt_y</p:attrName>
                                        </p:attrNameLst>
                                      </p:cBhvr>
                                      <p:tavLst>
                                        <p:tav tm="0">
                                          <p:val>
                                            <p:strVal val="ppt_y"/>
                                          </p:val>
                                        </p:tav>
                                        <p:tav tm="100000">
                                          <p:val>
                                            <p:strVal val="1+ppt_h/2"/>
                                          </p:val>
                                        </p:tav>
                                      </p:tavLst>
                                    </p:anim>
                                    <p:set>
                                      <p:cBhvr>
                                        <p:cTn id="6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8"/>
                                        </p:tgtEl>
                                        <p:attrNameLst>
                                          <p:attrName>ppt_x</p:attrName>
                                        </p:attrNameLst>
                                      </p:cBhvr>
                                      <p:tavLst>
                                        <p:tav tm="0">
                                          <p:val>
                                            <p:strVal val="ppt_x"/>
                                          </p:val>
                                        </p:tav>
                                        <p:tav tm="100000">
                                          <p:val>
                                            <p:strVal val="ppt_x"/>
                                          </p:val>
                                        </p:tav>
                                      </p:tavLst>
                                    </p:anim>
                                    <p:anim calcmode="lin" valueType="num">
                                      <p:cBhvr additive="base">
                                        <p:cTn id="69" dur="500"/>
                                        <p:tgtEl>
                                          <p:spTgt spid="18"/>
                                        </p:tgtEl>
                                        <p:attrNameLst>
                                          <p:attrName>ppt_y</p:attrName>
                                        </p:attrNameLst>
                                      </p:cBhvr>
                                      <p:tavLst>
                                        <p:tav tm="0">
                                          <p:val>
                                            <p:strVal val="ppt_y"/>
                                          </p:val>
                                        </p:tav>
                                        <p:tav tm="100000">
                                          <p:val>
                                            <p:strVal val="1+ppt_h/2"/>
                                          </p:val>
                                        </p:tav>
                                      </p:tavLst>
                                    </p:anim>
                                    <p:set>
                                      <p:cBhvr>
                                        <p:cTn id="7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21"/>
                                        </p:tgtEl>
                                        <p:attrNameLst>
                                          <p:attrName>ppt_x</p:attrName>
                                        </p:attrNameLst>
                                      </p:cBhvr>
                                      <p:tavLst>
                                        <p:tav tm="0">
                                          <p:val>
                                            <p:strVal val="ppt_x"/>
                                          </p:val>
                                        </p:tav>
                                        <p:tav tm="100000">
                                          <p:val>
                                            <p:strVal val="ppt_x"/>
                                          </p:val>
                                        </p:tav>
                                      </p:tavLst>
                                    </p:anim>
                                    <p:anim calcmode="lin" valueType="num">
                                      <p:cBhvr additive="base">
                                        <p:cTn id="76" dur="500"/>
                                        <p:tgtEl>
                                          <p:spTgt spid="21"/>
                                        </p:tgtEl>
                                        <p:attrNameLst>
                                          <p:attrName>ppt_y</p:attrName>
                                        </p:attrNameLst>
                                      </p:cBhvr>
                                      <p:tavLst>
                                        <p:tav tm="0">
                                          <p:val>
                                            <p:strVal val="ppt_y"/>
                                          </p:val>
                                        </p:tav>
                                        <p:tav tm="100000">
                                          <p:val>
                                            <p:strVal val="1+ppt_h/2"/>
                                          </p:val>
                                        </p:tav>
                                      </p:tavLst>
                                    </p:anim>
                                    <p:set>
                                      <p:cBhvr>
                                        <p:cTn id="7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p:stCondLst>
                        <p:cond delay="0"/>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3"/>
                                        </p:tgtEl>
                                        <p:attrNameLst>
                                          <p:attrName>ppt_x</p:attrName>
                                        </p:attrNameLst>
                                      </p:cBhvr>
                                      <p:tavLst>
                                        <p:tav tm="0">
                                          <p:val>
                                            <p:strVal val="ppt_x"/>
                                          </p:val>
                                        </p:tav>
                                        <p:tav tm="100000">
                                          <p:val>
                                            <p:strVal val="ppt_x"/>
                                          </p:val>
                                        </p:tav>
                                      </p:tavLst>
                                    </p:anim>
                                    <p:anim calcmode="lin" valueType="num">
                                      <p:cBhvr additive="base">
                                        <p:cTn id="83" dur="500"/>
                                        <p:tgtEl>
                                          <p:spTgt spid="23"/>
                                        </p:tgtEl>
                                        <p:attrNameLst>
                                          <p:attrName>ppt_y</p:attrName>
                                        </p:attrNameLst>
                                      </p:cBhvr>
                                      <p:tavLst>
                                        <p:tav tm="0">
                                          <p:val>
                                            <p:strVal val="ppt_y"/>
                                          </p:val>
                                        </p:tav>
                                        <p:tav tm="100000">
                                          <p:val>
                                            <p:strVal val="1+ppt_h/2"/>
                                          </p:val>
                                        </p:tav>
                                      </p:tavLst>
                                    </p:anim>
                                    <p:set>
                                      <p:cBhvr>
                                        <p:cTn id="8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29"/>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29"/>
                                        </p:tgtEl>
                                        <p:attrNameLst>
                                          <p:attrName>ppt_x</p:attrName>
                                        </p:attrNameLst>
                                      </p:cBhvr>
                                      <p:tavLst>
                                        <p:tav tm="0">
                                          <p:val>
                                            <p:strVal val="ppt_x"/>
                                          </p:val>
                                        </p:tav>
                                        <p:tav tm="100000">
                                          <p:val>
                                            <p:strVal val="ppt_x"/>
                                          </p:val>
                                        </p:tav>
                                      </p:tavLst>
                                    </p:anim>
                                    <p:anim calcmode="lin" valueType="num">
                                      <p:cBhvr additive="base">
                                        <p:cTn id="90" dur="500"/>
                                        <p:tgtEl>
                                          <p:spTgt spid="29"/>
                                        </p:tgtEl>
                                        <p:attrNameLst>
                                          <p:attrName>ppt_y</p:attrName>
                                        </p:attrNameLst>
                                      </p:cBhvr>
                                      <p:tavLst>
                                        <p:tav tm="0">
                                          <p:val>
                                            <p:strVal val="ppt_y"/>
                                          </p:val>
                                        </p:tav>
                                        <p:tav tm="100000">
                                          <p:val>
                                            <p:strVal val="1+ppt_h/2"/>
                                          </p:val>
                                        </p:tav>
                                      </p:tavLst>
                                    </p:anim>
                                    <p:set>
                                      <p:cBhvr>
                                        <p:cTn id="9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253869"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2</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D47FA3AB-DB5F-9A19-BF30-98FD17065EC8}"/>
              </a:ext>
            </a:extLst>
          </p:cNvPr>
          <p:cNvSpPr/>
          <p:nvPr/>
        </p:nvSpPr>
        <p:spPr>
          <a:xfrm>
            <a:off x="3509016" y="572196"/>
            <a:ext cx="1641796"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a:t>
            </a:r>
            <a:r>
              <a:rPr lang="en-US" sz="3600" b="1"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8DE0323-2363-0970-F844-A90D2B2BF380}"/>
              </a:ext>
            </a:extLst>
          </p:cNvPr>
          <p:cNvSpPr txBox="1"/>
          <p:nvPr/>
        </p:nvSpPr>
        <p:spPr>
          <a:xfrm>
            <a:off x="667820" y="2363055"/>
            <a:ext cx="4099389" cy="553998"/>
          </a:xfrm>
          <a:prstGeom prst="rect">
            <a:avLst/>
          </a:prstGeom>
          <a:noFill/>
        </p:spPr>
        <p:txBody>
          <a:bodyPr wrap="square" rtlCol="0">
            <a:spAutoFit/>
          </a:bodyPr>
          <a:lstStyle/>
          <a:p>
            <a:r>
              <a:rPr lang="en-US" sz="3000" b="1" i="0" dirty="0">
                <a:solidFill>
                  <a:srgbClr val="000000"/>
                </a:solidFill>
                <a:effectLst/>
                <a:latin typeface="Cambria" panose="02040503050406030204" pitchFamily="18" charset="0"/>
                <a:ea typeface="Cambria" panose="02040503050406030204" pitchFamily="18" charset="0"/>
              </a:rPr>
              <a:t> 1 358 </a:t>
            </a:r>
            <a:r>
              <a:rPr lang="en-US" sz="3000" b="1" i="0" dirty="0" err="1">
                <a:solidFill>
                  <a:srgbClr val="000000"/>
                </a:solidFill>
                <a:effectLst/>
                <a:latin typeface="Cambria" panose="02040503050406030204" pitchFamily="18" charset="0"/>
                <a:ea typeface="Cambria" panose="02040503050406030204" pitchFamily="18" charset="0"/>
              </a:rPr>
              <a:t>tấn</a:t>
            </a:r>
            <a:r>
              <a:rPr lang="en-US" sz="3000" b="1" i="0" dirty="0">
                <a:solidFill>
                  <a:srgbClr val="000000"/>
                </a:solidFill>
                <a:effectLst/>
                <a:latin typeface="Cambria" panose="02040503050406030204" pitchFamily="18" charset="0"/>
                <a:ea typeface="Cambria" panose="02040503050406030204" pitchFamily="18" charset="0"/>
              </a:rPr>
              <a:t> + 416 </a:t>
            </a:r>
            <a:r>
              <a:rPr lang="en-US" sz="3000" b="1" i="0" dirty="0" err="1">
                <a:solidFill>
                  <a:srgbClr val="000000"/>
                </a:solidFill>
                <a:effectLst/>
                <a:latin typeface="Cambria" panose="02040503050406030204" pitchFamily="18" charset="0"/>
                <a:ea typeface="Cambria" panose="02040503050406030204" pitchFamily="18" charset="0"/>
              </a:rPr>
              <a:t>tấn</a:t>
            </a:r>
            <a:endParaRPr lang="en-US" sz="30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0125701-6292-7724-BEC4-B4EB1547C649}"/>
              </a:ext>
            </a:extLst>
          </p:cNvPr>
          <p:cNvSpPr txBox="1"/>
          <p:nvPr/>
        </p:nvSpPr>
        <p:spPr>
          <a:xfrm>
            <a:off x="7243281" y="2424700"/>
            <a:ext cx="4099389" cy="553998"/>
          </a:xfrm>
          <a:prstGeom prst="rect">
            <a:avLst/>
          </a:prstGeom>
          <a:noFill/>
        </p:spPr>
        <p:txBody>
          <a:bodyPr wrap="square" rtlCol="0">
            <a:spAutoFit/>
          </a:bodyPr>
          <a:lstStyle/>
          <a:p>
            <a:r>
              <a:rPr lang="en-US" sz="3000" b="1" i="0" dirty="0">
                <a:solidFill>
                  <a:srgbClr val="000000"/>
                </a:solidFill>
                <a:effectLst/>
                <a:latin typeface="Cambria" panose="02040503050406030204" pitchFamily="18" charset="0"/>
                <a:ea typeface="Cambria" panose="02040503050406030204" pitchFamily="18" charset="0"/>
              </a:rPr>
              <a:t>    416 </a:t>
            </a:r>
            <a:r>
              <a:rPr lang="en-US" sz="3000" b="1" i="0" dirty="0" err="1">
                <a:solidFill>
                  <a:srgbClr val="000000"/>
                </a:solidFill>
                <a:effectLst/>
                <a:latin typeface="Cambria" panose="02040503050406030204" pitchFamily="18" charset="0"/>
                <a:ea typeface="Cambria" panose="02040503050406030204" pitchFamily="18" charset="0"/>
              </a:rPr>
              <a:t>tạ</a:t>
            </a:r>
            <a:r>
              <a:rPr lang="en-US" sz="3000" b="1" i="0" dirty="0">
                <a:solidFill>
                  <a:srgbClr val="000000"/>
                </a:solidFill>
                <a:effectLst/>
                <a:latin typeface="Cambria" panose="02040503050406030204" pitchFamily="18" charset="0"/>
                <a:ea typeface="Cambria" panose="02040503050406030204" pitchFamily="18" charset="0"/>
              </a:rPr>
              <a:t> x 4</a:t>
            </a:r>
            <a:endParaRPr lang="en-US" sz="30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59FCAEA-9F93-0913-6E4B-42FEF0735657}"/>
              </a:ext>
            </a:extLst>
          </p:cNvPr>
          <p:cNvSpPr txBox="1"/>
          <p:nvPr/>
        </p:nvSpPr>
        <p:spPr>
          <a:xfrm>
            <a:off x="791110" y="3441842"/>
            <a:ext cx="4808306" cy="553998"/>
          </a:xfrm>
          <a:prstGeom prst="rect">
            <a:avLst/>
          </a:prstGeom>
          <a:noFill/>
        </p:spPr>
        <p:txBody>
          <a:bodyPr wrap="square" rtlCol="0">
            <a:spAutoFit/>
          </a:bodyPr>
          <a:lstStyle/>
          <a:p>
            <a:r>
              <a:rPr lang="fi-FI" sz="3000" b="1" i="0" dirty="0">
                <a:solidFill>
                  <a:srgbClr val="000000"/>
                </a:solidFill>
                <a:effectLst/>
                <a:latin typeface="Cambria" panose="02040503050406030204" pitchFamily="18" charset="0"/>
                <a:ea typeface="Cambria" panose="02040503050406030204" pitchFamily="18" charset="0"/>
              </a:rPr>
              <a:t>7 850 yến – 1 940 yến</a:t>
            </a:r>
            <a:endParaRPr lang="en-US" sz="30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96EAA0-B39F-8A9C-1B98-DC0427194710}"/>
              </a:ext>
            </a:extLst>
          </p:cNvPr>
          <p:cNvSpPr txBox="1"/>
          <p:nvPr/>
        </p:nvSpPr>
        <p:spPr>
          <a:xfrm>
            <a:off x="7332324" y="3452115"/>
            <a:ext cx="3897331" cy="553998"/>
          </a:xfrm>
          <a:prstGeom prst="rect">
            <a:avLst/>
          </a:prstGeom>
          <a:noFill/>
        </p:spPr>
        <p:txBody>
          <a:bodyPr wrap="square" rtlCol="0">
            <a:spAutoFit/>
          </a:bodyPr>
          <a:lstStyle/>
          <a:p>
            <a:r>
              <a:rPr lang="fi-FI" sz="3000" b="1" i="0" dirty="0">
                <a:solidFill>
                  <a:srgbClr val="000000"/>
                </a:solidFill>
                <a:effectLst/>
                <a:latin typeface="Cambria" panose="02040503050406030204" pitchFamily="18" charset="0"/>
                <a:ea typeface="Cambria" panose="02040503050406030204" pitchFamily="18" charset="0"/>
              </a:rPr>
              <a:t>    8 472 tấn : 6 </a:t>
            </a:r>
            <a:endParaRPr lang="en-US" sz="3000" b="1"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25873E9F-5DA7-2942-959A-ED89E3A5FF1D}"/>
              </a:ext>
            </a:extLst>
          </p:cNvPr>
          <p:cNvSpPr/>
          <p:nvPr/>
        </p:nvSpPr>
        <p:spPr>
          <a:xfrm>
            <a:off x="4310401" y="2400996"/>
            <a:ext cx="2156360" cy="55399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1 774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tấn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CE92E87D-05D1-364A-BF23-6B7154D3722F}"/>
              </a:ext>
            </a:extLst>
          </p:cNvPr>
          <p:cNvSpPr/>
          <p:nvPr/>
        </p:nvSpPr>
        <p:spPr>
          <a:xfrm>
            <a:off x="4659722" y="3500331"/>
            <a:ext cx="2206373"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5 910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yến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B3047300-B7B7-4293-14A6-2E8F3529C736}"/>
              </a:ext>
            </a:extLst>
          </p:cNvPr>
          <p:cNvSpPr/>
          <p:nvPr/>
        </p:nvSpPr>
        <p:spPr>
          <a:xfrm>
            <a:off x="9365286" y="2431818"/>
            <a:ext cx="1923925"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1 664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tạ</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0ACA13F8-4253-A764-625D-E16CCA7AB5B7}"/>
              </a:ext>
            </a:extLst>
          </p:cNvPr>
          <p:cNvSpPr/>
          <p:nvPr/>
        </p:nvSpPr>
        <p:spPr>
          <a:xfrm>
            <a:off x="9868719" y="3438685"/>
            <a:ext cx="2156360" cy="553998"/>
          </a:xfrm>
          <a:prstGeom prst="rect">
            <a:avLst/>
          </a:prstGeom>
        </p:spPr>
        <p:txBody>
          <a:bodyPr wrap="none">
            <a:spAutoFit/>
          </a:bodyPr>
          <a:lstStyle/>
          <a:p>
            <a:pPr lvl="0" defTabSz="457200">
              <a:defRPr/>
            </a:pPr>
            <a:r>
              <a:rPr lang="en-US" sz="3000" b="1" dirty="0">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1 412 </a:t>
            </a:r>
            <a:r>
              <a:rPr lang="en-US" sz="3000" b="1" dirty="0" err="1">
                <a:solidFill>
                  <a:srgbClr val="FF0000"/>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tấn</a:t>
            </a:r>
            <a:endParaRPr kumimoji="0" lang="en-US" sz="3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down)">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Facebook ạ,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C9ACFEA-3904-E239-323A-823EF852C56B}"/>
              </a:ext>
            </a:extLst>
          </p:cNvPr>
          <p:cNvPicPr>
            <a:picLocks noChangeAspect="1"/>
          </p:cNvPicPr>
          <p:nvPr/>
        </p:nvPicPr>
        <p:blipFill>
          <a:blip r:embed="rId10"/>
          <a:stretch>
            <a:fillRect/>
          </a:stretch>
        </p:blipFill>
        <p:spPr>
          <a:xfrm>
            <a:off x="1846440" y="2804844"/>
            <a:ext cx="8426261" cy="1997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677656"/>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Mối quan hệ giữa các đơn vị yến, tạ, tấn và với đơn vị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Biết chuyển đổi và tính toán với các đơn vị đo khối lượng đã học (trong những trường hợp đơn giản)</a:t>
            </a:r>
            <a:endParaRPr lang="en-US"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endParaRP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541</Words>
  <Application>Microsoft Office PowerPoint</Application>
  <PresentationFormat>Widescreen</PresentationFormat>
  <Paragraphs>155</Paragraphs>
  <Slides>27</Slides>
  <Notes>15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等线</vt:lpstr>
      <vt:lpstr>华康方圆体W7</vt:lpstr>
      <vt:lpstr>字体视界-狮子座体</vt:lpstr>
      <vt:lpstr>Arial</vt:lpstr>
      <vt:lpstr>Calibri</vt:lpstr>
      <vt:lpstr>Cambria</vt:lpstr>
      <vt:lpstr>Tahoma</vt:lpstr>
      <vt:lpstr>Times New Roman</vt:lpstr>
      <vt:lpstr>UTM Aristote</vt:lpstr>
      <vt:lpstr>UTM Loko</vt:lpstr>
      <vt:lpstr>www.99ppt.com</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62</cp:revision>
  <dcterms:created xsi:type="dcterms:W3CDTF">2023-08-10T04:53:54Z</dcterms:created>
  <dcterms:modified xsi:type="dcterms:W3CDTF">2023-09-21T23:04:08Z</dcterms:modified>
</cp:coreProperties>
</file>