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p:cViewPr varScale="1">
        <p:scale>
          <a:sx n="66" d="100"/>
          <a:sy n="66" d="100"/>
        </p:scale>
        <p:origin x="30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21/10/2024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name="Equation" r:id="rId3" imgW="279360" imgH="444240" progId="Equation.DSMT4">
                  <p:embed/>
                </p:oleObj>
              </mc:Choice>
              <mc:Fallback>
                <p:oleObj name="Equation" r:id="rId3"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name="Equation" r:id="rId5" imgW="2260440" imgH="507960" progId="Equation.DSMT4">
                  <p:embed/>
                </p:oleObj>
              </mc:Choice>
              <mc:Fallback>
                <p:oleObj name="Equation" r:id="rId5"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1838</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Delius</vt:lpstr>
      <vt:lpstr>Arial</vt:lpstr>
      <vt:lpstr>Calibri</vt:lpstr>
      <vt:lpstr>Cambria Math</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Kim Tuyến</cp:lastModifiedBy>
  <cp:revision>69</cp:revision>
  <dcterms:created xsi:type="dcterms:W3CDTF">2022-02-25T15:36:39Z</dcterms:created>
  <dcterms:modified xsi:type="dcterms:W3CDTF">2024-10-21T12:42:05Z</dcterms:modified>
</cp:coreProperties>
</file>