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6" r:id="rId4"/>
    <p:sldMasterId id="2147483708" r:id="rId5"/>
    <p:sldMasterId id="2147483720" r:id="rId6"/>
  </p:sldMasterIdLst>
  <p:sldIdLst>
    <p:sldId id="465" r:id="rId7"/>
    <p:sldId id="442" r:id="rId8"/>
    <p:sldId id="431" r:id="rId9"/>
    <p:sldId id="432" r:id="rId10"/>
    <p:sldId id="445" r:id="rId11"/>
    <p:sldId id="443" r:id="rId12"/>
    <p:sldId id="447" r:id="rId13"/>
    <p:sldId id="433" r:id="rId14"/>
    <p:sldId id="448" r:id="rId15"/>
    <p:sldId id="458" r:id="rId16"/>
    <p:sldId id="450" r:id="rId17"/>
    <p:sldId id="451" r:id="rId18"/>
    <p:sldId id="452" r:id="rId19"/>
    <p:sldId id="453" r:id="rId20"/>
    <p:sldId id="454" r:id="rId21"/>
    <p:sldId id="455" r:id="rId22"/>
    <p:sldId id="456" r:id="rId23"/>
    <p:sldId id="457" r:id="rId24"/>
    <p:sldId id="444" r:id="rId25"/>
    <p:sldId id="423" r:id="rId26"/>
    <p:sldId id="460" r:id="rId27"/>
    <p:sldId id="424" r:id="rId28"/>
    <p:sldId id="436" r:id="rId29"/>
    <p:sldId id="435" r:id="rId30"/>
    <p:sldId id="257" r:id="rId31"/>
    <p:sldId id="258" r:id="rId32"/>
    <p:sldId id="259" r:id="rId33"/>
    <p:sldId id="260" r:id="rId34"/>
    <p:sldId id="261" r:id="rId35"/>
    <p:sldId id="262" r:id="rId36"/>
    <p:sldId id="263" r:id="rId37"/>
    <p:sldId id="265" r:id="rId38"/>
    <p:sldId id="266" r:id="rId39"/>
    <p:sldId id="267" r:id="rId40"/>
    <p:sldId id="268" r:id="rId41"/>
    <p:sldId id="269" r:id="rId42"/>
    <p:sldId id="270" r:id="rId43"/>
    <p:sldId id="271" r:id="rId44"/>
    <p:sldId id="272" r:id="rId45"/>
    <p:sldId id="273" r:id="rId46"/>
    <p:sldId id="274" r:id="rId47"/>
    <p:sldId id="275" r:id="rId48"/>
    <p:sldId id="276" r:id="rId49"/>
    <p:sldId id="277" r:id="rId50"/>
    <p:sldId id="278" r:id="rId51"/>
    <p:sldId id="279" r:id="rId52"/>
    <p:sldId id="280" r:id="rId53"/>
    <p:sldId id="281" r:id="rId54"/>
    <p:sldId id="282" r:id="rId55"/>
    <p:sldId id="283" r:id="rId56"/>
    <p:sldId id="284" r:id="rId57"/>
    <p:sldId id="285" r:id="rId58"/>
    <p:sldId id="286" r:id="rId59"/>
    <p:sldId id="287" r:id="rId60"/>
    <p:sldId id="288" r:id="rId61"/>
    <p:sldId id="289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B2E2-6C02-4FA7-AE41-DAFF49832B1E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60FD-A1A4-4312-ACCD-054A45C31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6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B2E2-6C02-4FA7-AE41-DAFF49832B1E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60FD-A1A4-4312-ACCD-054A45C31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6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B2E2-6C02-4FA7-AE41-DAFF49832B1E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60FD-A1A4-4312-ACCD-054A45C31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04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TitleHD.png">
            <a:extLst>
              <a:ext uri="{FF2B5EF4-FFF2-40B4-BE49-F238E27FC236}">
                <a16:creationId xmlns:a16="http://schemas.microsoft.com/office/drawing/2014/main" xmlns="" id="{FA2A4216-C0AB-46ED-9D67-EA6E93A69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6" y="1964267"/>
            <a:ext cx="7197727" cy="2421464"/>
          </a:xfrm>
        </p:spPr>
        <p:txBody>
          <a:bodyPr anchor="b"/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6" y="4385744"/>
            <a:ext cx="7197727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74DC4FF-E6D4-465E-A91B-B94900153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32863" y="5870575"/>
            <a:ext cx="1600200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17C826F-53C4-4FB7-913E-B80D710D6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400" y="5870575"/>
            <a:ext cx="4894263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9B5E2A7-CA43-41A2-BB58-C8F7660EE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9263" y="5870575"/>
            <a:ext cx="550862" cy="377825"/>
          </a:xfrm>
        </p:spPr>
        <p:txBody>
          <a:bodyPr/>
          <a:lstStyle>
            <a:lvl1pPr>
              <a:defRPr/>
            </a:lvl1pPr>
          </a:lstStyle>
          <a:p>
            <a:fld id="{35730B01-B5BF-4B85-97CC-DD80156044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472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hecke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xmlns="" id="{0754E9ED-BC9D-4D7A-B1BF-061463FB2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0161F96-5B94-4F31-AA71-46DD8977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FDB3C9D-09C7-4661-84E7-BD6D94254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FD5183B-E890-4A6B-8C4C-C23990AA9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28806-A05E-4222-8DFC-774380982D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221302"/>
      </p:ext>
    </p:extLst>
  </p:cSld>
  <p:clrMapOvr>
    <a:masterClrMapping/>
  </p:clrMapOvr>
  <p:transition spd="med">
    <p:checke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xmlns="" id="{C76D1908-9E88-4516-A465-50142B868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42E6F845-7CCD-478B-BF4A-29E002B55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30A35ED-C70E-443E-8BD1-031F945CD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6C98CCE-EBD2-481E-8469-4F17A8392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3C952-0698-4F90-A47B-90C400E655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446600"/>
      </p:ext>
    </p:extLst>
  </p:cSld>
  <p:clrMapOvr>
    <a:masterClrMapping/>
  </p:clrMapOvr>
  <p:transition spd="med">
    <p:checke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xmlns="" id="{1BEBCD80-2D61-4B2B-A031-E6847635C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9" y="2142067"/>
            <a:ext cx="4995335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72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61DCC93E-4203-4949-A168-DEA6F483B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FDC7C777-94CD-4BCE-8E89-DD387E105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B2787922-1010-4A82-A68F-EFA78702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995ED-D18A-41A2-87FC-96AC861A68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034065"/>
      </p:ext>
    </p:extLst>
  </p:cSld>
  <p:clrMapOvr>
    <a:masterClrMapping/>
  </p:clrMapOvr>
  <p:transition spd="med">
    <p:checke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6" y="2218267"/>
            <a:ext cx="4709055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4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90" y="2870201"/>
            <a:ext cx="4995335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FE8283BB-E50A-4502-8A7B-045E1C9DF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B0EF499F-4E7E-4365-AD72-DEDB336C8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2D91412A-ADD1-4195-8D3C-1659E0AF5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EFA8C-3A0F-4DD4-AF3B-1C9EF86508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072218"/>
      </p:ext>
    </p:extLst>
  </p:cSld>
  <p:clrMapOvr>
    <a:masterClrMapping/>
  </p:clrMapOvr>
  <p:transition spd="med">
    <p:checke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elestia-R1---OverlayContentHD.png">
            <a:extLst>
              <a:ext uri="{FF2B5EF4-FFF2-40B4-BE49-F238E27FC236}">
                <a16:creationId xmlns:a16="http://schemas.microsoft.com/office/drawing/2014/main" xmlns="" id="{3AB0621F-BFA0-4C27-8A39-2BDBD3B37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xmlns="" id="{65043F41-0AF1-44B7-ADC5-3AD7D5ED8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xmlns="" id="{9CC2A0D6-908C-4AEC-BE8A-A4A2B99C1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xmlns="" id="{A17A6584-35A9-4E6A-B26E-A3B64B68F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50801-EF26-49B6-8C21-FE9F82647B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892624"/>
      </p:ext>
    </p:extLst>
  </p:cSld>
  <p:clrMapOvr>
    <a:masterClrMapping/>
  </p:clrMapOvr>
  <p:transition spd="med">
    <p:checke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elestia-R1---OverlayContentHD.png">
            <a:extLst>
              <a:ext uri="{FF2B5EF4-FFF2-40B4-BE49-F238E27FC236}">
                <a16:creationId xmlns:a16="http://schemas.microsoft.com/office/drawing/2014/main" xmlns="" id="{6EFAEA7A-E2E4-4789-8CCC-15AE8545F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xmlns="" id="{D5D41FF6-6409-476C-A4DD-04175D314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xmlns="" id="{45350EFF-551C-4E0A-8F00-427166168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7CB7E1E3-493D-4BAA-8D25-9A8AECCB7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5E345-E4ED-4CF5-8EEF-7C5DBA34E3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75300"/>
      </p:ext>
    </p:extLst>
  </p:cSld>
  <p:clrMapOvr>
    <a:masterClrMapping/>
  </p:clrMapOvr>
  <p:transition spd="med">
    <p:checke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xmlns="" id="{E4EF34C4-5174-4986-9A6E-5CBA1647E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7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F1B029E6-32D8-4E42-BBC6-E1F17D3DC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D0CD4538-7C98-4868-AC5C-4C1534EE4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C353DD36-782D-4D3F-8959-F025F7CA6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165CD-5A51-4094-B409-C448FC3933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772465"/>
      </p:ext>
    </p:extLst>
  </p:cSld>
  <p:clrMapOvr>
    <a:masterClrMapping/>
  </p:clrMapOvr>
  <p:transition spd="med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B2E2-6C02-4FA7-AE41-DAFF49832B1E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60FD-A1A4-4312-ACCD-054A45C31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477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xmlns="" id="{C67FA32C-E80D-49BE-81C1-D79C48065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61" y="914400"/>
            <a:ext cx="3280975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E09EF63C-D2EA-42C5-9930-AD42F69D4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0417DC15-D8B9-4B85-9A1E-FD7FC8691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5AED449D-824B-4C82-8055-45F47215D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BDDFF-9E74-4684-8EAB-CF486C0260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67770"/>
      </p:ext>
    </p:extLst>
  </p:cSld>
  <p:clrMapOvr>
    <a:masterClrMapping/>
  </p:clrMapOvr>
  <p:transition spd="med">
    <p:checke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xmlns="" id="{9E744BC5-8516-4119-BD2A-9457C4462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732865"/>
            <a:ext cx="10131427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1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12B655FA-10EE-44B4-A3F8-335439465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57D4B5F2-2303-49D5-87CB-5BA169642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5E4F4DF1-29F4-4D3C-99A1-39434000A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F06F3-EF51-4B8B-AB00-749F131F4B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9778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xmlns="" id="{93D74E59-CFBD-42C7-9796-3459BBEB5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13"/>
            <a:ext cx="10131427" cy="3124199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4343400"/>
            <a:ext cx="10131428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F359B9B-7C7A-4817-A31C-18E853784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6FB1E3AC-7433-4A77-95F4-30E248724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859082D-68F8-42DE-9C42-7923FFA0D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48A84-A673-442C-ACFA-CED491A07A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648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xmlns="" id="{9452C248-DD16-4E81-8556-82CEAC459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7AE0EC9-75CD-4DF1-9141-72660A504B1B}"/>
              </a:ext>
            </a:extLst>
          </p:cNvPr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C223793-90E1-439C-860C-FCF2B0F84690}"/>
              </a:ext>
            </a:extLst>
          </p:cNvPr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75" y="609609"/>
            <a:ext cx="9550399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73" y="4343400"/>
            <a:ext cx="10152367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3999AD04-433F-4D07-8649-C9F55736CE0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050D39D9-6321-49D7-ADF3-EF94CD10F22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41CBFCF0-4089-4394-B18E-AE5E68BF5B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0D7CAB6-837A-4CEC-AA49-69B335AEDC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737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xmlns="" id="{451C071F-012C-4585-99CF-4F964B963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3308581"/>
            <a:ext cx="10131425" cy="1468800"/>
          </a:xfrm>
        </p:spPr>
        <p:txBody>
          <a:bodyPr anchor="b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7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86AD487-0F7F-43E1-8E48-5BFA6C084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B23ACEC-84B5-417C-9375-6F92181EE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876601C-29AF-4EF7-8D7B-500570D13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231426-ACD4-4528-A3B9-C93E8ECB59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8663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xmlns="" id="{94B9BAD1-CC60-42EF-AF09-90CDC5539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95FAE66-3811-4326-9104-0A64456214EC}"/>
              </a:ext>
            </a:extLst>
          </p:cNvPr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9C48D86-E802-43F6-86CA-DF64D73643CE}"/>
              </a:ext>
            </a:extLst>
          </p:cNvPr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75" y="609609"/>
            <a:ext cx="9550399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3" y="3886200"/>
            <a:ext cx="10135436" cy="8890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2B83C7A2-FAB4-41EE-A907-4EB2E1D9170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E8875751-9EDD-4C63-90CC-137E5DA30A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CC5E54BB-044A-448A-A264-269AA799A60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7E6A4F3-29B8-4E07-B99A-240ECE2011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25027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xmlns="" id="{BE4D7582-663B-4F77-AAFB-AAB476006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9"/>
            <a:ext cx="10131427" cy="2743199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3" y="3505200"/>
            <a:ext cx="10131428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CCFBDCE1-4748-405F-ADEE-BB8D10EB9E4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05C4199A-26AE-423C-B874-8C0C6847EAA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3E462306-FEF4-42C7-89DA-4CD310D8464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BC8DCFB-A595-4F44-835D-22EEE60E23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12640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xmlns="" id="{D601C7DE-49CB-47D2-BBD4-D3DE57D96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9" y="609612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98A924B7-CCC0-4CDB-8D68-4CD1E2056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DA8511C-E04E-4950-A155-2A212D49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245F283-104B-49DD-B0D2-248918861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53199A-A4C5-43A3-BAB0-BE033FD202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290214"/>
      </p:ext>
    </p:extLst>
  </p:cSld>
  <p:clrMapOvr>
    <a:masterClrMapping/>
  </p:clrMapOvr>
  <p:transition spd="med">
    <p:checke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xmlns="" id="{C147DC01-1AAF-473B-B0CE-D32E67AF8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611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3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6470D766-8B07-4BDB-8065-462843F67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91D69EEB-C316-485E-9FE0-31A73A140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5B561C6-0CC1-43ED-BD8B-070DDACF7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0AF7F-BCB5-42E3-ABDF-5479EFC02E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4767771"/>
      </p:ext>
    </p:extLst>
  </p:cSld>
  <p:clrMapOvr>
    <a:masterClrMapping/>
  </p:clrMapOvr>
  <p:transition spd="med">
    <p:checke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TitleHD.png">
            <a:extLst>
              <a:ext uri="{FF2B5EF4-FFF2-40B4-BE49-F238E27FC236}">
                <a16:creationId xmlns:a16="http://schemas.microsoft.com/office/drawing/2014/main" xmlns="" id="{2C2CAA7E-FF33-4B3F-A836-9F2E866F4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6" y="1964267"/>
            <a:ext cx="7197727" cy="2421464"/>
          </a:xfrm>
        </p:spPr>
        <p:txBody>
          <a:bodyPr anchor="b"/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6" y="4385744"/>
            <a:ext cx="7197727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A25C504-E558-4C91-ABEF-72744EA25B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32863" y="5870575"/>
            <a:ext cx="1600200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88414F1-1EC3-453C-AEA1-985E7FA1E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400" y="5870575"/>
            <a:ext cx="4894263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E469537-9AC3-49F4-B2AC-359AFE739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9263" y="5870575"/>
            <a:ext cx="550862" cy="377825"/>
          </a:xfrm>
        </p:spPr>
        <p:txBody>
          <a:bodyPr/>
          <a:lstStyle>
            <a:lvl1pPr>
              <a:defRPr/>
            </a:lvl1pPr>
          </a:lstStyle>
          <a:p>
            <a:fld id="{416A3A48-F47C-4744-9387-454711F99C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869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B2E2-6C02-4FA7-AE41-DAFF49832B1E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60FD-A1A4-4312-ACCD-054A45C31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702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xmlns="" id="{9778B9F9-A8DC-4FB7-BD59-BD9BCF493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54D621D3-CB6B-47A8-8CE5-C8D73C9A0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1F465E3-E087-4397-B18A-EA0026C89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85216FD-3F48-4581-9D72-1C1020A84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5649D-4C0B-41D7-8D0F-B0B2F241F7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982546"/>
      </p:ext>
    </p:extLst>
  </p:cSld>
  <p:clrMapOvr>
    <a:masterClrMapping/>
  </p:clrMapOvr>
  <p:transition spd="med">
    <p:checke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xmlns="" id="{234A5D74-7C15-4A9B-8F8E-E0330CCBA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57A639D9-3E8F-4362-9290-D014797DF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06C2079-9A34-447C-8C9C-78A897B2A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70D30F4-749A-492A-9E92-093E47E62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6B0E1-A06E-4CB3-9513-DFB405A5B2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3712918"/>
      </p:ext>
    </p:extLst>
  </p:cSld>
  <p:clrMapOvr>
    <a:masterClrMapping/>
  </p:clrMapOvr>
  <p:transition spd="med">
    <p:checke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xmlns="" id="{76D3AD01-5927-4629-80BB-15E6A0F06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9" y="2142067"/>
            <a:ext cx="4995335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72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CA2E177A-D315-4948-90AF-C6529982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49590F4F-FF60-43F0-BCB8-D96AB1BA1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FF910861-4DB7-44DC-96CB-D18055FB2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045D0-0963-4A98-B575-C5CB7DF400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239625"/>
      </p:ext>
    </p:extLst>
  </p:cSld>
  <p:clrMapOvr>
    <a:masterClrMapping/>
  </p:clrMapOvr>
  <p:transition spd="med">
    <p:checke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6" y="2218267"/>
            <a:ext cx="4709055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4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90" y="2870201"/>
            <a:ext cx="4995335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98A8C56A-CE44-4AD8-9671-4C16C99E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2FE94AEA-2519-4EDA-81D0-682313962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2D77698E-AFBC-46DE-8311-04CB25A1F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197DF-99FF-4C3B-B324-41661684B2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701861"/>
      </p:ext>
    </p:extLst>
  </p:cSld>
  <p:clrMapOvr>
    <a:masterClrMapping/>
  </p:clrMapOvr>
  <p:transition spd="med">
    <p:checke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elestia-R1---OverlayContentHD.png">
            <a:extLst>
              <a:ext uri="{FF2B5EF4-FFF2-40B4-BE49-F238E27FC236}">
                <a16:creationId xmlns:a16="http://schemas.microsoft.com/office/drawing/2014/main" xmlns="" id="{627E2C04-9AD7-4D2A-88C2-8D2596023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xmlns="" id="{2A26C2EB-53B1-4895-BA7F-EA5E68538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xmlns="" id="{0425259F-53D1-4DE3-81EF-1F6AD2604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xmlns="" id="{16842659-7D1C-436B-9C53-BF4EBEAE4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81B86-9342-458C-841E-7099E65E4F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675724"/>
      </p:ext>
    </p:extLst>
  </p:cSld>
  <p:clrMapOvr>
    <a:masterClrMapping/>
  </p:clrMapOvr>
  <p:transition spd="med">
    <p:checke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elestia-R1---OverlayContentHD.png">
            <a:extLst>
              <a:ext uri="{FF2B5EF4-FFF2-40B4-BE49-F238E27FC236}">
                <a16:creationId xmlns:a16="http://schemas.microsoft.com/office/drawing/2014/main" xmlns="" id="{9214D9BD-5204-495C-B4C5-8CBE2370A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xmlns="" id="{3450F471-5EDA-40BA-9A4E-5CCE48C27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xmlns="" id="{749126DB-879B-4560-BCC8-A281615B8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85FF5A3C-157D-40FB-8382-FB24B02D0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82A6E-3585-45A4-B89F-835CC593F8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3202539"/>
      </p:ext>
    </p:extLst>
  </p:cSld>
  <p:clrMapOvr>
    <a:masterClrMapping/>
  </p:clrMapOvr>
  <p:transition spd="med">
    <p:checke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xmlns="" id="{C5E2CF04-2C32-4700-9221-098685130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7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808B4DC4-08EB-4E3D-8419-F224E9590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CDDE1166-BD69-4EFB-8307-0BD8EE2B3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0380F2D4-CA9B-413A-8446-781EC6FAE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9C8CC-9B51-4739-A86D-971D0E0308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1584740"/>
      </p:ext>
    </p:extLst>
  </p:cSld>
  <p:clrMapOvr>
    <a:masterClrMapping/>
  </p:clrMapOvr>
  <p:transition spd="med">
    <p:checke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xmlns="" id="{547BAF15-2207-4C89-B10C-786BAF9FF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61" y="914400"/>
            <a:ext cx="3280975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8FDA6FAE-CACC-4EAA-8EAA-5C8859C3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EDBC2B80-34DC-4F5A-85CB-00950C19A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26BD978A-8EC9-4139-AD06-98B431E8B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7DC78-BBAF-40FC-9DD6-CC4E6CEC5C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470177"/>
      </p:ext>
    </p:extLst>
  </p:cSld>
  <p:clrMapOvr>
    <a:masterClrMapping/>
  </p:clrMapOvr>
  <p:transition spd="med">
    <p:checke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xmlns="" id="{020F843E-D549-4D3E-A9D4-F5489A84D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732865"/>
            <a:ext cx="10131427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1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A1B85DC7-390E-40D2-B59E-D831F970D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2B681A82-A7DC-4CC5-8B93-5381B369A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AC8A9A05-5EB5-49A2-A8F0-D08EF1A08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126AF-7BBD-41A6-9064-17B5566A15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7926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xmlns="" id="{3DA5E062-9E30-4B94-96CB-9E5B92B0B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13"/>
            <a:ext cx="10131427" cy="3124199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4343400"/>
            <a:ext cx="10131428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E201FC9-C8A1-4BDE-8E33-4B21ECCA3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0962788-BD29-4556-A236-DD7F3205A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010D9EB5-45BC-44A7-A4F7-E3C568447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C033F-0A90-44F4-A89F-CD06059C3C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3134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B2E2-6C02-4FA7-AE41-DAFF49832B1E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60FD-A1A4-4312-ACCD-054A45C31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353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xmlns="" id="{E7AFFE73-A218-47D3-88BC-8DDB64643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E6D692-631A-4077-8F0A-139F61D60A37}"/>
              </a:ext>
            </a:extLst>
          </p:cNvPr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1934AF-5533-432C-87AB-7EA2ADEC03EA}"/>
              </a:ext>
            </a:extLst>
          </p:cNvPr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75" y="609609"/>
            <a:ext cx="9550399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73" y="4343400"/>
            <a:ext cx="10152367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AF3E9DD4-8F67-43EC-AE46-FA138615A97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8BBF862D-5DB3-4AC9-B3EA-1DCCAF1D49A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1A730C37-447C-4506-84A8-B2875E68A06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315FF66-19C8-4DE5-8403-946EBF01F9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9073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xmlns="" id="{0E80E5BB-15A3-47D2-BEC2-AF67ED649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3308581"/>
            <a:ext cx="10131425" cy="1468800"/>
          </a:xfrm>
        </p:spPr>
        <p:txBody>
          <a:bodyPr anchor="b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7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B55DC05-B45F-434C-B629-6B7137CA6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5CF5471B-187F-4D44-A7A1-96CCE272C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7140A292-A79B-4939-8CBD-1BD4BE54E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296CD-8C58-4D7F-A53C-4778637054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630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xmlns="" id="{3D4917A4-3C82-4073-B448-1A13FBEF3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0A12BDD-A0D0-4F52-BBFD-F776C0798724}"/>
              </a:ext>
            </a:extLst>
          </p:cNvPr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6FB6078-8773-4DB1-9BA9-93C0916BEC66}"/>
              </a:ext>
            </a:extLst>
          </p:cNvPr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75" y="609609"/>
            <a:ext cx="9550399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3" y="3886200"/>
            <a:ext cx="10135436" cy="8890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18D55C0E-CB40-418A-AF51-4F30EF805EC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941FC89F-B298-4DDB-BFB2-CE5830ABDDE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D5735C01-72B7-4649-ACE7-A01670CD58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067FED3-E41C-4DDA-A9A5-5940F45DF3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8505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xmlns="" id="{91B62617-7553-46E9-9A84-44EE0ACB5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9"/>
            <a:ext cx="10131427" cy="2743199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3" y="3505200"/>
            <a:ext cx="10131428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0CD6E6D2-44A7-49A9-9662-A161FBDA7F7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F60B5EF0-7A0A-4588-B0D2-6C7D59F775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E8C2473B-C682-4C90-84A5-926662CF109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503D85F-726F-489A-B072-1744853273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17140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xmlns="" id="{73928222-9442-44F4-A6C8-56B3BCF49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9" y="609612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4A55C5B-E003-4466-97A6-EF98C2BD2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3BD1437-9AFD-48B2-A022-1031BEF43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D4FDEA8-120C-4C5F-BA29-965301DD7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9070E-3D91-426A-847C-5631D236E3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267724"/>
      </p:ext>
    </p:extLst>
  </p:cSld>
  <p:clrMapOvr>
    <a:masterClrMapping/>
  </p:clrMapOvr>
  <p:transition spd="med">
    <p:checke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xmlns="" id="{8BE42E94-D809-4B2A-96F2-9A0790826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611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3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4FD7154C-0C34-4FF7-B35E-7BE0233F3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6BE0133-CC25-4AFA-BE3F-F4B1CFA55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45F734B-6758-428F-B0C1-240DC64BC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33058-028C-49EA-89EE-20D8ED2012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291373"/>
      </p:ext>
    </p:extLst>
  </p:cSld>
  <p:clrMapOvr>
    <a:masterClrMapping/>
  </p:clrMapOvr>
  <p:transition spd="med">
    <p:checke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4D3B45-CEA1-4078-A4DD-97439892C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89D0CD6-C012-4F06-A4D5-19A939766E71}" type="datetimeFigureOut">
              <a:rPr lang="en-US"/>
              <a:pPr>
                <a:defRPr/>
              </a:pPr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A6FB76-0954-4B1F-BD3E-3E30AA9B4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19A0EA-A099-45AA-8523-FDB04B9F8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F60C4A6-0CFE-430C-BAF5-73FAE02F78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6428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FD6DEA-4CED-4E67-BE03-67B891BA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4491937-F47B-40A1-B862-4D8867E90F84}" type="datetimeFigureOut">
              <a:rPr lang="en-US"/>
              <a:pPr>
                <a:defRPr/>
              </a:pPr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6C59CF-E9BF-4354-A700-16C2FAB3B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A8E4D1-17FE-410C-AF68-F42AFDA7A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AAE66C7-3E3E-4CCB-88E3-482D5002A6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4182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64B777-A6AB-4942-AB8E-B0F0A2D53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1C70F2D-00D4-4411-B518-48A6AD54C249}" type="datetimeFigureOut">
              <a:rPr lang="en-US"/>
              <a:pPr>
                <a:defRPr/>
              </a:pPr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7C1CD3-0E41-4CD6-97D2-2795C4288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C6B70F-F089-4C37-8E1E-6C4899ECE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FC5FF1D-6047-410E-B240-F97A0888F2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86926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FC82034-FF7F-4247-8DC7-F5C3F13BB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0279325-3DC1-44B8-8ADE-01F911D0ECD6}" type="datetimeFigureOut">
              <a:rPr lang="en-US"/>
              <a:pPr>
                <a:defRPr/>
              </a:pPr>
              <a:t>4/4/2023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57E45660-EA1D-4D3E-8D88-6AB506EF1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D443685-3842-417E-B2A6-3F6C25981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4D65C01-3AD0-41E4-8F8C-EAEBCCDB5A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1457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B2E2-6C02-4FA7-AE41-DAFF49832B1E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60FD-A1A4-4312-ACCD-054A45C31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741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813C680B-6FBB-466C-BB3B-EC7FC076A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E04EC83-78B6-48BF-91AD-D0D0ABBC45B9}" type="datetimeFigureOut">
              <a:rPr lang="en-US"/>
              <a:pPr>
                <a:defRPr/>
              </a:pPr>
              <a:t>4/4/2023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ABC18A0C-A5B9-4FA0-9B3A-895E4EB2D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BC95ADB4-2451-457A-A50D-63CB4BEDA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C7CDF5F-E1A1-47A4-B44B-5184AE36AD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94813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D45E6B58-FA2E-4BE7-9544-5BBB9E7AA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3786CCD-9E53-4679-8CB7-3DA2372FC91B}" type="datetimeFigureOut">
              <a:rPr lang="en-US"/>
              <a:pPr>
                <a:defRPr/>
              </a:pPr>
              <a:t>4/4/2023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7FF50A58-0009-47EE-9767-20D9CDE09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8A7B5FAD-05E8-4706-BB60-97BD6AA8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B7F15B5-B78F-4849-9394-8C17A9D8A3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5581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C1A73C47-C8E5-4D64-BCB2-3A9C5CA66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7699114-AE19-40B8-8544-3641E5D2DB22}" type="datetimeFigureOut">
              <a:rPr lang="en-US"/>
              <a:pPr>
                <a:defRPr/>
              </a:pPr>
              <a:t>4/4/2023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7223F50C-C449-456B-AE9E-FE0754B5A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292B2B56-C6B8-44D7-981B-2DEB91C7D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6E764F8-14B6-443C-94C0-768275521A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41561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085621D-7A52-4E56-B232-D59AC6F93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EF2A619-42D6-431C-B0AF-E9984E8033FC}" type="datetimeFigureOut">
              <a:rPr lang="en-US"/>
              <a:pPr>
                <a:defRPr/>
              </a:pPr>
              <a:t>4/4/2023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2D5DCFD-90C8-4009-9AF3-1D2FD1176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74CC2022-B159-4C1C-9B35-BD2615A9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2ABDDA7-771D-448C-9BAC-803CE74B13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53874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C7019DB-E396-482B-987D-1811A0798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48D8899-A45A-4611-9252-DBDFABDAB670}" type="datetimeFigureOut">
              <a:rPr lang="en-US"/>
              <a:pPr>
                <a:defRPr/>
              </a:pPr>
              <a:t>4/4/2023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1288B9EA-0378-4F5D-AC37-35783D4A6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8026C9E-3C57-43C8-A0E3-5E77089E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1185F46-327B-49E0-8BBF-B44C3EB7C7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59531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BAF1BD-FBF6-4CAB-9962-DA271AB47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3A343E3-B97E-42F4-A136-EC150B06950B}" type="datetimeFigureOut">
              <a:rPr lang="en-US"/>
              <a:pPr>
                <a:defRPr/>
              </a:pPr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0686BB-57E7-4C8D-90E9-38D34F08E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CAFA74-26AB-472E-967B-1DCA1939C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79A558E-6A70-4014-80E1-4D887ACEFA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79693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612DC1-4CAB-416B-9AF6-FA479CF05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7D2193A-E39F-406A-AC8D-812F11CECEA0}" type="datetimeFigureOut">
              <a:rPr lang="en-US"/>
              <a:pPr>
                <a:defRPr/>
              </a:pPr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AC3A6B-CE11-4CDE-9987-DC0E908E5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12732A-95C7-4ACB-9C33-60CFEB3BC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4E335F7-8484-47B9-9263-15A8653C29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1863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25EB78-0F2D-4A44-B056-D45366AE5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6E87675-EA6A-400E-AFE7-2BA3A3E17A86}" type="datetimeFigureOut">
              <a:rPr lang="en-US"/>
              <a:pPr>
                <a:defRPr/>
              </a:pPr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E634B7-26E0-4AD8-A4F7-6B4C2CFE7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00438B-CA90-4F5B-AB3C-A1044F5F7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0B33AC7-1AD2-4F67-8AB9-E60C85733E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3717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0E8415-2480-4D11-AE68-A0FECF726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3D87E22-A634-4C9A-93FF-570D6FDF4BD1}" type="datetimeFigureOut">
              <a:rPr lang="en-US"/>
              <a:pPr>
                <a:defRPr/>
              </a:pPr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3759FA-3B11-465E-8DC4-C081CFC50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CCD4BD-DA86-4B56-9719-C59BF6884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708CD4B-298F-427A-BA8F-CBCD71E074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8753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04B696-D45A-44CC-BC3B-7DAD425FC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8ABFB4B-2FF4-47A2-A66D-C5057555C568}" type="datetimeFigureOut">
              <a:rPr lang="en-US"/>
              <a:pPr>
                <a:defRPr/>
              </a:pPr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82DD47-EBE1-4485-B0E8-617B26793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ADA649-2211-4CE7-919E-A903A5911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58151D0-52F2-4DB8-A621-D25CE2A78B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746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B2E2-6C02-4FA7-AE41-DAFF49832B1E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60FD-A1A4-4312-ACCD-054A45C31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8678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C3FA816D-889A-4B61-A5C1-98EFA99FB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CD43299-D8C0-435B-88CD-15E4267DE8ED}" type="datetimeFigureOut">
              <a:rPr lang="en-US"/>
              <a:pPr>
                <a:defRPr/>
              </a:pPr>
              <a:t>4/4/2023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3806AB2-5468-4EA6-BF7C-9A8D741CE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8388604-9D40-404D-BEF5-F5ACBDCE4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3C9ABF8-E0BB-4A66-BAF7-EA6FC0B04E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3330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BC2DCBD3-8280-40F1-8CEB-839191071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4DD476A-8E23-4439-B14B-E4A226AB5442}" type="datetimeFigureOut">
              <a:rPr lang="en-US"/>
              <a:pPr>
                <a:defRPr/>
              </a:pPr>
              <a:t>4/4/2023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C7B23E2C-D268-4DC4-AD23-D42D8BFA9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4B4C7CA1-B4A4-4985-950A-A351F4B7D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0E99723-95E4-4BF4-8333-78E785D057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4773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3A374131-E7EA-4B5F-8705-E451FF085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FE3D437-3BC4-4F41-996A-6E383E6C9720}" type="datetimeFigureOut">
              <a:rPr lang="en-US"/>
              <a:pPr>
                <a:defRPr/>
              </a:pPr>
              <a:t>4/4/2023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EC43EEAD-8B4A-4D06-9923-782EB13DB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214B7B51-965F-4907-86B8-0C45FD8A1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1ECB85C-F120-4039-9CBC-3AD6198335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3023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9D29DE76-83FA-47CD-A50E-68A75F9E9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E146798-A166-4DF7-8FA9-D6A7C5149C55}" type="datetimeFigureOut">
              <a:rPr lang="en-US"/>
              <a:pPr>
                <a:defRPr/>
              </a:pPr>
              <a:t>4/4/2023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82A4CC5D-70C4-4D40-B16F-DB0C7B4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B8AA3011-9F29-4349-AE7B-C5E3B410D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3F85C7A-98F3-4E5A-B36B-8C1E97E4A3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1047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47E47479-CC69-45ED-8873-40229400F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BBB6757-92A8-461B-8ADA-B9B4D73436C4}" type="datetimeFigureOut">
              <a:rPr lang="en-US"/>
              <a:pPr>
                <a:defRPr/>
              </a:pPr>
              <a:t>4/4/2023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E105B02-B68D-4961-B625-E24CB8C1C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4468514-30FF-4A85-AAD9-21FECAADE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72873E4-2F77-4343-BDA7-36F3B2ACAD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27739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93F916C-8BAC-4BE9-B4D0-C5CB5A79E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203C927-C347-47AE-8BE5-E4AAD3E9A318}" type="datetimeFigureOut">
              <a:rPr lang="en-US"/>
              <a:pPr>
                <a:defRPr/>
              </a:pPr>
              <a:t>4/4/2023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B4F80FCE-E504-4D7D-AD13-560D26926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16F48EC9-648E-45B0-BFF8-5F6065C92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F2A7939-6149-44CB-A689-1E9CDE02FF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7585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09BF8A-63DC-4E63-A61C-266FBD01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10A39BF-85F3-45BA-B08E-17279A4BE1ED}" type="datetimeFigureOut">
              <a:rPr lang="en-US"/>
              <a:pPr>
                <a:defRPr/>
              </a:pPr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23B22F-CA8A-4096-B72E-663FE1FEE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AFF955-433B-4F9D-9916-80FC0658D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A99B46A-48D6-45A9-A877-8041230199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75713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C8258D-0058-45F3-94BB-C54AF556E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76DF825-FF44-4677-A6CF-3E5FDAB70F59}" type="datetimeFigureOut">
              <a:rPr lang="en-US"/>
              <a:pPr>
                <a:defRPr/>
              </a:pPr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C9155E-A05E-4FD7-85DC-C3C531FDB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55FAEE-FFE0-4094-8A32-F51446656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729FCC7-4FE2-4001-9E8A-928DDE00C8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486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TitleHD.png">
            <a:extLst>
              <a:ext uri="{FF2B5EF4-FFF2-40B4-BE49-F238E27FC236}">
                <a16:creationId xmlns:a16="http://schemas.microsoft.com/office/drawing/2014/main" xmlns="" id="{1010C1F2-9189-42C0-A7F5-3541AD029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6" y="1964267"/>
            <a:ext cx="7197727" cy="2421464"/>
          </a:xfrm>
        </p:spPr>
        <p:txBody>
          <a:bodyPr anchor="b"/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6" y="4385744"/>
            <a:ext cx="7197727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92C57E0-9BED-4872-A925-A8EA60E8DF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32863" y="5870575"/>
            <a:ext cx="1600200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6CF252E-94DF-485F-AEFB-8244B1C6C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2400" y="5870575"/>
            <a:ext cx="4894263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2AE10E1-A50E-4A3B-83EC-ACF127E3C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9263" y="5870575"/>
            <a:ext cx="550862" cy="377825"/>
          </a:xfrm>
        </p:spPr>
        <p:txBody>
          <a:bodyPr/>
          <a:lstStyle>
            <a:lvl1pPr>
              <a:defRPr/>
            </a:lvl1pPr>
          </a:lstStyle>
          <a:p>
            <a:fld id="{8F3BBCF9-CA4C-4DE5-A048-E72974E200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451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hecker dir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xmlns="" id="{98414EC8-71F6-45D1-B7EB-58BD0D75E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1458899-02A9-41BF-8279-C519A4EBC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59566BAA-4424-4629-94F3-1016721EB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BCADC0A-D3D8-4DE1-948B-41925F746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D2DC3-9ED3-4F97-8A6A-E0A7AEF452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012751"/>
      </p:ext>
    </p:extLst>
  </p:cSld>
  <p:clrMapOvr>
    <a:masterClrMapping/>
  </p:clrMapOvr>
  <p:transition spd="med"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B2E2-6C02-4FA7-AE41-DAFF49832B1E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60FD-A1A4-4312-ACCD-054A45C31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763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xmlns="" id="{C9A7958B-5F3F-42FA-AF7D-88C7619EB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8E15466-0B1D-4311-8975-8CA625F21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5903A83A-CFE3-422C-B832-69F4A09FB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C26B24FC-E6C4-48C1-AB6B-016ABECC1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8A6AE-FEF9-4C83-86D1-8B4D9773F7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614898"/>
      </p:ext>
    </p:extLst>
  </p:cSld>
  <p:clrMapOvr>
    <a:masterClrMapping/>
  </p:clrMapOvr>
  <p:transition spd="med">
    <p:checker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xmlns="" id="{B977877A-E8DF-4A44-A3AB-76686F861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9" y="2142067"/>
            <a:ext cx="4995335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72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68FDD5DC-193E-40B3-8713-2AB0D7387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23D7A7E1-6B44-462D-9C87-8DC541D9E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C63E98E9-6D4D-4B3B-8EAA-6B1219572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7B341-4E09-4B0D-BF5B-BB785AFC2F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06748"/>
      </p:ext>
    </p:extLst>
  </p:cSld>
  <p:clrMapOvr>
    <a:masterClrMapping/>
  </p:clrMapOvr>
  <p:transition spd="med">
    <p:checker dir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6" y="2218267"/>
            <a:ext cx="4709055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4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90" y="2870201"/>
            <a:ext cx="4995335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6F22E0CA-718D-415D-A7AD-D674DF45A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9624536C-E64B-467B-A95D-FFD4E9DEC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C2E323AD-02B7-4E0C-99A9-C9E061B7C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A02EE-C9D6-423C-B3CA-147ECF41F0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079714"/>
      </p:ext>
    </p:extLst>
  </p:cSld>
  <p:clrMapOvr>
    <a:masterClrMapping/>
  </p:clrMapOvr>
  <p:transition spd="med">
    <p:checker dir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elestia-R1---OverlayContentHD.png">
            <a:extLst>
              <a:ext uri="{FF2B5EF4-FFF2-40B4-BE49-F238E27FC236}">
                <a16:creationId xmlns:a16="http://schemas.microsoft.com/office/drawing/2014/main" xmlns="" id="{B971C597-A202-4966-BE71-8C4D063E5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xmlns="" id="{5D9AEBD1-BB1A-4D7A-B4BC-FCD09B2B0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xmlns="" id="{4BF4C1EE-6A17-41F4-9CA3-062A21FFB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xmlns="" id="{93333BC7-C7F2-43F4-9D75-72587578C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742BA-8648-4C9B-8280-50682565A2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193446"/>
      </p:ext>
    </p:extLst>
  </p:cSld>
  <p:clrMapOvr>
    <a:masterClrMapping/>
  </p:clrMapOvr>
  <p:transition spd="med">
    <p:checker dir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elestia-R1---OverlayContentHD.png">
            <a:extLst>
              <a:ext uri="{FF2B5EF4-FFF2-40B4-BE49-F238E27FC236}">
                <a16:creationId xmlns:a16="http://schemas.microsoft.com/office/drawing/2014/main" xmlns="" id="{56F2497E-2F04-420F-B4E5-D200182F0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xmlns="" id="{DEBD8954-1F6D-4CA0-9016-072B30FC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xmlns="" id="{5F34DF17-0A18-43EF-A7C2-FDA26988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xmlns="" id="{46F9A3A5-C3D6-4C3C-98C5-E385C1CEC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D5F49-1ED7-4BBB-AE9C-85FB2F3E4C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677505"/>
      </p:ext>
    </p:extLst>
  </p:cSld>
  <p:clrMapOvr>
    <a:masterClrMapping/>
  </p:clrMapOvr>
  <p:transition spd="med">
    <p:checker dir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xmlns="" id="{078C9387-AB88-4DCE-AAAE-7F1EFCC27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7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CD2F5FA7-C5EA-4466-8B4D-191A4665C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8C8B6BEF-9839-40FB-9013-E528CAA3D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4335CD9B-F82C-46E9-BC61-22D212128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EE08A-8378-4442-AAAF-BEE1658C37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0470698"/>
      </p:ext>
    </p:extLst>
  </p:cSld>
  <p:clrMapOvr>
    <a:masterClrMapping/>
  </p:clrMapOvr>
  <p:transition spd="med">
    <p:checker dir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xmlns="" id="{E9B9C786-52D1-4C1D-8696-E36E8B589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61" y="914400"/>
            <a:ext cx="3280975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DB542575-AFB8-4800-B500-00C34B824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2B3EE837-AE01-4EE8-8A1D-7CAB1C566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54A9D9A3-1AF4-493D-B0A8-61FCEF911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30099-6C99-46FE-B1A9-D3C2BD87C9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1001480"/>
      </p:ext>
    </p:extLst>
  </p:cSld>
  <p:clrMapOvr>
    <a:masterClrMapping/>
  </p:clrMapOvr>
  <p:transition spd="med">
    <p:checker dir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xmlns="" id="{27F4489E-B6BA-40F8-B526-7408EE9FB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732865"/>
            <a:ext cx="10131427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1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B30DC4D3-6A86-4E85-AC87-C304E837B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AB6EC1F3-460D-416A-970F-72630A938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BD034014-0480-4863-BFF4-269ECCF44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DFAFA-F4DD-4A1B-8447-F83B661BB2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1493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xmlns="" id="{1FE13FA3-9C7B-4768-8568-BE90EED07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13"/>
            <a:ext cx="10131427" cy="3124199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4343400"/>
            <a:ext cx="10131428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716C56C7-6CEF-4181-AB71-59B3BBB82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F04E546-0C9E-4743-9092-F9DB8809F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B286DFD4-3C6E-4145-B8EB-048250E02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FE09B-4BA4-45CB-B46E-926C2193EF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6614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xmlns="" id="{EE9A499E-9BEA-4900-905A-A9E05DB63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9A2F735-B90E-4B6D-A98D-882D8278F33F}"/>
              </a:ext>
            </a:extLst>
          </p:cNvPr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C606289-206E-4B29-A885-2C6BFF5FB90E}"/>
              </a:ext>
            </a:extLst>
          </p:cNvPr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75" y="609609"/>
            <a:ext cx="9550399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73" y="4343400"/>
            <a:ext cx="10152367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C373AF53-DD6B-4734-B8F6-76B849778FC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3C2012DB-9A5E-48E6-AEAB-912E109983A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E4E8D0FE-B151-47DF-BCCE-E3CE433A9A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B0171F2-7E95-4BA4-8C75-F3820BBE23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276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B2E2-6C02-4FA7-AE41-DAFF49832B1E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60FD-A1A4-4312-ACCD-054A45C31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414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xmlns="" id="{DE0F8E54-74C1-4656-8562-75C4475A4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0" y="3308581"/>
            <a:ext cx="10131425" cy="1468800"/>
          </a:xfrm>
        </p:spPr>
        <p:txBody>
          <a:bodyPr anchor="b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7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624ACEA6-7B69-4B9C-A12E-A1369227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406D1F31-5EFF-4F31-8AEC-6BB19B2C3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17FE41E-BCA9-48EC-B11D-AE85FE6D8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7ACD9-C93A-400F-A583-A3E624FF4B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6285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xmlns="" id="{63E99A4B-B4C2-4E0D-AC8F-E9C98DD70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62F4DD9-C32C-4947-8112-C8C48CB8FD00}"/>
              </a:ext>
            </a:extLst>
          </p:cNvPr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83A747C-CD9D-4026-B060-8A545BD94A30}"/>
              </a:ext>
            </a:extLst>
          </p:cNvPr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75" y="609609"/>
            <a:ext cx="9550399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3" y="3886200"/>
            <a:ext cx="10135436" cy="8890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EC24CAD4-9AAA-40CE-88D7-2CDF5E31AC5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3103AD63-587C-40C8-A83B-CB0DDBDDC4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D8675DA7-AFE1-45C9-9807-6089DABDD5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C5FD249-CBFE-4937-9583-82D1C46356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6705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elestia-R1---OverlayContentHD.png">
            <a:extLst>
              <a:ext uri="{FF2B5EF4-FFF2-40B4-BE49-F238E27FC236}">
                <a16:creationId xmlns:a16="http://schemas.microsoft.com/office/drawing/2014/main" xmlns="" id="{382B8D03-A3FE-4394-850D-B2D267C2A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9"/>
            <a:ext cx="10131427" cy="2743199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3" y="3505200"/>
            <a:ext cx="10131428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0ADC4A29-AA04-4B09-9137-4244F96B6CA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903FDA8C-6485-480F-AEFD-9EAE7F593EA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DD8781EA-9375-4AC3-BB66-2030846166E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21B6D9E-1F5B-45CE-810A-9C666706DB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45458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xmlns="" id="{1D7988B6-A64B-4DF0-954F-3AFB10603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9" y="609612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F342558-C986-4F64-8D08-DF3FE9B3C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6587880-6DDF-4E5F-9E55-4B2690D68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6EF5B9F-2EA2-4FB1-98AB-F54223A01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69A95-65AC-45B7-9B49-4FF3C326C1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3951554"/>
      </p:ext>
    </p:extLst>
  </p:cSld>
  <p:clrMapOvr>
    <a:masterClrMapping/>
  </p:clrMapOvr>
  <p:transition spd="med">
    <p:checker dir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>
            <a:extLst>
              <a:ext uri="{FF2B5EF4-FFF2-40B4-BE49-F238E27FC236}">
                <a16:creationId xmlns:a16="http://schemas.microsoft.com/office/drawing/2014/main" xmlns="" id="{0F4D8D30-D3CB-401C-86AA-E389AA72D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611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3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CB4F8E1-CC83-4821-AE42-341CA41FA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6C72A773-DB91-41DC-9591-A09E59685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14A5CBE-018E-4C68-8463-35005CF77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19435-2637-47E3-95ED-151231EF1C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290464"/>
      </p:ext>
    </p:extLst>
  </p:cSld>
  <p:clrMapOvr>
    <a:masterClrMapping/>
  </p:clrMapOvr>
  <p:transition spd="med"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B2E2-6C02-4FA7-AE41-DAFF49832B1E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960FD-A1A4-4312-ACCD-054A45C31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43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BB2E2-6C02-4FA7-AE41-DAFF49832B1E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960FD-A1A4-4312-ACCD-054A45C31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2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78C0C53-E4F3-4799-BA26-5274DAD8B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14557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A6D65847-F74E-458C-A60E-063BD7797F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2141538"/>
            <a:ext cx="10131425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5398F0-2DCA-414E-8F64-63F72BE411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89963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EF6CF6-868A-4C38-A161-7E13B56BCC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96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CE5AFA-0592-4D0D-84EE-D60F3B48B0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66363" y="5870575"/>
            <a:ext cx="550862" cy="3778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anose="020F0502020204030204" pitchFamily="34" charset="0"/>
              </a:defRPr>
            </a:lvl1pPr>
          </a:lstStyle>
          <a:p>
            <a:fld id="{E4D61DDF-267F-4685-A84E-94469B6C78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7204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med">
    <p:checker dir="vert"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013D180-DAC7-4CF6-8E68-71C08F42E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14557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xmlns="" id="{AF4C760E-3ADE-4493-B23F-0158BF2AF9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2141538"/>
            <a:ext cx="10131425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2EE38E-82B0-4CA8-8EB2-A8E813E165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89963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prstClr val="white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D0CB0D-35AA-4986-A72E-4BD53B53A8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96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prstClr val="white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1FA20D-B351-4B81-A359-9F0B08C398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66363" y="5870575"/>
            <a:ext cx="550862" cy="3778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0285F0CD-483A-4016-9671-40B90A9D3E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1807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 spd="med">
    <p:checker dir="vert"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xmlns="" id="{13E7B7D5-571B-47A4-A6CF-97282F9F650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xmlns="" id="{B43AB46D-FCE2-48C1-B36E-C5F6F7F077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D8B79C-7E54-46E0-BD5F-CD8BF704A4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FFCCA3-78BE-485A-83FB-5A39C86C8EDC}" type="datetimeFigureOut">
              <a:rPr lang="en-US"/>
              <a:pPr>
                <a:defRPr/>
              </a:pPr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717AD2-DC9E-4797-9EC7-94ED12DC7A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77D2FD-93A3-469F-A0AE-818A40B3D3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AE31C80-6CCE-48A7-A52D-851C4B6A16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20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xmlns="" id="{8A77E5A7-9A6A-45E2-8328-5980D6386EC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xmlns="" id="{CB100FCE-B06A-4526-9B76-248ECFE3B3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409DCD-E98C-4ED2-AAD7-B18E824B1E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FEF6E5-134A-4953-BC7B-7BF67B05718F}" type="datetimeFigureOut">
              <a:rPr lang="en-US"/>
              <a:pPr>
                <a:defRPr/>
              </a:pPr>
              <a:t>4/4/2023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EE8965-6402-4032-B124-9AC051D0E3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400E8E-C4AB-4A48-A3A7-9725FAA63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DD6E906-BB28-47B1-8596-52E616E1C4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34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1581556-8689-4B34-B632-9B607D47C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14557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xmlns="" id="{5375503F-46DE-47D7-AD89-84BEEF4513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2141538"/>
            <a:ext cx="10131425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850AF0-6093-4CA7-9995-6AE5E90403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89963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prstClr val="white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E9CFBB-7BB3-43E0-B324-4D58FAC702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96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prstClr val="white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1E4729-47EE-4E67-A562-025E16FF02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66363" y="5870575"/>
            <a:ext cx="550862" cy="3778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6B7ABB8D-51B5-40B7-86F8-3BEE0F7B7D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560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ransition spd="med">
    <p:checker dir="vert"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anose="020F030202020403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712305-EF76-4866-82FF-1E5879793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00" y="1963738"/>
            <a:ext cx="7197725" cy="24225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520F2EF-1DFB-4CA4-88A4-6ADA1F919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400" y="4386263"/>
            <a:ext cx="7197725" cy="140493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7828" name="Picture 5">
            <a:extLst>
              <a:ext uri="{FF2B5EF4-FFF2-40B4-BE49-F238E27FC236}">
                <a16:creationId xmlns:a16="http://schemas.microsoft.com/office/drawing/2014/main" xmlns="" id="{AD5224E9-6E97-4530-B7EE-C206A36EB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474663"/>
            <a:ext cx="12496800" cy="743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TextBox 4">
            <a:extLst>
              <a:ext uri="{FF2B5EF4-FFF2-40B4-BE49-F238E27FC236}">
                <a16:creationId xmlns:a16="http://schemas.microsoft.com/office/drawing/2014/main" xmlns="" id="{28636CBA-6B6F-4485-AFA6-BC9DA2CC2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746250"/>
            <a:ext cx="83820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VĂN BẢN: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VIẾNG LĂNG BÁC</a:t>
            </a:r>
            <a:br>
              <a:rPr kumimoji="0" lang="en-US" alt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           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en-US" alt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Viễn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Ph</a:t>
            </a:r>
            <a:r>
              <a:rPr kumimoji="0" lang="vi-V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ươ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ng)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50AF52-8ED7-4CB0-B213-630F62536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7013" y="1787525"/>
            <a:ext cx="7197725" cy="24225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73AB9BD-3EB1-4468-BE1E-A64B45D26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7013" y="4210050"/>
            <a:ext cx="7197725" cy="140493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1380" name="Picture 5">
            <a:extLst>
              <a:ext uri="{FF2B5EF4-FFF2-40B4-BE49-F238E27FC236}">
                <a16:creationId xmlns:a16="http://schemas.microsoft.com/office/drawing/2014/main" xmlns="" id="{708D8791-05F1-47E2-B671-B134908FC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438" y="-457200"/>
            <a:ext cx="12496801" cy="743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3CA7D97-E7E4-4EBF-B62F-67D2178BF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460375"/>
            <a:ext cx="10685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ở miền Nam ra th</a:t>
            </a:r>
            <a:r>
              <a:rPr kumimoji="0" lang="vi-VN" altLang="en-US" sz="40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40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 l</a:t>
            </a:r>
            <a:r>
              <a:rPr kumimoji="0" lang="vi-VN" altLang="en-US" sz="40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40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Bác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1111159-6077-4E98-96E0-BFDB4D7CC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3633788"/>
            <a:ext cx="3725863" cy="18161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x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hô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thịt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giữa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A2D24D4-07D0-49FA-BE87-F0B467F91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413" y="4006850"/>
            <a:ext cx="3962400" cy="523875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F54A7CF-817D-40D3-9C63-0C2CC878D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413" y="4683125"/>
            <a:ext cx="5943600" cy="954088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gắn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nặng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giữa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Nam.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ED822940-2227-4A92-AB65-AE8C09742831}"/>
              </a:ext>
            </a:extLst>
          </p:cNvPr>
          <p:cNvCxnSpPr/>
          <p:nvPr/>
        </p:nvCxnSpPr>
        <p:spPr>
          <a:xfrm>
            <a:off x="6704013" y="1042988"/>
            <a:ext cx="838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9E1EFB8A-DB52-408B-A1D7-179D14A0363C}"/>
              </a:ext>
            </a:extLst>
          </p:cNvPr>
          <p:cNvCxnSpPr/>
          <p:nvPr/>
        </p:nvCxnSpPr>
        <p:spPr>
          <a:xfrm>
            <a:off x="2576513" y="1042988"/>
            <a:ext cx="6985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734141D6-57C0-4BD0-8DCD-0F275194BB86}"/>
              </a:ext>
            </a:extLst>
          </p:cNvPr>
          <p:cNvCxnSpPr/>
          <p:nvPr/>
        </p:nvCxnSpPr>
        <p:spPr>
          <a:xfrm>
            <a:off x="3579813" y="1042988"/>
            <a:ext cx="228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5367A343-681A-48A8-941F-D518FEB06DCE}"/>
              </a:ext>
            </a:extLst>
          </p:cNvPr>
          <p:cNvCxnSpPr/>
          <p:nvPr/>
        </p:nvCxnSpPr>
        <p:spPr>
          <a:xfrm>
            <a:off x="7123113" y="1042988"/>
            <a:ext cx="0" cy="457200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8E97F2C0-8441-45B3-A66E-76F162E35ABC}"/>
              </a:ext>
            </a:extLst>
          </p:cNvPr>
          <p:cNvSpPr/>
          <p:nvPr/>
        </p:nvSpPr>
        <p:spPr>
          <a:xfrm>
            <a:off x="6704013" y="1443038"/>
            <a:ext cx="4718050" cy="181610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khẳng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định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dịu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au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Ng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50F1ACC-6F1B-4273-8FCD-457F1BEEFFE2}"/>
              </a:ext>
            </a:extLst>
          </p:cNvPr>
          <p:cNvCxnSpPr/>
          <p:nvPr/>
        </p:nvCxnSpPr>
        <p:spPr>
          <a:xfrm>
            <a:off x="4722813" y="1168400"/>
            <a:ext cx="76200" cy="3078163"/>
          </a:xfrm>
          <a:prstGeom prst="line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31611DE9-3E0A-4DBB-9A56-AB35630A6E76}"/>
              </a:ext>
            </a:extLst>
          </p:cNvPr>
          <p:cNvCxnSpPr/>
          <p:nvPr/>
        </p:nvCxnSpPr>
        <p:spPr>
          <a:xfrm>
            <a:off x="2925763" y="1042988"/>
            <a:ext cx="0" cy="2590800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CDDED6CF-A969-4236-801F-81A695E6D540}"/>
              </a:ext>
            </a:extLst>
          </p:cNvPr>
          <p:cNvCxnSpPr/>
          <p:nvPr/>
        </p:nvCxnSpPr>
        <p:spPr>
          <a:xfrm>
            <a:off x="4799013" y="4268788"/>
            <a:ext cx="914400" cy="0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70AD05FA-5DB3-471F-A4D3-F365B4D03C41}"/>
              </a:ext>
            </a:extLst>
          </p:cNvPr>
          <p:cNvCxnSpPr/>
          <p:nvPr/>
        </p:nvCxnSpPr>
        <p:spPr>
          <a:xfrm>
            <a:off x="4799013" y="4268788"/>
            <a:ext cx="903287" cy="695325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376" name="Oval 101375">
            <a:extLst>
              <a:ext uri="{FF2B5EF4-FFF2-40B4-BE49-F238E27FC236}">
                <a16:creationId xmlns:a16="http://schemas.microsoft.com/office/drawing/2014/main" xmlns="" id="{D86BACA7-1B7C-4746-972B-C8786FCC0087}"/>
              </a:ext>
            </a:extLst>
          </p:cNvPr>
          <p:cNvSpPr/>
          <p:nvPr/>
        </p:nvSpPr>
        <p:spPr>
          <a:xfrm>
            <a:off x="1598613" y="280988"/>
            <a:ext cx="8763000" cy="10668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7" grpId="0" animBg="1"/>
      <p:bldP spid="16" grpId="0" animBg="1"/>
      <p:bldP spid="20" grpId="0" animBg="1"/>
      <p:bldP spid="29" grpId="0" animBg="1"/>
      <p:bldP spid="10137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10928B-0E84-493A-8AA5-C38AF0B7C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00" y="1963738"/>
            <a:ext cx="7197725" cy="24225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66A8DD1-7F04-49A6-AFFA-D47FDE7C48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400" y="4386263"/>
            <a:ext cx="7197725" cy="140493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8068" name="Picture 5">
            <a:extLst>
              <a:ext uri="{FF2B5EF4-FFF2-40B4-BE49-F238E27FC236}">
                <a16:creationId xmlns:a16="http://schemas.microsoft.com/office/drawing/2014/main" xmlns="" id="{7FE2B53C-9A2B-4A98-AE86-C0929C34F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25" y="-298450"/>
            <a:ext cx="12496800" cy="743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TextBox 3">
            <a:extLst>
              <a:ext uri="{FF2B5EF4-FFF2-40B4-BE49-F238E27FC236}">
                <a16:creationId xmlns:a16="http://schemas.microsoft.com/office/drawing/2014/main" xmlns="" id="{93EC642D-B0F2-4F82-A8CA-AB6D2624A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33400"/>
            <a:ext cx="9448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ĐỌC HIỂU VĂN BẢN: </a:t>
            </a: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VIẾNG LĂNG BÁC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                                      (Viễn Ph</a:t>
            </a: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ươ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ng)</a:t>
            </a:r>
          </a:p>
        </p:txBody>
      </p:sp>
      <p:sp>
        <p:nvSpPr>
          <p:cNvPr id="88070" name="TextBox 4">
            <a:extLst>
              <a:ext uri="{FF2B5EF4-FFF2-40B4-BE49-F238E27FC236}">
                <a16:creationId xmlns:a16="http://schemas.microsoft.com/office/drawing/2014/main" xmlns="" id="{2F2BB646-204F-476F-9ED7-41C545166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1316038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88071" name="TextBox 7">
            <a:extLst>
              <a:ext uri="{FF2B5EF4-FFF2-40B4-BE49-F238E27FC236}">
                <a16:creationId xmlns:a16="http://schemas.microsoft.com/office/drawing/2014/main" xmlns="" id="{CBAE6D4C-F1E4-426E-94F9-E999215AD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839913"/>
            <a:ext cx="3879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Đọc hiểu v</a:t>
            </a: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 bản</a:t>
            </a:r>
          </a:p>
        </p:txBody>
      </p:sp>
      <p:sp>
        <p:nvSpPr>
          <p:cNvPr id="88072" name="TextBox 8">
            <a:extLst>
              <a:ext uri="{FF2B5EF4-FFF2-40B4-BE49-F238E27FC236}">
                <a16:creationId xmlns:a16="http://schemas.microsoft.com/office/drawing/2014/main" xmlns="" id="{3245FA11-593A-4415-AFF2-1EF3626CF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2363788"/>
            <a:ext cx="982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Khổ 1: Cảm xúc của tác giả tr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cảnh bên ngoài l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Bác.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2EF922B-3EE0-4AB3-BA3E-4F4DB54BF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7150" y="2886075"/>
            <a:ext cx="63246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 thấy trong s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ươ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hàng tre bát ngát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Ôi! Hàng tre xanh xanh Việt Nam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Bão táp m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sa 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đứng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thẳng hàng.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863806-5153-4E05-BCE0-30105B80A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00" y="1963738"/>
            <a:ext cx="7197725" cy="24225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7A7A0C2-55BD-4FD6-AFD3-4E73C2FF5F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400" y="4386263"/>
            <a:ext cx="7197725" cy="140493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9092" name="Picture 5">
            <a:extLst>
              <a:ext uri="{FF2B5EF4-FFF2-40B4-BE49-F238E27FC236}">
                <a16:creationId xmlns:a16="http://schemas.microsoft.com/office/drawing/2014/main" xmlns="" id="{510FFC40-D3B9-4214-806D-93E81CCE6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-388938"/>
            <a:ext cx="12496800" cy="743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AF2808D-4D04-4713-ABC0-7660FFC05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38200"/>
            <a:ext cx="303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Hình ảnh 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 tre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83B30BE-81CF-4107-98C2-38A2FEF44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0" y="914400"/>
            <a:ext cx="121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 láy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598ABD2E-A1EC-4246-B593-F11E3AFFC8C9}"/>
              </a:ext>
            </a:extLst>
          </p:cNvPr>
          <p:cNvCxnSpPr/>
          <p:nvPr/>
        </p:nvCxnSpPr>
        <p:spPr>
          <a:xfrm flipV="1">
            <a:off x="5118100" y="925513"/>
            <a:ext cx="349250" cy="13017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042E6962-687D-4880-BDAE-7FE9A291DCD1}"/>
              </a:ext>
            </a:extLst>
          </p:cNvPr>
          <p:cNvCxnSpPr/>
          <p:nvPr/>
        </p:nvCxnSpPr>
        <p:spPr>
          <a:xfrm>
            <a:off x="5129213" y="1065213"/>
            <a:ext cx="349250" cy="30321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365B36F3-F72C-4EBF-BB58-F179318C2736}"/>
              </a:ext>
            </a:extLst>
          </p:cNvPr>
          <p:cNvCxnSpPr/>
          <p:nvPr/>
        </p:nvCxnSpPr>
        <p:spPr>
          <a:xfrm>
            <a:off x="3519488" y="1030288"/>
            <a:ext cx="374650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A3FF69D-0DC1-4738-AFDB-483085184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1638" y="663575"/>
            <a:ext cx="162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bát ngát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1A1FFA3-7EDA-4B81-A4AA-11CF77BF7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4175" y="1214438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xanh xanh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727D534A-562B-4E1E-ABAF-D9F5DD8049C5}"/>
              </a:ext>
            </a:extLst>
          </p:cNvPr>
          <p:cNvCxnSpPr/>
          <p:nvPr/>
        </p:nvCxnSpPr>
        <p:spPr>
          <a:xfrm>
            <a:off x="3535363" y="1054100"/>
            <a:ext cx="831850" cy="7620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E62917C-D063-4826-A246-F41D50FBA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1188" y="1635125"/>
            <a:ext cx="335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Việt Nam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xmlns="" id="{68F3B531-BA94-4D87-9A9D-7E63D2B4C945}"/>
              </a:ext>
            </a:extLst>
          </p:cNvPr>
          <p:cNvSpPr/>
          <p:nvPr/>
        </p:nvSpPr>
        <p:spPr>
          <a:xfrm>
            <a:off x="7386638" y="1016000"/>
            <a:ext cx="268287" cy="977900"/>
          </a:xfrm>
          <a:prstGeom prst="rightBrac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8900370-CF39-4EC6-ADD8-2722FCEE1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6663" y="1027113"/>
            <a:ext cx="3429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Sức sống của dân tộc Việt Nam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9D67F297-47F7-4A60-89C1-A0EA433B9E3A}"/>
              </a:ext>
            </a:extLst>
          </p:cNvPr>
          <p:cNvCxnSpPr/>
          <p:nvPr/>
        </p:nvCxnSpPr>
        <p:spPr>
          <a:xfrm>
            <a:off x="3519488" y="1073150"/>
            <a:ext cx="841375" cy="119062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95B6AC5-2FFD-4F0E-B1A8-04F935CDB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8325" y="2201863"/>
            <a:ext cx="5257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BPTT ẩn dụ 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bão táp m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sa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FDD68C8B-C7C7-4DBC-A0A3-6F88E99F5642}"/>
              </a:ext>
            </a:extLst>
          </p:cNvPr>
          <p:cNvCxnSpPr/>
          <p:nvPr/>
        </p:nvCxnSpPr>
        <p:spPr>
          <a:xfrm>
            <a:off x="3519488" y="1106488"/>
            <a:ext cx="831850" cy="1838325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2281923-2EB3-4D8C-8332-2E8EF72D7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2138" y="2752725"/>
            <a:ext cx="5046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BPTT nhân hóa 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đứng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thẳng hàng</a:t>
            </a:r>
          </a:p>
        </p:txBody>
      </p:sp>
      <p:pic>
        <p:nvPicPr>
          <p:cNvPr id="208898" name="Picture 2">
            <a:extLst>
              <a:ext uri="{FF2B5EF4-FFF2-40B4-BE49-F238E27FC236}">
                <a16:creationId xmlns:a16="http://schemas.microsoft.com/office/drawing/2014/main" xmlns="" id="{6BEB6253-5C9F-4308-8918-EF74B8041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763" y="1981200"/>
            <a:ext cx="304800" cy="121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AE5BE11-01A0-4A53-B0C8-9B88FF9C4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2057400"/>
            <a:ext cx="25209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 chất kiên c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ường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của dân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tộc Việt Nam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3EF838D-7192-4D6E-8C7C-92BA3E7D7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438" y="4114800"/>
            <a:ext cx="63547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 cảm thán 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Ôi!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tâm trạng xúc 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của tác giả.</a:t>
            </a:r>
          </a:p>
        </p:txBody>
      </p:sp>
      <p:pic>
        <p:nvPicPr>
          <p:cNvPr id="89111" name="Picture 27">
            <a:extLst>
              <a:ext uri="{FF2B5EF4-FFF2-40B4-BE49-F238E27FC236}">
                <a16:creationId xmlns:a16="http://schemas.microsoft.com/office/drawing/2014/main" xmlns="" id="{B451B7E2-E912-43BE-BA5B-BD92BE1D4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505200"/>
            <a:ext cx="4775200" cy="283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9" grpId="0"/>
      <p:bldP spid="20" grpId="0"/>
      <p:bldP spid="23" grpId="0"/>
      <p:bldP spid="13" grpId="0" animBg="1"/>
      <p:bldP spid="15" grpId="0"/>
      <p:bldP spid="21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D1F574-2D1B-4333-8138-3726FCE7B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00" y="1963738"/>
            <a:ext cx="7197725" cy="24225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658C718-CA1D-44F4-8060-C40CA4C13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400" y="4386263"/>
            <a:ext cx="7197725" cy="140493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0116" name="Picture 5">
            <a:extLst>
              <a:ext uri="{FF2B5EF4-FFF2-40B4-BE49-F238E27FC236}">
                <a16:creationId xmlns:a16="http://schemas.microsoft.com/office/drawing/2014/main" xmlns="" id="{AD1E7932-5282-461C-891B-7E0D6AEB3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276225"/>
            <a:ext cx="12496800" cy="743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7" name="TextBox 3">
            <a:extLst>
              <a:ext uri="{FF2B5EF4-FFF2-40B4-BE49-F238E27FC236}">
                <a16:creationId xmlns:a16="http://schemas.microsoft.com/office/drawing/2014/main" xmlns="" id="{57481865-B9D9-4313-B7E9-16E6FE301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33400"/>
            <a:ext cx="9448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ĐỌC HIỂU VĂN BẢN: </a:t>
            </a: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VIẾNG LĂNG BÁC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                                      (Viễn Ph</a:t>
            </a: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ươ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ng)</a:t>
            </a:r>
          </a:p>
        </p:txBody>
      </p:sp>
      <p:sp>
        <p:nvSpPr>
          <p:cNvPr id="90118" name="TextBox 4">
            <a:extLst>
              <a:ext uri="{FF2B5EF4-FFF2-40B4-BE49-F238E27FC236}">
                <a16:creationId xmlns:a16="http://schemas.microsoft.com/office/drawing/2014/main" xmlns="" id="{BB7DBC8A-1710-4920-B798-E1A305360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1316038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90119" name="TextBox 7">
            <a:extLst>
              <a:ext uri="{FF2B5EF4-FFF2-40B4-BE49-F238E27FC236}">
                <a16:creationId xmlns:a16="http://schemas.microsoft.com/office/drawing/2014/main" xmlns="" id="{AC3A1B30-7F77-44F2-B686-F0218F233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839913"/>
            <a:ext cx="3879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Đọc hiểu v</a:t>
            </a: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 bản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D76A4E-DDDD-43E2-A9AC-E76703DB6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971800"/>
            <a:ext cx="1013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Khổ 2: Cảm xúc của tác giả khi xếp hàng vào l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viếng Bác.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434ACC4-C747-4E85-867C-C54B3F916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733800"/>
            <a:ext cx="7848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 ngày mặt trời 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qua trên l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 một mặt trời trong l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rất 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đỏ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 ngày dòng ng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ười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trong th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ươ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nhớ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 tràng hoa dâng bảy m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ươ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chín mùa xuân…</a:t>
            </a:r>
          </a:p>
        </p:txBody>
      </p:sp>
      <p:sp>
        <p:nvSpPr>
          <p:cNvPr id="90122" name="TextBox 3">
            <a:extLst>
              <a:ext uri="{FF2B5EF4-FFF2-40B4-BE49-F238E27FC236}">
                <a16:creationId xmlns:a16="http://schemas.microsoft.com/office/drawing/2014/main" xmlns="" id="{2F7F050F-1C95-4721-A2A3-DEB169234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362200"/>
            <a:ext cx="1028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Khổ 1. Cảm xúc của tác giả trước cảnh bên ngoài lăng Bác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0EBD3C-DD23-4D40-871C-665D8B80D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00" y="1963738"/>
            <a:ext cx="7197725" cy="24225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3AAC392-D748-44D1-B493-0387F4489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400" y="4386263"/>
            <a:ext cx="7197725" cy="140493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1140" name="Picture 5">
            <a:extLst>
              <a:ext uri="{FF2B5EF4-FFF2-40B4-BE49-F238E27FC236}">
                <a16:creationId xmlns:a16="http://schemas.microsoft.com/office/drawing/2014/main" xmlns="" id="{37C3EE30-2E3C-4A80-9017-3BC5C81FA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276225"/>
            <a:ext cx="12496800" cy="743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TextBox 3">
            <a:extLst>
              <a:ext uri="{FF2B5EF4-FFF2-40B4-BE49-F238E27FC236}">
                <a16:creationId xmlns:a16="http://schemas.microsoft.com/office/drawing/2014/main" xmlns="" id="{7FF25F8F-7A8B-4945-B9A0-7423558DE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33400"/>
            <a:ext cx="9448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ĐỌC HIỂU VĂN BẢN: </a:t>
            </a: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VIẾNG LĂNG BÁC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                                      (Viễn Ph</a:t>
            </a: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ươ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ng)</a:t>
            </a:r>
          </a:p>
        </p:txBody>
      </p:sp>
      <p:sp>
        <p:nvSpPr>
          <p:cNvPr id="91142" name="TextBox 4">
            <a:extLst>
              <a:ext uri="{FF2B5EF4-FFF2-40B4-BE49-F238E27FC236}">
                <a16:creationId xmlns:a16="http://schemas.microsoft.com/office/drawing/2014/main" xmlns="" id="{617AA8D3-DCA1-4A83-B535-4E01A8D68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1316038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91143" name="TextBox 7">
            <a:extLst>
              <a:ext uri="{FF2B5EF4-FFF2-40B4-BE49-F238E27FC236}">
                <a16:creationId xmlns:a16="http://schemas.microsoft.com/office/drawing/2014/main" xmlns="" id="{73CB084D-2985-4BD3-9FC2-FB5316F2D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839913"/>
            <a:ext cx="3879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Đọc hiểu v</a:t>
            </a: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 bản</a:t>
            </a:r>
          </a:p>
        </p:txBody>
      </p:sp>
      <p:sp>
        <p:nvSpPr>
          <p:cNvPr id="91144" name="TextBox 5">
            <a:extLst>
              <a:ext uri="{FF2B5EF4-FFF2-40B4-BE49-F238E27FC236}">
                <a16:creationId xmlns:a16="http://schemas.microsoft.com/office/drawing/2014/main" xmlns="" id="{6AF62CBF-B722-4CA7-BE3A-BD1F53211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916238"/>
            <a:ext cx="1013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Khổ 2: Cảm xúc của tác giả khi xếp hàng vào l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viếng Bác</a:t>
            </a:r>
          </a:p>
        </p:txBody>
      </p:sp>
      <p:sp>
        <p:nvSpPr>
          <p:cNvPr id="105482" name="TextBox 6">
            <a:extLst>
              <a:ext uri="{FF2B5EF4-FFF2-40B4-BE49-F238E27FC236}">
                <a16:creationId xmlns:a16="http://schemas.microsoft.com/office/drawing/2014/main" xmlns="" id="{8B3889B9-E5DD-4725-91BF-193BE1458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2700" y="3698875"/>
            <a:ext cx="7848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 ngày mặt trời 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qua trên l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 một mặt trời trong l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rất 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đỏ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1146" name="TextBox 10">
            <a:extLst>
              <a:ext uri="{FF2B5EF4-FFF2-40B4-BE49-F238E27FC236}">
                <a16:creationId xmlns:a16="http://schemas.microsoft.com/office/drawing/2014/main" xmlns="" id="{1C0F1C1B-8581-43A7-84EA-D6C19CA2F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362200"/>
            <a:ext cx="1028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Khổ 1. Cảm xúc của tác giả trước cảnh bên ngoài lăng Bác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73828B-A367-438A-A117-6FB49DF71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89350" y="1963738"/>
            <a:ext cx="7197725" cy="24225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6622324-F128-4CDB-B20B-1112BF3B70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89350" y="4386263"/>
            <a:ext cx="7197725" cy="140493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2164" name="Picture 5">
            <a:extLst>
              <a:ext uri="{FF2B5EF4-FFF2-40B4-BE49-F238E27FC236}">
                <a16:creationId xmlns:a16="http://schemas.microsoft.com/office/drawing/2014/main" xmlns="" id="{C7737A80-5D3F-47B6-8F28-84EB08689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613" y="-363538"/>
            <a:ext cx="12496801" cy="743267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5E198B2D-3DAD-4F2D-913D-28343550360E}"/>
              </a:ext>
            </a:extLst>
          </p:cNvPr>
          <p:cNvSpPr/>
          <p:nvPr/>
        </p:nvSpPr>
        <p:spPr>
          <a:xfrm>
            <a:off x="381000" y="1084263"/>
            <a:ext cx="2971800" cy="13620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393220F-2176-4670-B33E-ED4016882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295400"/>
            <a:ext cx="3048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BPTT nhân hóa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 trời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vũ trụ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738C30AD-400F-498D-98BE-9C0FD7E56CA4}"/>
              </a:ext>
            </a:extLst>
          </p:cNvPr>
          <p:cNvCxnSpPr/>
          <p:nvPr/>
        </p:nvCxnSpPr>
        <p:spPr>
          <a:xfrm flipV="1">
            <a:off x="3352800" y="1547813"/>
            <a:ext cx="381000" cy="304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352F2E9-BF39-4CCD-A623-5ED61449E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208088"/>
            <a:ext cx="1804988" cy="9525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qua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 l</a:t>
            </a:r>
            <a:r>
              <a:rPr kumimoji="0" lang="vi-VN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99E6A41D-A8C8-4C36-A0E1-C17868C3C480}"/>
              </a:ext>
            </a:extLst>
          </p:cNvPr>
          <p:cNvCxnSpPr/>
          <p:nvPr/>
        </p:nvCxnSpPr>
        <p:spPr>
          <a:xfrm>
            <a:off x="3352800" y="1852613"/>
            <a:ext cx="381000" cy="593725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4BA0ECD-FC60-4CA9-9316-39D5187D7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255838"/>
            <a:ext cx="1049338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4D491EC3-B7D6-4FFB-96A1-8D3FCA87B3FD}"/>
              </a:ext>
            </a:extLst>
          </p:cNvPr>
          <p:cNvCxnSpPr/>
          <p:nvPr/>
        </p:nvCxnSpPr>
        <p:spPr>
          <a:xfrm>
            <a:off x="5715000" y="1598613"/>
            <a:ext cx="685800" cy="339725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67D432F6-EF1D-428E-9836-A27F8420078F}"/>
              </a:ext>
            </a:extLst>
          </p:cNvPr>
          <p:cNvCxnSpPr/>
          <p:nvPr/>
        </p:nvCxnSpPr>
        <p:spPr>
          <a:xfrm flipV="1">
            <a:off x="5726113" y="2057400"/>
            <a:ext cx="674687" cy="49053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52376AA-7ADD-46AA-8971-CE3A7A0FF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727200"/>
            <a:ext cx="4953000" cy="5222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 mặt trời trong l</a:t>
            </a:r>
            <a:r>
              <a:rPr kumimoji="0" lang="vi-VN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rất </a:t>
            </a:r>
            <a:r>
              <a:rPr kumimoji="0" lang="vi-VN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đỏ</a:t>
            </a:r>
            <a:endParaRPr kumimoji="0" lang="en-US" altLang="en-US" sz="2800" b="1" i="1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0E18ECA0-DC47-4FF9-B03A-CFA72AB11C93}"/>
              </a:ext>
            </a:extLst>
          </p:cNvPr>
          <p:cNvCxnSpPr/>
          <p:nvPr/>
        </p:nvCxnSpPr>
        <p:spPr>
          <a:xfrm>
            <a:off x="8489950" y="2303463"/>
            <a:ext cx="0" cy="64135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F2A5BBAE-F54D-4474-B7A9-1487CE5D4CD9}"/>
              </a:ext>
            </a:extLst>
          </p:cNvPr>
          <p:cNvSpPr/>
          <p:nvPr/>
        </p:nvSpPr>
        <p:spPr>
          <a:xfrm>
            <a:off x="6019800" y="2971800"/>
            <a:ext cx="5334000" cy="1509713"/>
          </a:xfrm>
          <a:prstGeom prst="ellipse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5A23B03-113C-4FD2-9E58-206FA9093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900" y="3352800"/>
            <a:ext cx="4953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BPTT ẩn dụ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 trời trong l</a:t>
            </a:r>
            <a:r>
              <a:rPr kumimoji="0" lang="vi-VN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- 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 animBg="1"/>
      <p:bldP spid="17" grpId="0" animBg="1"/>
      <p:bldP spid="27" grpId="0" animBg="1"/>
      <p:bldP spid="30" grpId="0" animBg="1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351CFF-C971-4E68-95FC-C197AD640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00" y="1963738"/>
            <a:ext cx="7197725" cy="24225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450F105-8FDD-436C-A58B-C6BB8AC6B3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400" y="4386263"/>
            <a:ext cx="7197725" cy="140493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3188" name="Picture 5">
            <a:extLst>
              <a:ext uri="{FF2B5EF4-FFF2-40B4-BE49-F238E27FC236}">
                <a16:creationId xmlns:a16="http://schemas.microsoft.com/office/drawing/2014/main" xmlns="" id="{1BA10B20-AAF4-4B1E-B2AA-F6D88533C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276225"/>
            <a:ext cx="12496800" cy="743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9" name="TextBox 3">
            <a:extLst>
              <a:ext uri="{FF2B5EF4-FFF2-40B4-BE49-F238E27FC236}">
                <a16:creationId xmlns:a16="http://schemas.microsoft.com/office/drawing/2014/main" xmlns="" id="{A3289F6B-5272-42FA-B8D9-74B260F12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33400"/>
            <a:ext cx="9448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ĐỌC HIỂU VĂN BẢN: </a:t>
            </a: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VIẾNG LĂNG BÁC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                                      (Viễn Ph</a:t>
            </a: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ươ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ng)</a:t>
            </a:r>
          </a:p>
        </p:txBody>
      </p:sp>
      <p:sp>
        <p:nvSpPr>
          <p:cNvPr id="93190" name="TextBox 4">
            <a:extLst>
              <a:ext uri="{FF2B5EF4-FFF2-40B4-BE49-F238E27FC236}">
                <a16:creationId xmlns:a16="http://schemas.microsoft.com/office/drawing/2014/main" xmlns="" id="{C14CC595-4AE7-4968-9873-DE637C3DF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1316038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93191" name="TextBox 7">
            <a:extLst>
              <a:ext uri="{FF2B5EF4-FFF2-40B4-BE49-F238E27FC236}">
                <a16:creationId xmlns:a16="http://schemas.microsoft.com/office/drawing/2014/main" xmlns="" id="{9677B4EF-C054-48FC-BCEE-4233C231B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839913"/>
            <a:ext cx="3879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Đọc hiểu v</a:t>
            </a: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 bản</a:t>
            </a:r>
          </a:p>
        </p:txBody>
      </p:sp>
      <p:sp>
        <p:nvSpPr>
          <p:cNvPr id="93192" name="TextBox 5">
            <a:extLst>
              <a:ext uri="{FF2B5EF4-FFF2-40B4-BE49-F238E27FC236}">
                <a16:creationId xmlns:a16="http://schemas.microsoft.com/office/drawing/2014/main" xmlns="" id="{159BA40A-1F3C-45ED-93B5-8B66D8264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916238"/>
            <a:ext cx="1013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Khổ 2: Cảm xúc của tác giả khi xếp hàng vào l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viếng Bác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17B88BF-2F48-443B-84A7-48C3551BF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733800"/>
            <a:ext cx="8305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 ngày dòng ng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ười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trong th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ươ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nhớ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 tràng hoa dâng bảy m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ươ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chín mùa xuân…</a:t>
            </a:r>
          </a:p>
        </p:txBody>
      </p:sp>
      <p:sp>
        <p:nvSpPr>
          <p:cNvPr id="93194" name="TextBox 10">
            <a:extLst>
              <a:ext uri="{FF2B5EF4-FFF2-40B4-BE49-F238E27FC236}">
                <a16:creationId xmlns:a16="http://schemas.microsoft.com/office/drawing/2014/main" xmlns="" id="{95EC53A4-6926-4864-930E-A6B19225E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362200"/>
            <a:ext cx="1028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Khổ 1. Cảm xúc của tác giả trước cảnh bên ngoài lăng Bác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46A3C7-D2F5-4413-8B8B-64EF24423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0513" y="1963738"/>
            <a:ext cx="7197725" cy="2422525"/>
          </a:xfrm>
          <a:solidFill>
            <a:srgbClr val="FFFF66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C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073F53-B4B7-4700-8D0B-AD699D014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00513" y="4386263"/>
            <a:ext cx="7197725" cy="1404937"/>
          </a:xfrm>
          <a:solidFill>
            <a:srgbClr val="FFFF66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CC"/>
              </a:solidFill>
            </a:endParaRPr>
          </a:p>
        </p:txBody>
      </p:sp>
      <p:pic>
        <p:nvPicPr>
          <p:cNvPr id="94212" name="Picture 5">
            <a:extLst>
              <a:ext uri="{FF2B5EF4-FFF2-40B4-BE49-F238E27FC236}">
                <a16:creationId xmlns:a16="http://schemas.microsoft.com/office/drawing/2014/main" xmlns="" id="{F3B9123C-6784-41A0-A373-48F6AC97E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146050"/>
            <a:ext cx="12496800" cy="743108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A50D779-186F-4232-8AA4-486032379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88" y="1066800"/>
            <a:ext cx="1219200" cy="95408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Dòng ng</a:t>
            </a:r>
            <a:r>
              <a:rPr kumimoji="0" lang="vi-VN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ười</a:t>
            </a:r>
            <a:endParaRPr kumimoji="0" lang="en-US" altLang="en-US" sz="2800" b="1" i="1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D0932190-0D62-4326-8343-0B1814E163C5}"/>
              </a:ext>
            </a:extLst>
          </p:cNvPr>
          <p:cNvCxnSpPr/>
          <p:nvPr/>
        </p:nvCxnSpPr>
        <p:spPr>
          <a:xfrm flipV="1">
            <a:off x="1881188" y="1217613"/>
            <a:ext cx="381000" cy="32543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DEB1EC5-C091-483C-8466-3E6E5154D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836613"/>
            <a:ext cx="4443413" cy="954087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BPTT 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iệp ngữ chỉ thời gian: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 ngày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075FB54E-541F-49B5-BBE9-549B8DD0CB8A}"/>
              </a:ext>
            </a:extLst>
          </p:cNvPr>
          <p:cNvCxnSpPr/>
          <p:nvPr/>
        </p:nvCxnSpPr>
        <p:spPr>
          <a:xfrm>
            <a:off x="1881188" y="1543050"/>
            <a:ext cx="481012" cy="4778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58F961D-9237-4B5D-B8F9-D04620078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905000"/>
            <a:ext cx="5167313" cy="52387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trong th</a:t>
            </a:r>
            <a:r>
              <a:rPr kumimoji="0" lang="vi-VN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ươ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nhớ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F5A570A-ACDE-498E-A960-C91370C53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4050" y="1054100"/>
            <a:ext cx="3335338" cy="95408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 dân tộc mãi không nguôi nhớ Bác.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50A15799-089B-4678-BA63-A28C2F932DF0}"/>
              </a:ext>
            </a:extLst>
          </p:cNvPr>
          <p:cNvCxnSpPr/>
          <p:nvPr/>
        </p:nvCxnSpPr>
        <p:spPr>
          <a:xfrm>
            <a:off x="1857375" y="1539875"/>
            <a:ext cx="465138" cy="12033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9BFB2FB-8307-4048-A6BA-8BAEF720F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113" y="2549525"/>
            <a:ext cx="4132262" cy="52387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BPTT ẩn dụ: 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tràng hoa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A163EB11-718E-4CBD-BEF1-9E5802873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5113" y="3308350"/>
            <a:ext cx="2379662" cy="52387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 từ 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dâng</a:t>
            </a:r>
          </a:p>
        </p:txBody>
      </p:sp>
      <p:sp>
        <p:nvSpPr>
          <p:cNvPr id="209920" name="Right Brace 209919">
            <a:extLst>
              <a:ext uri="{FF2B5EF4-FFF2-40B4-BE49-F238E27FC236}">
                <a16:creationId xmlns:a16="http://schemas.microsoft.com/office/drawing/2014/main" xmlns="" id="{1917B108-F755-48A0-8341-9546CFE2211D}"/>
              </a:ext>
            </a:extLst>
          </p:cNvPr>
          <p:cNvSpPr/>
          <p:nvPr/>
        </p:nvSpPr>
        <p:spPr>
          <a:xfrm>
            <a:off x="7086600" y="2609850"/>
            <a:ext cx="44450" cy="1419225"/>
          </a:xfrm>
          <a:prstGeom prst="rightBrace">
            <a:avLst/>
          </a:pr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9921" name="TextBox 209920">
            <a:extLst>
              <a:ext uri="{FF2B5EF4-FFF2-40B4-BE49-F238E27FC236}">
                <a16:creationId xmlns:a16="http://schemas.microsoft.com/office/drawing/2014/main" xmlns="" id="{237A37D4-9278-4576-B946-156670161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9638" y="2743200"/>
            <a:ext cx="2708275" cy="95408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 cảm thành kính, thiết tha</a:t>
            </a:r>
          </a:p>
        </p:txBody>
      </p:sp>
      <p:cxnSp>
        <p:nvCxnSpPr>
          <p:cNvPr id="209926" name="Straight Arrow Connector 209925">
            <a:extLst>
              <a:ext uri="{FF2B5EF4-FFF2-40B4-BE49-F238E27FC236}">
                <a16:creationId xmlns:a16="http://schemas.microsoft.com/office/drawing/2014/main" xmlns="" id="{8072F262-9EC3-40C6-952E-E846B14E62B8}"/>
              </a:ext>
            </a:extLst>
          </p:cNvPr>
          <p:cNvCxnSpPr/>
          <p:nvPr/>
        </p:nvCxnSpPr>
        <p:spPr>
          <a:xfrm>
            <a:off x="2286000" y="2811463"/>
            <a:ext cx="481013" cy="69532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930" name="Right Brace 209929">
            <a:extLst>
              <a:ext uri="{FF2B5EF4-FFF2-40B4-BE49-F238E27FC236}">
                <a16:creationId xmlns:a16="http://schemas.microsoft.com/office/drawing/2014/main" xmlns="" id="{29FDEB06-E23A-4473-90FC-6EB384B931D7}"/>
              </a:ext>
            </a:extLst>
          </p:cNvPr>
          <p:cNvSpPr/>
          <p:nvPr/>
        </p:nvSpPr>
        <p:spPr>
          <a:xfrm>
            <a:off x="7913688" y="793750"/>
            <a:ext cx="76200" cy="1500188"/>
          </a:xfrm>
          <a:prstGeom prst="rightBrace">
            <a:avLst/>
          </a:prstGeom>
          <a:solidFill>
            <a:srgbClr val="FFFF66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09933" name="Straight Arrow Connector 209932">
            <a:extLst>
              <a:ext uri="{FF2B5EF4-FFF2-40B4-BE49-F238E27FC236}">
                <a16:creationId xmlns:a16="http://schemas.microsoft.com/office/drawing/2014/main" xmlns="" id="{034EED0A-562F-4980-B33E-1B43298FAAA6}"/>
              </a:ext>
            </a:extLst>
          </p:cNvPr>
          <p:cNvCxnSpPr/>
          <p:nvPr/>
        </p:nvCxnSpPr>
        <p:spPr>
          <a:xfrm>
            <a:off x="2262188" y="2741613"/>
            <a:ext cx="46672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935" name="TextBox 209934">
            <a:extLst>
              <a:ext uri="{FF2B5EF4-FFF2-40B4-BE49-F238E27FC236}">
                <a16:creationId xmlns:a16="http://schemas.microsoft.com/office/drawing/2014/main" xmlns="" id="{FFF601CF-4C2D-4637-BCF8-8E0253B78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4724400"/>
            <a:ext cx="11098213" cy="95408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BPTT hoán dụ 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bảy m</a:t>
            </a:r>
            <a:r>
              <a:rPr kumimoji="0" lang="vi-VN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ươ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chín mùa xuân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 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đời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đẹp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nh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những mùa xuân của Bác Hồ.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9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9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9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9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9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7" grpId="0" animBg="1"/>
      <p:bldP spid="19" grpId="0" animBg="1"/>
      <p:bldP spid="28" grpId="0" animBg="1"/>
      <p:bldP spid="31" grpId="0" animBg="1"/>
      <p:bldP spid="209920" grpId="0" animBg="1"/>
      <p:bldP spid="209921" grpId="0" animBg="1"/>
      <p:bldP spid="209930" grpId="0" animBg="1"/>
      <p:bldP spid="2099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FDF105-019F-43BB-BC48-09B990A41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00" y="1963738"/>
            <a:ext cx="7197725" cy="24225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47D121A-4DC8-4797-8CF8-B80790D7E9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400" y="4386263"/>
            <a:ext cx="7197725" cy="1404937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pic>
        <p:nvPicPr>
          <p:cNvPr id="95236" name="Picture 5">
            <a:extLst>
              <a:ext uri="{FF2B5EF4-FFF2-40B4-BE49-F238E27FC236}">
                <a16:creationId xmlns:a16="http://schemas.microsoft.com/office/drawing/2014/main" xmlns="" id="{1A9C500E-0803-431D-9697-BEC07F8EC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276225"/>
            <a:ext cx="12496800" cy="743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7" name="TextBox 3">
            <a:extLst>
              <a:ext uri="{FF2B5EF4-FFF2-40B4-BE49-F238E27FC236}">
                <a16:creationId xmlns:a16="http://schemas.microsoft.com/office/drawing/2014/main" xmlns="" id="{0719AE26-119A-4987-A1B4-60114D069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33400"/>
            <a:ext cx="9448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ĐỌC HIỂU VĂN BẢN: </a:t>
            </a: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VIẾNG LĂNG BÁC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                                      (Viễn Ph</a:t>
            </a: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ươ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ng)</a:t>
            </a:r>
          </a:p>
        </p:txBody>
      </p:sp>
      <p:sp>
        <p:nvSpPr>
          <p:cNvPr id="95238" name="TextBox 4">
            <a:extLst>
              <a:ext uri="{FF2B5EF4-FFF2-40B4-BE49-F238E27FC236}">
                <a16:creationId xmlns:a16="http://schemas.microsoft.com/office/drawing/2014/main" xmlns="" id="{6934FAD1-99C3-4E45-A03D-5756E3F67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1316038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95239" name="TextBox 7">
            <a:extLst>
              <a:ext uri="{FF2B5EF4-FFF2-40B4-BE49-F238E27FC236}">
                <a16:creationId xmlns:a16="http://schemas.microsoft.com/office/drawing/2014/main" xmlns="" id="{4872A62A-82FD-47F4-B66B-7ED88E402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839913"/>
            <a:ext cx="3879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Đọc hiểu v</a:t>
            </a: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 bản</a:t>
            </a:r>
          </a:p>
        </p:txBody>
      </p:sp>
      <p:sp>
        <p:nvSpPr>
          <p:cNvPr id="95240" name="TextBox 5">
            <a:extLst>
              <a:ext uri="{FF2B5EF4-FFF2-40B4-BE49-F238E27FC236}">
                <a16:creationId xmlns:a16="http://schemas.microsoft.com/office/drawing/2014/main" xmlns="" id="{9A28614C-B995-4C6D-8A75-8F9DACC23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916238"/>
            <a:ext cx="1013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Khổ 2: Cảm xúc của tác giả khi xếp hàng vào l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viếng Bác</a:t>
            </a:r>
          </a:p>
        </p:txBody>
      </p:sp>
      <p:sp>
        <p:nvSpPr>
          <p:cNvPr id="109578" name="TextBox 6">
            <a:extLst>
              <a:ext uri="{FF2B5EF4-FFF2-40B4-BE49-F238E27FC236}">
                <a16:creationId xmlns:a16="http://schemas.microsoft.com/office/drawing/2014/main" xmlns="" id="{47A96F74-5C2D-4955-A8D5-BDB6ED57F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863" y="3451225"/>
            <a:ext cx="990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Khổ 3: Cảm xúc của tác giả khi vào trong l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viếng Bác.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9209DC0-7126-4A90-A002-62E6310FE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3700" y="3975100"/>
            <a:ext cx="6096000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 nằm trong giấc ngủ bình yên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 một vầng tr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sáng dịu hiền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Vẫn biết trời xanh là mãi mãi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 sao nghe nhói ở trong tim!</a:t>
            </a:r>
          </a:p>
        </p:txBody>
      </p:sp>
      <p:sp>
        <p:nvSpPr>
          <p:cNvPr id="95243" name="TextBox 11">
            <a:extLst>
              <a:ext uri="{FF2B5EF4-FFF2-40B4-BE49-F238E27FC236}">
                <a16:creationId xmlns:a16="http://schemas.microsoft.com/office/drawing/2014/main" xmlns="" id="{5CEF96D4-C206-4025-9D1B-9D8F7CF46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362200"/>
            <a:ext cx="1028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Khổ 1. Cảm xúc của tác giả trước cảnh bên ngoài lăng Bác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8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DA908B-BCBF-4956-A7BA-6AEC1E9CEE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00" y="1963738"/>
            <a:ext cx="7197725" cy="2422525"/>
          </a:xfrm>
          <a:solidFill>
            <a:srgbClr val="FFFF66"/>
          </a:solidFill>
          <a:ln>
            <a:solidFill>
              <a:srgbClr val="FFFF00"/>
            </a:solidFill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C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139D892-3496-4950-90A5-6F6B46F1F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400" y="4386263"/>
            <a:ext cx="7197725" cy="1404937"/>
          </a:xfrm>
          <a:solidFill>
            <a:srgbClr val="FFFF66"/>
          </a:solidFill>
          <a:ln>
            <a:solidFill>
              <a:srgbClr val="FFFF00"/>
            </a:solidFill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CC"/>
              </a:solidFill>
            </a:endParaRPr>
          </a:p>
        </p:txBody>
      </p:sp>
      <p:pic>
        <p:nvPicPr>
          <p:cNvPr id="96260" name="Picture 5">
            <a:extLst>
              <a:ext uri="{FF2B5EF4-FFF2-40B4-BE49-F238E27FC236}">
                <a16:creationId xmlns:a16="http://schemas.microsoft.com/office/drawing/2014/main" xmlns="" id="{42F87863-176A-4A69-A62B-D725CCF00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-266700"/>
            <a:ext cx="12496800" cy="7431088"/>
          </a:xfrm>
          <a:prstGeom prst="rect">
            <a:avLst/>
          </a:prstGeom>
          <a:solidFill>
            <a:srgbClr val="FFFF66"/>
          </a:solidFill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F8FA212-CC78-46B4-A57B-282F44461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33400"/>
            <a:ext cx="10287000" cy="954088"/>
          </a:xfrm>
          <a:prstGeom prst="rect">
            <a:avLst/>
          </a:prstGeom>
          <a:solidFill>
            <a:srgbClr val="FFFF66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BPTT nói giảm nói tránh 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giấc ngủ bình yên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Bác sống mãi cùng non sông 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7911A39-8328-46C8-93CD-AE74A8244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676400"/>
            <a:ext cx="5562600" cy="523875"/>
          </a:xfrm>
          <a:prstGeom prst="rect">
            <a:avLst/>
          </a:prstGeom>
          <a:solidFill>
            <a:srgbClr val="FFFF66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Hình ảnh 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vầng tr</a:t>
            </a:r>
            <a:r>
              <a:rPr kumimoji="0" lang="vi-VN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sáng dịu hiền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7066C590-7CC2-4F86-A11F-205156A19AF5}"/>
              </a:ext>
            </a:extLst>
          </p:cNvPr>
          <p:cNvCxnSpPr/>
          <p:nvPr/>
        </p:nvCxnSpPr>
        <p:spPr>
          <a:xfrm flipH="1">
            <a:off x="2667000" y="2187575"/>
            <a:ext cx="3124200" cy="55562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9B0741A-6788-4E37-8CDB-F3E592A1C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895600"/>
            <a:ext cx="2514600" cy="2246313"/>
          </a:xfrm>
          <a:prstGeom prst="rect">
            <a:avLst/>
          </a:prstGeom>
          <a:solidFill>
            <a:srgbClr val="FFFF66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Ánh sáng dịu nhẹ, trong trẻo, yên tĩnh, trang nghiêm trong l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Bác.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6F37C9C3-7B90-4C26-90D4-F5CB0DC660E1}"/>
              </a:ext>
            </a:extLst>
          </p:cNvPr>
          <p:cNvCxnSpPr/>
          <p:nvPr/>
        </p:nvCxnSpPr>
        <p:spPr>
          <a:xfrm flipH="1">
            <a:off x="5257800" y="2200275"/>
            <a:ext cx="512763" cy="695325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C5EA847-8946-4465-8D42-F6AF36B18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895600"/>
            <a:ext cx="2514600" cy="1384300"/>
          </a:xfrm>
          <a:prstGeom prst="rect">
            <a:avLst/>
          </a:prstGeom>
          <a:solidFill>
            <a:srgbClr val="FFFF66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 hồn cao 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đẹp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vĩ 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đại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sáng trong của Bác.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9AA70745-6BAB-4E5D-ADD5-F2D384910C6F}"/>
              </a:ext>
            </a:extLst>
          </p:cNvPr>
          <p:cNvCxnSpPr/>
          <p:nvPr/>
        </p:nvCxnSpPr>
        <p:spPr>
          <a:xfrm>
            <a:off x="5846763" y="2222500"/>
            <a:ext cx="1087437" cy="6731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D886179-10AF-4517-8C79-F54654C15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6038" y="2895600"/>
            <a:ext cx="2133600" cy="1816100"/>
          </a:xfrm>
          <a:prstGeom prst="rect">
            <a:avLst/>
          </a:prstGeom>
          <a:solidFill>
            <a:srgbClr val="FFFF66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 vần th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tràn 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đầy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ánh tr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của Ng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ười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872777F7-4CD8-43CD-87E4-11F139067535}"/>
              </a:ext>
            </a:extLst>
          </p:cNvPr>
          <p:cNvCxnSpPr/>
          <p:nvPr/>
        </p:nvCxnSpPr>
        <p:spPr>
          <a:xfrm>
            <a:off x="5770563" y="2200275"/>
            <a:ext cx="3678237" cy="542925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A65BC3B-BC01-4FF0-BA26-AD68FFC15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2895600"/>
            <a:ext cx="2590800" cy="1816100"/>
          </a:xfrm>
          <a:prstGeom prst="rect">
            <a:avLst/>
          </a:prstGeom>
          <a:solidFill>
            <a:srgbClr val="FFFF66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 giác 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thanh lọc tâm hồn khi ta ở bên Bác Hồ.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3" grpId="0" animBg="1"/>
      <p:bldP spid="20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58F66B-C2EA-4E7F-AFA1-FBCD46E556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00" y="1963738"/>
            <a:ext cx="7197725" cy="24225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85DDEE9-9C3D-44F8-9533-E213B97576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400" y="4386263"/>
            <a:ext cx="7197725" cy="1404937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pic>
        <p:nvPicPr>
          <p:cNvPr id="78852" name="Picture 5">
            <a:extLst>
              <a:ext uri="{FF2B5EF4-FFF2-40B4-BE49-F238E27FC236}">
                <a16:creationId xmlns:a16="http://schemas.microsoft.com/office/drawing/2014/main" xmlns="" id="{52DF0707-B860-4A45-89BB-2DA0A8D9F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04800"/>
            <a:ext cx="12496800" cy="743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TextBox 3">
            <a:extLst>
              <a:ext uri="{FF2B5EF4-FFF2-40B4-BE49-F238E27FC236}">
                <a16:creationId xmlns:a16="http://schemas.microsoft.com/office/drawing/2014/main" xmlns="" id="{AAC63A17-A058-4ACD-AC76-318D5D953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33400"/>
            <a:ext cx="9448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ĐỌC HIỂU VĂN BẢN: </a:t>
            </a: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VIẾNG LĂNG BÁC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                                      (Viễn Ph</a:t>
            </a: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ươ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4393B65-A529-44C7-B5D1-5D36DCF8A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77975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9CF0386-F3E7-4B4A-8512-A20DD7A46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092325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Tác giả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3CB3A0-255F-4E44-B638-256475A5B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00" y="1963738"/>
            <a:ext cx="7197725" cy="24225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D0796E7-C7B2-484E-9650-32B40CD08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400" y="4386263"/>
            <a:ext cx="7197725" cy="140493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7284" name="Picture 5">
            <a:extLst>
              <a:ext uri="{FF2B5EF4-FFF2-40B4-BE49-F238E27FC236}">
                <a16:creationId xmlns:a16="http://schemas.microsoft.com/office/drawing/2014/main" xmlns="" id="{E331CD39-7AF8-4D03-A4BB-0DAE78646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450" y="-325438"/>
            <a:ext cx="12496800" cy="743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5">
            <a:extLst>
              <a:ext uri="{FF2B5EF4-FFF2-40B4-BE49-F238E27FC236}">
                <a16:creationId xmlns:a16="http://schemas.microsoft.com/office/drawing/2014/main" xmlns="" id="{9E352C41-6BD6-4EF6-9D1F-B4D2BCC65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434" y="381000"/>
            <a:ext cx="5185130" cy="3745466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6" name="Rectangle 3">
            <a:extLst>
              <a:ext uri="{FF2B5EF4-FFF2-40B4-BE49-F238E27FC236}">
                <a16:creationId xmlns:a16="http://schemas.microsoft.com/office/drawing/2014/main" xmlns="" id="{E9FACCAA-E597-42D2-AA9B-FA4B0B437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6650" y="682625"/>
            <a:ext cx="6096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Vẫn biết trời xanh là mãi mãi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 sao nghe nhói ở trong tim!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9791E1F9-48A5-487C-84BA-4BE6C2344861}"/>
              </a:ext>
            </a:extLst>
          </p:cNvPr>
          <p:cNvCxnSpPr/>
          <p:nvPr/>
        </p:nvCxnSpPr>
        <p:spPr>
          <a:xfrm>
            <a:off x="2667000" y="1143000"/>
            <a:ext cx="15176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66DF896-E984-43C7-A5AD-8CF5DAEDF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676525"/>
            <a:ext cx="6254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Cặp từ 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đối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lập 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Vẫn biết…mà sa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3ED192B-BA8A-4582-8257-8AB98A8AA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390900"/>
            <a:ext cx="46545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 từ 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nhói</a:t>
            </a:r>
          </a:p>
        </p:txBody>
      </p:sp>
      <p:sp>
        <p:nvSpPr>
          <p:cNvPr id="11" name="Curved Right Arrow 10">
            <a:extLst>
              <a:ext uri="{FF2B5EF4-FFF2-40B4-BE49-F238E27FC236}">
                <a16:creationId xmlns:a16="http://schemas.microsoft.com/office/drawing/2014/main" xmlns="" id="{EC44CA85-C8F8-476B-A608-C31EE94205D0}"/>
              </a:ext>
            </a:extLst>
          </p:cNvPr>
          <p:cNvSpPr/>
          <p:nvPr/>
        </p:nvSpPr>
        <p:spPr>
          <a:xfrm>
            <a:off x="533400" y="3124200"/>
            <a:ext cx="603250" cy="1684338"/>
          </a:xfrm>
          <a:prstGeom prst="curvedRightArrow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848E3FE-6CAB-42DE-98FC-4D10BF29A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419600"/>
            <a:ext cx="7772400" cy="954088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Nỗi </a:t>
            </a: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au </a:t>
            </a: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đớn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của dân tộc và bạn bè quốc tế tr</a:t>
            </a: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sự ra </a:t>
            </a: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của Ng</a:t>
            </a: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ười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923DEA-560C-4738-8BEF-338DE2EC56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00" y="1963738"/>
            <a:ext cx="7197725" cy="24225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B824F24-95F7-4C6C-B275-1C5F19C17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400" y="4386263"/>
            <a:ext cx="7197725" cy="1404937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pic>
        <p:nvPicPr>
          <p:cNvPr id="99332" name="Picture 5">
            <a:extLst>
              <a:ext uri="{FF2B5EF4-FFF2-40B4-BE49-F238E27FC236}">
                <a16:creationId xmlns:a16="http://schemas.microsoft.com/office/drawing/2014/main" xmlns="" id="{E4B0E261-4175-4EAD-B18A-97B5DCC2B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6225"/>
            <a:ext cx="12496800" cy="743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3" name="TextBox 3">
            <a:extLst>
              <a:ext uri="{FF2B5EF4-FFF2-40B4-BE49-F238E27FC236}">
                <a16:creationId xmlns:a16="http://schemas.microsoft.com/office/drawing/2014/main" xmlns="" id="{094E2154-4313-41EA-9B7E-87B7C6759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33400"/>
            <a:ext cx="9448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ĐỌC HIỂU VĂN BẢN: </a:t>
            </a: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VIẾNG LĂNG BÁC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                                      (Viễn Ph</a:t>
            </a: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ươ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ng)</a:t>
            </a:r>
          </a:p>
        </p:txBody>
      </p:sp>
      <p:sp>
        <p:nvSpPr>
          <p:cNvPr id="99334" name="TextBox 4">
            <a:extLst>
              <a:ext uri="{FF2B5EF4-FFF2-40B4-BE49-F238E27FC236}">
                <a16:creationId xmlns:a16="http://schemas.microsoft.com/office/drawing/2014/main" xmlns="" id="{FF914364-2A62-45CE-B9E8-C37BC9257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1316038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99335" name="TextBox 7">
            <a:extLst>
              <a:ext uri="{FF2B5EF4-FFF2-40B4-BE49-F238E27FC236}">
                <a16:creationId xmlns:a16="http://schemas.microsoft.com/office/drawing/2014/main" xmlns="" id="{184B830D-4E84-4757-80E5-6462DB858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839913"/>
            <a:ext cx="3879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Đọc hiểu v</a:t>
            </a: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 bản</a:t>
            </a:r>
          </a:p>
        </p:txBody>
      </p:sp>
      <p:sp>
        <p:nvSpPr>
          <p:cNvPr id="99336" name="TextBox 5">
            <a:extLst>
              <a:ext uri="{FF2B5EF4-FFF2-40B4-BE49-F238E27FC236}">
                <a16:creationId xmlns:a16="http://schemas.microsoft.com/office/drawing/2014/main" xmlns="" id="{7DCBF80E-5474-4640-A068-F607BC7C6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916238"/>
            <a:ext cx="1013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Khổ 2: Cảm xúc của tác giả khi xếp hàng vào l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viếng Bác</a:t>
            </a:r>
          </a:p>
        </p:txBody>
      </p:sp>
      <p:sp>
        <p:nvSpPr>
          <p:cNvPr id="99337" name="TextBox 6">
            <a:extLst>
              <a:ext uri="{FF2B5EF4-FFF2-40B4-BE49-F238E27FC236}">
                <a16:creationId xmlns:a16="http://schemas.microsoft.com/office/drawing/2014/main" xmlns="" id="{A1E828A6-816C-410F-A93D-C4C08772A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863" y="3451225"/>
            <a:ext cx="990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Khổ 3: Cảm xúc của tác giả khi vào trong l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viếng Bác.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5115A53-8448-4BF2-BD68-35CACA14F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863" y="4003675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Khổ 4: Cảm xúc của tác giả khi rời l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Bác.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3722F0C-54D1-48A1-8B2D-6D5EE3BBB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125" y="4527550"/>
            <a:ext cx="6096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 về miền Nam th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ươ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trào n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mắt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 làm con chim hót quanh l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Bác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 làm 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đóa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hoa tỏa h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ươ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 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 làm cây tre trung hiếu chốn này.</a:t>
            </a:r>
          </a:p>
        </p:txBody>
      </p:sp>
      <p:pic>
        <p:nvPicPr>
          <p:cNvPr id="99340" name="Picture 13">
            <a:extLst>
              <a:ext uri="{FF2B5EF4-FFF2-40B4-BE49-F238E27FC236}">
                <a16:creationId xmlns:a16="http://schemas.microsoft.com/office/drawing/2014/main" xmlns="" id="{A32C17CE-9A84-4FF8-9146-673593922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104124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BB374B-0457-45DD-BCA0-89CCF3A9C8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00" y="1963738"/>
            <a:ext cx="7197725" cy="2422525"/>
          </a:xfrm>
          <a:solidFill>
            <a:srgbClr val="FFFF66"/>
          </a:solidFill>
          <a:ln>
            <a:solidFill>
              <a:srgbClr val="FFFF00"/>
            </a:solidFill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C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CC3F27F-9158-49F8-A87E-1D2CAF09B8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400" y="4386263"/>
            <a:ext cx="7197725" cy="1404937"/>
          </a:xfrm>
          <a:solidFill>
            <a:srgbClr val="FFFF66"/>
          </a:solidFill>
          <a:ln>
            <a:solidFill>
              <a:srgbClr val="FFFF00"/>
            </a:solidFill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CC"/>
              </a:solidFill>
            </a:endParaRPr>
          </a:p>
        </p:txBody>
      </p:sp>
      <p:pic>
        <p:nvPicPr>
          <p:cNvPr id="100356" name="Picture 5">
            <a:extLst>
              <a:ext uri="{FF2B5EF4-FFF2-40B4-BE49-F238E27FC236}">
                <a16:creationId xmlns:a16="http://schemas.microsoft.com/office/drawing/2014/main" xmlns="" id="{90113CD6-E79D-4005-91AC-E7F7A18F10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25" y="-381000"/>
            <a:ext cx="12496800" cy="7431088"/>
          </a:xfrm>
          <a:prstGeom prst="rect">
            <a:avLst/>
          </a:prstGeom>
          <a:solidFill>
            <a:srgbClr val="FFFF66"/>
          </a:solidFill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EB89CB8-A3FA-4539-86F5-22A31AAA7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685800"/>
            <a:ext cx="10515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 về miền Nam 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ươ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trào n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mắt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tâm trạng l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 luyến, không muốn rời xa.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28EC7FD-6ACC-467F-9D34-7F60203C5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785938"/>
            <a:ext cx="3657600" cy="523875"/>
          </a:xfrm>
          <a:prstGeom prst="rect">
            <a:avLst/>
          </a:prstGeom>
          <a:solidFill>
            <a:srgbClr val="FFFF66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Điệp ngữ 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 làm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A1A8A85E-B3D5-4B30-A37E-CC856DF68A09}"/>
              </a:ext>
            </a:extLst>
          </p:cNvPr>
          <p:cNvCxnSpPr/>
          <p:nvPr/>
        </p:nvCxnSpPr>
        <p:spPr>
          <a:xfrm flipH="1">
            <a:off x="2324100" y="2390775"/>
            <a:ext cx="3619500" cy="65722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C89CB33-E512-4BC5-8CCB-BDA9D1DBF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149600"/>
            <a:ext cx="2514600" cy="954088"/>
          </a:xfrm>
          <a:prstGeom prst="rect">
            <a:avLst/>
          </a:prstGeom>
          <a:solidFill>
            <a:srgbClr val="FFFF66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chim hót quanh l</a:t>
            </a:r>
            <a:r>
              <a:rPr kumimoji="0" lang="vi-VN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1F741AE7-695E-4AFC-82E1-9F5311E1D91F}"/>
              </a:ext>
            </a:extLst>
          </p:cNvPr>
          <p:cNvCxnSpPr/>
          <p:nvPr/>
        </p:nvCxnSpPr>
        <p:spPr>
          <a:xfrm>
            <a:off x="5943600" y="2390775"/>
            <a:ext cx="0" cy="739775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4766BF6-8DC2-40DE-B24B-6ECE87BEB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3" y="3149600"/>
            <a:ext cx="2686050" cy="954088"/>
          </a:xfrm>
          <a:prstGeom prst="rect">
            <a:avLst/>
          </a:prstGeom>
          <a:solidFill>
            <a:srgbClr val="FFFF66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Đóa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hoa tỏa h</a:t>
            </a:r>
            <a:r>
              <a:rPr kumimoji="0" lang="vi-VN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ươ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</a:t>
            </a:r>
            <a:r>
              <a:rPr kumimoji="0" lang="vi-VN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 </a:t>
            </a:r>
            <a:r>
              <a:rPr kumimoji="0" lang="vi-VN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</a:t>
            </a: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05BAD277-F23A-4412-8150-A04F2A657CC8}"/>
              </a:ext>
            </a:extLst>
          </p:cNvPr>
          <p:cNvCxnSpPr/>
          <p:nvPr/>
        </p:nvCxnSpPr>
        <p:spPr>
          <a:xfrm>
            <a:off x="5954713" y="2401888"/>
            <a:ext cx="3189287" cy="64611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54BB759-F7B8-456F-A39C-CFE9542A2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4775" y="3140075"/>
            <a:ext cx="2997200" cy="954088"/>
          </a:xfrm>
          <a:prstGeom prst="rect">
            <a:avLst/>
          </a:prstGeom>
          <a:solidFill>
            <a:srgbClr val="FFFF66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 tre trung hiếu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chốn này.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E9C05D01-0F78-4B6B-ABDC-EE525DD09973}"/>
              </a:ext>
            </a:extLst>
          </p:cNvPr>
          <p:cNvCxnSpPr/>
          <p:nvPr/>
        </p:nvCxnSpPr>
        <p:spPr>
          <a:xfrm>
            <a:off x="2133600" y="4103688"/>
            <a:ext cx="3276600" cy="92551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392CD70F-4C06-44BE-A06B-CB8F909DB1D9}"/>
              </a:ext>
            </a:extLst>
          </p:cNvPr>
          <p:cNvCxnSpPr/>
          <p:nvPr/>
        </p:nvCxnSpPr>
        <p:spPr>
          <a:xfrm>
            <a:off x="5943600" y="4103688"/>
            <a:ext cx="0" cy="77311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5415DF69-9669-4B31-9D6C-395FA667670C}"/>
              </a:ext>
            </a:extLst>
          </p:cNvPr>
          <p:cNvCxnSpPr/>
          <p:nvPr/>
        </p:nvCxnSpPr>
        <p:spPr>
          <a:xfrm flipH="1">
            <a:off x="6477000" y="4103688"/>
            <a:ext cx="2746375" cy="92551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DD46F43-2D12-42F0-9807-80B49CD84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181600"/>
            <a:ext cx="7010400" cy="954088"/>
          </a:xfrm>
          <a:prstGeom prst="rect">
            <a:avLst/>
          </a:prstGeom>
          <a:solidFill>
            <a:srgbClr val="FFFF66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nguyện chân thành, tha thiết, xúc </a:t>
            </a: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 cấu </a:t>
            </a: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cuối t</a:t>
            </a: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ươ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ứng.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11" grpId="0" animBg="1"/>
      <p:bldP spid="14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2825D4-4085-42B4-95D8-1E1EABFF965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62400" y="1963738"/>
            <a:ext cx="7197725" cy="2422525"/>
          </a:xfrm>
        </p:spPr>
        <p:txBody>
          <a:bodyPr anchor="b"/>
          <a:lstStyle/>
          <a:p>
            <a:pPr algn="r">
              <a:defRPr/>
            </a:pPr>
            <a:endParaRPr lang="en-US" sz="4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7997A15-E341-419B-A446-3944954450D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962400" y="4386263"/>
            <a:ext cx="7197725" cy="1404937"/>
          </a:xfrm>
        </p:spPr>
        <p:txBody>
          <a:bodyPr anchor="t">
            <a:normAutofit/>
          </a:bodyPr>
          <a:lstStyle/>
          <a:p>
            <a:pPr marL="0" indent="0" algn="r">
              <a:buFont typeface="Arial" panose="020B0604020202020204" pitchFamily="34" charset="0"/>
              <a:buNone/>
              <a:defRPr/>
            </a:pPr>
            <a:endParaRPr lang="en-US" cap="all"/>
          </a:p>
        </p:txBody>
      </p:sp>
      <p:pic>
        <p:nvPicPr>
          <p:cNvPr id="102404" name="Picture 5">
            <a:extLst>
              <a:ext uri="{FF2B5EF4-FFF2-40B4-BE49-F238E27FC236}">
                <a16:creationId xmlns:a16="http://schemas.microsoft.com/office/drawing/2014/main" xmlns="" id="{65EF2547-D067-41D2-A993-156E04CED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04800"/>
            <a:ext cx="12496800" cy="743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8" name="Picture 14" descr="Cover">
            <a:extLst>
              <a:ext uri="{FF2B5EF4-FFF2-40B4-BE49-F238E27FC236}">
                <a16:creationId xmlns:a16="http://schemas.microsoft.com/office/drawing/2014/main" xmlns="" id="{6491D3F1-F891-4AC2-B314-D4D729E4C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2849563"/>
            <a:ext cx="7483475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9" name="Picture 15" descr="Cover">
            <a:extLst>
              <a:ext uri="{FF2B5EF4-FFF2-40B4-BE49-F238E27FC236}">
                <a16:creationId xmlns:a16="http://schemas.microsoft.com/office/drawing/2014/main" xmlns="" id="{BAEE8C61-AF61-406B-B745-0A4635329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2801938"/>
            <a:ext cx="645795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0" name="Picture 16" descr="Cover">
            <a:extLst>
              <a:ext uri="{FF2B5EF4-FFF2-40B4-BE49-F238E27FC236}">
                <a16:creationId xmlns:a16="http://schemas.microsoft.com/office/drawing/2014/main" xmlns="" id="{D828F258-42E3-40E1-A3F9-DCAF303CF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2247900"/>
            <a:ext cx="7948612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1" name="Picture 17" descr="Cover">
            <a:extLst>
              <a:ext uri="{FF2B5EF4-FFF2-40B4-BE49-F238E27FC236}">
                <a16:creationId xmlns:a16="http://schemas.microsoft.com/office/drawing/2014/main" xmlns="" id="{0D17D307-A59A-4157-A3B8-8DD53DA8C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8" y="1381125"/>
            <a:ext cx="7516812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2" name="Picture 18" descr="Cover">
            <a:extLst>
              <a:ext uri="{FF2B5EF4-FFF2-40B4-BE49-F238E27FC236}">
                <a16:creationId xmlns:a16="http://schemas.microsoft.com/office/drawing/2014/main" xmlns="" id="{3BBF0543-E328-4E6E-87CB-8A998097D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388938"/>
            <a:ext cx="7516812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3" name="Picture 19" descr="Cover">
            <a:extLst>
              <a:ext uri="{FF2B5EF4-FFF2-40B4-BE49-F238E27FC236}">
                <a16:creationId xmlns:a16="http://schemas.microsoft.com/office/drawing/2014/main" xmlns="" id="{70D3F809-7E61-4064-A922-475EA64EF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03463"/>
            <a:ext cx="2760663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FFE76B-E682-4202-8CF9-D718A1D04621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62400" y="1963738"/>
            <a:ext cx="7197725" cy="2422525"/>
          </a:xfrm>
        </p:spPr>
        <p:txBody>
          <a:bodyPr anchor="b"/>
          <a:lstStyle/>
          <a:p>
            <a:pPr algn="r">
              <a:defRPr/>
            </a:pPr>
            <a:endParaRPr lang="en-US" sz="4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42F5874-4E25-4DAB-86C2-53ED688EFCF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962400" y="4386263"/>
            <a:ext cx="7197725" cy="1404937"/>
          </a:xfrm>
        </p:spPr>
        <p:txBody>
          <a:bodyPr anchor="t">
            <a:normAutofit/>
          </a:bodyPr>
          <a:lstStyle/>
          <a:p>
            <a:pPr marL="0" indent="0" algn="r">
              <a:buFont typeface="Arial" panose="020B0604020202020204" pitchFamily="34" charset="0"/>
              <a:buNone/>
              <a:defRPr/>
            </a:pPr>
            <a:endParaRPr lang="en-US" cap="all"/>
          </a:p>
        </p:txBody>
      </p:sp>
      <p:pic>
        <p:nvPicPr>
          <p:cNvPr id="103428" name="Picture 5">
            <a:extLst>
              <a:ext uri="{FF2B5EF4-FFF2-40B4-BE49-F238E27FC236}">
                <a16:creationId xmlns:a16="http://schemas.microsoft.com/office/drawing/2014/main" xmlns="" id="{40D0D8C3-0C2B-408C-8E8F-176F743D08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04800"/>
            <a:ext cx="12496800" cy="743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Cover">
            <a:extLst>
              <a:ext uri="{FF2B5EF4-FFF2-40B4-BE49-F238E27FC236}">
                <a16:creationId xmlns:a16="http://schemas.microsoft.com/office/drawing/2014/main" xmlns="" id="{97EE41D4-1AA7-41AA-B77F-41B6C9428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8" y="2722563"/>
            <a:ext cx="7065962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Cover">
            <a:extLst>
              <a:ext uri="{FF2B5EF4-FFF2-40B4-BE49-F238E27FC236}">
                <a16:creationId xmlns:a16="http://schemas.microsoft.com/office/drawing/2014/main" xmlns="" id="{68130B6B-1EB5-4618-9DEF-580CA9B10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1077913"/>
            <a:ext cx="7910512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7" descr="Cover">
            <a:extLst>
              <a:ext uri="{FF2B5EF4-FFF2-40B4-BE49-F238E27FC236}">
                <a16:creationId xmlns:a16="http://schemas.microsoft.com/office/drawing/2014/main" xmlns="" id="{9A84DC7A-762C-46D7-9FB2-B31C1B3F5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71700"/>
            <a:ext cx="296227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5351" y="916441"/>
            <a:ext cx="11246734" cy="561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''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Viễn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tịch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ở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Theo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5620" y="254643"/>
            <a:ext cx="2063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SỐ 1</a:t>
            </a:r>
          </a:p>
        </p:txBody>
      </p:sp>
    </p:spTree>
    <p:extLst>
      <p:ext uri="{BB962C8B-B14F-4D97-AF65-F5344CB8AC3E}">
        <p14:creationId xmlns:p14="http://schemas.microsoft.com/office/powerpoint/2010/main" val="3194566333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4247" y="352756"/>
            <a:ext cx="10957367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cùa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2029425" y="1704347"/>
            <a:ext cx="7647009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828800"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828800"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828800"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</a:p>
          <a:p>
            <a:pPr marL="1828800"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Bão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453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53113" y="136917"/>
            <a:ext cx="854858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ần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ở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Theo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3453113" y="2540929"/>
            <a:ext cx="8353063" cy="39149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ngát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828800" algn="just">
              <a:lnSpc>
                <a:spcPct val="115000"/>
              </a:lnSpc>
              <a:spcAft>
                <a:spcPts val="0"/>
              </a:spcAft>
            </a:pP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chặt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590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9823" y="142869"/>
            <a:ext cx="10104699" cy="20744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909822" y="2375689"/>
            <a:ext cx="10187799" cy="4099584"/>
          </a:xfrm>
          <a:prstGeom prst="rect">
            <a:avLst/>
          </a:prstGeom>
          <a:ln>
            <a:solidFill>
              <a:srgbClr val="FF0000"/>
            </a:solidFill>
            <a:prstDash val="lgDash"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gũi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”. Hai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sắc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thoáng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mở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ngút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Thăm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tộc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nghiêm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thiêng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liêng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7850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53428" y="300755"/>
            <a:ext cx="8449519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bão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dẻo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bỉ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bồi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hứa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073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>
            <a:extLst>
              <a:ext uri="{FF2B5EF4-FFF2-40B4-BE49-F238E27FC236}">
                <a16:creationId xmlns:a16="http://schemas.microsoft.com/office/drawing/2014/main" xmlns="" id="{A2B7F39F-2C4E-442E-B6DB-42B18066D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00" y="1963738"/>
            <a:ext cx="7199313" cy="242252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63E046-5A36-4D6E-938A-6CD311169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400" y="4386263"/>
            <a:ext cx="7199313" cy="14049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9876" name="Picture 5">
            <a:extLst>
              <a:ext uri="{FF2B5EF4-FFF2-40B4-BE49-F238E27FC236}">
                <a16:creationId xmlns:a16="http://schemas.microsoft.com/office/drawing/2014/main" xmlns="" id="{725A7978-2D81-4FCE-8F7C-8EA146383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22263"/>
            <a:ext cx="12496800" cy="743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TextBox 6">
            <a:extLst>
              <a:ext uri="{FF2B5EF4-FFF2-40B4-BE49-F238E27FC236}">
                <a16:creationId xmlns:a16="http://schemas.microsoft.com/office/drawing/2014/main" xmlns="" id="{C1991F0E-8ECB-4405-9875-EF1280F66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33400" y="457200"/>
            <a:ext cx="7848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Tác giả Viễn Phương (1928-2005)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9878" name="Picture 4">
            <a:extLst>
              <a:ext uri="{FF2B5EF4-FFF2-40B4-BE49-F238E27FC236}">
                <a16:creationId xmlns:a16="http://schemas.microsoft.com/office/drawing/2014/main" xmlns="" id="{D570962F-87E0-46FF-8598-041240DE8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09600"/>
            <a:ext cx="5486400" cy="547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1" name="TextBox 3">
            <a:extLst>
              <a:ext uri="{FF2B5EF4-FFF2-40B4-BE49-F238E27FC236}">
                <a16:creationId xmlns:a16="http://schemas.microsoft.com/office/drawing/2014/main" xmlns="" id="{BDB0724D-0144-4350-9A39-532BDF7B5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914400"/>
            <a:ext cx="55038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Tên khai sinh là Phan Thanh Viễn, quê ở tỉnh An Giang.</a:t>
            </a:r>
          </a:p>
        </p:txBody>
      </p:sp>
      <p:sp>
        <p:nvSpPr>
          <p:cNvPr id="93192" name="TextBox 4">
            <a:extLst>
              <a:ext uri="{FF2B5EF4-FFF2-40B4-BE49-F238E27FC236}">
                <a16:creationId xmlns:a16="http://schemas.microsoft.com/office/drawing/2014/main" xmlns="" id="{B4EFA234-5160-417B-A30D-F07A7C5E7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1868488"/>
            <a:ext cx="542766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Trong kháng chiến chống Pháp và chống Mĩ, ông hoạt 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Nam Bộ, là một trong những cây bút có mặt sớm nhất của lực l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ượng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 nghệ giải phóng ở miền Nam thời kì chống Mĩ cứu n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3193" name="TextBox 5">
            <a:extLst>
              <a:ext uri="{FF2B5EF4-FFF2-40B4-BE49-F238E27FC236}">
                <a16:creationId xmlns:a16="http://schemas.microsoft.com/office/drawing/2014/main" xmlns="" id="{6AE16D01-D26C-4839-9B2A-909C2B33A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4495800"/>
            <a:ext cx="54991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Phong cách sáng tác: th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ông nhỏ nhẹ, giàu tình cảm và chất m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mộng ngay trong hoàn cảnh chiến 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đấu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ác liệt ở chiến tr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ường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1" grpId="0"/>
      <p:bldP spid="93192" grpId="0"/>
      <p:bldP spid="9319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Điều chỉnh thời gian tu bổ định kỳ Lăng Bá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896" y="2928395"/>
            <a:ext cx="5696441" cy="3252485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0090" y="104172"/>
            <a:ext cx="11631819" cy="13665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  <a:prstDash val="lgDash"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80090" y="2097564"/>
            <a:ext cx="6314674" cy="4305602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gửi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Viễn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“Con ở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mỏi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bây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01755" y="1835954"/>
            <a:ext cx="2066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88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9218" y="246279"/>
            <a:ext cx="11403892" cy="5401479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“con”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gũi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ấm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thăm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thăm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nhẹ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=&gt;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cùa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Nam,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bỉ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kiên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828800" algn="just">
              <a:lnSpc>
                <a:spcPct val="115000"/>
              </a:lnSpc>
              <a:spcAft>
                <a:spcPts val="0"/>
              </a:spcAft>
            </a:pP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Nam,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algn="just">
              <a:lnSpc>
                <a:spcPct val="115000"/>
              </a:lnSpc>
              <a:spcAft>
                <a:spcPts val="0"/>
              </a:spcAft>
            </a:pP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Bão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táp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thằng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5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“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Ôi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hào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1999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" y="356592"/>
            <a:ext cx="11948160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828800" algn="just">
              <a:lnSpc>
                <a:spcPct val="115000"/>
              </a:lnSpc>
              <a:spcAft>
                <a:spcPts val="0"/>
              </a:spcAft>
            </a:pP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….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Viễn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ở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qua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vốn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vê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10-12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lien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63780" y="94982"/>
            <a:ext cx="2159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SỐ 2</a:t>
            </a:r>
          </a:p>
        </p:txBody>
      </p:sp>
    </p:spTree>
    <p:extLst>
      <p:ext uri="{BB962C8B-B14F-4D97-AF65-F5344CB8AC3E}">
        <p14:creationId xmlns:p14="http://schemas.microsoft.com/office/powerpoint/2010/main" val="200760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8957" y="290781"/>
            <a:ext cx="7215437" cy="548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73487" y="1896272"/>
            <a:ext cx="11719775" cy="2569934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1976,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Mỹ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tịch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576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949" y="259860"/>
            <a:ext cx="11617123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949" y="2365186"/>
            <a:ext cx="11709722" cy="4056495"/>
          </a:xfrm>
          <a:prstGeom prst="rect">
            <a:avLst/>
          </a:prstGeom>
          <a:ln>
            <a:solidFill>
              <a:srgbClr val="FF0000"/>
            </a:solidFill>
            <a:prstDash val="lgDash"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195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3144" y="129097"/>
            <a:ext cx="11096264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qua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20545" y="2979408"/>
            <a:ext cx="9475809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”:</a:t>
            </a: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bắp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algn="r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Khúc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marL="914400" algn="r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275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4248" y="160380"/>
            <a:ext cx="6096000" cy="2034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5" name="Rectangle 4"/>
          <p:cNvSpPr/>
          <p:nvPr/>
        </p:nvSpPr>
        <p:spPr>
          <a:xfrm>
            <a:off x="6724891" y="498236"/>
            <a:ext cx="5266481" cy="60385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trĩu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nguôi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733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326" y="213561"/>
            <a:ext cx="11331615" cy="17912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vê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10-12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4171" y="2007537"/>
            <a:ext cx="11921923" cy="46567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dồng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-&gt;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tồn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ngưỡng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hào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“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bảy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mươi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-&gt;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tim.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624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ình Nền PowerPoint Đẹp | Ảnh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"/>
            <a:ext cx="12192000" cy="675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5280" y="394692"/>
            <a:ext cx="1152144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Viễn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thổn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45720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Cho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tịch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Minh.”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72340" y="5864"/>
            <a:ext cx="2159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SỐ 4</a:t>
            </a:r>
          </a:p>
        </p:txBody>
      </p:sp>
    </p:spTree>
    <p:extLst>
      <p:ext uri="{BB962C8B-B14F-4D97-AF65-F5344CB8AC3E}">
        <p14:creationId xmlns:p14="http://schemas.microsoft.com/office/powerpoint/2010/main" val="261585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" y="289335"/>
            <a:ext cx="1164336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320" y="1766953"/>
            <a:ext cx="11643360" cy="4056495"/>
          </a:xfrm>
          <a:prstGeom prst="rect">
            <a:avLst/>
          </a:prstGeom>
          <a:ln>
            <a:solidFill>
              <a:srgbClr val="FF0000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1976,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Mỹ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tịch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lẫn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461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>
            <a:extLst>
              <a:ext uri="{FF2B5EF4-FFF2-40B4-BE49-F238E27FC236}">
                <a16:creationId xmlns:a16="http://schemas.microsoft.com/office/drawing/2014/main" xmlns="" id="{6365CEBC-6B56-48B6-BB20-797BE563C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00" y="1963738"/>
            <a:ext cx="7199313" cy="242252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DA1A2BB-0382-4A3D-B5B8-D22829767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400" y="4386263"/>
            <a:ext cx="7199313" cy="14049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0900" name="Picture 5">
            <a:extLst>
              <a:ext uri="{FF2B5EF4-FFF2-40B4-BE49-F238E27FC236}">
                <a16:creationId xmlns:a16="http://schemas.microsoft.com/office/drawing/2014/main" xmlns="" id="{B6E68892-0CDC-40E5-AA0A-BB17163FF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04800"/>
            <a:ext cx="12496800" cy="743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1" name="Picture 25" descr="101D7AE8">
            <a:extLst>
              <a:ext uri="{FF2B5EF4-FFF2-40B4-BE49-F238E27FC236}">
                <a16:creationId xmlns:a16="http://schemas.microsoft.com/office/drawing/2014/main" xmlns="" id="{33F77680-CB27-48EA-8888-7AD16F070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2"/>
          <a:stretch>
            <a:fillRect/>
          </a:stretch>
        </p:blipFill>
        <p:spPr bwMode="auto">
          <a:xfrm>
            <a:off x="457200" y="381000"/>
            <a:ext cx="112776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9580" y="358354"/>
            <a:ext cx="11269980" cy="10833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486400" y="1831833"/>
            <a:ext cx="6366510" cy="3560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giấc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hiền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tim.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03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3205" y="290288"/>
            <a:ext cx="4816475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257800" y="290288"/>
            <a:ext cx="6659880" cy="6534096"/>
          </a:xfrm>
          <a:prstGeom prst="rect">
            <a:avLst/>
          </a:prstGeom>
          <a:ln>
            <a:solidFill>
              <a:srgbClr val="FF0000"/>
            </a:solidFill>
            <a:prstDash val="lgDashDot"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”...</a:t>
            </a:r>
          </a:p>
        </p:txBody>
      </p:sp>
    </p:spTree>
    <p:extLst>
      <p:ext uri="{BB962C8B-B14F-4D97-AF65-F5344CB8AC3E}">
        <p14:creationId xmlns:p14="http://schemas.microsoft.com/office/powerpoint/2010/main" val="415856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" y="364873"/>
            <a:ext cx="4815840" cy="60385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Cho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tịch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Minh.”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gạch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	</a:t>
            </a:r>
          </a:p>
        </p:txBody>
      </p:sp>
      <p:sp>
        <p:nvSpPr>
          <p:cNvPr id="5" name="Rectangle 4"/>
          <p:cNvSpPr/>
          <p:nvPr/>
        </p:nvSpPr>
        <p:spPr>
          <a:xfrm>
            <a:off x="5273040" y="823652"/>
            <a:ext cx="6507480" cy="5579797"/>
          </a:xfrm>
          <a:prstGeom prst="rect">
            <a:avLst/>
          </a:prstGeom>
          <a:ln>
            <a:solidFill>
              <a:srgbClr val="FF0000"/>
            </a:solidFill>
            <a:prstDash val="lgDash"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tịch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ngoại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tịch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bồi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16810" y="103263"/>
            <a:ext cx="2819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 TRẢ LỜI</a:t>
            </a:r>
          </a:p>
        </p:txBody>
      </p:sp>
    </p:spTree>
    <p:extLst>
      <p:ext uri="{BB962C8B-B14F-4D97-AF65-F5344CB8AC3E}">
        <p14:creationId xmlns:p14="http://schemas.microsoft.com/office/powerpoint/2010/main" val="319836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" y="89047"/>
            <a:ext cx="11993880" cy="6679906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tịch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Vương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“...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Rưng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rưng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trông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Giấu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rơi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ơi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đắp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nửa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ấm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?"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 indent="457200"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(Theo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9, NXB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2007)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rơi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Viễn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Gạch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6: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vãn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20540" y="737384"/>
            <a:ext cx="2159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SỐ 4</a:t>
            </a:r>
          </a:p>
        </p:txBody>
      </p:sp>
    </p:spTree>
    <p:extLst>
      <p:ext uri="{BB962C8B-B14F-4D97-AF65-F5344CB8AC3E}">
        <p14:creationId xmlns:p14="http://schemas.microsoft.com/office/powerpoint/2010/main" val="2358662299"/>
      </p:ext>
    </p:extLst>
  </p:cSld>
  <p:clrMapOvr>
    <a:masterClrMapping/>
  </p:clrMapOvr>
  <p:transition spd="med">
    <p:pull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8160" y="459270"/>
            <a:ext cx="1112520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Giọt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Viễn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653540" y="3555913"/>
            <a:ext cx="8854440" cy="2569934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“Mai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078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5320" y="1306274"/>
            <a:ext cx="1110996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655320" y="2665145"/>
            <a:ext cx="8376920" cy="10833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04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8501" y="236710"/>
            <a:ext cx="11686572" cy="1435842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Gạch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8501" y="1877815"/>
            <a:ext cx="11779170" cy="46567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nghẹn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ngào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“Mai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giã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trào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luyến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rịn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nghỉ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ấm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209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8743" y="759780"/>
            <a:ext cx="11363459" cy="4016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 nguyện thành kính của Viễn Phương cũng là mong ước chung của những người dân hoặc chưa một lẫn nào gặp Bác.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Muốn làm chim hót chính là âm thanh đẹp đẽ, trong lành.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Muốn làm đoá hoa để toả hương thơm thanh cao nơi Bác yên nghỉ.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Muốn làm cây trung hiếu đề giữ giấc ngủ bình yên cho Người.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Điệp từ “muốn làm” biểu cảm trực tiếp và gián tiểp thể hiện tâm trạng lưu luyến, ước muốn, sự tự nguyện chân thành của tác giả.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Hình ành cây tre xuất hiện khép lại bài thơ một cách khéo léo.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72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71598" y="1283938"/>
            <a:ext cx="9982201" cy="10833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1599" y="2655082"/>
            <a:ext cx="9982201" cy="2569934"/>
          </a:xfrm>
          <a:prstGeom prst="rect">
            <a:avLst/>
          </a:prstGeom>
          <a:ln>
            <a:solidFill>
              <a:srgbClr val="FF0000"/>
            </a:solidFill>
            <a:prstDash val="lgDash"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=&gt;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209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5845" y="287154"/>
            <a:ext cx="11575605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hiếu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58228" y="1060396"/>
            <a:ext cx="11310835" cy="3560975"/>
          </a:xfrm>
          <a:prstGeom prst="rect">
            <a:avLst/>
          </a:prstGeom>
          <a:ln>
            <a:solidFill>
              <a:srgbClr val="FF0000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khép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bổ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sung: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vẹn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hiếu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hứa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83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456410-1C0D-420E-B811-839AE8049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00" y="1963738"/>
            <a:ext cx="7197725" cy="24225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19DDCF3-B584-460E-A0CA-24EAC4B70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400" y="4386263"/>
            <a:ext cx="7197725" cy="1404937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FFF00"/>
              </a:solidFill>
            </a:endParaRPr>
          </a:p>
        </p:txBody>
      </p:sp>
      <p:pic>
        <p:nvPicPr>
          <p:cNvPr id="81924" name="Picture 5">
            <a:extLst>
              <a:ext uri="{FF2B5EF4-FFF2-40B4-BE49-F238E27FC236}">
                <a16:creationId xmlns:a16="http://schemas.microsoft.com/office/drawing/2014/main" xmlns="" id="{625B2344-0DDE-4E1D-904A-CD3D93766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04800"/>
            <a:ext cx="12496800" cy="743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TextBox 3">
            <a:extLst>
              <a:ext uri="{FF2B5EF4-FFF2-40B4-BE49-F238E27FC236}">
                <a16:creationId xmlns:a16="http://schemas.microsoft.com/office/drawing/2014/main" xmlns="" id="{E114B6D8-BBD6-4413-9575-D1027B36B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33400"/>
            <a:ext cx="9448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ĐỌC HIỂU VĂN BẢN: </a:t>
            </a: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VIẾNG LĂNG BÁC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                                      (Viễn Ph</a:t>
            </a: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ươ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ng)</a:t>
            </a:r>
          </a:p>
        </p:txBody>
      </p:sp>
      <p:sp>
        <p:nvSpPr>
          <p:cNvPr id="81926" name="TextBox 4">
            <a:extLst>
              <a:ext uri="{FF2B5EF4-FFF2-40B4-BE49-F238E27FC236}">
                <a16:creationId xmlns:a16="http://schemas.microsoft.com/office/drawing/2014/main" xmlns="" id="{C353AA29-05D5-4C72-9E3A-46046BA5F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77975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81927" name="TextBox 5">
            <a:extLst>
              <a:ext uri="{FF2B5EF4-FFF2-40B4-BE49-F238E27FC236}">
                <a16:creationId xmlns:a16="http://schemas.microsoft.com/office/drawing/2014/main" xmlns="" id="{FA711931-DEDB-4C41-9820-D86D8D9A3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092325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Tác giả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EFC8BF-BE1C-4EC6-9852-AC402B9CC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622550"/>
            <a:ext cx="2438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Tác phẩm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" y="146074"/>
            <a:ext cx="5867400" cy="30654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vãn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278880" y="1286159"/>
            <a:ext cx="5674055" cy="4016741"/>
          </a:xfrm>
          <a:prstGeom prst="rect">
            <a:avLst/>
          </a:prstGeom>
          <a:ln>
            <a:solidFill>
              <a:srgbClr val="FF0000"/>
            </a:solidFill>
            <a:prstDash val="lgDash"/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trầm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xuyến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Hải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46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3360" y="505492"/>
            <a:ext cx="11978640" cy="635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tịch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Hổ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371600" indent="457200">
              <a:lnSpc>
                <a:spcPct val="115000"/>
              </a:lnSpc>
              <a:spcAft>
                <a:spcPts val="0"/>
              </a:spcAft>
            </a:pP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“Con ở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...”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……….ở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!”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Ngưởi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nạp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ca.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chép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ghi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rõ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172340" y="5864"/>
            <a:ext cx="2159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SỐ 5</a:t>
            </a:r>
          </a:p>
        </p:txBody>
      </p:sp>
    </p:spTree>
    <p:extLst>
      <p:ext uri="{BB962C8B-B14F-4D97-AF65-F5344CB8AC3E}">
        <p14:creationId xmlns:p14="http://schemas.microsoft.com/office/powerpoint/2010/main" val="3013431944"/>
      </p:ext>
    </p:extLst>
  </p:cSld>
  <p:clrMapOvr>
    <a:masterClrMapping/>
  </p:clrMapOvr>
  <p:transition spd="slow">
    <p:wip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635714"/>
            <a:ext cx="996696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1600" y="1849033"/>
            <a:ext cx="9966960" cy="2569934"/>
          </a:xfrm>
          <a:prstGeom prst="rect">
            <a:avLst/>
          </a:prstGeom>
          <a:ln>
            <a:solidFill>
              <a:srgbClr val="FF0000"/>
            </a:solidFill>
            <a:prstDash val="lgDash"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1976,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Mỹ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tịch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876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07034"/>
            <a:ext cx="11719560" cy="15788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Ngưởi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”?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2502208"/>
            <a:ext cx="11719560" cy="4056495"/>
          </a:xfrm>
          <a:prstGeom prst="rect">
            <a:avLst/>
          </a:prstGeom>
          <a:ln>
            <a:solidFill>
              <a:srgbClr val="FF0000"/>
            </a:solidFill>
            <a:prstDash val="lgDash"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thăm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gũi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68240" y="1882458"/>
            <a:ext cx="2819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 TRẢ LỜI</a:t>
            </a:r>
          </a:p>
        </p:txBody>
      </p:sp>
    </p:spTree>
    <p:extLst>
      <p:ext uri="{BB962C8B-B14F-4D97-AF65-F5344CB8AC3E}">
        <p14:creationId xmlns:p14="http://schemas.microsoft.com/office/powerpoint/2010/main" val="103186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" y="159353"/>
            <a:ext cx="5318760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nạp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lặp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xót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654040" y="262816"/>
            <a:ext cx="6172200" cy="6038576"/>
          </a:xfrm>
          <a:prstGeom prst="rect">
            <a:avLst/>
          </a:prstGeom>
          <a:ln w="28575">
            <a:solidFill>
              <a:schemeClr val="tx1"/>
            </a:solidFill>
            <a:prstDash val="lgDashDot"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ơn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nghẹn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trẩng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dịu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hiền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hiền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nhẹ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961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59080"/>
            <a:ext cx="11856720" cy="6038576"/>
          </a:xfrm>
          <a:prstGeom prst="rect">
            <a:avLst/>
          </a:prstGeom>
          <a:ln>
            <a:solidFill>
              <a:srgbClr val="FF0000"/>
            </a:solidFill>
            <a:prstDash val="lgDash"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hiền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hiền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rực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vĩ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siêu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vĩnh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!”.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quặn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mũi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thổn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139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93754"/>
            <a:ext cx="1100328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1335056"/>
            <a:ext cx="10683240" cy="5295296"/>
          </a:xfrm>
          <a:prstGeom prst="rect">
            <a:avLst/>
          </a:prstGeom>
          <a:ln>
            <a:solidFill>
              <a:srgbClr val="FF0000"/>
            </a:solidFill>
            <a:prstDash val="lgDash"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371600"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371600"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phắc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371600"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giật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Hay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669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6EEA09-2A21-42F6-A05A-5D0D42BDC1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00" y="1963738"/>
            <a:ext cx="7197725" cy="24225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521A3C4-381E-470C-AE02-71E0AA2A6A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400" y="4386263"/>
            <a:ext cx="7197725" cy="140493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2948" name="Picture 5">
            <a:extLst>
              <a:ext uri="{FF2B5EF4-FFF2-40B4-BE49-F238E27FC236}">
                <a16:creationId xmlns:a16="http://schemas.microsoft.com/office/drawing/2014/main" xmlns="" id="{CDF4D76D-1813-46F9-8FEF-52FA6DB8B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04800"/>
            <a:ext cx="12496800" cy="743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TextBox 4">
            <a:extLst>
              <a:ext uri="{FF2B5EF4-FFF2-40B4-BE49-F238E27FC236}">
                <a16:creationId xmlns:a16="http://schemas.microsoft.com/office/drawing/2014/main" xmlns="" id="{7B11B050-043E-4036-8A79-915F9F928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9725"/>
            <a:ext cx="5638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ở miền Nam ra th</a:t>
            </a:r>
            <a:r>
              <a:rPr kumimoji="0" lang="vi-VN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 l</a:t>
            </a:r>
            <a:r>
              <a:rPr kumimoji="0" lang="vi-VN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Bác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 thấy trong s</a:t>
            </a:r>
            <a:r>
              <a:rPr kumimoji="0" lang="vi-VN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ươ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hàng tre bát ngát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Ôi! Hàng tre xanh xanh Việt Nam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Bão táp m</a:t>
            </a:r>
            <a:r>
              <a:rPr kumimoji="0" lang="vi-VN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sa </a:t>
            </a:r>
            <a:r>
              <a:rPr kumimoji="0" lang="vi-VN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đứng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thẳng hàng.</a:t>
            </a:r>
          </a:p>
        </p:txBody>
      </p:sp>
      <p:sp>
        <p:nvSpPr>
          <p:cNvPr id="82950" name="TextBox 5">
            <a:extLst>
              <a:ext uri="{FF2B5EF4-FFF2-40B4-BE49-F238E27FC236}">
                <a16:creationId xmlns:a16="http://schemas.microsoft.com/office/drawing/2014/main" xmlns="" id="{E45E0545-7AB5-45A7-BC5C-5B4470CCA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398838"/>
            <a:ext cx="70104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 ngày mặt trời </a:t>
            </a:r>
            <a:r>
              <a:rPr kumimoji="0" lang="vi-VN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qua trên l</a:t>
            </a:r>
            <a:r>
              <a:rPr kumimoji="0" lang="vi-VN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 một mặt trời trong l</a:t>
            </a:r>
            <a:r>
              <a:rPr kumimoji="0" lang="vi-VN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rất </a:t>
            </a:r>
            <a:r>
              <a:rPr kumimoji="0" lang="vi-VN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đỏ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 ngày dòng ng</a:t>
            </a:r>
            <a:r>
              <a:rPr kumimoji="0" lang="vi-VN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ười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trong th</a:t>
            </a:r>
            <a:r>
              <a:rPr kumimoji="0" lang="vi-VN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ươ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nhớ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 tràng hoa dâng bảy m</a:t>
            </a:r>
            <a:r>
              <a:rPr kumimoji="0" lang="vi-VN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ươ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chín mùa xuân…</a:t>
            </a:r>
          </a:p>
        </p:txBody>
      </p:sp>
      <p:sp>
        <p:nvSpPr>
          <p:cNvPr id="82951" name="TextBox 7">
            <a:extLst>
              <a:ext uri="{FF2B5EF4-FFF2-40B4-BE49-F238E27FC236}">
                <a16:creationId xmlns:a16="http://schemas.microsoft.com/office/drawing/2014/main" xmlns="" id="{B57CDF0B-269C-4336-89DD-4E67C8D43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638300"/>
            <a:ext cx="4800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 nằm trong giấc ngủ bình yên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 một vầng tr</a:t>
            </a:r>
            <a:r>
              <a:rPr kumimoji="0" lang="vi-VN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sáng dịu hiền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Vẫn biết trời xanh là mãi mãi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 sao nghe nhói ở trong tim!</a:t>
            </a:r>
          </a:p>
        </p:txBody>
      </p:sp>
      <p:sp>
        <p:nvSpPr>
          <p:cNvPr id="82952" name="TextBox 8">
            <a:extLst>
              <a:ext uri="{FF2B5EF4-FFF2-40B4-BE49-F238E27FC236}">
                <a16:creationId xmlns:a16="http://schemas.microsoft.com/office/drawing/2014/main" xmlns="" id="{F32249D5-6B0A-4213-B177-D22E2B29E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988" y="3397250"/>
            <a:ext cx="5562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 về miền Nam th</a:t>
            </a:r>
            <a:r>
              <a:rPr kumimoji="0" lang="vi-VN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ươ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trào n</a:t>
            </a:r>
            <a:r>
              <a:rPr kumimoji="0" lang="vi-VN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mắt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 làm con chim hót quanh l</a:t>
            </a:r>
            <a:r>
              <a:rPr kumimoji="0" lang="vi-VN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Bác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 làm </a:t>
            </a:r>
            <a:r>
              <a:rPr kumimoji="0" lang="vi-VN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đóa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hoa tỏa h</a:t>
            </a:r>
            <a:r>
              <a:rPr kumimoji="0" lang="vi-VN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ươ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</a:t>
            </a:r>
            <a:r>
              <a:rPr kumimoji="0" lang="vi-VN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 </a:t>
            </a:r>
            <a:r>
              <a:rPr kumimoji="0" lang="vi-VN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</a:t>
            </a: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 làm cây tre trung hiếu chốn này.</a:t>
            </a:r>
          </a:p>
        </p:txBody>
      </p:sp>
      <p:sp>
        <p:nvSpPr>
          <p:cNvPr id="82953" name="TextBox 9">
            <a:extLst>
              <a:ext uri="{FF2B5EF4-FFF2-40B4-BE49-F238E27FC236}">
                <a16:creationId xmlns:a16="http://schemas.microsoft.com/office/drawing/2014/main" xmlns="" id="{F0AA9B6E-5DE4-437D-A60D-857FDDEF3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3825" y="569913"/>
            <a:ext cx="5181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VIẾNG LĂNG BÁC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 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(Viễn Ph</a:t>
            </a:r>
            <a:r>
              <a: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ươ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ng)</a:t>
            </a:r>
          </a:p>
        </p:txBody>
      </p:sp>
      <p:sp>
        <p:nvSpPr>
          <p:cNvPr id="82954" name="TextBox 10">
            <a:extLst>
              <a:ext uri="{FF2B5EF4-FFF2-40B4-BE49-F238E27FC236}">
                <a16:creationId xmlns:a16="http://schemas.microsoft.com/office/drawing/2014/main" xmlns="" id="{1971D5BB-74FE-4908-8D6B-AFCE9FEC3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5257800"/>
            <a:ext cx="5486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4-1976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(Trích SGK </a:t>
            </a:r>
            <a:r>
              <a:rPr kumimoji="0" lang="en-US" altLang="en-US" sz="20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Ngữ v</a:t>
            </a:r>
            <a:r>
              <a:rPr kumimoji="0" lang="vi-VN" altLang="en-US" sz="20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ă</a:t>
            </a:r>
            <a:r>
              <a:rPr kumimoji="0" lang="en-US" altLang="en-US" sz="20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 9, tập 2, </a:t>
            </a:r>
            <a:r>
              <a:rPr kumimoji="0" lang="en-US" altLang="en-US" sz="2000" b="0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trang 58,59)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68F650-9C70-4826-A1D5-251CE95A83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00" y="1963738"/>
            <a:ext cx="7197725" cy="24225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B22F20-E1FB-406B-8356-7CEC3DF707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400" y="4386263"/>
            <a:ext cx="7197725" cy="140493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3972" name="Picture 5">
            <a:extLst>
              <a:ext uri="{FF2B5EF4-FFF2-40B4-BE49-F238E27FC236}">
                <a16:creationId xmlns:a16="http://schemas.microsoft.com/office/drawing/2014/main" xmlns="" id="{9AF9C1BC-A645-4179-9EF1-DAC8D50B1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825" y="-280988"/>
            <a:ext cx="12496800" cy="743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TextBox 3">
            <a:extLst>
              <a:ext uri="{FF2B5EF4-FFF2-40B4-BE49-F238E27FC236}">
                <a16:creationId xmlns:a16="http://schemas.microsoft.com/office/drawing/2014/main" xmlns="" id="{5880E57F-059C-47F3-8FB4-DC73E7A3B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33400"/>
            <a:ext cx="9448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ĐỌC HIỂU VĂN BẢN: </a:t>
            </a: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VIẾNG LĂNG BÁC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                                      (Viễn Ph</a:t>
            </a: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ươ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ng)</a:t>
            </a:r>
          </a:p>
        </p:txBody>
      </p:sp>
      <p:sp>
        <p:nvSpPr>
          <p:cNvPr id="83974" name="TextBox 4">
            <a:extLst>
              <a:ext uri="{FF2B5EF4-FFF2-40B4-BE49-F238E27FC236}">
                <a16:creationId xmlns:a16="http://schemas.microsoft.com/office/drawing/2014/main" xmlns="" id="{9521B557-62C8-408B-8E22-61A4301A3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287463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83975" name="TextBox 5">
            <a:extLst>
              <a:ext uri="{FF2B5EF4-FFF2-40B4-BE49-F238E27FC236}">
                <a16:creationId xmlns:a16="http://schemas.microsoft.com/office/drawing/2014/main" xmlns="" id="{E1558296-D634-4E3C-A5E8-A335D0C07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975" y="1811338"/>
            <a:ext cx="1676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Tác giả</a:t>
            </a:r>
          </a:p>
        </p:txBody>
      </p:sp>
      <p:sp>
        <p:nvSpPr>
          <p:cNvPr id="83976" name="TextBox 6">
            <a:extLst>
              <a:ext uri="{FF2B5EF4-FFF2-40B4-BE49-F238E27FC236}">
                <a16:creationId xmlns:a16="http://schemas.microsoft.com/office/drawing/2014/main" xmlns="" id="{861E728D-CDE2-4EBD-8395-E87F9433E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88" y="2333625"/>
            <a:ext cx="2438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Tác phẩm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32ECCB5-3D44-451A-ABB5-0FE21CDD6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288" y="2965450"/>
            <a:ext cx="10363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Xuất xứ: Bài th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Viếng l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Bác 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sáng tác vào n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 1976 và in trong tập th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mây mùa xuân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(1978)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2A19A11-8643-4177-BA5B-CB7AB0FC8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13" y="3994150"/>
            <a:ext cx="96774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Thể th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th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 chữ (có một số dòng th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 hoặc 9 chữ)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945BD0B-4778-4A54-81A4-63A846285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788" y="4516438"/>
            <a:ext cx="746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Ph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ươ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thức biểu 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ạt chính: biểu cảm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14BDED1-32B7-4565-A9AC-2FC0C3B8E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488" y="5040313"/>
            <a:ext cx="10591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Cảm hứng bao trùm trong bài th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là niềm xúc 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thiêng liêng, thành kính, lòng biết 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 và tự hào pha lẫn nỗi xót 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au của tác giả. Mạch vận 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của cảm xúc 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theo trình tự vào l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viếng Bác.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07F06C-8091-4B02-942E-31CB66CE656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62400" y="1963738"/>
            <a:ext cx="7197725" cy="2422525"/>
          </a:xfrm>
        </p:spPr>
        <p:txBody>
          <a:bodyPr anchor="b"/>
          <a:lstStyle/>
          <a:p>
            <a:pPr algn="r">
              <a:defRPr/>
            </a:pPr>
            <a:endParaRPr lang="en-US" sz="4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2398850-F40B-4429-8109-1706D5A316D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962400" y="4386263"/>
            <a:ext cx="7197725" cy="1404937"/>
          </a:xfrm>
        </p:spPr>
        <p:txBody>
          <a:bodyPr anchor="t">
            <a:normAutofit/>
          </a:bodyPr>
          <a:lstStyle/>
          <a:p>
            <a:pPr marL="0" indent="0" algn="r">
              <a:buFont typeface="Arial" panose="020B0604020202020204" pitchFamily="34" charset="0"/>
              <a:buNone/>
              <a:defRPr/>
            </a:pPr>
            <a:endParaRPr lang="en-US" cap="all"/>
          </a:p>
        </p:txBody>
      </p:sp>
      <p:pic>
        <p:nvPicPr>
          <p:cNvPr id="84996" name="Picture 5">
            <a:extLst>
              <a:ext uri="{FF2B5EF4-FFF2-40B4-BE49-F238E27FC236}">
                <a16:creationId xmlns:a16="http://schemas.microsoft.com/office/drawing/2014/main" xmlns="" id="{9DE8201B-B0FF-4D93-ADCD-4D94C2B29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04800"/>
            <a:ext cx="12496800" cy="743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7" descr="Cover">
            <a:extLst>
              <a:ext uri="{FF2B5EF4-FFF2-40B4-BE49-F238E27FC236}">
                <a16:creationId xmlns:a16="http://schemas.microsoft.com/office/drawing/2014/main" xmlns="" id="{77B8BD04-41D4-4220-A9F9-43C21748C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2209800"/>
            <a:ext cx="10083800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8" descr="Cover">
            <a:extLst>
              <a:ext uri="{FF2B5EF4-FFF2-40B4-BE49-F238E27FC236}">
                <a16:creationId xmlns:a16="http://schemas.microsoft.com/office/drawing/2014/main" xmlns="" id="{E90FF5DD-79C9-44AA-B620-698DAC3E9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2255838"/>
            <a:ext cx="10290175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9" descr="Cover">
            <a:extLst>
              <a:ext uri="{FF2B5EF4-FFF2-40B4-BE49-F238E27FC236}">
                <a16:creationId xmlns:a16="http://schemas.microsoft.com/office/drawing/2014/main" xmlns="" id="{97AE35CC-6348-4196-BD72-223C03146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1905000"/>
            <a:ext cx="10758487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10" descr="Cover">
            <a:extLst>
              <a:ext uri="{FF2B5EF4-FFF2-40B4-BE49-F238E27FC236}">
                <a16:creationId xmlns:a16="http://schemas.microsoft.com/office/drawing/2014/main" xmlns="" id="{2596E7D5-FBC7-49B4-88C3-9CF8BEED5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403225"/>
            <a:ext cx="1073785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Picture 11" descr="Cover">
            <a:extLst>
              <a:ext uri="{FF2B5EF4-FFF2-40B4-BE49-F238E27FC236}">
                <a16:creationId xmlns:a16="http://schemas.microsoft.com/office/drawing/2014/main" xmlns="" id="{C0885470-C0A6-4EA0-9089-8337BB400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14513"/>
            <a:ext cx="3416300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74E03C-C146-4626-9BE1-B8F01B0576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400" y="1963738"/>
            <a:ext cx="7197725" cy="24225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3334B4B-2DC4-4088-90EA-59B8422A2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400" y="4386263"/>
            <a:ext cx="7197725" cy="140493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6020" name="Picture 5">
            <a:extLst>
              <a:ext uri="{FF2B5EF4-FFF2-40B4-BE49-F238E27FC236}">
                <a16:creationId xmlns:a16="http://schemas.microsoft.com/office/drawing/2014/main" xmlns="" id="{DF7A14EF-7BF4-4496-ACDF-59DAF59A9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13" y="-322263"/>
            <a:ext cx="12496801" cy="743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TextBox 3">
            <a:extLst>
              <a:ext uri="{FF2B5EF4-FFF2-40B4-BE49-F238E27FC236}">
                <a16:creationId xmlns:a16="http://schemas.microsoft.com/office/drawing/2014/main" xmlns="" id="{3D221756-3C71-4788-AA1D-417168D2C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33400"/>
            <a:ext cx="9448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ĐỌC HIỂU VĂN BẢN: </a:t>
            </a: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VIẾNG LĂNG BÁC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                                      (Viễn Ph</a:t>
            </a: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ươ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ng)</a:t>
            </a:r>
          </a:p>
        </p:txBody>
      </p:sp>
      <p:sp>
        <p:nvSpPr>
          <p:cNvPr id="86022" name="TextBox 4">
            <a:extLst>
              <a:ext uri="{FF2B5EF4-FFF2-40B4-BE49-F238E27FC236}">
                <a16:creationId xmlns:a16="http://schemas.microsoft.com/office/drawing/2014/main" xmlns="" id="{6B94E321-5F0B-476C-A88A-C5A717230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1316038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76F1950-D409-47F9-8D0E-3C4FF72D6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839913"/>
            <a:ext cx="3879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Đọc hiểu v</a:t>
            </a:r>
            <a:r>
              <a:rPr kumimoji="0" lang="vi-V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 bản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BADEB1F-1015-448E-9051-67B185936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2363788"/>
            <a:ext cx="982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Khổ 1: Cảm xúc của tác giả tr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cảnh bên ngoài l</a:t>
            </a:r>
            <a:r>
              <a:rPr kumimoji="0" lang="vi-V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Bác.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8D9F7DD-B14D-4E1B-BE1E-B13F43DC5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7150" y="2971800"/>
            <a:ext cx="6324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ở miền Nam ra th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 l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Bác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 thấy trong s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ươ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hàng tre bát ngát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Ôi! Hàng tre xanh xanh Việt Nam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Bão táp m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sa </a:t>
            </a:r>
            <a:r>
              <a:rPr kumimoji="0" lang="vi-VN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đứng</a:t>
            </a: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thẳng hàng.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ppt/theme/theme3.xml><?xml version="1.0" encoding="utf-8"?>
<a:theme xmlns:a="http://schemas.openxmlformats.org/drawingml/2006/main" name="1_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6891</Words>
  <Application>Microsoft Office PowerPoint</Application>
  <PresentationFormat>Custom</PresentationFormat>
  <Paragraphs>352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Office Theme</vt:lpstr>
      <vt:lpstr>Celestial</vt:lpstr>
      <vt:lpstr>1_Celestial</vt:lpstr>
      <vt:lpstr>1_Office Theme</vt:lpstr>
      <vt:lpstr>2_Office Theme</vt:lpstr>
      <vt:lpstr>2_Celestial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14</cp:revision>
  <dcterms:created xsi:type="dcterms:W3CDTF">2020-04-27T22:29:45Z</dcterms:created>
  <dcterms:modified xsi:type="dcterms:W3CDTF">2023-04-04T02:37:43Z</dcterms:modified>
</cp:coreProperties>
</file>