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9" r:id="rId2"/>
    <p:sldId id="329" r:id="rId3"/>
    <p:sldId id="299" r:id="rId4"/>
    <p:sldId id="305" r:id="rId5"/>
    <p:sldId id="330" r:id="rId6"/>
    <p:sldId id="307" r:id="rId7"/>
    <p:sldId id="353" r:id="rId8"/>
    <p:sldId id="354" r:id="rId9"/>
    <p:sldId id="355" r:id="rId10"/>
    <p:sldId id="356" r:id="rId11"/>
    <p:sldId id="316" r:id="rId12"/>
    <p:sldId id="357" r:id="rId13"/>
    <p:sldId id="358" r:id="rId14"/>
    <p:sldId id="313" r:id="rId15"/>
    <p:sldId id="360" r:id="rId16"/>
    <p:sldId id="320" r:id="rId17"/>
    <p:sldId id="301" r:id="rId18"/>
    <p:sldId id="267" r:id="rId19"/>
    <p:sldId id="361" r:id="rId20"/>
    <p:sldId id="363" r:id="rId21"/>
    <p:sldId id="364" r:id="rId22"/>
    <p:sldId id="260" r:id="rId23"/>
    <p:sldId id="322" r:id="rId24"/>
    <p:sldId id="263" r:id="rId25"/>
    <p:sldId id="302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4011"/>
    <a:srgbClr val="F0C921"/>
    <a:srgbClr val="31B3E8"/>
    <a:srgbClr val="8448F7"/>
    <a:srgbClr val="2FA1D7"/>
    <a:srgbClr val="45B233"/>
    <a:srgbClr val="E84741"/>
    <a:srgbClr val="FCD9A8"/>
    <a:srgbClr val="61BB91"/>
    <a:srgbClr val="E4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9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10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500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dc8814886f_1_16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gdc8814886f_1_16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80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613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309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178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dc8814886f_1_15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dc8814886f_1_15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964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dc8814886f_1_16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gdc8814886f_1_16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0455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dc8814886f_1_16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gdc8814886f_1_16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021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74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01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15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dc8814886f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dc8814886f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08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847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dc8814886f_1_15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dc8814886f_1_15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47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dc8814886f_1_17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dc8814886f_1_17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981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180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dc8814886f_1_15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dc8814886f_1_15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868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688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gdc8814886f_1_16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9" name="Google Shape;1969;gdc8814886f_1_16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76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/>
          <p:nvPr/>
        </p:nvSpPr>
        <p:spPr>
          <a:xfrm>
            <a:off x="731033" y="483967"/>
            <a:ext cx="10730400" cy="5882800"/>
          </a:xfrm>
          <a:prstGeom prst="snip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22"/>
          <p:cNvSpPr txBox="1">
            <a:spLocks noGrp="1"/>
          </p:cNvSpPr>
          <p:nvPr>
            <p:ph type="ctrTitle"/>
          </p:nvPr>
        </p:nvSpPr>
        <p:spPr>
          <a:xfrm>
            <a:off x="5570400" y="2544067"/>
            <a:ext cx="4735600" cy="10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335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312" name="Google Shape;312;p22"/>
          <p:cNvSpPr txBox="1">
            <a:spLocks noGrp="1"/>
          </p:cNvSpPr>
          <p:nvPr>
            <p:ph type="subTitle" idx="1"/>
          </p:nvPr>
        </p:nvSpPr>
        <p:spPr>
          <a:xfrm>
            <a:off x="5570400" y="3581133"/>
            <a:ext cx="47356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None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>
            <a:endParaRPr/>
          </a:p>
        </p:txBody>
      </p:sp>
      <p:grpSp>
        <p:nvGrpSpPr>
          <p:cNvPr id="313" name="Google Shape;313;p22"/>
          <p:cNvGrpSpPr/>
          <p:nvPr/>
        </p:nvGrpSpPr>
        <p:grpSpPr>
          <a:xfrm rot="5400000">
            <a:off x="974193" y="-375485"/>
            <a:ext cx="1529412" cy="2618008"/>
            <a:chOff x="2360200" y="3392875"/>
            <a:chExt cx="1038250" cy="1777250"/>
          </a:xfrm>
        </p:grpSpPr>
        <p:sp>
          <p:nvSpPr>
            <p:cNvPr id="314" name="Google Shape;314;p22"/>
            <p:cNvSpPr/>
            <p:nvPr/>
          </p:nvSpPr>
          <p:spPr>
            <a:xfrm>
              <a:off x="2736300" y="3392875"/>
              <a:ext cx="172650" cy="1420325"/>
            </a:xfrm>
            <a:custGeom>
              <a:avLst/>
              <a:gdLst/>
              <a:ahLst/>
              <a:cxnLst/>
              <a:rect l="l" t="t" r="r" b="b"/>
              <a:pathLst>
                <a:path w="6906" h="56813" extrusionOk="0">
                  <a:moveTo>
                    <a:pt x="5771" y="0"/>
                  </a:moveTo>
                  <a:cubicBezTo>
                    <a:pt x="5137" y="0"/>
                    <a:pt x="4403" y="34"/>
                    <a:pt x="3736" y="34"/>
                  </a:cubicBezTo>
                  <a:cubicBezTo>
                    <a:pt x="3169" y="34"/>
                    <a:pt x="2702" y="534"/>
                    <a:pt x="2669" y="1101"/>
                  </a:cubicBezTo>
                  <a:cubicBezTo>
                    <a:pt x="2535" y="3670"/>
                    <a:pt x="2402" y="6238"/>
                    <a:pt x="2435" y="8773"/>
                  </a:cubicBezTo>
                  <a:cubicBezTo>
                    <a:pt x="2402" y="10108"/>
                    <a:pt x="2335" y="11409"/>
                    <a:pt x="2268" y="12743"/>
                  </a:cubicBezTo>
                  <a:cubicBezTo>
                    <a:pt x="2102" y="16112"/>
                    <a:pt x="1935" y="19548"/>
                    <a:pt x="1735" y="22917"/>
                  </a:cubicBezTo>
                  <a:cubicBezTo>
                    <a:pt x="1368" y="29755"/>
                    <a:pt x="1068" y="36627"/>
                    <a:pt x="701" y="43465"/>
                  </a:cubicBezTo>
                  <a:cubicBezTo>
                    <a:pt x="501" y="47368"/>
                    <a:pt x="234" y="51237"/>
                    <a:pt x="34" y="55106"/>
                  </a:cubicBezTo>
                  <a:cubicBezTo>
                    <a:pt x="0" y="55707"/>
                    <a:pt x="534" y="56441"/>
                    <a:pt x="1101" y="56541"/>
                  </a:cubicBezTo>
                  <a:lnTo>
                    <a:pt x="2602" y="56774"/>
                  </a:lnTo>
                  <a:cubicBezTo>
                    <a:pt x="2724" y="56800"/>
                    <a:pt x="2846" y="56813"/>
                    <a:pt x="2966" y="56813"/>
                  </a:cubicBezTo>
                  <a:cubicBezTo>
                    <a:pt x="3304" y="56813"/>
                    <a:pt x="3623" y="56713"/>
                    <a:pt x="3870" y="56541"/>
                  </a:cubicBezTo>
                  <a:cubicBezTo>
                    <a:pt x="3892" y="56542"/>
                    <a:pt x="3915" y="56543"/>
                    <a:pt x="3938" y="56543"/>
                  </a:cubicBezTo>
                  <a:cubicBezTo>
                    <a:pt x="4415" y="56543"/>
                    <a:pt x="4873" y="56210"/>
                    <a:pt x="4937" y="55573"/>
                  </a:cubicBezTo>
                  <a:cubicBezTo>
                    <a:pt x="5171" y="53806"/>
                    <a:pt x="5104" y="52038"/>
                    <a:pt x="5204" y="50270"/>
                  </a:cubicBezTo>
                  <a:cubicBezTo>
                    <a:pt x="5237" y="48535"/>
                    <a:pt x="5337" y="46734"/>
                    <a:pt x="5404" y="44966"/>
                  </a:cubicBezTo>
                  <a:cubicBezTo>
                    <a:pt x="5537" y="41430"/>
                    <a:pt x="5704" y="37894"/>
                    <a:pt x="5771" y="34392"/>
                  </a:cubicBezTo>
                  <a:cubicBezTo>
                    <a:pt x="6038" y="27287"/>
                    <a:pt x="6271" y="20181"/>
                    <a:pt x="6505" y="13076"/>
                  </a:cubicBezTo>
                  <a:cubicBezTo>
                    <a:pt x="6605" y="9073"/>
                    <a:pt x="6772" y="5104"/>
                    <a:pt x="6872" y="1101"/>
                  </a:cubicBezTo>
                  <a:cubicBezTo>
                    <a:pt x="6905" y="501"/>
                    <a:pt x="6371" y="0"/>
                    <a:pt x="5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2"/>
            <p:cNvSpPr/>
            <p:nvPr/>
          </p:nvSpPr>
          <p:spPr>
            <a:xfrm>
              <a:off x="2360200" y="3898150"/>
              <a:ext cx="953200" cy="1271975"/>
            </a:xfrm>
            <a:custGeom>
              <a:avLst/>
              <a:gdLst/>
              <a:ahLst/>
              <a:cxnLst/>
              <a:rect l="l" t="t" r="r" b="b"/>
              <a:pathLst>
                <a:path w="38128" h="50879" extrusionOk="0">
                  <a:moveTo>
                    <a:pt x="30162" y="0"/>
                  </a:moveTo>
                  <a:cubicBezTo>
                    <a:pt x="29982" y="0"/>
                    <a:pt x="29802" y="1"/>
                    <a:pt x="29621" y="4"/>
                  </a:cubicBezTo>
                  <a:cubicBezTo>
                    <a:pt x="28787" y="4"/>
                    <a:pt x="28187" y="671"/>
                    <a:pt x="28120" y="1505"/>
                  </a:cubicBezTo>
                  <a:cubicBezTo>
                    <a:pt x="28020" y="3206"/>
                    <a:pt x="27887" y="4907"/>
                    <a:pt x="27853" y="6642"/>
                  </a:cubicBezTo>
                  <a:cubicBezTo>
                    <a:pt x="27853" y="7409"/>
                    <a:pt x="27720" y="8243"/>
                    <a:pt x="27853" y="9044"/>
                  </a:cubicBezTo>
                  <a:cubicBezTo>
                    <a:pt x="27687" y="12079"/>
                    <a:pt x="27453" y="15081"/>
                    <a:pt x="27253" y="18150"/>
                  </a:cubicBezTo>
                  <a:cubicBezTo>
                    <a:pt x="26919" y="23320"/>
                    <a:pt x="26519" y="28491"/>
                    <a:pt x="26052" y="33661"/>
                  </a:cubicBezTo>
                  <a:cubicBezTo>
                    <a:pt x="25919" y="35096"/>
                    <a:pt x="25785" y="36530"/>
                    <a:pt x="25685" y="37998"/>
                  </a:cubicBezTo>
                  <a:cubicBezTo>
                    <a:pt x="25585" y="38765"/>
                    <a:pt x="25485" y="39532"/>
                    <a:pt x="25418" y="40266"/>
                  </a:cubicBezTo>
                  <a:cubicBezTo>
                    <a:pt x="25385" y="40600"/>
                    <a:pt x="25318" y="41000"/>
                    <a:pt x="25285" y="41333"/>
                  </a:cubicBezTo>
                  <a:cubicBezTo>
                    <a:pt x="25285" y="41433"/>
                    <a:pt x="25251" y="41567"/>
                    <a:pt x="25251" y="41700"/>
                  </a:cubicBezTo>
                  <a:lnTo>
                    <a:pt x="24885" y="41700"/>
                  </a:lnTo>
                  <a:cubicBezTo>
                    <a:pt x="24518" y="41700"/>
                    <a:pt x="24117" y="41667"/>
                    <a:pt x="23750" y="41667"/>
                  </a:cubicBezTo>
                  <a:lnTo>
                    <a:pt x="21482" y="41534"/>
                  </a:lnTo>
                  <a:cubicBezTo>
                    <a:pt x="19948" y="41400"/>
                    <a:pt x="18413" y="41333"/>
                    <a:pt x="16879" y="41200"/>
                  </a:cubicBezTo>
                  <a:cubicBezTo>
                    <a:pt x="14210" y="41033"/>
                    <a:pt x="11575" y="40766"/>
                    <a:pt x="8906" y="40533"/>
                  </a:cubicBezTo>
                  <a:cubicBezTo>
                    <a:pt x="9273" y="35696"/>
                    <a:pt x="9607" y="30893"/>
                    <a:pt x="9974" y="26089"/>
                  </a:cubicBezTo>
                  <a:cubicBezTo>
                    <a:pt x="10408" y="20919"/>
                    <a:pt x="10808" y="15748"/>
                    <a:pt x="11208" y="10578"/>
                  </a:cubicBezTo>
                  <a:cubicBezTo>
                    <a:pt x="11408" y="7709"/>
                    <a:pt x="11775" y="4807"/>
                    <a:pt x="11608" y="1905"/>
                  </a:cubicBezTo>
                  <a:cubicBezTo>
                    <a:pt x="11608" y="1738"/>
                    <a:pt x="11575" y="1638"/>
                    <a:pt x="11475" y="1505"/>
                  </a:cubicBezTo>
                  <a:cubicBezTo>
                    <a:pt x="11283" y="1058"/>
                    <a:pt x="10908" y="702"/>
                    <a:pt x="10437" y="702"/>
                  </a:cubicBezTo>
                  <a:cubicBezTo>
                    <a:pt x="10416" y="702"/>
                    <a:pt x="10395" y="703"/>
                    <a:pt x="10374" y="704"/>
                  </a:cubicBezTo>
                  <a:cubicBezTo>
                    <a:pt x="8506" y="804"/>
                    <a:pt x="6605" y="871"/>
                    <a:pt x="4737" y="1005"/>
                  </a:cubicBezTo>
                  <a:cubicBezTo>
                    <a:pt x="4003" y="1038"/>
                    <a:pt x="3503" y="1538"/>
                    <a:pt x="3403" y="2339"/>
                  </a:cubicBezTo>
                  <a:cubicBezTo>
                    <a:pt x="3236" y="4407"/>
                    <a:pt x="3169" y="6475"/>
                    <a:pt x="3069" y="8543"/>
                  </a:cubicBezTo>
                  <a:cubicBezTo>
                    <a:pt x="3002" y="10678"/>
                    <a:pt x="2769" y="12746"/>
                    <a:pt x="2602" y="14881"/>
                  </a:cubicBezTo>
                  <a:cubicBezTo>
                    <a:pt x="2335" y="19017"/>
                    <a:pt x="2002" y="23187"/>
                    <a:pt x="1668" y="27323"/>
                  </a:cubicBezTo>
                  <a:cubicBezTo>
                    <a:pt x="1368" y="31493"/>
                    <a:pt x="1034" y="35696"/>
                    <a:pt x="701" y="39866"/>
                  </a:cubicBezTo>
                  <a:cubicBezTo>
                    <a:pt x="601" y="40900"/>
                    <a:pt x="534" y="41934"/>
                    <a:pt x="400" y="43001"/>
                  </a:cubicBezTo>
                  <a:cubicBezTo>
                    <a:pt x="267" y="44002"/>
                    <a:pt x="67" y="45069"/>
                    <a:pt x="33" y="46070"/>
                  </a:cubicBezTo>
                  <a:cubicBezTo>
                    <a:pt x="0" y="47271"/>
                    <a:pt x="901" y="47938"/>
                    <a:pt x="2002" y="48172"/>
                  </a:cubicBezTo>
                  <a:cubicBezTo>
                    <a:pt x="3002" y="48372"/>
                    <a:pt x="4003" y="48572"/>
                    <a:pt x="5004" y="48739"/>
                  </a:cubicBezTo>
                  <a:cubicBezTo>
                    <a:pt x="13176" y="50073"/>
                    <a:pt x="21415" y="50507"/>
                    <a:pt x="29688" y="50773"/>
                  </a:cubicBezTo>
                  <a:cubicBezTo>
                    <a:pt x="30518" y="50773"/>
                    <a:pt x="31401" y="50879"/>
                    <a:pt x="32290" y="50879"/>
                  </a:cubicBezTo>
                  <a:cubicBezTo>
                    <a:pt x="32401" y="50879"/>
                    <a:pt x="32512" y="50877"/>
                    <a:pt x="32623" y="50874"/>
                  </a:cubicBezTo>
                  <a:cubicBezTo>
                    <a:pt x="33891" y="50840"/>
                    <a:pt x="34558" y="50040"/>
                    <a:pt x="34692" y="48839"/>
                  </a:cubicBezTo>
                  <a:cubicBezTo>
                    <a:pt x="34892" y="46771"/>
                    <a:pt x="34958" y="44702"/>
                    <a:pt x="35125" y="42601"/>
                  </a:cubicBezTo>
                  <a:cubicBezTo>
                    <a:pt x="35425" y="38431"/>
                    <a:pt x="35759" y="34228"/>
                    <a:pt x="36059" y="30059"/>
                  </a:cubicBezTo>
                  <a:cubicBezTo>
                    <a:pt x="36626" y="21719"/>
                    <a:pt x="37227" y="13380"/>
                    <a:pt x="37860" y="5041"/>
                  </a:cubicBezTo>
                  <a:lnTo>
                    <a:pt x="38094" y="1905"/>
                  </a:lnTo>
                  <a:cubicBezTo>
                    <a:pt x="38127" y="1371"/>
                    <a:pt x="37627" y="671"/>
                    <a:pt x="36993" y="538"/>
                  </a:cubicBezTo>
                  <a:cubicBezTo>
                    <a:pt x="34734" y="197"/>
                    <a:pt x="32475" y="0"/>
                    <a:pt x="30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2"/>
            <p:cNvSpPr/>
            <p:nvPr/>
          </p:nvSpPr>
          <p:spPr>
            <a:xfrm>
              <a:off x="3153250" y="4003300"/>
              <a:ext cx="245200" cy="237000"/>
            </a:xfrm>
            <a:custGeom>
              <a:avLst/>
              <a:gdLst/>
              <a:ahLst/>
              <a:cxnLst/>
              <a:rect l="l" t="t" r="r" b="b"/>
              <a:pathLst>
                <a:path w="9808" h="9480" extrusionOk="0">
                  <a:moveTo>
                    <a:pt x="1835" y="1"/>
                  </a:moveTo>
                  <a:cubicBezTo>
                    <a:pt x="1202" y="1"/>
                    <a:pt x="801" y="501"/>
                    <a:pt x="735" y="1102"/>
                  </a:cubicBezTo>
                  <a:cubicBezTo>
                    <a:pt x="735" y="1268"/>
                    <a:pt x="301" y="5938"/>
                    <a:pt x="234" y="6606"/>
                  </a:cubicBezTo>
                  <a:cubicBezTo>
                    <a:pt x="201" y="7273"/>
                    <a:pt x="1" y="8107"/>
                    <a:pt x="468" y="8674"/>
                  </a:cubicBezTo>
                  <a:cubicBezTo>
                    <a:pt x="968" y="9307"/>
                    <a:pt x="1869" y="9207"/>
                    <a:pt x="2569" y="9307"/>
                  </a:cubicBezTo>
                  <a:cubicBezTo>
                    <a:pt x="3236" y="9374"/>
                    <a:pt x="3870" y="9374"/>
                    <a:pt x="4537" y="9441"/>
                  </a:cubicBezTo>
                  <a:cubicBezTo>
                    <a:pt x="5101" y="9469"/>
                    <a:pt x="5665" y="9479"/>
                    <a:pt x="6229" y="9479"/>
                  </a:cubicBezTo>
                  <a:cubicBezTo>
                    <a:pt x="6999" y="9479"/>
                    <a:pt x="7770" y="9460"/>
                    <a:pt x="8540" y="9441"/>
                  </a:cubicBezTo>
                  <a:cubicBezTo>
                    <a:pt x="9174" y="9374"/>
                    <a:pt x="9574" y="8941"/>
                    <a:pt x="9641" y="8340"/>
                  </a:cubicBezTo>
                  <a:cubicBezTo>
                    <a:pt x="9741" y="6038"/>
                    <a:pt x="9808" y="3703"/>
                    <a:pt x="9641" y="1435"/>
                  </a:cubicBezTo>
                  <a:cubicBezTo>
                    <a:pt x="9574" y="801"/>
                    <a:pt x="9141" y="368"/>
                    <a:pt x="8540" y="334"/>
                  </a:cubicBezTo>
                  <a:cubicBezTo>
                    <a:pt x="6339" y="134"/>
                    <a:pt x="4070" y="34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3133250" y="4356900"/>
              <a:ext cx="244350" cy="236775"/>
            </a:xfrm>
            <a:custGeom>
              <a:avLst/>
              <a:gdLst/>
              <a:ahLst/>
              <a:cxnLst/>
              <a:rect l="l" t="t" r="r" b="b"/>
              <a:pathLst>
                <a:path w="9774" h="9471" extrusionOk="0">
                  <a:moveTo>
                    <a:pt x="1835" y="0"/>
                  </a:moveTo>
                  <a:cubicBezTo>
                    <a:pt x="1201" y="0"/>
                    <a:pt x="801" y="501"/>
                    <a:pt x="767" y="1068"/>
                  </a:cubicBezTo>
                  <a:cubicBezTo>
                    <a:pt x="767" y="1234"/>
                    <a:pt x="300" y="5904"/>
                    <a:pt x="267" y="6572"/>
                  </a:cubicBezTo>
                  <a:cubicBezTo>
                    <a:pt x="200" y="7239"/>
                    <a:pt x="0" y="8073"/>
                    <a:pt x="467" y="8673"/>
                  </a:cubicBezTo>
                  <a:cubicBezTo>
                    <a:pt x="968" y="9307"/>
                    <a:pt x="1868" y="9207"/>
                    <a:pt x="2602" y="9307"/>
                  </a:cubicBezTo>
                  <a:cubicBezTo>
                    <a:pt x="3269" y="9374"/>
                    <a:pt x="3870" y="9374"/>
                    <a:pt x="4537" y="9407"/>
                  </a:cubicBezTo>
                  <a:cubicBezTo>
                    <a:pt x="5139" y="9452"/>
                    <a:pt x="5741" y="9470"/>
                    <a:pt x="6344" y="9470"/>
                  </a:cubicBezTo>
                  <a:cubicBezTo>
                    <a:pt x="7076" y="9470"/>
                    <a:pt x="7808" y="9444"/>
                    <a:pt x="8540" y="9407"/>
                  </a:cubicBezTo>
                  <a:cubicBezTo>
                    <a:pt x="9173" y="9374"/>
                    <a:pt x="9607" y="8907"/>
                    <a:pt x="9640" y="8340"/>
                  </a:cubicBezTo>
                  <a:cubicBezTo>
                    <a:pt x="9707" y="6005"/>
                    <a:pt x="9774" y="3703"/>
                    <a:pt x="9640" y="1401"/>
                  </a:cubicBezTo>
                  <a:cubicBezTo>
                    <a:pt x="9607" y="801"/>
                    <a:pt x="9140" y="367"/>
                    <a:pt x="8540" y="334"/>
                  </a:cubicBezTo>
                  <a:cubicBezTo>
                    <a:pt x="6338" y="134"/>
                    <a:pt x="4103" y="34"/>
                    <a:pt x="1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3104050" y="4723825"/>
              <a:ext cx="245200" cy="236775"/>
            </a:xfrm>
            <a:custGeom>
              <a:avLst/>
              <a:gdLst/>
              <a:ahLst/>
              <a:cxnLst/>
              <a:rect l="l" t="t" r="r" b="b"/>
              <a:pathLst>
                <a:path w="9808" h="9471" extrusionOk="0">
                  <a:moveTo>
                    <a:pt x="1835" y="0"/>
                  </a:moveTo>
                  <a:cubicBezTo>
                    <a:pt x="1202" y="0"/>
                    <a:pt x="801" y="501"/>
                    <a:pt x="768" y="1068"/>
                  </a:cubicBezTo>
                  <a:cubicBezTo>
                    <a:pt x="768" y="1235"/>
                    <a:pt x="301" y="5905"/>
                    <a:pt x="268" y="6572"/>
                  </a:cubicBezTo>
                  <a:cubicBezTo>
                    <a:pt x="201" y="7239"/>
                    <a:pt x="1" y="8073"/>
                    <a:pt x="468" y="8673"/>
                  </a:cubicBezTo>
                  <a:cubicBezTo>
                    <a:pt x="968" y="9307"/>
                    <a:pt x="1869" y="9207"/>
                    <a:pt x="2603" y="9307"/>
                  </a:cubicBezTo>
                  <a:cubicBezTo>
                    <a:pt x="3270" y="9374"/>
                    <a:pt x="3870" y="9374"/>
                    <a:pt x="4537" y="9407"/>
                  </a:cubicBezTo>
                  <a:cubicBezTo>
                    <a:pt x="5140" y="9452"/>
                    <a:pt x="5742" y="9470"/>
                    <a:pt x="6344" y="9470"/>
                  </a:cubicBezTo>
                  <a:cubicBezTo>
                    <a:pt x="7076" y="9470"/>
                    <a:pt x="7808" y="9444"/>
                    <a:pt x="8540" y="9407"/>
                  </a:cubicBezTo>
                  <a:cubicBezTo>
                    <a:pt x="9174" y="9374"/>
                    <a:pt x="9608" y="8907"/>
                    <a:pt x="9641" y="8340"/>
                  </a:cubicBezTo>
                  <a:cubicBezTo>
                    <a:pt x="9774" y="6038"/>
                    <a:pt x="9808" y="3703"/>
                    <a:pt x="9641" y="1401"/>
                  </a:cubicBezTo>
                  <a:cubicBezTo>
                    <a:pt x="9608" y="801"/>
                    <a:pt x="9141" y="367"/>
                    <a:pt x="8540" y="334"/>
                  </a:cubicBezTo>
                  <a:cubicBezTo>
                    <a:pt x="6339" y="134"/>
                    <a:pt x="4104" y="34"/>
                    <a:pt x="1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9" name="Google Shape;319;p22"/>
          <p:cNvGrpSpPr/>
          <p:nvPr/>
        </p:nvGrpSpPr>
        <p:grpSpPr>
          <a:xfrm>
            <a:off x="10876100" y="4143233"/>
            <a:ext cx="995200" cy="2403033"/>
            <a:chOff x="3003150" y="1845675"/>
            <a:chExt cx="746400" cy="1802275"/>
          </a:xfrm>
        </p:grpSpPr>
        <p:sp>
          <p:nvSpPr>
            <p:cNvPr id="320" name="Google Shape;320;p22"/>
            <p:cNvSpPr/>
            <p:nvPr/>
          </p:nvSpPr>
          <p:spPr>
            <a:xfrm>
              <a:off x="3003150" y="2837575"/>
              <a:ext cx="746400" cy="810375"/>
            </a:xfrm>
            <a:custGeom>
              <a:avLst/>
              <a:gdLst/>
              <a:ahLst/>
              <a:cxnLst/>
              <a:rect l="l" t="t" r="r" b="b"/>
              <a:pathLst>
                <a:path w="29856" h="32415" extrusionOk="0">
                  <a:moveTo>
                    <a:pt x="25687" y="0"/>
                  </a:moveTo>
                  <a:cubicBezTo>
                    <a:pt x="25316" y="0"/>
                    <a:pt x="24930" y="30"/>
                    <a:pt x="24585" y="30"/>
                  </a:cubicBezTo>
                  <a:cubicBezTo>
                    <a:pt x="21516" y="63"/>
                    <a:pt x="18414" y="297"/>
                    <a:pt x="15345" y="430"/>
                  </a:cubicBezTo>
                  <a:cubicBezTo>
                    <a:pt x="14644" y="463"/>
                    <a:pt x="14211" y="964"/>
                    <a:pt x="14144" y="1631"/>
                  </a:cubicBezTo>
                  <a:cubicBezTo>
                    <a:pt x="14010" y="3065"/>
                    <a:pt x="14077" y="18276"/>
                    <a:pt x="14044" y="22146"/>
                  </a:cubicBezTo>
                  <a:cubicBezTo>
                    <a:pt x="12009" y="22346"/>
                    <a:pt x="9974" y="22429"/>
                    <a:pt x="7935" y="22429"/>
                  </a:cubicBezTo>
                  <a:cubicBezTo>
                    <a:pt x="5896" y="22429"/>
                    <a:pt x="3853" y="22346"/>
                    <a:pt x="1802" y="22212"/>
                  </a:cubicBezTo>
                  <a:cubicBezTo>
                    <a:pt x="1769" y="22209"/>
                    <a:pt x="1737" y="22207"/>
                    <a:pt x="1705" y="22207"/>
                  </a:cubicBezTo>
                  <a:cubicBezTo>
                    <a:pt x="1087" y="22207"/>
                    <a:pt x="631" y="22810"/>
                    <a:pt x="568" y="23413"/>
                  </a:cubicBezTo>
                  <a:cubicBezTo>
                    <a:pt x="401" y="26048"/>
                    <a:pt x="234" y="28617"/>
                    <a:pt x="34" y="31252"/>
                  </a:cubicBezTo>
                  <a:cubicBezTo>
                    <a:pt x="0" y="31886"/>
                    <a:pt x="568" y="32386"/>
                    <a:pt x="1168" y="32386"/>
                  </a:cubicBezTo>
                  <a:cubicBezTo>
                    <a:pt x="2546" y="32406"/>
                    <a:pt x="3922" y="32415"/>
                    <a:pt x="5298" y="32415"/>
                  </a:cubicBezTo>
                  <a:cubicBezTo>
                    <a:pt x="11081" y="32415"/>
                    <a:pt x="16843" y="32249"/>
                    <a:pt x="22583" y="31953"/>
                  </a:cubicBezTo>
                  <a:cubicBezTo>
                    <a:pt x="24651" y="31819"/>
                    <a:pt x="26653" y="31686"/>
                    <a:pt x="28688" y="31552"/>
                  </a:cubicBezTo>
                  <a:cubicBezTo>
                    <a:pt x="29255" y="31486"/>
                    <a:pt x="29855" y="31052"/>
                    <a:pt x="29822" y="30418"/>
                  </a:cubicBezTo>
                  <a:cubicBezTo>
                    <a:pt x="29421" y="24948"/>
                    <a:pt x="29021" y="19444"/>
                    <a:pt x="28588" y="13973"/>
                  </a:cubicBezTo>
                  <a:cubicBezTo>
                    <a:pt x="28387" y="11238"/>
                    <a:pt x="28221" y="8469"/>
                    <a:pt x="28020" y="5701"/>
                  </a:cubicBezTo>
                  <a:cubicBezTo>
                    <a:pt x="27920" y="4333"/>
                    <a:pt x="27887" y="2965"/>
                    <a:pt x="27720" y="1631"/>
                  </a:cubicBezTo>
                  <a:cubicBezTo>
                    <a:pt x="27654" y="930"/>
                    <a:pt x="27253" y="297"/>
                    <a:pt x="26553" y="97"/>
                  </a:cubicBezTo>
                  <a:cubicBezTo>
                    <a:pt x="26295" y="21"/>
                    <a:pt x="25996" y="0"/>
                    <a:pt x="256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3174950" y="1845675"/>
              <a:ext cx="423650" cy="1456875"/>
            </a:xfrm>
            <a:custGeom>
              <a:avLst/>
              <a:gdLst/>
              <a:ahLst/>
              <a:cxnLst/>
              <a:rect l="l" t="t" r="r" b="b"/>
              <a:pathLst>
                <a:path w="16946" h="58275" extrusionOk="0">
                  <a:moveTo>
                    <a:pt x="14010" y="2246"/>
                  </a:moveTo>
                  <a:cubicBezTo>
                    <a:pt x="14143" y="9084"/>
                    <a:pt x="14310" y="15922"/>
                    <a:pt x="14377" y="22760"/>
                  </a:cubicBezTo>
                  <a:cubicBezTo>
                    <a:pt x="14477" y="30032"/>
                    <a:pt x="14544" y="37271"/>
                    <a:pt x="14610" y="44543"/>
                  </a:cubicBezTo>
                  <a:cubicBezTo>
                    <a:pt x="14644" y="48279"/>
                    <a:pt x="14677" y="52048"/>
                    <a:pt x="14677" y="55784"/>
                  </a:cubicBezTo>
                  <a:cubicBezTo>
                    <a:pt x="12348" y="55943"/>
                    <a:pt x="10006" y="56019"/>
                    <a:pt x="7674" y="56019"/>
                  </a:cubicBezTo>
                  <a:cubicBezTo>
                    <a:pt x="6099" y="56019"/>
                    <a:pt x="4529" y="55985"/>
                    <a:pt x="2969" y="55917"/>
                  </a:cubicBezTo>
                  <a:cubicBezTo>
                    <a:pt x="2802" y="48812"/>
                    <a:pt x="2635" y="41774"/>
                    <a:pt x="2569" y="34702"/>
                  </a:cubicBezTo>
                  <a:cubicBezTo>
                    <a:pt x="2535" y="27264"/>
                    <a:pt x="2468" y="19892"/>
                    <a:pt x="2335" y="12520"/>
                  </a:cubicBezTo>
                  <a:cubicBezTo>
                    <a:pt x="2302" y="10418"/>
                    <a:pt x="2302" y="8350"/>
                    <a:pt x="2268" y="6249"/>
                  </a:cubicBezTo>
                  <a:cubicBezTo>
                    <a:pt x="2268" y="5214"/>
                    <a:pt x="2202" y="4180"/>
                    <a:pt x="2202" y="3113"/>
                  </a:cubicBezTo>
                  <a:cubicBezTo>
                    <a:pt x="2202" y="2913"/>
                    <a:pt x="2168" y="2679"/>
                    <a:pt x="2168" y="2446"/>
                  </a:cubicBezTo>
                  <a:lnTo>
                    <a:pt x="2168" y="2446"/>
                  </a:lnTo>
                  <a:cubicBezTo>
                    <a:pt x="3848" y="2573"/>
                    <a:pt x="5516" y="2640"/>
                    <a:pt x="7182" y="2640"/>
                  </a:cubicBezTo>
                  <a:cubicBezTo>
                    <a:pt x="9453" y="2640"/>
                    <a:pt x="11720" y="2515"/>
                    <a:pt x="14010" y="2246"/>
                  </a:cubicBezTo>
                  <a:close/>
                  <a:moveTo>
                    <a:pt x="15259" y="1"/>
                  </a:moveTo>
                  <a:cubicBezTo>
                    <a:pt x="15221" y="1"/>
                    <a:pt x="15183" y="4"/>
                    <a:pt x="15144" y="11"/>
                  </a:cubicBezTo>
                  <a:cubicBezTo>
                    <a:pt x="12548" y="350"/>
                    <a:pt x="9904" y="534"/>
                    <a:pt x="7262" y="534"/>
                  </a:cubicBezTo>
                  <a:cubicBezTo>
                    <a:pt x="5491" y="534"/>
                    <a:pt x="3722" y="452"/>
                    <a:pt x="1968" y="278"/>
                  </a:cubicBezTo>
                  <a:cubicBezTo>
                    <a:pt x="1968" y="177"/>
                    <a:pt x="100" y="111"/>
                    <a:pt x="100" y="111"/>
                  </a:cubicBezTo>
                  <a:cubicBezTo>
                    <a:pt x="100" y="1045"/>
                    <a:pt x="0" y="4781"/>
                    <a:pt x="0" y="5715"/>
                  </a:cubicBezTo>
                  <a:lnTo>
                    <a:pt x="100" y="11219"/>
                  </a:lnTo>
                  <a:cubicBezTo>
                    <a:pt x="133" y="14921"/>
                    <a:pt x="200" y="18624"/>
                    <a:pt x="267" y="22360"/>
                  </a:cubicBezTo>
                  <a:cubicBezTo>
                    <a:pt x="367" y="29765"/>
                    <a:pt x="667" y="37137"/>
                    <a:pt x="701" y="44543"/>
                  </a:cubicBezTo>
                  <a:cubicBezTo>
                    <a:pt x="767" y="48646"/>
                    <a:pt x="767" y="52815"/>
                    <a:pt x="801" y="56985"/>
                  </a:cubicBezTo>
                  <a:cubicBezTo>
                    <a:pt x="801" y="57619"/>
                    <a:pt x="1301" y="58019"/>
                    <a:pt x="1868" y="58086"/>
                  </a:cubicBezTo>
                  <a:cubicBezTo>
                    <a:pt x="3841" y="58213"/>
                    <a:pt x="5820" y="58275"/>
                    <a:pt x="7800" y="58275"/>
                  </a:cubicBezTo>
                  <a:cubicBezTo>
                    <a:pt x="10473" y="58275"/>
                    <a:pt x="13148" y="58163"/>
                    <a:pt x="15811" y="57952"/>
                  </a:cubicBezTo>
                  <a:cubicBezTo>
                    <a:pt x="16445" y="57919"/>
                    <a:pt x="16945" y="57452"/>
                    <a:pt x="16945" y="56818"/>
                  </a:cubicBezTo>
                  <a:cubicBezTo>
                    <a:pt x="16879" y="49580"/>
                    <a:pt x="16812" y="42308"/>
                    <a:pt x="16812" y="35102"/>
                  </a:cubicBezTo>
                  <a:cubicBezTo>
                    <a:pt x="16712" y="27864"/>
                    <a:pt x="16612" y="20592"/>
                    <a:pt x="16478" y="13354"/>
                  </a:cubicBezTo>
                  <a:lnTo>
                    <a:pt x="16212" y="1078"/>
                  </a:lnTo>
                  <a:cubicBezTo>
                    <a:pt x="16212" y="612"/>
                    <a:pt x="15777" y="1"/>
                    <a:pt x="15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/>
          <p:nvPr/>
        </p:nvSpPr>
        <p:spPr>
          <a:xfrm>
            <a:off x="731033" y="483967"/>
            <a:ext cx="10730400" cy="5882800"/>
          </a:xfrm>
          <a:prstGeom prst="snip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9"/>
          <p:cNvSpPr txBox="1">
            <a:spLocks noGrp="1"/>
          </p:cNvSpPr>
          <p:nvPr>
            <p:ph type="subTitle" idx="1"/>
          </p:nvPr>
        </p:nvSpPr>
        <p:spPr>
          <a:xfrm>
            <a:off x="1582717" y="3330267"/>
            <a:ext cx="3008800" cy="4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4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subTitle" idx="2"/>
          </p:nvPr>
        </p:nvSpPr>
        <p:spPr>
          <a:xfrm>
            <a:off x="1582717" y="3800703"/>
            <a:ext cx="3008800" cy="10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subTitle" idx="3"/>
          </p:nvPr>
        </p:nvSpPr>
        <p:spPr>
          <a:xfrm>
            <a:off x="4591561" y="3330267"/>
            <a:ext cx="3008800" cy="4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4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4"/>
          </p:nvPr>
        </p:nvSpPr>
        <p:spPr>
          <a:xfrm>
            <a:off x="4591561" y="3800704"/>
            <a:ext cx="3008800" cy="10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subTitle" idx="5"/>
          </p:nvPr>
        </p:nvSpPr>
        <p:spPr>
          <a:xfrm>
            <a:off x="7600405" y="3330300"/>
            <a:ext cx="3008800" cy="4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4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endParaRPr/>
          </a:p>
        </p:txBody>
      </p:sp>
      <p:sp>
        <p:nvSpPr>
          <p:cNvPr id="244" name="Google Shape;244;p19"/>
          <p:cNvSpPr txBox="1">
            <a:spLocks noGrp="1"/>
          </p:cNvSpPr>
          <p:nvPr>
            <p:ph type="subTitle" idx="6"/>
          </p:nvPr>
        </p:nvSpPr>
        <p:spPr>
          <a:xfrm>
            <a:off x="7600405" y="3800691"/>
            <a:ext cx="3008800" cy="10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19"/>
          <p:cNvGrpSpPr/>
          <p:nvPr/>
        </p:nvGrpSpPr>
        <p:grpSpPr>
          <a:xfrm>
            <a:off x="-360773" y="4239981"/>
            <a:ext cx="1529412" cy="2618008"/>
            <a:chOff x="2360200" y="3392875"/>
            <a:chExt cx="1038250" cy="1777250"/>
          </a:xfrm>
        </p:grpSpPr>
        <p:sp>
          <p:nvSpPr>
            <p:cNvPr id="246" name="Google Shape;246;p19"/>
            <p:cNvSpPr/>
            <p:nvPr/>
          </p:nvSpPr>
          <p:spPr>
            <a:xfrm>
              <a:off x="2736300" y="3392875"/>
              <a:ext cx="172650" cy="1420325"/>
            </a:xfrm>
            <a:custGeom>
              <a:avLst/>
              <a:gdLst/>
              <a:ahLst/>
              <a:cxnLst/>
              <a:rect l="l" t="t" r="r" b="b"/>
              <a:pathLst>
                <a:path w="6906" h="56813" extrusionOk="0">
                  <a:moveTo>
                    <a:pt x="5771" y="0"/>
                  </a:moveTo>
                  <a:cubicBezTo>
                    <a:pt x="5137" y="0"/>
                    <a:pt x="4403" y="34"/>
                    <a:pt x="3736" y="34"/>
                  </a:cubicBezTo>
                  <a:cubicBezTo>
                    <a:pt x="3169" y="34"/>
                    <a:pt x="2702" y="534"/>
                    <a:pt x="2669" y="1101"/>
                  </a:cubicBezTo>
                  <a:cubicBezTo>
                    <a:pt x="2535" y="3670"/>
                    <a:pt x="2402" y="6238"/>
                    <a:pt x="2435" y="8773"/>
                  </a:cubicBezTo>
                  <a:cubicBezTo>
                    <a:pt x="2402" y="10108"/>
                    <a:pt x="2335" y="11409"/>
                    <a:pt x="2268" y="12743"/>
                  </a:cubicBezTo>
                  <a:cubicBezTo>
                    <a:pt x="2102" y="16112"/>
                    <a:pt x="1935" y="19548"/>
                    <a:pt x="1735" y="22917"/>
                  </a:cubicBezTo>
                  <a:cubicBezTo>
                    <a:pt x="1368" y="29755"/>
                    <a:pt x="1068" y="36627"/>
                    <a:pt x="701" y="43465"/>
                  </a:cubicBezTo>
                  <a:cubicBezTo>
                    <a:pt x="501" y="47368"/>
                    <a:pt x="234" y="51237"/>
                    <a:pt x="34" y="55106"/>
                  </a:cubicBezTo>
                  <a:cubicBezTo>
                    <a:pt x="0" y="55707"/>
                    <a:pt x="534" y="56441"/>
                    <a:pt x="1101" y="56541"/>
                  </a:cubicBezTo>
                  <a:lnTo>
                    <a:pt x="2602" y="56774"/>
                  </a:lnTo>
                  <a:cubicBezTo>
                    <a:pt x="2724" y="56800"/>
                    <a:pt x="2846" y="56813"/>
                    <a:pt x="2966" y="56813"/>
                  </a:cubicBezTo>
                  <a:cubicBezTo>
                    <a:pt x="3304" y="56813"/>
                    <a:pt x="3623" y="56713"/>
                    <a:pt x="3870" y="56541"/>
                  </a:cubicBezTo>
                  <a:cubicBezTo>
                    <a:pt x="3892" y="56542"/>
                    <a:pt x="3915" y="56543"/>
                    <a:pt x="3938" y="56543"/>
                  </a:cubicBezTo>
                  <a:cubicBezTo>
                    <a:pt x="4415" y="56543"/>
                    <a:pt x="4873" y="56210"/>
                    <a:pt x="4937" y="55573"/>
                  </a:cubicBezTo>
                  <a:cubicBezTo>
                    <a:pt x="5171" y="53806"/>
                    <a:pt x="5104" y="52038"/>
                    <a:pt x="5204" y="50270"/>
                  </a:cubicBezTo>
                  <a:cubicBezTo>
                    <a:pt x="5237" y="48535"/>
                    <a:pt x="5337" y="46734"/>
                    <a:pt x="5404" y="44966"/>
                  </a:cubicBezTo>
                  <a:cubicBezTo>
                    <a:pt x="5537" y="41430"/>
                    <a:pt x="5704" y="37894"/>
                    <a:pt x="5771" y="34392"/>
                  </a:cubicBezTo>
                  <a:cubicBezTo>
                    <a:pt x="6038" y="27287"/>
                    <a:pt x="6271" y="20181"/>
                    <a:pt x="6505" y="13076"/>
                  </a:cubicBezTo>
                  <a:cubicBezTo>
                    <a:pt x="6605" y="9073"/>
                    <a:pt x="6772" y="5104"/>
                    <a:pt x="6872" y="1101"/>
                  </a:cubicBezTo>
                  <a:cubicBezTo>
                    <a:pt x="6905" y="501"/>
                    <a:pt x="6371" y="0"/>
                    <a:pt x="5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2360200" y="3898150"/>
              <a:ext cx="953200" cy="1271975"/>
            </a:xfrm>
            <a:custGeom>
              <a:avLst/>
              <a:gdLst/>
              <a:ahLst/>
              <a:cxnLst/>
              <a:rect l="l" t="t" r="r" b="b"/>
              <a:pathLst>
                <a:path w="38128" h="50879" extrusionOk="0">
                  <a:moveTo>
                    <a:pt x="30162" y="0"/>
                  </a:moveTo>
                  <a:cubicBezTo>
                    <a:pt x="29982" y="0"/>
                    <a:pt x="29802" y="1"/>
                    <a:pt x="29621" y="4"/>
                  </a:cubicBezTo>
                  <a:cubicBezTo>
                    <a:pt x="28787" y="4"/>
                    <a:pt x="28187" y="671"/>
                    <a:pt x="28120" y="1505"/>
                  </a:cubicBezTo>
                  <a:cubicBezTo>
                    <a:pt x="28020" y="3206"/>
                    <a:pt x="27887" y="4907"/>
                    <a:pt x="27853" y="6642"/>
                  </a:cubicBezTo>
                  <a:cubicBezTo>
                    <a:pt x="27853" y="7409"/>
                    <a:pt x="27720" y="8243"/>
                    <a:pt x="27853" y="9044"/>
                  </a:cubicBezTo>
                  <a:cubicBezTo>
                    <a:pt x="27687" y="12079"/>
                    <a:pt x="27453" y="15081"/>
                    <a:pt x="27253" y="18150"/>
                  </a:cubicBezTo>
                  <a:cubicBezTo>
                    <a:pt x="26919" y="23320"/>
                    <a:pt x="26519" y="28491"/>
                    <a:pt x="26052" y="33661"/>
                  </a:cubicBezTo>
                  <a:cubicBezTo>
                    <a:pt x="25919" y="35096"/>
                    <a:pt x="25785" y="36530"/>
                    <a:pt x="25685" y="37998"/>
                  </a:cubicBezTo>
                  <a:cubicBezTo>
                    <a:pt x="25585" y="38765"/>
                    <a:pt x="25485" y="39532"/>
                    <a:pt x="25418" y="40266"/>
                  </a:cubicBezTo>
                  <a:cubicBezTo>
                    <a:pt x="25385" y="40600"/>
                    <a:pt x="25318" y="41000"/>
                    <a:pt x="25285" y="41333"/>
                  </a:cubicBezTo>
                  <a:cubicBezTo>
                    <a:pt x="25285" y="41433"/>
                    <a:pt x="25251" y="41567"/>
                    <a:pt x="25251" y="41700"/>
                  </a:cubicBezTo>
                  <a:lnTo>
                    <a:pt x="24885" y="41700"/>
                  </a:lnTo>
                  <a:cubicBezTo>
                    <a:pt x="24518" y="41700"/>
                    <a:pt x="24117" y="41667"/>
                    <a:pt x="23750" y="41667"/>
                  </a:cubicBezTo>
                  <a:lnTo>
                    <a:pt x="21482" y="41534"/>
                  </a:lnTo>
                  <a:cubicBezTo>
                    <a:pt x="19948" y="41400"/>
                    <a:pt x="18413" y="41333"/>
                    <a:pt x="16879" y="41200"/>
                  </a:cubicBezTo>
                  <a:cubicBezTo>
                    <a:pt x="14210" y="41033"/>
                    <a:pt x="11575" y="40766"/>
                    <a:pt x="8906" y="40533"/>
                  </a:cubicBezTo>
                  <a:cubicBezTo>
                    <a:pt x="9273" y="35696"/>
                    <a:pt x="9607" y="30893"/>
                    <a:pt x="9974" y="26089"/>
                  </a:cubicBezTo>
                  <a:cubicBezTo>
                    <a:pt x="10408" y="20919"/>
                    <a:pt x="10808" y="15748"/>
                    <a:pt x="11208" y="10578"/>
                  </a:cubicBezTo>
                  <a:cubicBezTo>
                    <a:pt x="11408" y="7709"/>
                    <a:pt x="11775" y="4807"/>
                    <a:pt x="11608" y="1905"/>
                  </a:cubicBezTo>
                  <a:cubicBezTo>
                    <a:pt x="11608" y="1738"/>
                    <a:pt x="11575" y="1638"/>
                    <a:pt x="11475" y="1505"/>
                  </a:cubicBezTo>
                  <a:cubicBezTo>
                    <a:pt x="11283" y="1058"/>
                    <a:pt x="10908" y="702"/>
                    <a:pt x="10437" y="702"/>
                  </a:cubicBezTo>
                  <a:cubicBezTo>
                    <a:pt x="10416" y="702"/>
                    <a:pt x="10395" y="703"/>
                    <a:pt x="10374" y="704"/>
                  </a:cubicBezTo>
                  <a:cubicBezTo>
                    <a:pt x="8506" y="804"/>
                    <a:pt x="6605" y="871"/>
                    <a:pt x="4737" y="1005"/>
                  </a:cubicBezTo>
                  <a:cubicBezTo>
                    <a:pt x="4003" y="1038"/>
                    <a:pt x="3503" y="1538"/>
                    <a:pt x="3403" y="2339"/>
                  </a:cubicBezTo>
                  <a:cubicBezTo>
                    <a:pt x="3236" y="4407"/>
                    <a:pt x="3169" y="6475"/>
                    <a:pt x="3069" y="8543"/>
                  </a:cubicBezTo>
                  <a:cubicBezTo>
                    <a:pt x="3002" y="10678"/>
                    <a:pt x="2769" y="12746"/>
                    <a:pt x="2602" y="14881"/>
                  </a:cubicBezTo>
                  <a:cubicBezTo>
                    <a:pt x="2335" y="19017"/>
                    <a:pt x="2002" y="23187"/>
                    <a:pt x="1668" y="27323"/>
                  </a:cubicBezTo>
                  <a:cubicBezTo>
                    <a:pt x="1368" y="31493"/>
                    <a:pt x="1034" y="35696"/>
                    <a:pt x="701" y="39866"/>
                  </a:cubicBezTo>
                  <a:cubicBezTo>
                    <a:pt x="601" y="40900"/>
                    <a:pt x="534" y="41934"/>
                    <a:pt x="400" y="43001"/>
                  </a:cubicBezTo>
                  <a:cubicBezTo>
                    <a:pt x="267" y="44002"/>
                    <a:pt x="67" y="45069"/>
                    <a:pt x="33" y="46070"/>
                  </a:cubicBezTo>
                  <a:cubicBezTo>
                    <a:pt x="0" y="47271"/>
                    <a:pt x="901" y="47938"/>
                    <a:pt x="2002" y="48172"/>
                  </a:cubicBezTo>
                  <a:cubicBezTo>
                    <a:pt x="3002" y="48372"/>
                    <a:pt x="4003" y="48572"/>
                    <a:pt x="5004" y="48739"/>
                  </a:cubicBezTo>
                  <a:cubicBezTo>
                    <a:pt x="13176" y="50073"/>
                    <a:pt x="21415" y="50507"/>
                    <a:pt x="29688" y="50773"/>
                  </a:cubicBezTo>
                  <a:cubicBezTo>
                    <a:pt x="30518" y="50773"/>
                    <a:pt x="31401" y="50879"/>
                    <a:pt x="32290" y="50879"/>
                  </a:cubicBezTo>
                  <a:cubicBezTo>
                    <a:pt x="32401" y="50879"/>
                    <a:pt x="32512" y="50877"/>
                    <a:pt x="32623" y="50874"/>
                  </a:cubicBezTo>
                  <a:cubicBezTo>
                    <a:pt x="33891" y="50840"/>
                    <a:pt x="34558" y="50040"/>
                    <a:pt x="34692" y="48839"/>
                  </a:cubicBezTo>
                  <a:cubicBezTo>
                    <a:pt x="34892" y="46771"/>
                    <a:pt x="34958" y="44702"/>
                    <a:pt x="35125" y="42601"/>
                  </a:cubicBezTo>
                  <a:cubicBezTo>
                    <a:pt x="35425" y="38431"/>
                    <a:pt x="35759" y="34228"/>
                    <a:pt x="36059" y="30059"/>
                  </a:cubicBezTo>
                  <a:cubicBezTo>
                    <a:pt x="36626" y="21719"/>
                    <a:pt x="37227" y="13380"/>
                    <a:pt x="37860" y="5041"/>
                  </a:cubicBezTo>
                  <a:lnTo>
                    <a:pt x="38094" y="1905"/>
                  </a:lnTo>
                  <a:cubicBezTo>
                    <a:pt x="38127" y="1371"/>
                    <a:pt x="37627" y="671"/>
                    <a:pt x="36993" y="538"/>
                  </a:cubicBezTo>
                  <a:cubicBezTo>
                    <a:pt x="34734" y="197"/>
                    <a:pt x="32475" y="0"/>
                    <a:pt x="30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3153250" y="4003300"/>
              <a:ext cx="245200" cy="237000"/>
            </a:xfrm>
            <a:custGeom>
              <a:avLst/>
              <a:gdLst/>
              <a:ahLst/>
              <a:cxnLst/>
              <a:rect l="l" t="t" r="r" b="b"/>
              <a:pathLst>
                <a:path w="9808" h="9480" extrusionOk="0">
                  <a:moveTo>
                    <a:pt x="1835" y="1"/>
                  </a:moveTo>
                  <a:cubicBezTo>
                    <a:pt x="1202" y="1"/>
                    <a:pt x="801" y="501"/>
                    <a:pt x="735" y="1102"/>
                  </a:cubicBezTo>
                  <a:cubicBezTo>
                    <a:pt x="735" y="1268"/>
                    <a:pt x="301" y="5938"/>
                    <a:pt x="234" y="6606"/>
                  </a:cubicBezTo>
                  <a:cubicBezTo>
                    <a:pt x="201" y="7273"/>
                    <a:pt x="1" y="8107"/>
                    <a:pt x="468" y="8674"/>
                  </a:cubicBezTo>
                  <a:cubicBezTo>
                    <a:pt x="968" y="9307"/>
                    <a:pt x="1869" y="9207"/>
                    <a:pt x="2569" y="9307"/>
                  </a:cubicBezTo>
                  <a:cubicBezTo>
                    <a:pt x="3236" y="9374"/>
                    <a:pt x="3870" y="9374"/>
                    <a:pt x="4537" y="9441"/>
                  </a:cubicBezTo>
                  <a:cubicBezTo>
                    <a:pt x="5101" y="9469"/>
                    <a:pt x="5665" y="9479"/>
                    <a:pt x="6229" y="9479"/>
                  </a:cubicBezTo>
                  <a:cubicBezTo>
                    <a:pt x="6999" y="9479"/>
                    <a:pt x="7770" y="9460"/>
                    <a:pt x="8540" y="9441"/>
                  </a:cubicBezTo>
                  <a:cubicBezTo>
                    <a:pt x="9174" y="9374"/>
                    <a:pt x="9574" y="8941"/>
                    <a:pt x="9641" y="8340"/>
                  </a:cubicBezTo>
                  <a:cubicBezTo>
                    <a:pt x="9741" y="6038"/>
                    <a:pt x="9808" y="3703"/>
                    <a:pt x="9641" y="1435"/>
                  </a:cubicBezTo>
                  <a:cubicBezTo>
                    <a:pt x="9574" y="801"/>
                    <a:pt x="9141" y="368"/>
                    <a:pt x="8540" y="334"/>
                  </a:cubicBezTo>
                  <a:cubicBezTo>
                    <a:pt x="6339" y="134"/>
                    <a:pt x="4070" y="34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3133250" y="4356900"/>
              <a:ext cx="244350" cy="236775"/>
            </a:xfrm>
            <a:custGeom>
              <a:avLst/>
              <a:gdLst/>
              <a:ahLst/>
              <a:cxnLst/>
              <a:rect l="l" t="t" r="r" b="b"/>
              <a:pathLst>
                <a:path w="9774" h="9471" extrusionOk="0">
                  <a:moveTo>
                    <a:pt x="1835" y="0"/>
                  </a:moveTo>
                  <a:cubicBezTo>
                    <a:pt x="1201" y="0"/>
                    <a:pt x="801" y="501"/>
                    <a:pt x="767" y="1068"/>
                  </a:cubicBezTo>
                  <a:cubicBezTo>
                    <a:pt x="767" y="1234"/>
                    <a:pt x="300" y="5904"/>
                    <a:pt x="267" y="6572"/>
                  </a:cubicBezTo>
                  <a:cubicBezTo>
                    <a:pt x="200" y="7239"/>
                    <a:pt x="0" y="8073"/>
                    <a:pt x="467" y="8673"/>
                  </a:cubicBezTo>
                  <a:cubicBezTo>
                    <a:pt x="968" y="9307"/>
                    <a:pt x="1868" y="9207"/>
                    <a:pt x="2602" y="9307"/>
                  </a:cubicBezTo>
                  <a:cubicBezTo>
                    <a:pt x="3269" y="9374"/>
                    <a:pt x="3870" y="9374"/>
                    <a:pt x="4537" y="9407"/>
                  </a:cubicBezTo>
                  <a:cubicBezTo>
                    <a:pt x="5139" y="9452"/>
                    <a:pt x="5741" y="9470"/>
                    <a:pt x="6344" y="9470"/>
                  </a:cubicBezTo>
                  <a:cubicBezTo>
                    <a:pt x="7076" y="9470"/>
                    <a:pt x="7808" y="9444"/>
                    <a:pt x="8540" y="9407"/>
                  </a:cubicBezTo>
                  <a:cubicBezTo>
                    <a:pt x="9173" y="9374"/>
                    <a:pt x="9607" y="8907"/>
                    <a:pt x="9640" y="8340"/>
                  </a:cubicBezTo>
                  <a:cubicBezTo>
                    <a:pt x="9707" y="6005"/>
                    <a:pt x="9774" y="3703"/>
                    <a:pt x="9640" y="1401"/>
                  </a:cubicBezTo>
                  <a:cubicBezTo>
                    <a:pt x="9607" y="801"/>
                    <a:pt x="9140" y="367"/>
                    <a:pt x="8540" y="334"/>
                  </a:cubicBezTo>
                  <a:cubicBezTo>
                    <a:pt x="6338" y="134"/>
                    <a:pt x="4103" y="34"/>
                    <a:pt x="1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3104050" y="4723825"/>
              <a:ext cx="245200" cy="236775"/>
            </a:xfrm>
            <a:custGeom>
              <a:avLst/>
              <a:gdLst/>
              <a:ahLst/>
              <a:cxnLst/>
              <a:rect l="l" t="t" r="r" b="b"/>
              <a:pathLst>
                <a:path w="9808" h="9471" extrusionOk="0">
                  <a:moveTo>
                    <a:pt x="1835" y="0"/>
                  </a:moveTo>
                  <a:cubicBezTo>
                    <a:pt x="1202" y="0"/>
                    <a:pt x="801" y="501"/>
                    <a:pt x="768" y="1068"/>
                  </a:cubicBezTo>
                  <a:cubicBezTo>
                    <a:pt x="768" y="1235"/>
                    <a:pt x="301" y="5905"/>
                    <a:pt x="268" y="6572"/>
                  </a:cubicBezTo>
                  <a:cubicBezTo>
                    <a:pt x="201" y="7239"/>
                    <a:pt x="1" y="8073"/>
                    <a:pt x="468" y="8673"/>
                  </a:cubicBezTo>
                  <a:cubicBezTo>
                    <a:pt x="968" y="9307"/>
                    <a:pt x="1869" y="9207"/>
                    <a:pt x="2603" y="9307"/>
                  </a:cubicBezTo>
                  <a:cubicBezTo>
                    <a:pt x="3270" y="9374"/>
                    <a:pt x="3870" y="9374"/>
                    <a:pt x="4537" y="9407"/>
                  </a:cubicBezTo>
                  <a:cubicBezTo>
                    <a:pt x="5140" y="9452"/>
                    <a:pt x="5742" y="9470"/>
                    <a:pt x="6344" y="9470"/>
                  </a:cubicBezTo>
                  <a:cubicBezTo>
                    <a:pt x="7076" y="9470"/>
                    <a:pt x="7808" y="9444"/>
                    <a:pt x="8540" y="9407"/>
                  </a:cubicBezTo>
                  <a:cubicBezTo>
                    <a:pt x="9174" y="9374"/>
                    <a:pt x="9608" y="8907"/>
                    <a:pt x="9641" y="8340"/>
                  </a:cubicBezTo>
                  <a:cubicBezTo>
                    <a:pt x="9774" y="6038"/>
                    <a:pt x="9808" y="3703"/>
                    <a:pt x="9641" y="1401"/>
                  </a:cubicBezTo>
                  <a:cubicBezTo>
                    <a:pt x="9608" y="801"/>
                    <a:pt x="9141" y="367"/>
                    <a:pt x="8540" y="334"/>
                  </a:cubicBezTo>
                  <a:cubicBezTo>
                    <a:pt x="6339" y="134"/>
                    <a:pt x="4104" y="34"/>
                    <a:pt x="1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1" name="Google Shape;251;p19"/>
          <p:cNvSpPr/>
          <p:nvPr/>
        </p:nvSpPr>
        <p:spPr>
          <a:xfrm rot="792347">
            <a:off x="11144313" y="917881"/>
            <a:ext cx="665915" cy="611625"/>
          </a:xfrm>
          <a:custGeom>
            <a:avLst/>
            <a:gdLst/>
            <a:ahLst/>
            <a:cxnLst/>
            <a:rect l="l" t="t" r="r" b="b"/>
            <a:pathLst>
              <a:path w="15112" h="13880" extrusionOk="0">
                <a:moveTo>
                  <a:pt x="1597" y="0"/>
                </a:moveTo>
                <a:cubicBezTo>
                  <a:pt x="1417" y="0"/>
                  <a:pt x="1262" y="60"/>
                  <a:pt x="1135" y="168"/>
                </a:cubicBezTo>
                <a:cubicBezTo>
                  <a:pt x="868" y="235"/>
                  <a:pt x="701" y="335"/>
                  <a:pt x="635" y="669"/>
                </a:cubicBezTo>
                <a:cubicBezTo>
                  <a:pt x="335" y="2737"/>
                  <a:pt x="335" y="4805"/>
                  <a:pt x="268" y="6840"/>
                </a:cubicBezTo>
                <a:cubicBezTo>
                  <a:pt x="168" y="8908"/>
                  <a:pt x="68" y="10976"/>
                  <a:pt x="1" y="13011"/>
                </a:cubicBezTo>
                <a:cubicBezTo>
                  <a:pt x="1" y="13423"/>
                  <a:pt x="363" y="13880"/>
                  <a:pt x="807" y="13880"/>
                </a:cubicBezTo>
                <a:cubicBezTo>
                  <a:pt x="902" y="13880"/>
                  <a:pt x="1001" y="13859"/>
                  <a:pt x="1102" y="13811"/>
                </a:cubicBezTo>
                <a:cubicBezTo>
                  <a:pt x="5672" y="11910"/>
                  <a:pt x="10108" y="9675"/>
                  <a:pt x="14445" y="7273"/>
                </a:cubicBezTo>
                <a:cubicBezTo>
                  <a:pt x="15112" y="6906"/>
                  <a:pt x="14945" y="5939"/>
                  <a:pt x="14211" y="5739"/>
                </a:cubicBezTo>
                <a:cubicBezTo>
                  <a:pt x="9941" y="4405"/>
                  <a:pt x="5972" y="2437"/>
                  <a:pt x="2102" y="135"/>
                </a:cubicBezTo>
                <a:cubicBezTo>
                  <a:pt x="1919" y="43"/>
                  <a:pt x="1749" y="0"/>
                  <a:pt x="15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9"/>
          <p:cNvSpPr/>
          <p:nvPr/>
        </p:nvSpPr>
        <p:spPr>
          <a:xfrm>
            <a:off x="505141" y="309845"/>
            <a:ext cx="361196" cy="349117"/>
          </a:xfrm>
          <a:custGeom>
            <a:avLst/>
            <a:gdLst/>
            <a:ahLst/>
            <a:cxnLst/>
            <a:rect l="l" t="t" r="r" b="b"/>
            <a:pathLst>
              <a:path w="9808" h="9480" extrusionOk="0">
                <a:moveTo>
                  <a:pt x="1835" y="1"/>
                </a:moveTo>
                <a:cubicBezTo>
                  <a:pt x="1202" y="1"/>
                  <a:pt x="801" y="501"/>
                  <a:pt x="735" y="1102"/>
                </a:cubicBezTo>
                <a:cubicBezTo>
                  <a:pt x="735" y="1268"/>
                  <a:pt x="301" y="5938"/>
                  <a:pt x="234" y="6606"/>
                </a:cubicBezTo>
                <a:cubicBezTo>
                  <a:pt x="201" y="7273"/>
                  <a:pt x="1" y="8107"/>
                  <a:pt x="468" y="8674"/>
                </a:cubicBezTo>
                <a:cubicBezTo>
                  <a:pt x="968" y="9307"/>
                  <a:pt x="1869" y="9207"/>
                  <a:pt x="2569" y="9307"/>
                </a:cubicBezTo>
                <a:cubicBezTo>
                  <a:pt x="3236" y="9374"/>
                  <a:pt x="3870" y="9374"/>
                  <a:pt x="4537" y="9441"/>
                </a:cubicBezTo>
                <a:cubicBezTo>
                  <a:pt x="5101" y="9469"/>
                  <a:pt x="5665" y="9479"/>
                  <a:pt x="6229" y="9479"/>
                </a:cubicBezTo>
                <a:cubicBezTo>
                  <a:pt x="6999" y="9479"/>
                  <a:pt x="7770" y="9460"/>
                  <a:pt x="8540" y="9441"/>
                </a:cubicBezTo>
                <a:cubicBezTo>
                  <a:pt x="9174" y="9374"/>
                  <a:pt x="9574" y="8941"/>
                  <a:pt x="9641" y="8340"/>
                </a:cubicBezTo>
                <a:cubicBezTo>
                  <a:pt x="9741" y="6038"/>
                  <a:pt x="9808" y="3703"/>
                  <a:pt x="9641" y="1435"/>
                </a:cubicBezTo>
                <a:cubicBezTo>
                  <a:pt x="9574" y="801"/>
                  <a:pt x="9141" y="368"/>
                  <a:pt x="8540" y="334"/>
                </a:cubicBezTo>
                <a:cubicBezTo>
                  <a:pt x="6339" y="134"/>
                  <a:pt x="4070" y="34"/>
                  <a:pt x="183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9"/>
          <p:cNvSpPr/>
          <p:nvPr/>
        </p:nvSpPr>
        <p:spPr>
          <a:xfrm>
            <a:off x="324675" y="161179"/>
            <a:ext cx="361196" cy="349117"/>
          </a:xfrm>
          <a:custGeom>
            <a:avLst/>
            <a:gdLst/>
            <a:ahLst/>
            <a:cxnLst/>
            <a:rect l="l" t="t" r="r" b="b"/>
            <a:pathLst>
              <a:path w="9808" h="9480" extrusionOk="0">
                <a:moveTo>
                  <a:pt x="1835" y="1"/>
                </a:moveTo>
                <a:cubicBezTo>
                  <a:pt x="1202" y="1"/>
                  <a:pt x="801" y="501"/>
                  <a:pt x="735" y="1102"/>
                </a:cubicBezTo>
                <a:cubicBezTo>
                  <a:pt x="735" y="1268"/>
                  <a:pt x="301" y="5938"/>
                  <a:pt x="234" y="6606"/>
                </a:cubicBezTo>
                <a:cubicBezTo>
                  <a:pt x="201" y="7273"/>
                  <a:pt x="1" y="8107"/>
                  <a:pt x="468" y="8674"/>
                </a:cubicBezTo>
                <a:cubicBezTo>
                  <a:pt x="968" y="9307"/>
                  <a:pt x="1869" y="9207"/>
                  <a:pt x="2569" y="9307"/>
                </a:cubicBezTo>
                <a:cubicBezTo>
                  <a:pt x="3236" y="9374"/>
                  <a:pt x="3870" y="9374"/>
                  <a:pt x="4537" y="9441"/>
                </a:cubicBezTo>
                <a:cubicBezTo>
                  <a:pt x="5101" y="9469"/>
                  <a:pt x="5665" y="9479"/>
                  <a:pt x="6229" y="9479"/>
                </a:cubicBezTo>
                <a:cubicBezTo>
                  <a:pt x="6999" y="9479"/>
                  <a:pt x="7770" y="9460"/>
                  <a:pt x="8540" y="9441"/>
                </a:cubicBezTo>
                <a:cubicBezTo>
                  <a:pt x="9174" y="9374"/>
                  <a:pt x="9574" y="8941"/>
                  <a:pt x="9641" y="8340"/>
                </a:cubicBezTo>
                <a:cubicBezTo>
                  <a:pt x="9741" y="6038"/>
                  <a:pt x="9808" y="3703"/>
                  <a:pt x="9641" y="1435"/>
                </a:cubicBezTo>
                <a:cubicBezTo>
                  <a:pt x="9574" y="801"/>
                  <a:pt x="9141" y="368"/>
                  <a:pt x="8540" y="334"/>
                </a:cubicBezTo>
                <a:cubicBezTo>
                  <a:pt x="6339" y="134"/>
                  <a:pt x="4070" y="34"/>
                  <a:pt x="1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9"/>
          <p:cNvGrpSpPr/>
          <p:nvPr/>
        </p:nvGrpSpPr>
        <p:grpSpPr>
          <a:xfrm>
            <a:off x="10876100" y="4143233"/>
            <a:ext cx="995200" cy="2403033"/>
            <a:chOff x="3003150" y="1845675"/>
            <a:chExt cx="746400" cy="1802275"/>
          </a:xfrm>
        </p:grpSpPr>
        <p:sp>
          <p:nvSpPr>
            <p:cNvPr id="255" name="Google Shape;255;p19"/>
            <p:cNvSpPr/>
            <p:nvPr/>
          </p:nvSpPr>
          <p:spPr>
            <a:xfrm>
              <a:off x="3003150" y="2837575"/>
              <a:ext cx="746400" cy="810375"/>
            </a:xfrm>
            <a:custGeom>
              <a:avLst/>
              <a:gdLst/>
              <a:ahLst/>
              <a:cxnLst/>
              <a:rect l="l" t="t" r="r" b="b"/>
              <a:pathLst>
                <a:path w="29856" h="32415" extrusionOk="0">
                  <a:moveTo>
                    <a:pt x="25687" y="0"/>
                  </a:moveTo>
                  <a:cubicBezTo>
                    <a:pt x="25316" y="0"/>
                    <a:pt x="24930" y="30"/>
                    <a:pt x="24585" y="30"/>
                  </a:cubicBezTo>
                  <a:cubicBezTo>
                    <a:pt x="21516" y="63"/>
                    <a:pt x="18414" y="297"/>
                    <a:pt x="15345" y="430"/>
                  </a:cubicBezTo>
                  <a:cubicBezTo>
                    <a:pt x="14644" y="463"/>
                    <a:pt x="14211" y="964"/>
                    <a:pt x="14144" y="1631"/>
                  </a:cubicBezTo>
                  <a:cubicBezTo>
                    <a:pt x="14010" y="3065"/>
                    <a:pt x="14077" y="18276"/>
                    <a:pt x="14044" y="22146"/>
                  </a:cubicBezTo>
                  <a:cubicBezTo>
                    <a:pt x="12009" y="22346"/>
                    <a:pt x="9974" y="22429"/>
                    <a:pt x="7935" y="22429"/>
                  </a:cubicBezTo>
                  <a:cubicBezTo>
                    <a:pt x="5896" y="22429"/>
                    <a:pt x="3853" y="22346"/>
                    <a:pt x="1802" y="22212"/>
                  </a:cubicBezTo>
                  <a:cubicBezTo>
                    <a:pt x="1769" y="22209"/>
                    <a:pt x="1737" y="22207"/>
                    <a:pt x="1705" y="22207"/>
                  </a:cubicBezTo>
                  <a:cubicBezTo>
                    <a:pt x="1087" y="22207"/>
                    <a:pt x="631" y="22810"/>
                    <a:pt x="568" y="23413"/>
                  </a:cubicBezTo>
                  <a:cubicBezTo>
                    <a:pt x="401" y="26048"/>
                    <a:pt x="234" y="28617"/>
                    <a:pt x="34" y="31252"/>
                  </a:cubicBezTo>
                  <a:cubicBezTo>
                    <a:pt x="0" y="31886"/>
                    <a:pt x="568" y="32386"/>
                    <a:pt x="1168" y="32386"/>
                  </a:cubicBezTo>
                  <a:cubicBezTo>
                    <a:pt x="2546" y="32406"/>
                    <a:pt x="3922" y="32415"/>
                    <a:pt x="5298" y="32415"/>
                  </a:cubicBezTo>
                  <a:cubicBezTo>
                    <a:pt x="11081" y="32415"/>
                    <a:pt x="16843" y="32249"/>
                    <a:pt x="22583" y="31953"/>
                  </a:cubicBezTo>
                  <a:cubicBezTo>
                    <a:pt x="24651" y="31819"/>
                    <a:pt x="26653" y="31686"/>
                    <a:pt x="28688" y="31552"/>
                  </a:cubicBezTo>
                  <a:cubicBezTo>
                    <a:pt x="29255" y="31486"/>
                    <a:pt x="29855" y="31052"/>
                    <a:pt x="29822" y="30418"/>
                  </a:cubicBezTo>
                  <a:cubicBezTo>
                    <a:pt x="29421" y="24948"/>
                    <a:pt x="29021" y="19444"/>
                    <a:pt x="28588" y="13973"/>
                  </a:cubicBezTo>
                  <a:cubicBezTo>
                    <a:pt x="28387" y="11238"/>
                    <a:pt x="28221" y="8469"/>
                    <a:pt x="28020" y="5701"/>
                  </a:cubicBezTo>
                  <a:cubicBezTo>
                    <a:pt x="27920" y="4333"/>
                    <a:pt x="27887" y="2965"/>
                    <a:pt x="27720" y="1631"/>
                  </a:cubicBezTo>
                  <a:cubicBezTo>
                    <a:pt x="27654" y="930"/>
                    <a:pt x="27253" y="297"/>
                    <a:pt x="26553" y="97"/>
                  </a:cubicBezTo>
                  <a:cubicBezTo>
                    <a:pt x="26295" y="21"/>
                    <a:pt x="25996" y="0"/>
                    <a:pt x="256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3174950" y="1845675"/>
              <a:ext cx="423650" cy="1456875"/>
            </a:xfrm>
            <a:custGeom>
              <a:avLst/>
              <a:gdLst/>
              <a:ahLst/>
              <a:cxnLst/>
              <a:rect l="l" t="t" r="r" b="b"/>
              <a:pathLst>
                <a:path w="16946" h="58275" extrusionOk="0">
                  <a:moveTo>
                    <a:pt x="14010" y="2246"/>
                  </a:moveTo>
                  <a:cubicBezTo>
                    <a:pt x="14143" y="9084"/>
                    <a:pt x="14310" y="15922"/>
                    <a:pt x="14377" y="22760"/>
                  </a:cubicBezTo>
                  <a:cubicBezTo>
                    <a:pt x="14477" y="30032"/>
                    <a:pt x="14544" y="37271"/>
                    <a:pt x="14610" y="44543"/>
                  </a:cubicBezTo>
                  <a:cubicBezTo>
                    <a:pt x="14644" y="48279"/>
                    <a:pt x="14677" y="52048"/>
                    <a:pt x="14677" y="55784"/>
                  </a:cubicBezTo>
                  <a:cubicBezTo>
                    <a:pt x="12348" y="55943"/>
                    <a:pt x="10006" y="56019"/>
                    <a:pt x="7674" y="56019"/>
                  </a:cubicBezTo>
                  <a:cubicBezTo>
                    <a:pt x="6099" y="56019"/>
                    <a:pt x="4529" y="55985"/>
                    <a:pt x="2969" y="55917"/>
                  </a:cubicBezTo>
                  <a:cubicBezTo>
                    <a:pt x="2802" y="48812"/>
                    <a:pt x="2635" y="41774"/>
                    <a:pt x="2569" y="34702"/>
                  </a:cubicBezTo>
                  <a:cubicBezTo>
                    <a:pt x="2535" y="27264"/>
                    <a:pt x="2468" y="19892"/>
                    <a:pt x="2335" y="12520"/>
                  </a:cubicBezTo>
                  <a:cubicBezTo>
                    <a:pt x="2302" y="10418"/>
                    <a:pt x="2302" y="8350"/>
                    <a:pt x="2268" y="6249"/>
                  </a:cubicBezTo>
                  <a:cubicBezTo>
                    <a:pt x="2268" y="5214"/>
                    <a:pt x="2202" y="4180"/>
                    <a:pt x="2202" y="3113"/>
                  </a:cubicBezTo>
                  <a:cubicBezTo>
                    <a:pt x="2202" y="2913"/>
                    <a:pt x="2168" y="2679"/>
                    <a:pt x="2168" y="2446"/>
                  </a:cubicBezTo>
                  <a:lnTo>
                    <a:pt x="2168" y="2446"/>
                  </a:lnTo>
                  <a:cubicBezTo>
                    <a:pt x="3848" y="2573"/>
                    <a:pt x="5516" y="2640"/>
                    <a:pt x="7182" y="2640"/>
                  </a:cubicBezTo>
                  <a:cubicBezTo>
                    <a:pt x="9453" y="2640"/>
                    <a:pt x="11720" y="2515"/>
                    <a:pt x="14010" y="2246"/>
                  </a:cubicBezTo>
                  <a:close/>
                  <a:moveTo>
                    <a:pt x="15259" y="1"/>
                  </a:moveTo>
                  <a:cubicBezTo>
                    <a:pt x="15221" y="1"/>
                    <a:pt x="15183" y="4"/>
                    <a:pt x="15144" y="11"/>
                  </a:cubicBezTo>
                  <a:cubicBezTo>
                    <a:pt x="12548" y="350"/>
                    <a:pt x="9904" y="534"/>
                    <a:pt x="7262" y="534"/>
                  </a:cubicBezTo>
                  <a:cubicBezTo>
                    <a:pt x="5491" y="534"/>
                    <a:pt x="3722" y="452"/>
                    <a:pt x="1968" y="278"/>
                  </a:cubicBezTo>
                  <a:cubicBezTo>
                    <a:pt x="1968" y="177"/>
                    <a:pt x="100" y="111"/>
                    <a:pt x="100" y="111"/>
                  </a:cubicBezTo>
                  <a:cubicBezTo>
                    <a:pt x="100" y="1045"/>
                    <a:pt x="0" y="4781"/>
                    <a:pt x="0" y="5715"/>
                  </a:cubicBezTo>
                  <a:lnTo>
                    <a:pt x="100" y="11219"/>
                  </a:lnTo>
                  <a:cubicBezTo>
                    <a:pt x="133" y="14921"/>
                    <a:pt x="200" y="18624"/>
                    <a:pt x="267" y="22360"/>
                  </a:cubicBezTo>
                  <a:cubicBezTo>
                    <a:pt x="367" y="29765"/>
                    <a:pt x="667" y="37137"/>
                    <a:pt x="701" y="44543"/>
                  </a:cubicBezTo>
                  <a:cubicBezTo>
                    <a:pt x="767" y="48646"/>
                    <a:pt x="767" y="52815"/>
                    <a:pt x="801" y="56985"/>
                  </a:cubicBezTo>
                  <a:cubicBezTo>
                    <a:pt x="801" y="57619"/>
                    <a:pt x="1301" y="58019"/>
                    <a:pt x="1868" y="58086"/>
                  </a:cubicBezTo>
                  <a:cubicBezTo>
                    <a:pt x="3841" y="58213"/>
                    <a:pt x="5820" y="58275"/>
                    <a:pt x="7800" y="58275"/>
                  </a:cubicBezTo>
                  <a:cubicBezTo>
                    <a:pt x="10473" y="58275"/>
                    <a:pt x="13148" y="58163"/>
                    <a:pt x="15811" y="57952"/>
                  </a:cubicBezTo>
                  <a:cubicBezTo>
                    <a:pt x="16445" y="57919"/>
                    <a:pt x="16945" y="57452"/>
                    <a:pt x="16945" y="56818"/>
                  </a:cubicBezTo>
                  <a:cubicBezTo>
                    <a:pt x="16879" y="49580"/>
                    <a:pt x="16812" y="42308"/>
                    <a:pt x="16812" y="35102"/>
                  </a:cubicBezTo>
                  <a:cubicBezTo>
                    <a:pt x="16712" y="27864"/>
                    <a:pt x="16612" y="20592"/>
                    <a:pt x="16478" y="13354"/>
                  </a:cubicBezTo>
                  <a:lnTo>
                    <a:pt x="16212" y="1078"/>
                  </a:lnTo>
                  <a:cubicBezTo>
                    <a:pt x="16212" y="612"/>
                    <a:pt x="15777" y="1"/>
                    <a:pt x="15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2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/>
          <p:nvPr/>
        </p:nvSpPr>
        <p:spPr>
          <a:xfrm>
            <a:off x="731033" y="483967"/>
            <a:ext cx="10730400" cy="5882800"/>
          </a:xfrm>
          <a:prstGeom prst="snip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7"/>
          <p:cNvSpPr txBox="1">
            <a:spLocks noGrp="1"/>
          </p:cNvSpPr>
          <p:nvPr>
            <p:ph type="title"/>
          </p:nvPr>
        </p:nvSpPr>
        <p:spPr>
          <a:xfrm>
            <a:off x="6282233" y="3195433"/>
            <a:ext cx="3608000" cy="13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title" idx="2" hasCustomPrompt="1"/>
          </p:nvPr>
        </p:nvSpPr>
        <p:spPr>
          <a:xfrm>
            <a:off x="6282233" y="1396567"/>
            <a:ext cx="4247200" cy="1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25" name="Google Shape;225;p17"/>
          <p:cNvSpPr txBox="1">
            <a:spLocks noGrp="1"/>
          </p:cNvSpPr>
          <p:nvPr>
            <p:ph type="subTitle" idx="1"/>
          </p:nvPr>
        </p:nvSpPr>
        <p:spPr>
          <a:xfrm>
            <a:off x="6282233" y="4728633"/>
            <a:ext cx="3608000" cy="7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/>
          <p:nvPr/>
        </p:nvSpPr>
        <p:spPr>
          <a:xfrm>
            <a:off x="731033" y="483967"/>
            <a:ext cx="10730400" cy="5882800"/>
          </a:xfrm>
          <a:prstGeom prst="snip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20"/>
          <p:cNvSpPr txBox="1">
            <a:spLocks noGrp="1"/>
          </p:cNvSpPr>
          <p:nvPr>
            <p:ph type="subTitle" idx="1"/>
          </p:nvPr>
        </p:nvSpPr>
        <p:spPr>
          <a:xfrm>
            <a:off x="1582717" y="2308833"/>
            <a:ext cx="3008800" cy="4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4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subTitle" idx="2"/>
          </p:nvPr>
        </p:nvSpPr>
        <p:spPr>
          <a:xfrm>
            <a:off x="1582733" y="2779267"/>
            <a:ext cx="300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0"/>
          <p:cNvSpPr txBox="1">
            <a:spLocks noGrp="1"/>
          </p:cNvSpPr>
          <p:nvPr>
            <p:ph type="subTitle" idx="3"/>
          </p:nvPr>
        </p:nvSpPr>
        <p:spPr>
          <a:xfrm>
            <a:off x="7868595" y="2308833"/>
            <a:ext cx="3008800" cy="4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4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endParaRPr/>
          </a:p>
        </p:txBody>
      </p:sp>
      <p:sp>
        <p:nvSpPr>
          <p:cNvPr id="263" name="Google Shape;263;p20"/>
          <p:cNvSpPr txBox="1">
            <a:spLocks noGrp="1"/>
          </p:cNvSpPr>
          <p:nvPr>
            <p:ph type="subTitle" idx="4"/>
          </p:nvPr>
        </p:nvSpPr>
        <p:spPr>
          <a:xfrm>
            <a:off x="7868604" y="2779269"/>
            <a:ext cx="300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0"/>
          <p:cNvSpPr txBox="1">
            <a:spLocks noGrp="1"/>
          </p:cNvSpPr>
          <p:nvPr>
            <p:ph type="subTitle" idx="5"/>
          </p:nvPr>
        </p:nvSpPr>
        <p:spPr>
          <a:xfrm>
            <a:off x="7868872" y="3966700"/>
            <a:ext cx="3008800" cy="4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4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endParaRPr/>
          </a:p>
        </p:txBody>
      </p:sp>
      <p:sp>
        <p:nvSpPr>
          <p:cNvPr id="265" name="Google Shape;265;p20"/>
          <p:cNvSpPr txBox="1">
            <a:spLocks noGrp="1"/>
          </p:cNvSpPr>
          <p:nvPr>
            <p:ph type="subTitle" idx="6"/>
          </p:nvPr>
        </p:nvSpPr>
        <p:spPr>
          <a:xfrm>
            <a:off x="7868867" y="4437097"/>
            <a:ext cx="300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0"/>
          <p:cNvSpPr txBox="1">
            <a:spLocks noGrp="1"/>
          </p:cNvSpPr>
          <p:nvPr>
            <p:ph type="subTitle" idx="7"/>
          </p:nvPr>
        </p:nvSpPr>
        <p:spPr>
          <a:xfrm>
            <a:off x="1582739" y="3966700"/>
            <a:ext cx="3008800" cy="4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4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ete Round"/>
              <a:buNone/>
              <a:defRPr sz="2665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endParaRPr/>
          </a:p>
        </p:txBody>
      </p:sp>
      <p:sp>
        <p:nvSpPr>
          <p:cNvPr id="267" name="Google Shape;267;p20"/>
          <p:cNvSpPr txBox="1">
            <a:spLocks noGrp="1"/>
          </p:cNvSpPr>
          <p:nvPr>
            <p:ph type="subTitle" idx="8"/>
          </p:nvPr>
        </p:nvSpPr>
        <p:spPr>
          <a:xfrm>
            <a:off x="1582733" y="4437097"/>
            <a:ext cx="300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68" name="Google Shape;268;p20"/>
          <p:cNvGrpSpPr/>
          <p:nvPr/>
        </p:nvGrpSpPr>
        <p:grpSpPr>
          <a:xfrm rot="1231349">
            <a:off x="158017" y="5831791"/>
            <a:ext cx="1088691" cy="1098308"/>
            <a:chOff x="1087900" y="2832300"/>
            <a:chExt cx="785756" cy="792598"/>
          </a:xfrm>
        </p:grpSpPr>
        <p:sp>
          <p:nvSpPr>
            <p:cNvPr id="269" name="Google Shape;269;p20"/>
            <p:cNvSpPr/>
            <p:nvPr/>
          </p:nvSpPr>
          <p:spPr>
            <a:xfrm>
              <a:off x="1132122" y="2832300"/>
              <a:ext cx="130331" cy="159814"/>
            </a:xfrm>
            <a:custGeom>
              <a:avLst/>
              <a:gdLst/>
              <a:ahLst/>
              <a:cxnLst/>
              <a:rect l="l" t="t" r="r" b="b"/>
              <a:pathLst>
                <a:path w="5505" h="6845" extrusionOk="0">
                  <a:moveTo>
                    <a:pt x="3776" y="0"/>
                  </a:moveTo>
                  <a:cubicBezTo>
                    <a:pt x="3228" y="0"/>
                    <a:pt x="2708" y="267"/>
                    <a:pt x="2402" y="791"/>
                  </a:cubicBezTo>
                  <a:cubicBezTo>
                    <a:pt x="1702" y="1959"/>
                    <a:pt x="1001" y="3159"/>
                    <a:pt x="301" y="4327"/>
                  </a:cubicBezTo>
                  <a:cubicBezTo>
                    <a:pt x="67" y="4727"/>
                    <a:pt x="0" y="5228"/>
                    <a:pt x="134" y="5628"/>
                  </a:cubicBezTo>
                  <a:cubicBezTo>
                    <a:pt x="234" y="5995"/>
                    <a:pt x="534" y="6428"/>
                    <a:pt x="868" y="6629"/>
                  </a:cubicBezTo>
                  <a:cubicBezTo>
                    <a:pt x="1137" y="6774"/>
                    <a:pt x="1429" y="6845"/>
                    <a:pt x="1717" y="6845"/>
                  </a:cubicBezTo>
                  <a:cubicBezTo>
                    <a:pt x="2285" y="6845"/>
                    <a:pt x="2837" y="6571"/>
                    <a:pt x="3169" y="6062"/>
                  </a:cubicBezTo>
                  <a:cubicBezTo>
                    <a:pt x="3870" y="4827"/>
                    <a:pt x="4537" y="3626"/>
                    <a:pt x="5204" y="2459"/>
                  </a:cubicBezTo>
                  <a:cubicBezTo>
                    <a:pt x="5404" y="2092"/>
                    <a:pt x="5504" y="1592"/>
                    <a:pt x="5371" y="1158"/>
                  </a:cubicBezTo>
                  <a:cubicBezTo>
                    <a:pt x="5304" y="791"/>
                    <a:pt x="5004" y="391"/>
                    <a:pt x="4637" y="224"/>
                  </a:cubicBezTo>
                  <a:cubicBezTo>
                    <a:pt x="4361" y="74"/>
                    <a:pt x="4064" y="0"/>
                    <a:pt x="3776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1535637" y="3037656"/>
              <a:ext cx="130331" cy="159697"/>
            </a:xfrm>
            <a:custGeom>
              <a:avLst/>
              <a:gdLst/>
              <a:ahLst/>
              <a:cxnLst/>
              <a:rect l="l" t="t" r="r" b="b"/>
              <a:pathLst>
                <a:path w="5505" h="6840" extrusionOk="0">
                  <a:moveTo>
                    <a:pt x="3806" y="1"/>
                  </a:moveTo>
                  <a:cubicBezTo>
                    <a:pt x="3248" y="1"/>
                    <a:pt x="2714" y="268"/>
                    <a:pt x="2403" y="801"/>
                  </a:cubicBezTo>
                  <a:cubicBezTo>
                    <a:pt x="1702" y="1969"/>
                    <a:pt x="1002" y="3170"/>
                    <a:pt x="301" y="4337"/>
                  </a:cubicBezTo>
                  <a:cubicBezTo>
                    <a:pt x="68" y="4704"/>
                    <a:pt x="1" y="5205"/>
                    <a:pt x="134" y="5638"/>
                  </a:cubicBezTo>
                  <a:cubicBezTo>
                    <a:pt x="234" y="6005"/>
                    <a:pt x="535" y="6439"/>
                    <a:pt x="868" y="6639"/>
                  </a:cubicBezTo>
                  <a:cubicBezTo>
                    <a:pt x="1135" y="6772"/>
                    <a:pt x="1424" y="6839"/>
                    <a:pt x="1710" y="6839"/>
                  </a:cubicBezTo>
                  <a:cubicBezTo>
                    <a:pt x="2280" y="6839"/>
                    <a:pt x="2836" y="6572"/>
                    <a:pt x="3170" y="6038"/>
                  </a:cubicBezTo>
                  <a:cubicBezTo>
                    <a:pt x="3870" y="4838"/>
                    <a:pt x="4538" y="3637"/>
                    <a:pt x="5205" y="2469"/>
                  </a:cubicBezTo>
                  <a:cubicBezTo>
                    <a:pt x="5472" y="2036"/>
                    <a:pt x="5505" y="1602"/>
                    <a:pt x="5371" y="1168"/>
                  </a:cubicBezTo>
                  <a:cubicBezTo>
                    <a:pt x="5305" y="801"/>
                    <a:pt x="5005" y="368"/>
                    <a:pt x="4638" y="201"/>
                  </a:cubicBezTo>
                  <a:cubicBezTo>
                    <a:pt x="4371" y="68"/>
                    <a:pt x="4085" y="1"/>
                    <a:pt x="3806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1107644" y="3063758"/>
              <a:ext cx="130331" cy="159837"/>
            </a:xfrm>
            <a:custGeom>
              <a:avLst/>
              <a:gdLst/>
              <a:ahLst/>
              <a:cxnLst/>
              <a:rect l="l" t="t" r="r" b="b"/>
              <a:pathLst>
                <a:path w="5505" h="6846" extrusionOk="0">
                  <a:moveTo>
                    <a:pt x="3788" y="1"/>
                  </a:moveTo>
                  <a:cubicBezTo>
                    <a:pt x="3242" y="1"/>
                    <a:pt x="2712" y="275"/>
                    <a:pt x="2402" y="784"/>
                  </a:cubicBezTo>
                  <a:cubicBezTo>
                    <a:pt x="1702" y="1985"/>
                    <a:pt x="1001" y="3186"/>
                    <a:pt x="267" y="4353"/>
                  </a:cubicBezTo>
                  <a:cubicBezTo>
                    <a:pt x="67" y="4720"/>
                    <a:pt x="0" y="5221"/>
                    <a:pt x="100" y="5621"/>
                  </a:cubicBezTo>
                  <a:cubicBezTo>
                    <a:pt x="234" y="6021"/>
                    <a:pt x="534" y="6422"/>
                    <a:pt x="868" y="6622"/>
                  </a:cubicBezTo>
                  <a:cubicBezTo>
                    <a:pt x="1144" y="6771"/>
                    <a:pt x="1444" y="6846"/>
                    <a:pt x="1740" y="6846"/>
                  </a:cubicBezTo>
                  <a:cubicBezTo>
                    <a:pt x="2300" y="6846"/>
                    <a:pt x="2842" y="6579"/>
                    <a:pt x="3169" y="6055"/>
                  </a:cubicBezTo>
                  <a:cubicBezTo>
                    <a:pt x="3870" y="4854"/>
                    <a:pt x="4537" y="3620"/>
                    <a:pt x="5204" y="2452"/>
                  </a:cubicBezTo>
                  <a:cubicBezTo>
                    <a:pt x="5404" y="2052"/>
                    <a:pt x="5504" y="1585"/>
                    <a:pt x="5371" y="1184"/>
                  </a:cubicBezTo>
                  <a:cubicBezTo>
                    <a:pt x="5271" y="784"/>
                    <a:pt x="5004" y="384"/>
                    <a:pt x="4604" y="217"/>
                  </a:cubicBezTo>
                  <a:cubicBezTo>
                    <a:pt x="4346" y="71"/>
                    <a:pt x="4065" y="1"/>
                    <a:pt x="3788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1305057" y="3197323"/>
              <a:ext cx="128745" cy="159674"/>
            </a:xfrm>
            <a:custGeom>
              <a:avLst/>
              <a:gdLst/>
              <a:ahLst/>
              <a:cxnLst/>
              <a:rect l="l" t="t" r="r" b="b"/>
              <a:pathLst>
                <a:path w="5438" h="6839" extrusionOk="0">
                  <a:moveTo>
                    <a:pt x="3796" y="0"/>
                  </a:moveTo>
                  <a:cubicBezTo>
                    <a:pt x="3247" y="0"/>
                    <a:pt x="2714" y="267"/>
                    <a:pt x="2402" y="801"/>
                  </a:cubicBezTo>
                  <a:cubicBezTo>
                    <a:pt x="1702" y="1968"/>
                    <a:pt x="1001" y="3169"/>
                    <a:pt x="268" y="4336"/>
                  </a:cubicBezTo>
                  <a:cubicBezTo>
                    <a:pt x="67" y="4703"/>
                    <a:pt x="1" y="5204"/>
                    <a:pt x="101" y="5637"/>
                  </a:cubicBezTo>
                  <a:cubicBezTo>
                    <a:pt x="234" y="6004"/>
                    <a:pt x="534" y="6438"/>
                    <a:pt x="868" y="6638"/>
                  </a:cubicBezTo>
                  <a:cubicBezTo>
                    <a:pt x="1135" y="6772"/>
                    <a:pt x="1424" y="6838"/>
                    <a:pt x="1709" y="6838"/>
                  </a:cubicBezTo>
                  <a:cubicBezTo>
                    <a:pt x="2280" y="6838"/>
                    <a:pt x="2836" y="6571"/>
                    <a:pt x="3170" y="6038"/>
                  </a:cubicBezTo>
                  <a:cubicBezTo>
                    <a:pt x="3870" y="4837"/>
                    <a:pt x="4537" y="3636"/>
                    <a:pt x="5204" y="2468"/>
                  </a:cubicBezTo>
                  <a:cubicBezTo>
                    <a:pt x="5405" y="2035"/>
                    <a:pt x="5438" y="1601"/>
                    <a:pt x="5371" y="1168"/>
                  </a:cubicBezTo>
                  <a:cubicBezTo>
                    <a:pt x="5271" y="801"/>
                    <a:pt x="5004" y="367"/>
                    <a:pt x="4604" y="200"/>
                  </a:cubicBezTo>
                  <a:cubicBezTo>
                    <a:pt x="4348" y="67"/>
                    <a:pt x="4070" y="0"/>
                    <a:pt x="3796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1523019" y="3283752"/>
              <a:ext cx="129526" cy="160024"/>
            </a:xfrm>
            <a:custGeom>
              <a:avLst/>
              <a:gdLst/>
              <a:ahLst/>
              <a:cxnLst/>
              <a:rect l="l" t="t" r="r" b="b"/>
              <a:pathLst>
                <a:path w="5471" h="6854" extrusionOk="0">
                  <a:moveTo>
                    <a:pt x="3805" y="1"/>
                  </a:moveTo>
                  <a:cubicBezTo>
                    <a:pt x="3247" y="1"/>
                    <a:pt x="2713" y="268"/>
                    <a:pt x="2402" y="801"/>
                  </a:cubicBezTo>
                  <a:cubicBezTo>
                    <a:pt x="1701" y="1969"/>
                    <a:pt x="1001" y="3170"/>
                    <a:pt x="300" y="4337"/>
                  </a:cubicBezTo>
                  <a:cubicBezTo>
                    <a:pt x="67" y="4704"/>
                    <a:pt x="0" y="5204"/>
                    <a:pt x="100" y="5638"/>
                  </a:cubicBezTo>
                  <a:cubicBezTo>
                    <a:pt x="234" y="6005"/>
                    <a:pt x="534" y="6439"/>
                    <a:pt x="868" y="6639"/>
                  </a:cubicBezTo>
                  <a:cubicBezTo>
                    <a:pt x="1134" y="6783"/>
                    <a:pt x="1423" y="6854"/>
                    <a:pt x="1709" y="6854"/>
                  </a:cubicBezTo>
                  <a:cubicBezTo>
                    <a:pt x="2280" y="6854"/>
                    <a:pt x="2836" y="6572"/>
                    <a:pt x="3169" y="6038"/>
                  </a:cubicBezTo>
                  <a:cubicBezTo>
                    <a:pt x="3870" y="4837"/>
                    <a:pt x="4537" y="3637"/>
                    <a:pt x="5204" y="2469"/>
                  </a:cubicBezTo>
                  <a:cubicBezTo>
                    <a:pt x="5404" y="2069"/>
                    <a:pt x="5471" y="1602"/>
                    <a:pt x="5371" y="1168"/>
                  </a:cubicBezTo>
                  <a:cubicBezTo>
                    <a:pt x="5304" y="801"/>
                    <a:pt x="5004" y="368"/>
                    <a:pt x="4637" y="201"/>
                  </a:cubicBezTo>
                  <a:cubicBezTo>
                    <a:pt x="4370" y="67"/>
                    <a:pt x="4085" y="1"/>
                    <a:pt x="3805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1087900" y="3356967"/>
              <a:ext cx="130331" cy="159674"/>
            </a:xfrm>
            <a:custGeom>
              <a:avLst/>
              <a:gdLst/>
              <a:ahLst/>
              <a:cxnLst/>
              <a:rect l="l" t="t" r="r" b="b"/>
              <a:pathLst>
                <a:path w="5505" h="6839" extrusionOk="0">
                  <a:moveTo>
                    <a:pt x="3796" y="0"/>
                  </a:moveTo>
                  <a:cubicBezTo>
                    <a:pt x="3247" y="0"/>
                    <a:pt x="2713" y="267"/>
                    <a:pt x="2402" y="801"/>
                  </a:cubicBezTo>
                  <a:cubicBezTo>
                    <a:pt x="1702" y="1968"/>
                    <a:pt x="1001" y="3169"/>
                    <a:pt x="267" y="4337"/>
                  </a:cubicBezTo>
                  <a:cubicBezTo>
                    <a:pt x="67" y="4704"/>
                    <a:pt x="0" y="5204"/>
                    <a:pt x="101" y="5638"/>
                  </a:cubicBezTo>
                  <a:cubicBezTo>
                    <a:pt x="234" y="6005"/>
                    <a:pt x="534" y="6438"/>
                    <a:pt x="868" y="6638"/>
                  </a:cubicBezTo>
                  <a:cubicBezTo>
                    <a:pt x="1135" y="6772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69" y="6038"/>
                  </a:cubicBezTo>
                  <a:cubicBezTo>
                    <a:pt x="3870" y="4837"/>
                    <a:pt x="4537" y="3636"/>
                    <a:pt x="5204" y="2469"/>
                  </a:cubicBezTo>
                  <a:cubicBezTo>
                    <a:pt x="5404" y="2035"/>
                    <a:pt x="5504" y="1535"/>
                    <a:pt x="5371" y="1168"/>
                  </a:cubicBezTo>
                  <a:cubicBezTo>
                    <a:pt x="5271" y="801"/>
                    <a:pt x="5004" y="367"/>
                    <a:pt x="4604" y="200"/>
                  </a:cubicBezTo>
                  <a:cubicBezTo>
                    <a:pt x="4348" y="67"/>
                    <a:pt x="4070" y="0"/>
                    <a:pt x="3796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1305057" y="3465202"/>
              <a:ext cx="128745" cy="159697"/>
            </a:xfrm>
            <a:custGeom>
              <a:avLst/>
              <a:gdLst/>
              <a:ahLst/>
              <a:cxnLst/>
              <a:rect l="l" t="t" r="r" b="b"/>
              <a:pathLst>
                <a:path w="5438" h="6840" extrusionOk="0">
                  <a:moveTo>
                    <a:pt x="3796" y="1"/>
                  </a:moveTo>
                  <a:cubicBezTo>
                    <a:pt x="3247" y="1"/>
                    <a:pt x="2714" y="268"/>
                    <a:pt x="2402" y="802"/>
                  </a:cubicBezTo>
                  <a:cubicBezTo>
                    <a:pt x="1702" y="1969"/>
                    <a:pt x="1001" y="3170"/>
                    <a:pt x="268" y="4337"/>
                  </a:cubicBezTo>
                  <a:cubicBezTo>
                    <a:pt x="67" y="4704"/>
                    <a:pt x="1" y="5205"/>
                    <a:pt x="101" y="5638"/>
                  </a:cubicBezTo>
                  <a:cubicBezTo>
                    <a:pt x="234" y="6005"/>
                    <a:pt x="534" y="6406"/>
                    <a:pt x="868" y="6639"/>
                  </a:cubicBezTo>
                  <a:cubicBezTo>
                    <a:pt x="1135" y="6772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70" y="6039"/>
                  </a:cubicBezTo>
                  <a:cubicBezTo>
                    <a:pt x="3870" y="4838"/>
                    <a:pt x="4537" y="3637"/>
                    <a:pt x="5204" y="2469"/>
                  </a:cubicBezTo>
                  <a:cubicBezTo>
                    <a:pt x="5405" y="2036"/>
                    <a:pt x="5438" y="1569"/>
                    <a:pt x="5371" y="1168"/>
                  </a:cubicBezTo>
                  <a:cubicBezTo>
                    <a:pt x="5271" y="802"/>
                    <a:pt x="5004" y="368"/>
                    <a:pt x="4604" y="201"/>
                  </a:cubicBezTo>
                  <a:cubicBezTo>
                    <a:pt x="4348" y="68"/>
                    <a:pt x="4070" y="1"/>
                    <a:pt x="3796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1326387" y="2928628"/>
              <a:ext cx="130331" cy="159697"/>
            </a:xfrm>
            <a:custGeom>
              <a:avLst/>
              <a:gdLst/>
              <a:ahLst/>
              <a:cxnLst/>
              <a:rect l="l" t="t" r="r" b="b"/>
              <a:pathLst>
                <a:path w="5505" h="6840" extrusionOk="0">
                  <a:moveTo>
                    <a:pt x="3807" y="1"/>
                  </a:moveTo>
                  <a:cubicBezTo>
                    <a:pt x="3251" y="1"/>
                    <a:pt x="2724" y="268"/>
                    <a:pt x="2435" y="801"/>
                  </a:cubicBezTo>
                  <a:cubicBezTo>
                    <a:pt x="1702" y="1969"/>
                    <a:pt x="1001" y="3170"/>
                    <a:pt x="301" y="4337"/>
                  </a:cubicBezTo>
                  <a:cubicBezTo>
                    <a:pt x="100" y="4704"/>
                    <a:pt x="0" y="5205"/>
                    <a:pt x="134" y="5638"/>
                  </a:cubicBezTo>
                  <a:cubicBezTo>
                    <a:pt x="267" y="6005"/>
                    <a:pt x="534" y="6439"/>
                    <a:pt x="868" y="6639"/>
                  </a:cubicBezTo>
                  <a:cubicBezTo>
                    <a:pt x="1134" y="6772"/>
                    <a:pt x="1424" y="6839"/>
                    <a:pt x="1709" y="6839"/>
                  </a:cubicBezTo>
                  <a:cubicBezTo>
                    <a:pt x="2280" y="6839"/>
                    <a:pt x="2836" y="6572"/>
                    <a:pt x="3169" y="6038"/>
                  </a:cubicBezTo>
                  <a:cubicBezTo>
                    <a:pt x="3870" y="4838"/>
                    <a:pt x="4537" y="3637"/>
                    <a:pt x="5204" y="2469"/>
                  </a:cubicBezTo>
                  <a:cubicBezTo>
                    <a:pt x="5438" y="2036"/>
                    <a:pt x="5504" y="1602"/>
                    <a:pt x="5371" y="1168"/>
                  </a:cubicBezTo>
                  <a:cubicBezTo>
                    <a:pt x="5304" y="801"/>
                    <a:pt x="5004" y="368"/>
                    <a:pt x="4637" y="201"/>
                  </a:cubicBezTo>
                  <a:cubicBezTo>
                    <a:pt x="4370" y="68"/>
                    <a:pt x="4085" y="1"/>
                    <a:pt x="3807" y="1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1742543" y="3143813"/>
              <a:ext cx="131112" cy="159814"/>
            </a:xfrm>
            <a:custGeom>
              <a:avLst/>
              <a:gdLst/>
              <a:ahLst/>
              <a:cxnLst/>
              <a:rect l="l" t="t" r="r" b="b"/>
              <a:pathLst>
                <a:path w="5538" h="6845" extrusionOk="0">
                  <a:moveTo>
                    <a:pt x="3785" y="0"/>
                  </a:moveTo>
                  <a:cubicBezTo>
                    <a:pt x="3247" y="0"/>
                    <a:pt x="2741" y="267"/>
                    <a:pt x="2436" y="791"/>
                  </a:cubicBezTo>
                  <a:cubicBezTo>
                    <a:pt x="1735" y="1958"/>
                    <a:pt x="1001" y="3159"/>
                    <a:pt x="301" y="4327"/>
                  </a:cubicBezTo>
                  <a:cubicBezTo>
                    <a:pt x="101" y="4727"/>
                    <a:pt x="1" y="5227"/>
                    <a:pt x="134" y="5628"/>
                  </a:cubicBezTo>
                  <a:cubicBezTo>
                    <a:pt x="267" y="5995"/>
                    <a:pt x="568" y="6428"/>
                    <a:pt x="901" y="6628"/>
                  </a:cubicBezTo>
                  <a:cubicBezTo>
                    <a:pt x="1159" y="6774"/>
                    <a:pt x="1447" y="6845"/>
                    <a:pt x="1734" y="6845"/>
                  </a:cubicBezTo>
                  <a:cubicBezTo>
                    <a:pt x="2300" y="6845"/>
                    <a:pt x="2860" y="6571"/>
                    <a:pt x="3169" y="6061"/>
                  </a:cubicBezTo>
                  <a:cubicBezTo>
                    <a:pt x="3903" y="4827"/>
                    <a:pt x="4570" y="3626"/>
                    <a:pt x="5238" y="2459"/>
                  </a:cubicBezTo>
                  <a:cubicBezTo>
                    <a:pt x="5471" y="2059"/>
                    <a:pt x="5538" y="1592"/>
                    <a:pt x="5404" y="1158"/>
                  </a:cubicBezTo>
                  <a:cubicBezTo>
                    <a:pt x="5304" y="791"/>
                    <a:pt x="5004" y="391"/>
                    <a:pt x="4637" y="224"/>
                  </a:cubicBezTo>
                  <a:cubicBezTo>
                    <a:pt x="4361" y="74"/>
                    <a:pt x="4068" y="0"/>
                    <a:pt x="3785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20"/>
          <p:cNvGrpSpPr/>
          <p:nvPr/>
        </p:nvGrpSpPr>
        <p:grpSpPr>
          <a:xfrm rot="-1035479">
            <a:off x="-485804" y="-133155"/>
            <a:ext cx="1779732" cy="1571957"/>
            <a:chOff x="749313" y="3826325"/>
            <a:chExt cx="1284466" cy="1134407"/>
          </a:xfrm>
        </p:grpSpPr>
        <p:sp>
          <p:nvSpPr>
            <p:cNvPr id="279" name="Google Shape;279;p20"/>
            <p:cNvSpPr/>
            <p:nvPr/>
          </p:nvSpPr>
          <p:spPr>
            <a:xfrm>
              <a:off x="1321382" y="3826325"/>
              <a:ext cx="712397" cy="671336"/>
            </a:xfrm>
            <a:custGeom>
              <a:avLst/>
              <a:gdLst/>
              <a:ahLst/>
              <a:cxnLst/>
              <a:rect l="l" t="t" r="r" b="b"/>
              <a:pathLst>
                <a:path w="30823" h="29451" extrusionOk="0">
                  <a:moveTo>
                    <a:pt x="15052" y="0"/>
                  </a:moveTo>
                  <a:cubicBezTo>
                    <a:pt x="11278" y="0"/>
                    <a:pt x="7567" y="1302"/>
                    <a:pt x="4838" y="4132"/>
                  </a:cubicBezTo>
                  <a:cubicBezTo>
                    <a:pt x="2569" y="6534"/>
                    <a:pt x="1068" y="9603"/>
                    <a:pt x="735" y="12939"/>
                  </a:cubicBezTo>
                  <a:cubicBezTo>
                    <a:pt x="1" y="19710"/>
                    <a:pt x="4604" y="26382"/>
                    <a:pt x="10975" y="28517"/>
                  </a:cubicBezTo>
                  <a:cubicBezTo>
                    <a:pt x="12910" y="29184"/>
                    <a:pt x="14945" y="29451"/>
                    <a:pt x="16946" y="29451"/>
                  </a:cubicBezTo>
                  <a:cubicBezTo>
                    <a:pt x="16972" y="29451"/>
                    <a:pt x="16997" y="29451"/>
                    <a:pt x="17022" y="29451"/>
                  </a:cubicBezTo>
                  <a:cubicBezTo>
                    <a:pt x="22855" y="29451"/>
                    <a:pt x="27162" y="25625"/>
                    <a:pt x="29155" y="20277"/>
                  </a:cubicBezTo>
                  <a:cubicBezTo>
                    <a:pt x="30589" y="16475"/>
                    <a:pt x="30823" y="12272"/>
                    <a:pt x="29222" y="8469"/>
                  </a:cubicBezTo>
                  <a:cubicBezTo>
                    <a:pt x="27821" y="5367"/>
                    <a:pt x="25152" y="2932"/>
                    <a:pt x="22117" y="1531"/>
                  </a:cubicBezTo>
                  <a:cubicBezTo>
                    <a:pt x="19895" y="530"/>
                    <a:pt x="17461" y="0"/>
                    <a:pt x="15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749313" y="3984696"/>
              <a:ext cx="993814" cy="976036"/>
            </a:xfrm>
            <a:custGeom>
              <a:avLst/>
              <a:gdLst/>
              <a:ahLst/>
              <a:cxnLst/>
              <a:rect l="l" t="t" r="r" b="b"/>
              <a:pathLst>
                <a:path w="42999" h="42818" extrusionOk="0">
                  <a:moveTo>
                    <a:pt x="34205" y="0"/>
                  </a:moveTo>
                  <a:cubicBezTo>
                    <a:pt x="31818" y="0"/>
                    <a:pt x="29485" y="871"/>
                    <a:pt x="27521" y="2221"/>
                  </a:cubicBezTo>
                  <a:cubicBezTo>
                    <a:pt x="25352" y="3722"/>
                    <a:pt x="23518" y="5824"/>
                    <a:pt x="22250" y="8159"/>
                  </a:cubicBezTo>
                  <a:cubicBezTo>
                    <a:pt x="20883" y="10694"/>
                    <a:pt x="20149" y="13496"/>
                    <a:pt x="19548" y="16265"/>
                  </a:cubicBezTo>
                  <a:cubicBezTo>
                    <a:pt x="18381" y="21735"/>
                    <a:pt x="18181" y="27673"/>
                    <a:pt x="15545" y="32743"/>
                  </a:cubicBezTo>
                  <a:cubicBezTo>
                    <a:pt x="14211" y="35378"/>
                    <a:pt x="12143" y="37880"/>
                    <a:pt x="9541" y="39348"/>
                  </a:cubicBezTo>
                  <a:cubicBezTo>
                    <a:pt x="8635" y="39866"/>
                    <a:pt x="7628" y="40203"/>
                    <a:pt x="6614" y="40203"/>
                  </a:cubicBezTo>
                  <a:cubicBezTo>
                    <a:pt x="6322" y="40203"/>
                    <a:pt x="6029" y="40175"/>
                    <a:pt x="5738" y="40115"/>
                  </a:cubicBezTo>
                  <a:cubicBezTo>
                    <a:pt x="4304" y="39815"/>
                    <a:pt x="3003" y="38981"/>
                    <a:pt x="1836" y="38114"/>
                  </a:cubicBezTo>
                  <a:cubicBezTo>
                    <a:pt x="1674" y="37998"/>
                    <a:pt x="1480" y="37947"/>
                    <a:pt x="1284" y="37947"/>
                  </a:cubicBezTo>
                  <a:cubicBezTo>
                    <a:pt x="912" y="37947"/>
                    <a:pt x="531" y="38130"/>
                    <a:pt x="335" y="38414"/>
                  </a:cubicBezTo>
                  <a:cubicBezTo>
                    <a:pt x="1" y="38881"/>
                    <a:pt x="1" y="39548"/>
                    <a:pt x="401" y="39948"/>
                  </a:cubicBezTo>
                  <a:cubicBezTo>
                    <a:pt x="2098" y="41704"/>
                    <a:pt x="4487" y="42817"/>
                    <a:pt x="6939" y="42817"/>
                  </a:cubicBezTo>
                  <a:cubicBezTo>
                    <a:pt x="7283" y="42817"/>
                    <a:pt x="7629" y="42796"/>
                    <a:pt x="7973" y="42750"/>
                  </a:cubicBezTo>
                  <a:cubicBezTo>
                    <a:pt x="9308" y="42550"/>
                    <a:pt x="10575" y="41950"/>
                    <a:pt x="11676" y="41149"/>
                  </a:cubicBezTo>
                  <a:cubicBezTo>
                    <a:pt x="12843" y="40382"/>
                    <a:pt x="13944" y="39448"/>
                    <a:pt x="14845" y="38414"/>
                  </a:cubicBezTo>
                  <a:cubicBezTo>
                    <a:pt x="16680" y="36379"/>
                    <a:pt x="18047" y="33977"/>
                    <a:pt x="19015" y="31442"/>
                  </a:cubicBezTo>
                  <a:cubicBezTo>
                    <a:pt x="19982" y="28874"/>
                    <a:pt x="20516" y="26139"/>
                    <a:pt x="20916" y="23437"/>
                  </a:cubicBezTo>
                  <a:cubicBezTo>
                    <a:pt x="21750" y="18233"/>
                    <a:pt x="22317" y="12762"/>
                    <a:pt x="25219" y="8259"/>
                  </a:cubicBezTo>
                  <a:cubicBezTo>
                    <a:pt x="26487" y="6358"/>
                    <a:pt x="28188" y="4790"/>
                    <a:pt x="30256" y="3756"/>
                  </a:cubicBezTo>
                  <a:cubicBezTo>
                    <a:pt x="31454" y="3167"/>
                    <a:pt x="32738" y="2850"/>
                    <a:pt x="34033" y="2850"/>
                  </a:cubicBezTo>
                  <a:cubicBezTo>
                    <a:pt x="34867" y="2850"/>
                    <a:pt x="35704" y="2981"/>
                    <a:pt x="36527" y="3255"/>
                  </a:cubicBezTo>
                  <a:cubicBezTo>
                    <a:pt x="36827" y="3356"/>
                    <a:pt x="37061" y="3522"/>
                    <a:pt x="37394" y="3689"/>
                  </a:cubicBezTo>
                  <a:cubicBezTo>
                    <a:pt x="37494" y="3722"/>
                    <a:pt x="37594" y="3789"/>
                    <a:pt x="37695" y="3889"/>
                  </a:cubicBezTo>
                  <a:cubicBezTo>
                    <a:pt x="37728" y="3923"/>
                    <a:pt x="37828" y="3956"/>
                    <a:pt x="37861" y="4023"/>
                  </a:cubicBezTo>
                  <a:lnTo>
                    <a:pt x="37928" y="4089"/>
                  </a:lnTo>
                  <a:cubicBezTo>
                    <a:pt x="38428" y="4590"/>
                    <a:pt x="38662" y="4790"/>
                    <a:pt x="38929" y="5257"/>
                  </a:cubicBezTo>
                  <a:cubicBezTo>
                    <a:pt x="38995" y="5357"/>
                    <a:pt x="39062" y="5457"/>
                    <a:pt x="39096" y="5557"/>
                  </a:cubicBezTo>
                  <a:cubicBezTo>
                    <a:pt x="39096" y="5590"/>
                    <a:pt x="39262" y="5924"/>
                    <a:pt x="39262" y="5924"/>
                  </a:cubicBezTo>
                  <a:lnTo>
                    <a:pt x="39529" y="6691"/>
                  </a:lnTo>
                  <a:cubicBezTo>
                    <a:pt x="39563" y="6791"/>
                    <a:pt x="39596" y="6958"/>
                    <a:pt x="39596" y="7092"/>
                  </a:cubicBezTo>
                  <a:lnTo>
                    <a:pt x="39663" y="7358"/>
                  </a:lnTo>
                  <a:cubicBezTo>
                    <a:pt x="39696" y="7625"/>
                    <a:pt x="39696" y="7892"/>
                    <a:pt x="39696" y="8192"/>
                  </a:cubicBezTo>
                  <a:cubicBezTo>
                    <a:pt x="39663" y="9093"/>
                    <a:pt x="39329" y="10027"/>
                    <a:pt x="38562" y="10694"/>
                  </a:cubicBezTo>
                  <a:lnTo>
                    <a:pt x="38428" y="10794"/>
                  </a:lnTo>
                  <a:cubicBezTo>
                    <a:pt x="38328" y="10894"/>
                    <a:pt x="38162" y="11028"/>
                    <a:pt x="38028" y="11061"/>
                  </a:cubicBezTo>
                  <a:cubicBezTo>
                    <a:pt x="37995" y="11094"/>
                    <a:pt x="37895" y="11094"/>
                    <a:pt x="37861" y="11128"/>
                  </a:cubicBezTo>
                  <a:cubicBezTo>
                    <a:pt x="37861" y="11128"/>
                    <a:pt x="37528" y="11228"/>
                    <a:pt x="37494" y="11261"/>
                  </a:cubicBezTo>
                  <a:cubicBezTo>
                    <a:pt x="37428" y="11261"/>
                    <a:pt x="37428" y="11261"/>
                    <a:pt x="37394" y="11295"/>
                  </a:cubicBezTo>
                  <a:lnTo>
                    <a:pt x="37094" y="11295"/>
                  </a:lnTo>
                  <a:cubicBezTo>
                    <a:pt x="37027" y="11295"/>
                    <a:pt x="36927" y="11261"/>
                    <a:pt x="36861" y="11261"/>
                  </a:cubicBezTo>
                  <a:cubicBezTo>
                    <a:pt x="36761" y="11261"/>
                    <a:pt x="36694" y="11228"/>
                    <a:pt x="36594" y="11228"/>
                  </a:cubicBezTo>
                  <a:cubicBezTo>
                    <a:pt x="36594" y="11228"/>
                    <a:pt x="36560" y="11228"/>
                    <a:pt x="36560" y="11195"/>
                  </a:cubicBezTo>
                  <a:cubicBezTo>
                    <a:pt x="36323" y="11070"/>
                    <a:pt x="36068" y="11006"/>
                    <a:pt x="35818" y="11006"/>
                  </a:cubicBezTo>
                  <a:cubicBezTo>
                    <a:pt x="35400" y="11006"/>
                    <a:pt x="34997" y="11185"/>
                    <a:pt x="34726" y="11561"/>
                  </a:cubicBezTo>
                  <a:cubicBezTo>
                    <a:pt x="34325" y="12095"/>
                    <a:pt x="34259" y="12962"/>
                    <a:pt x="34859" y="13429"/>
                  </a:cubicBezTo>
                  <a:cubicBezTo>
                    <a:pt x="35493" y="13963"/>
                    <a:pt x="36160" y="14297"/>
                    <a:pt x="36994" y="14363"/>
                  </a:cubicBezTo>
                  <a:cubicBezTo>
                    <a:pt x="37056" y="14367"/>
                    <a:pt x="37118" y="14369"/>
                    <a:pt x="37181" y="14369"/>
                  </a:cubicBezTo>
                  <a:cubicBezTo>
                    <a:pt x="37725" y="14369"/>
                    <a:pt x="38290" y="14243"/>
                    <a:pt x="38829" y="14063"/>
                  </a:cubicBezTo>
                  <a:cubicBezTo>
                    <a:pt x="40063" y="13563"/>
                    <a:pt x="41164" y="12629"/>
                    <a:pt x="41764" y="11461"/>
                  </a:cubicBezTo>
                  <a:cubicBezTo>
                    <a:pt x="42998" y="9160"/>
                    <a:pt x="42832" y="6324"/>
                    <a:pt x="41664" y="4056"/>
                  </a:cubicBezTo>
                  <a:cubicBezTo>
                    <a:pt x="40330" y="1488"/>
                    <a:pt x="37628" y="220"/>
                    <a:pt x="34826" y="20"/>
                  </a:cubicBezTo>
                  <a:cubicBezTo>
                    <a:pt x="34619" y="7"/>
                    <a:pt x="34412" y="0"/>
                    <a:pt x="34205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1" name="Google Shape;281;p20"/>
          <p:cNvGrpSpPr/>
          <p:nvPr/>
        </p:nvGrpSpPr>
        <p:grpSpPr>
          <a:xfrm rot="-10036787">
            <a:off x="9659023" y="3704757"/>
            <a:ext cx="3062805" cy="3362496"/>
            <a:chOff x="-312899" y="-249103"/>
            <a:chExt cx="2297003" cy="2521761"/>
          </a:xfrm>
        </p:grpSpPr>
        <p:sp>
          <p:nvSpPr>
            <p:cNvPr id="282" name="Google Shape;282;p20"/>
            <p:cNvSpPr/>
            <p:nvPr/>
          </p:nvSpPr>
          <p:spPr>
            <a:xfrm rot="624563">
              <a:off x="597352" y="-185837"/>
              <a:ext cx="742269" cy="460650"/>
            </a:xfrm>
            <a:custGeom>
              <a:avLst/>
              <a:gdLst/>
              <a:ahLst/>
              <a:cxnLst/>
              <a:rect l="l" t="t" r="r" b="b"/>
              <a:pathLst>
                <a:path w="22683" h="14077" extrusionOk="0">
                  <a:moveTo>
                    <a:pt x="1034" y="0"/>
                  </a:moveTo>
                  <a:cubicBezTo>
                    <a:pt x="500" y="0"/>
                    <a:pt x="0" y="500"/>
                    <a:pt x="33" y="1001"/>
                  </a:cubicBezTo>
                  <a:lnTo>
                    <a:pt x="33" y="1134"/>
                  </a:lnTo>
                  <a:cubicBezTo>
                    <a:pt x="0" y="1234"/>
                    <a:pt x="0" y="1301"/>
                    <a:pt x="0" y="1434"/>
                  </a:cubicBezTo>
                  <a:cubicBezTo>
                    <a:pt x="33" y="5104"/>
                    <a:pt x="234" y="8773"/>
                    <a:pt x="367" y="12442"/>
                  </a:cubicBezTo>
                  <a:cubicBezTo>
                    <a:pt x="400" y="13009"/>
                    <a:pt x="834" y="13410"/>
                    <a:pt x="1368" y="13443"/>
                  </a:cubicBezTo>
                  <a:cubicBezTo>
                    <a:pt x="8072" y="13910"/>
                    <a:pt x="14811" y="14077"/>
                    <a:pt x="21515" y="14077"/>
                  </a:cubicBezTo>
                  <a:cubicBezTo>
                    <a:pt x="22049" y="14077"/>
                    <a:pt x="22516" y="13610"/>
                    <a:pt x="22516" y="13076"/>
                  </a:cubicBezTo>
                  <a:cubicBezTo>
                    <a:pt x="22683" y="9107"/>
                    <a:pt x="22683" y="5137"/>
                    <a:pt x="22650" y="1168"/>
                  </a:cubicBezTo>
                  <a:cubicBezTo>
                    <a:pt x="22650" y="634"/>
                    <a:pt x="22183" y="167"/>
                    <a:pt x="21649" y="167"/>
                  </a:cubicBezTo>
                  <a:cubicBezTo>
                    <a:pt x="18953" y="193"/>
                    <a:pt x="16263" y="214"/>
                    <a:pt x="13577" y="214"/>
                  </a:cubicBezTo>
                  <a:cubicBezTo>
                    <a:pt x="9384" y="214"/>
                    <a:pt x="5203" y="163"/>
                    <a:pt x="1034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0"/>
            <p:cNvSpPr/>
            <p:nvPr/>
          </p:nvSpPr>
          <p:spPr>
            <a:xfrm rot="624563">
              <a:off x="1452622" y="-47153"/>
              <a:ext cx="494519" cy="454203"/>
            </a:xfrm>
            <a:custGeom>
              <a:avLst/>
              <a:gdLst/>
              <a:ahLst/>
              <a:cxnLst/>
              <a:rect l="l" t="t" r="r" b="b"/>
              <a:pathLst>
                <a:path w="15112" h="13880" extrusionOk="0">
                  <a:moveTo>
                    <a:pt x="1597" y="0"/>
                  </a:moveTo>
                  <a:cubicBezTo>
                    <a:pt x="1417" y="0"/>
                    <a:pt x="1262" y="60"/>
                    <a:pt x="1135" y="168"/>
                  </a:cubicBezTo>
                  <a:cubicBezTo>
                    <a:pt x="868" y="235"/>
                    <a:pt x="701" y="335"/>
                    <a:pt x="635" y="669"/>
                  </a:cubicBezTo>
                  <a:cubicBezTo>
                    <a:pt x="335" y="2737"/>
                    <a:pt x="335" y="4805"/>
                    <a:pt x="268" y="6840"/>
                  </a:cubicBezTo>
                  <a:cubicBezTo>
                    <a:pt x="168" y="8908"/>
                    <a:pt x="68" y="10976"/>
                    <a:pt x="1" y="13011"/>
                  </a:cubicBezTo>
                  <a:cubicBezTo>
                    <a:pt x="1" y="13423"/>
                    <a:pt x="363" y="13880"/>
                    <a:pt x="807" y="13880"/>
                  </a:cubicBezTo>
                  <a:cubicBezTo>
                    <a:pt x="902" y="13880"/>
                    <a:pt x="1001" y="13859"/>
                    <a:pt x="1102" y="13811"/>
                  </a:cubicBezTo>
                  <a:cubicBezTo>
                    <a:pt x="5672" y="11910"/>
                    <a:pt x="10108" y="9675"/>
                    <a:pt x="14445" y="7273"/>
                  </a:cubicBezTo>
                  <a:cubicBezTo>
                    <a:pt x="15112" y="6906"/>
                    <a:pt x="14945" y="5939"/>
                    <a:pt x="14211" y="5739"/>
                  </a:cubicBezTo>
                  <a:cubicBezTo>
                    <a:pt x="9941" y="4405"/>
                    <a:pt x="5972" y="2437"/>
                    <a:pt x="2102" y="135"/>
                  </a:cubicBezTo>
                  <a:cubicBezTo>
                    <a:pt x="1919" y="43"/>
                    <a:pt x="1749" y="0"/>
                    <a:pt x="1597" y="0"/>
                  </a:cubicBezTo>
                  <a:close/>
                </a:path>
              </a:pathLst>
            </a:custGeom>
            <a:solidFill>
              <a:srgbClr val="71BC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0"/>
            <p:cNvSpPr/>
            <p:nvPr/>
          </p:nvSpPr>
          <p:spPr>
            <a:xfrm rot="624563">
              <a:off x="-115662" y="-93432"/>
              <a:ext cx="1111260" cy="2284498"/>
            </a:xfrm>
            <a:custGeom>
              <a:avLst/>
              <a:gdLst/>
              <a:ahLst/>
              <a:cxnLst/>
              <a:rect l="l" t="t" r="r" b="b"/>
              <a:pathLst>
                <a:path w="33959" h="69812" extrusionOk="0">
                  <a:moveTo>
                    <a:pt x="9841" y="0"/>
                  </a:moveTo>
                  <a:cubicBezTo>
                    <a:pt x="7773" y="0"/>
                    <a:pt x="5672" y="33"/>
                    <a:pt x="3637" y="33"/>
                  </a:cubicBezTo>
                  <a:cubicBezTo>
                    <a:pt x="2803" y="33"/>
                    <a:pt x="2136" y="701"/>
                    <a:pt x="2136" y="1535"/>
                  </a:cubicBezTo>
                  <a:cubicBezTo>
                    <a:pt x="1802" y="10207"/>
                    <a:pt x="1569" y="18847"/>
                    <a:pt x="1302" y="27520"/>
                  </a:cubicBezTo>
                  <a:cubicBezTo>
                    <a:pt x="1068" y="36226"/>
                    <a:pt x="768" y="44899"/>
                    <a:pt x="501" y="53605"/>
                  </a:cubicBezTo>
                  <a:cubicBezTo>
                    <a:pt x="335" y="58509"/>
                    <a:pt x="234" y="63379"/>
                    <a:pt x="68" y="68249"/>
                  </a:cubicBezTo>
                  <a:cubicBezTo>
                    <a:pt x="1" y="69083"/>
                    <a:pt x="768" y="69783"/>
                    <a:pt x="1602" y="69783"/>
                  </a:cubicBezTo>
                  <a:cubicBezTo>
                    <a:pt x="1736" y="69783"/>
                    <a:pt x="1802" y="69783"/>
                    <a:pt x="1936" y="69750"/>
                  </a:cubicBezTo>
                  <a:cubicBezTo>
                    <a:pt x="2028" y="69773"/>
                    <a:pt x="2104" y="69812"/>
                    <a:pt x="2186" y="69812"/>
                  </a:cubicBezTo>
                  <a:cubicBezTo>
                    <a:pt x="2223" y="69812"/>
                    <a:pt x="2261" y="69804"/>
                    <a:pt x="2303" y="69783"/>
                  </a:cubicBezTo>
                  <a:cubicBezTo>
                    <a:pt x="5505" y="69717"/>
                    <a:pt x="8674" y="69583"/>
                    <a:pt x="11876" y="69450"/>
                  </a:cubicBezTo>
                  <a:cubicBezTo>
                    <a:pt x="12543" y="69450"/>
                    <a:pt x="13277" y="68883"/>
                    <a:pt x="13177" y="68182"/>
                  </a:cubicBezTo>
                  <a:cubicBezTo>
                    <a:pt x="12944" y="65514"/>
                    <a:pt x="12543" y="62778"/>
                    <a:pt x="12310" y="60110"/>
                  </a:cubicBezTo>
                  <a:cubicBezTo>
                    <a:pt x="12076" y="57441"/>
                    <a:pt x="11876" y="54739"/>
                    <a:pt x="11709" y="52071"/>
                  </a:cubicBezTo>
                  <a:cubicBezTo>
                    <a:pt x="11442" y="46700"/>
                    <a:pt x="11209" y="41296"/>
                    <a:pt x="11176" y="35926"/>
                  </a:cubicBezTo>
                  <a:cubicBezTo>
                    <a:pt x="11142" y="33291"/>
                    <a:pt x="11176" y="30722"/>
                    <a:pt x="11276" y="28087"/>
                  </a:cubicBezTo>
                  <a:cubicBezTo>
                    <a:pt x="11699" y="28089"/>
                    <a:pt x="12123" y="28090"/>
                    <a:pt x="12546" y="28090"/>
                  </a:cubicBezTo>
                  <a:cubicBezTo>
                    <a:pt x="17931" y="28090"/>
                    <a:pt x="23338" y="27898"/>
                    <a:pt x="28688" y="27620"/>
                  </a:cubicBezTo>
                  <a:cubicBezTo>
                    <a:pt x="29455" y="27587"/>
                    <a:pt x="30256" y="27553"/>
                    <a:pt x="30990" y="27520"/>
                  </a:cubicBezTo>
                  <a:cubicBezTo>
                    <a:pt x="31824" y="27453"/>
                    <a:pt x="32758" y="27520"/>
                    <a:pt x="33358" y="26853"/>
                  </a:cubicBezTo>
                  <a:cubicBezTo>
                    <a:pt x="33959" y="26219"/>
                    <a:pt x="33825" y="25285"/>
                    <a:pt x="33825" y="24518"/>
                  </a:cubicBezTo>
                  <a:cubicBezTo>
                    <a:pt x="33758" y="23851"/>
                    <a:pt x="33758" y="23017"/>
                    <a:pt x="33692" y="22216"/>
                  </a:cubicBezTo>
                  <a:cubicBezTo>
                    <a:pt x="33658" y="19080"/>
                    <a:pt x="33592" y="15978"/>
                    <a:pt x="33492" y="12843"/>
                  </a:cubicBezTo>
                  <a:cubicBezTo>
                    <a:pt x="33492" y="12509"/>
                    <a:pt x="33492" y="12175"/>
                    <a:pt x="33458" y="11842"/>
                  </a:cubicBezTo>
                  <a:cubicBezTo>
                    <a:pt x="26954" y="11742"/>
                    <a:pt x="20482" y="11508"/>
                    <a:pt x="13978" y="11075"/>
                  </a:cubicBezTo>
                  <a:cubicBezTo>
                    <a:pt x="13244" y="11041"/>
                    <a:pt x="12677" y="10508"/>
                    <a:pt x="12643" y="9740"/>
                  </a:cubicBezTo>
                  <a:cubicBezTo>
                    <a:pt x="12510" y="6505"/>
                    <a:pt x="12343" y="3302"/>
                    <a:pt x="12276" y="33"/>
                  </a:cubicBezTo>
                  <a:cubicBezTo>
                    <a:pt x="11476" y="33"/>
                    <a:pt x="10642" y="33"/>
                    <a:pt x="9841" y="0"/>
                  </a:cubicBezTo>
                  <a:close/>
                </a:path>
              </a:pathLst>
            </a:custGeom>
            <a:solidFill>
              <a:srgbClr val="FFC3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0"/>
            <p:cNvSpPr/>
            <p:nvPr/>
          </p:nvSpPr>
          <p:spPr>
            <a:xfrm rot="624563">
              <a:off x="290368" y="-104042"/>
              <a:ext cx="562191" cy="650610"/>
            </a:xfrm>
            <a:custGeom>
              <a:avLst/>
              <a:gdLst/>
              <a:ahLst/>
              <a:cxnLst/>
              <a:rect l="l" t="t" r="r" b="b"/>
              <a:pathLst>
                <a:path w="17180" h="19882" extrusionOk="0">
                  <a:moveTo>
                    <a:pt x="15545" y="0"/>
                  </a:moveTo>
                  <a:cubicBezTo>
                    <a:pt x="15344" y="0"/>
                    <a:pt x="15144" y="34"/>
                    <a:pt x="14911" y="134"/>
                  </a:cubicBezTo>
                  <a:cubicBezTo>
                    <a:pt x="14711" y="200"/>
                    <a:pt x="14544" y="301"/>
                    <a:pt x="14377" y="467"/>
                  </a:cubicBezTo>
                  <a:cubicBezTo>
                    <a:pt x="14210" y="634"/>
                    <a:pt x="14144" y="801"/>
                    <a:pt x="14044" y="1001"/>
                  </a:cubicBezTo>
                  <a:cubicBezTo>
                    <a:pt x="13977" y="1201"/>
                    <a:pt x="13877" y="1435"/>
                    <a:pt x="13910" y="1635"/>
                  </a:cubicBezTo>
                  <a:cubicBezTo>
                    <a:pt x="13910" y="1768"/>
                    <a:pt x="13977" y="1835"/>
                    <a:pt x="13977" y="1968"/>
                  </a:cubicBezTo>
                  <a:cubicBezTo>
                    <a:pt x="13710" y="2269"/>
                    <a:pt x="13410" y="2602"/>
                    <a:pt x="13176" y="2936"/>
                  </a:cubicBezTo>
                  <a:cubicBezTo>
                    <a:pt x="12576" y="3636"/>
                    <a:pt x="12009" y="4337"/>
                    <a:pt x="11375" y="5037"/>
                  </a:cubicBezTo>
                  <a:cubicBezTo>
                    <a:pt x="10241" y="6438"/>
                    <a:pt x="9073" y="7806"/>
                    <a:pt x="7973" y="9174"/>
                  </a:cubicBezTo>
                  <a:cubicBezTo>
                    <a:pt x="5871" y="11709"/>
                    <a:pt x="3703" y="14177"/>
                    <a:pt x="1601" y="16679"/>
                  </a:cubicBezTo>
                  <a:cubicBezTo>
                    <a:pt x="1401" y="16679"/>
                    <a:pt x="1234" y="16712"/>
                    <a:pt x="1034" y="16812"/>
                  </a:cubicBezTo>
                  <a:cubicBezTo>
                    <a:pt x="834" y="16879"/>
                    <a:pt x="667" y="16979"/>
                    <a:pt x="501" y="17146"/>
                  </a:cubicBezTo>
                  <a:cubicBezTo>
                    <a:pt x="334" y="17313"/>
                    <a:pt x="234" y="17479"/>
                    <a:pt x="167" y="17680"/>
                  </a:cubicBezTo>
                  <a:cubicBezTo>
                    <a:pt x="67" y="17880"/>
                    <a:pt x="0" y="18080"/>
                    <a:pt x="34" y="18313"/>
                  </a:cubicBezTo>
                  <a:cubicBezTo>
                    <a:pt x="34" y="18413"/>
                    <a:pt x="67" y="18580"/>
                    <a:pt x="67" y="18714"/>
                  </a:cubicBezTo>
                  <a:cubicBezTo>
                    <a:pt x="167" y="19014"/>
                    <a:pt x="300" y="19214"/>
                    <a:pt x="501" y="19414"/>
                  </a:cubicBezTo>
                  <a:cubicBezTo>
                    <a:pt x="634" y="19514"/>
                    <a:pt x="701" y="19581"/>
                    <a:pt x="834" y="19681"/>
                  </a:cubicBezTo>
                  <a:cubicBezTo>
                    <a:pt x="1068" y="19848"/>
                    <a:pt x="1368" y="19881"/>
                    <a:pt x="1668" y="19881"/>
                  </a:cubicBezTo>
                  <a:cubicBezTo>
                    <a:pt x="1868" y="19881"/>
                    <a:pt x="2068" y="19848"/>
                    <a:pt x="2302" y="19748"/>
                  </a:cubicBezTo>
                  <a:cubicBezTo>
                    <a:pt x="2502" y="19681"/>
                    <a:pt x="2669" y="19581"/>
                    <a:pt x="2836" y="19414"/>
                  </a:cubicBezTo>
                  <a:cubicBezTo>
                    <a:pt x="3002" y="19247"/>
                    <a:pt x="3069" y="19081"/>
                    <a:pt x="3169" y="18880"/>
                  </a:cubicBezTo>
                  <a:cubicBezTo>
                    <a:pt x="3236" y="18680"/>
                    <a:pt x="3336" y="18480"/>
                    <a:pt x="3269" y="18247"/>
                  </a:cubicBezTo>
                  <a:cubicBezTo>
                    <a:pt x="3269" y="18147"/>
                    <a:pt x="3236" y="17980"/>
                    <a:pt x="3236" y="17846"/>
                  </a:cubicBezTo>
                  <a:cubicBezTo>
                    <a:pt x="3236" y="17813"/>
                    <a:pt x="3236" y="17813"/>
                    <a:pt x="3202" y="17813"/>
                  </a:cubicBezTo>
                  <a:cubicBezTo>
                    <a:pt x="5304" y="15378"/>
                    <a:pt x="7339" y="12876"/>
                    <a:pt x="9374" y="10474"/>
                  </a:cubicBezTo>
                  <a:cubicBezTo>
                    <a:pt x="10541" y="9107"/>
                    <a:pt x="11709" y="7672"/>
                    <a:pt x="12876" y="6238"/>
                  </a:cubicBezTo>
                  <a:cubicBezTo>
                    <a:pt x="13476" y="5538"/>
                    <a:pt x="14010" y="4870"/>
                    <a:pt x="14577" y="4170"/>
                  </a:cubicBezTo>
                  <a:cubicBezTo>
                    <a:pt x="14844" y="3870"/>
                    <a:pt x="15078" y="3536"/>
                    <a:pt x="15344" y="3203"/>
                  </a:cubicBezTo>
                  <a:lnTo>
                    <a:pt x="15511" y="3203"/>
                  </a:lnTo>
                  <a:cubicBezTo>
                    <a:pt x="15711" y="3203"/>
                    <a:pt x="15912" y="3169"/>
                    <a:pt x="16145" y="3103"/>
                  </a:cubicBezTo>
                  <a:cubicBezTo>
                    <a:pt x="16345" y="3002"/>
                    <a:pt x="16512" y="2936"/>
                    <a:pt x="16679" y="2769"/>
                  </a:cubicBezTo>
                  <a:cubicBezTo>
                    <a:pt x="16846" y="2602"/>
                    <a:pt x="16912" y="2435"/>
                    <a:pt x="17012" y="2202"/>
                  </a:cubicBezTo>
                  <a:cubicBezTo>
                    <a:pt x="17079" y="2002"/>
                    <a:pt x="17179" y="1802"/>
                    <a:pt x="17146" y="1601"/>
                  </a:cubicBezTo>
                  <a:cubicBezTo>
                    <a:pt x="17179" y="1468"/>
                    <a:pt x="17146" y="1335"/>
                    <a:pt x="17146" y="1168"/>
                  </a:cubicBezTo>
                  <a:cubicBezTo>
                    <a:pt x="17046" y="868"/>
                    <a:pt x="16912" y="667"/>
                    <a:pt x="16712" y="467"/>
                  </a:cubicBezTo>
                  <a:cubicBezTo>
                    <a:pt x="16579" y="367"/>
                    <a:pt x="16512" y="301"/>
                    <a:pt x="16379" y="200"/>
                  </a:cubicBezTo>
                  <a:cubicBezTo>
                    <a:pt x="16145" y="34"/>
                    <a:pt x="15845" y="0"/>
                    <a:pt x="15545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/>
          <p:nvPr/>
        </p:nvSpPr>
        <p:spPr>
          <a:xfrm>
            <a:off x="731033" y="483967"/>
            <a:ext cx="10730400" cy="5882800"/>
          </a:xfrm>
          <a:prstGeom prst="snip2DiagRect">
            <a:avLst>
              <a:gd name="adj1" fmla="val 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2"/>
          <p:cNvSpPr txBox="1">
            <a:spLocks noGrp="1"/>
          </p:cNvSpPr>
          <p:nvPr/>
        </p:nvSpPr>
        <p:spPr>
          <a:xfrm>
            <a:off x="1555750" y="1912620"/>
            <a:ext cx="9618345" cy="213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rete Round"/>
              <a:buNone/>
              <a:defRPr sz="40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rete Round"/>
              <a:buNone/>
              <a:defRPr sz="52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rete Round"/>
              <a:buNone/>
              <a:defRPr sz="52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rete Round"/>
              <a:buNone/>
              <a:defRPr sz="52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rete Round"/>
              <a:buNone/>
              <a:defRPr sz="52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rete Round"/>
              <a:buNone/>
              <a:defRPr sz="52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rete Round"/>
              <a:buNone/>
              <a:defRPr sz="52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rete Round"/>
              <a:buNone/>
              <a:defRPr sz="52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rete Round"/>
              <a:buNone/>
              <a:defRPr sz="52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vi-VN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vi-V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9,10,11</a:t>
            </a:r>
            <a:endParaRPr lang="en-US" altLang="vi-VN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vi-V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HDV</a:t>
            </a:r>
            <a:r>
              <a:rPr lang="en-US" altLang="vi-V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VIẾT</a:t>
            </a:r>
            <a:r>
              <a:rPr lang="vi-V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 VĂN KỂ LẠI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vi-V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 </a:t>
            </a:r>
            <a:r>
              <a:rPr lang="vi-V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TRẢI NGHIỆM CỦA EM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42"/>
          <p:cNvSpPr txBox="1">
            <a:spLocks noGrp="1"/>
          </p:cNvSpPr>
          <p:nvPr>
            <p:ph type="subTitle" idx="1"/>
          </p:nvPr>
        </p:nvSpPr>
        <p:spPr>
          <a:xfrm>
            <a:off x="893007" y="905637"/>
            <a:ext cx="3008800" cy="47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Ngôi kể</a:t>
            </a:r>
            <a:endParaRPr sz="266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73" name="Google Shape;973;p42"/>
          <p:cNvSpPr txBox="1">
            <a:spLocks noGrp="1"/>
          </p:cNvSpPr>
          <p:nvPr>
            <p:ph type="subTitle" idx="2"/>
          </p:nvPr>
        </p:nvSpPr>
        <p:spPr>
          <a:xfrm>
            <a:off x="893021" y="1376071"/>
            <a:ext cx="4056049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 panose="020B0604020202020204"/>
              <a:buNone/>
            </a:pPr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Ngôi thứ nhất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 panose="020B0604020202020204"/>
              <a:buNone/>
            </a:pPr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(Người kể xưng tôi)</a:t>
            </a:r>
            <a:endParaRPr sz="266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81" name="Google Shape;981;p42"/>
          <p:cNvGrpSpPr/>
          <p:nvPr/>
        </p:nvGrpSpPr>
        <p:grpSpPr>
          <a:xfrm>
            <a:off x="4025484" y="1980013"/>
            <a:ext cx="2900856" cy="4139721"/>
            <a:chOff x="5252547" y="-155679"/>
            <a:chExt cx="3554815" cy="5052964"/>
          </a:xfrm>
        </p:grpSpPr>
        <p:grpSp>
          <p:nvGrpSpPr>
            <p:cNvPr id="982" name="Google Shape;982;p42"/>
            <p:cNvGrpSpPr/>
            <p:nvPr/>
          </p:nvGrpSpPr>
          <p:grpSpPr>
            <a:xfrm>
              <a:off x="5252547" y="-155679"/>
              <a:ext cx="3554815" cy="5052964"/>
              <a:chOff x="2332675" y="1149550"/>
              <a:chExt cx="2865400" cy="4073000"/>
            </a:xfrm>
          </p:grpSpPr>
          <p:sp>
            <p:nvSpPr>
              <p:cNvPr id="983" name="Google Shape;983;p42"/>
              <p:cNvSpPr/>
              <p:nvPr/>
            </p:nvSpPr>
            <p:spPr>
              <a:xfrm>
                <a:off x="3983850" y="1443150"/>
                <a:ext cx="363625" cy="1327375"/>
              </a:xfrm>
              <a:custGeom>
                <a:avLst/>
                <a:gdLst/>
                <a:ahLst/>
                <a:cxnLst/>
                <a:rect l="l" t="t" r="r" b="b"/>
                <a:pathLst>
                  <a:path w="14545" h="53095" extrusionOk="0">
                    <a:moveTo>
                      <a:pt x="0" y="0"/>
                    </a:moveTo>
                    <a:lnTo>
                      <a:pt x="3837" y="48468"/>
                    </a:lnTo>
                    <a:cubicBezTo>
                      <a:pt x="3937" y="49736"/>
                      <a:pt x="4070" y="51137"/>
                      <a:pt x="4937" y="52071"/>
                    </a:cubicBezTo>
                    <a:cubicBezTo>
                      <a:pt x="5587" y="52791"/>
                      <a:pt x="6514" y="53095"/>
                      <a:pt x="7480" y="53095"/>
                    </a:cubicBezTo>
                    <a:cubicBezTo>
                      <a:pt x="8349" y="53095"/>
                      <a:pt x="9249" y="52848"/>
                      <a:pt x="10008" y="52438"/>
                    </a:cubicBezTo>
                    <a:cubicBezTo>
                      <a:pt x="12710" y="50937"/>
                      <a:pt x="14077" y="47734"/>
                      <a:pt x="14311" y="44632"/>
                    </a:cubicBezTo>
                    <a:cubicBezTo>
                      <a:pt x="14544" y="41563"/>
                      <a:pt x="13877" y="38494"/>
                      <a:pt x="13443" y="35426"/>
                    </a:cubicBezTo>
                    <a:cubicBezTo>
                      <a:pt x="12643" y="29555"/>
                      <a:pt x="12743" y="23617"/>
                      <a:pt x="12009" y="17713"/>
                    </a:cubicBezTo>
                    <a:cubicBezTo>
                      <a:pt x="11275" y="11842"/>
                      <a:pt x="9574" y="5871"/>
                      <a:pt x="5671" y="143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84" name="Google Shape;984;p42"/>
              <p:cNvSpPr/>
              <p:nvPr/>
            </p:nvSpPr>
            <p:spPr>
              <a:xfrm>
                <a:off x="3563550" y="2481375"/>
                <a:ext cx="614625" cy="223550"/>
              </a:xfrm>
              <a:custGeom>
                <a:avLst/>
                <a:gdLst/>
                <a:ahLst/>
                <a:cxnLst/>
                <a:rect l="l" t="t" r="r" b="b"/>
                <a:pathLst>
                  <a:path w="24585" h="8942" extrusionOk="0">
                    <a:moveTo>
                      <a:pt x="20649" y="1"/>
                    </a:moveTo>
                    <a:lnTo>
                      <a:pt x="2869" y="935"/>
                    </a:lnTo>
                    <a:lnTo>
                      <a:pt x="0" y="1702"/>
                    </a:lnTo>
                    <a:cubicBezTo>
                      <a:pt x="0" y="1702"/>
                      <a:pt x="331" y="8941"/>
                      <a:pt x="11258" y="8941"/>
                    </a:cubicBezTo>
                    <a:cubicBezTo>
                      <a:pt x="11308" y="8941"/>
                      <a:pt x="11358" y="8941"/>
                      <a:pt x="11409" y="8941"/>
                    </a:cubicBezTo>
                    <a:cubicBezTo>
                      <a:pt x="17446" y="8907"/>
                      <a:pt x="24585" y="835"/>
                      <a:pt x="24585" y="835"/>
                    </a:cubicBezTo>
                    <a:lnTo>
                      <a:pt x="20649" y="1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85" name="Google Shape;985;p42"/>
              <p:cNvSpPr/>
              <p:nvPr/>
            </p:nvSpPr>
            <p:spPr>
              <a:xfrm>
                <a:off x="3292525" y="1344275"/>
                <a:ext cx="939850" cy="713500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28540" extrusionOk="0">
                    <a:moveTo>
                      <a:pt x="18193" y="1"/>
                    </a:moveTo>
                    <a:cubicBezTo>
                      <a:pt x="14087" y="1"/>
                      <a:pt x="10007" y="920"/>
                      <a:pt x="6772" y="3388"/>
                    </a:cubicBezTo>
                    <a:cubicBezTo>
                      <a:pt x="3503" y="5857"/>
                      <a:pt x="1468" y="9759"/>
                      <a:pt x="734" y="13796"/>
                    </a:cubicBezTo>
                    <a:cubicBezTo>
                      <a:pt x="0" y="17865"/>
                      <a:pt x="1935" y="24637"/>
                      <a:pt x="3236" y="28539"/>
                    </a:cubicBezTo>
                    <a:lnTo>
                      <a:pt x="36360" y="25104"/>
                    </a:lnTo>
                    <a:cubicBezTo>
                      <a:pt x="37194" y="23669"/>
                      <a:pt x="37594" y="20500"/>
                      <a:pt x="37494" y="19033"/>
                    </a:cubicBezTo>
                    <a:cubicBezTo>
                      <a:pt x="37394" y="16531"/>
                      <a:pt x="37094" y="14062"/>
                      <a:pt x="36593" y="11661"/>
                    </a:cubicBezTo>
                    <a:cubicBezTo>
                      <a:pt x="36026" y="9226"/>
                      <a:pt x="35025" y="6891"/>
                      <a:pt x="33358" y="5056"/>
                    </a:cubicBezTo>
                    <a:cubicBezTo>
                      <a:pt x="30722" y="2221"/>
                      <a:pt x="26820" y="953"/>
                      <a:pt x="22983" y="386"/>
                    </a:cubicBezTo>
                    <a:cubicBezTo>
                      <a:pt x="21415" y="142"/>
                      <a:pt x="19802" y="1"/>
                      <a:pt x="181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86" name="Google Shape;986;p42"/>
              <p:cNvSpPr/>
              <p:nvPr/>
            </p:nvSpPr>
            <p:spPr>
              <a:xfrm>
                <a:off x="3315875" y="1386450"/>
                <a:ext cx="917350" cy="632950"/>
              </a:xfrm>
              <a:custGeom>
                <a:avLst/>
                <a:gdLst/>
                <a:ahLst/>
                <a:cxnLst/>
                <a:rect l="l" t="t" r="r" b="b"/>
                <a:pathLst>
                  <a:path w="36694" h="25318" extrusionOk="0">
                    <a:moveTo>
                      <a:pt x="16653" y="0"/>
                    </a:moveTo>
                    <a:cubicBezTo>
                      <a:pt x="12048" y="0"/>
                      <a:pt x="8202" y="1688"/>
                      <a:pt x="6305" y="4103"/>
                    </a:cubicBezTo>
                    <a:cubicBezTo>
                      <a:pt x="0" y="12275"/>
                      <a:pt x="1568" y="17946"/>
                      <a:pt x="1568" y="17946"/>
                    </a:cubicBezTo>
                    <a:lnTo>
                      <a:pt x="33157" y="25318"/>
                    </a:lnTo>
                    <a:lnTo>
                      <a:pt x="35059" y="22416"/>
                    </a:lnTo>
                    <a:cubicBezTo>
                      <a:pt x="35059" y="22416"/>
                      <a:pt x="36693" y="8506"/>
                      <a:pt x="27653" y="3169"/>
                    </a:cubicBezTo>
                    <a:cubicBezTo>
                      <a:pt x="23892" y="926"/>
                      <a:pt x="20064" y="0"/>
                      <a:pt x="1665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87" name="Google Shape;987;p42"/>
              <p:cNvSpPr/>
              <p:nvPr/>
            </p:nvSpPr>
            <p:spPr>
              <a:xfrm>
                <a:off x="3354225" y="1457300"/>
                <a:ext cx="751400" cy="1347125"/>
              </a:xfrm>
              <a:custGeom>
                <a:avLst/>
                <a:gdLst/>
                <a:ahLst/>
                <a:cxnLst/>
                <a:rect l="l" t="t" r="r" b="b"/>
                <a:pathLst>
                  <a:path w="30056" h="53885" extrusionOk="0">
                    <a:moveTo>
                      <a:pt x="14591" y="1"/>
                    </a:moveTo>
                    <a:cubicBezTo>
                      <a:pt x="6607" y="1"/>
                      <a:pt x="134" y="6580"/>
                      <a:pt x="68" y="14578"/>
                    </a:cubicBezTo>
                    <a:lnTo>
                      <a:pt x="68" y="14812"/>
                    </a:lnTo>
                    <a:cubicBezTo>
                      <a:pt x="1" y="22751"/>
                      <a:pt x="201" y="23018"/>
                      <a:pt x="468" y="26687"/>
                    </a:cubicBezTo>
                    <a:cubicBezTo>
                      <a:pt x="1035" y="33592"/>
                      <a:pt x="3970" y="39296"/>
                      <a:pt x="9941" y="39896"/>
                    </a:cubicBezTo>
                    <a:lnTo>
                      <a:pt x="10075" y="44433"/>
                    </a:lnTo>
                    <a:cubicBezTo>
                      <a:pt x="10237" y="49709"/>
                      <a:pt x="14543" y="53885"/>
                      <a:pt x="19766" y="53885"/>
                    </a:cubicBezTo>
                    <a:cubicBezTo>
                      <a:pt x="19926" y="53885"/>
                      <a:pt x="20087" y="53881"/>
                      <a:pt x="20249" y="53873"/>
                    </a:cubicBezTo>
                    <a:cubicBezTo>
                      <a:pt x="25419" y="53606"/>
                      <a:pt x="29489" y="49337"/>
                      <a:pt x="29489" y="44166"/>
                    </a:cubicBezTo>
                    <a:lnTo>
                      <a:pt x="29489" y="35327"/>
                    </a:lnTo>
                    <a:cubicBezTo>
                      <a:pt x="29489" y="35327"/>
                      <a:pt x="29355" y="33992"/>
                      <a:pt x="29789" y="30190"/>
                    </a:cubicBezTo>
                    <a:cubicBezTo>
                      <a:pt x="30056" y="27921"/>
                      <a:pt x="30022" y="20282"/>
                      <a:pt x="29922" y="14512"/>
                    </a:cubicBezTo>
                    <a:cubicBezTo>
                      <a:pt x="29855" y="7473"/>
                      <a:pt x="24785" y="1302"/>
                      <a:pt x="17814" y="201"/>
                    </a:cubicBezTo>
                    <a:cubicBezTo>
                      <a:pt x="17180" y="135"/>
                      <a:pt x="16546" y="68"/>
                      <a:pt x="15912" y="35"/>
                    </a:cubicBezTo>
                    <a:cubicBezTo>
                      <a:pt x="15512" y="1"/>
                      <a:pt x="15112" y="1"/>
                      <a:pt x="14711" y="1"/>
                    </a:cubicBezTo>
                    <a:cubicBezTo>
                      <a:pt x="14671" y="1"/>
                      <a:pt x="14631" y="1"/>
                      <a:pt x="14591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88" name="Google Shape;988;p42"/>
              <p:cNvSpPr/>
              <p:nvPr/>
            </p:nvSpPr>
            <p:spPr>
              <a:xfrm>
                <a:off x="4094750" y="1935125"/>
                <a:ext cx="160975" cy="245450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9818" extrusionOk="0">
                    <a:moveTo>
                      <a:pt x="2340" y="1"/>
                    </a:moveTo>
                    <a:cubicBezTo>
                      <a:pt x="1135" y="1"/>
                      <a:pt x="121" y="342"/>
                      <a:pt x="68" y="369"/>
                    </a:cubicBezTo>
                    <a:cubicBezTo>
                      <a:pt x="68" y="369"/>
                      <a:pt x="1" y="9409"/>
                      <a:pt x="1" y="9575"/>
                    </a:cubicBezTo>
                    <a:cubicBezTo>
                      <a:pt x="1" y="9640"/>
                      <a:pt x="664" y="9817"/>
                      <a:pt x="1564" y="9817"/>
                    </a:cubicBezTo>
                    <a:cubicBezTo>
                      <a:pt x="3469" y="9817"/>
                      <a:pt x="6439" y="9022"/>
                      <a:pt x="6439" y="4672"/>
                    </a:cubicBezTo>
                    <a:cubicBezTo>
                      <a:pt x="6439" y="790"/>
                      <a:pt x="4170" y="1"/>
                      <a:pt x="2340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89" name="Google Shape;989;p42"/>
              <p:cNvSpPr/>
              <p:nvPr/>
            </p:nvSpPr>
            <p:spPr>
              <a:xfrm>
                <a:off x="4143125" y="1985825"/>
                <a:ext cx="72575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5592" extrusionOk="0">
                    <a:moveTo>
                      <a:pt x="1215" y="0"/>
                    </a:moveTo>
                    <a:cubicBezTo>
                      <a:pt x="1023" y="0"/>
                      <a:pt x="839" y="65"/>
                      <a:pt x="701" y="176"/>
                    </a:cubicBezTo>
                    <a:cubicBezTo>
                      <a:pt x="568" y="276"/>
                      <a:pt x="501" y="409"/>
                      <a:pt x="468" y="576"/>
                    </a:cubicBezTo>
                    <a:cubicBezTo>
                      <a:pt x="401" y="843"/>
                      <a:pt x="501" y="943"/>
                      <a:pt x="534" y="943"/>
                    </a:cubicBezTo>
                    <a:cubicBezTo>
                      <a:pt x="568" y="943"/>
                      <a:pt x="534" y="809"/>
                      <a:pt x="634" y="643"/>
                    </a:cubicBezTo>
                    <a:cubicBezTo>
                      <a:pt x="712" y="436"/>
                      <a:pt x="890" y="309"/>
                      <a:pt x="1090" y="309"/>
                    </a:cubicBezTo>
                    <a:cubicBezTo>
                      <a:pt x="1148" y="309"/>
                      <a:pt x="1208" y="320"/>
                      <a:pt x="1268" y="342"/>
                    </a:cubicBezTo>
                    <a:cubicBezTo>
                      <a:pt x="1669" y="442"/>
                      <a:pt x="2002" y="776"/>
                      <a:pt x="2102" y="1176"/>
                    </a:cubicBezTo>
                    <a:cubicBezTo>
                      <a:pt x="2336" y="1677"/>
                      <a:pt x="2436" y="2244"/>
                      <a:pt x="2436" y="2777"/>
                    </a:cubicBezTo>
                    <a:cubicBezTo>
                      <a:pt x="2402" y="3945"/>
                      <a:pt x="1835" y="5046"/>
                      <a:pt x="1168" y="5279"/>
                    </a:cubicBezTo>
                    <a:cubicBezTo>
                      <a:pt x="1018" y="5329"/>
                      <a:pt x="876" y="5354"/>
                      <a:pt x="739" y="5354"/>
                    </a:cubicBezTo>
                    <a:cubicBezTo>
                      <a:pt x="601" y="5354"/>
                      <a:pt x="468" y="5329"/>
                      <a:pt x="334" y="5279"/>
                    </a:cubicBezTo>
                    <a:cubicBezTo>
                      <a:pt x="134" y="5212"/>
                      <a:pt x="34" y="5112"/>
                      <a:pt x="34" y="5112"/>
                    </a:cubicBezTo>
                    <a:lnTo>
                      <a:pt x="34" y="5112"/>
                    </a:lnTo>
                    <a:cubicBezTo>
                      <a:pt x="1" y="5146"/>
                      <a:pt x="34" y="5279"/>
                      <a:pt x="234" y="5379"/>
                    </a:cubicBezTo>
                    <a:cubicBezTo>
                      <a:pt x="441" y="5517"/>
                      <a:pt x="681" y="5592"/>
                      <a:pt x="929" y="5592"/>
                    </a:cubicBezTo>
                    <a:cubicBezTo>
                      <a:pt x="1041" y="5592"/>
                      <a:pt x="1155" y="5577"/>
                      <a:pt x="1268" y="5546"/>
                    </a:cubicBezTo>
                    <a:cubicBezTo>
                      <a:pt x="2202" y="5279"/>
                      <a:pt x="2836" y="4078"/>
                      <a:pt x="2869" y="2777"/>
                    </a:cubicBezTo>
                    <a:cubicBezTo>
                      <a:pt x="2903" y="2177"/>
                      <a:pt x="2769" y="1543"/>
                      <a:pt x="2502" y="1009"/>
                    </a:cubicBezTo>
                    <a:cubicBezTo>
                      <a:pt x="2302" y="476"/>
                      <a:pt x="1869" y="109"/>
                      <a:pt x="1335" y="9"/>
                    </a:cubicBezTo>
                    <a:cubicBezTo>
                      <a:pt x="1295" y="3"/>
                      <a:pt x="1255" y="0"/>
                      <a:pt x="1215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90" name="Google Shape;990;p42"/>
              <p:cNvSpPr/>
              <p:nvPr/>
            </p:nvSpPr>
            <p:spPr>
              <a:xfrm>
                <a:off x="3424275" y="1840850"/>
                <a:ext cx="1418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1595" extrusionOk="0">
                    <a:moveTo>
                      <a:pt x="2887" y="0"/>
                    </a:moveTo>
                    <a:cubicBezTo>
                      <a:pt x="2837" y="0"/>
                      <a:pt x="2787" y="1"/>
                      <a:pt x="2736" y="4"/>
                    </a:cubicBezTo>
                    <a:cubicBezTo>
                      <a:pt x="1969" y="37"/>
                      <a:pt x="1202" y="304"/>
                      <a:pt x="601" y="804"/>
                    </a:cubicBezTo>
                    <a:cubicBezTo>
                      <a:pt x="134" y="1171"/>
                      <a:pt x="1" y="1505"/>
                      <a:pt x="68" y="1571"/>
                    </a:cubicBezTo>
                    <a:cubicBezTo>
                      <a:pt x="86" y="1587"/>
                      <a:pt x="113" y="1594"/>
                      <a:pt x="146" y="1594"/>
                    </a:cubicBezTo>
                    <a:cubicBezTo>
                      <a:pt x="467" y="1594"/>
                      <a:pt x="1443" y="934"/>
                      <a:pt x="2803" y="904"/>
                    </a:cubicBezTo>
                    <a:cubicBezTo>
                      <a:pt x="2871" y="901"/>
                      <a:pt x="2939" y="900"/>
                      <a:pt x="3006" y="900"/>
                    </a:cubicBezTo>
                    <a:cubicBezTo>
                      <a:pt x="4249" y="900"/>
                      <a:pt x="5207" y="1397"/>
                      <a:pt x="5495" y="1397"/>
                    </a:cubicBezTo>
                    <a:cubicBezTo>
                      <a:pt x="5531" y="1397"/>
                      <a:pt x="5557" y="1389"/>
                      <a:pt x="5571" y="1371"/>
                    </a:cubicBezTo>
                    <a:cubicBezTo>
                      <a:pt x="5672" y="1271"/>
                      <a:pt x="5471" y="938"/>
                      <a:pt x="4971" y="637"/>
                    </a:cubicBezTo>
                    <a:cubicBezTo>
                      <a:pt x="4346" y="231"/>
                      <a:pt x="3633" y="0"/>
                      <a:pt x="288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91" name="Google Shape;991;p42"/>
              <p:cNvSpPr/>
              <p:nvPr/>
            </p:nvSpPr>
            <p:spPr>
              <a:xfrm>
                <a:off x="3775375" y="1845850"/>
                <a:ext cx="1409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1595" extrusionOk="0">
                    <a:moveTo>
                      <a:pt x="2881" y="1"/>
                    </a:moveTo>
                    <a:cubicBezTo>
                      <a:pt x="2833" y="1"/>
                      <a:pt x="2784" y="2"/>
                      <a:pt x="2735" y="4"/>
                    </a:cubicBezTo>
                    <a:cubicBezTo>
                      <a:pt x="1935" y="37"/>
                      <a:pt x="1201" y="304"/>
                      <a:pt x="567" y="771"/>
                    </a:cubicBezTo>
                    <a:cubicBezTo>
                      <a:pt x="134" y="1171"/>
                      <a:pt x="0" y="1505"/>
                      <a:pt x="67" y="1571"/>
                    </a:cubicBezTo>
                    <a:cubicBezTo>
                      <a:pt x="83" y="1587"/>
                      <a:pt x="106" y="1594"/>
                      <a:pt x="137" y="1594"/>
                    </a:cubicBezTo>
                    <a:cubicBezTo>
                      <a:pt x="432" y="1594"/>
                      <a:pt x="1409" y="931"/>
                      <a:pt x="2769" y="871"/>
                    </a:cubicBezTo>
                    <a:cubicBezTo>
                      <a:pt x="2804" y="870"/>
                      <a:pt x="2839" y="870"/>
                      <a:pt x="2873" y="870"/>
                    </a:cubicBezTo>
                    <a:cubicBezTo>
                      <a:pt x="4164" y="870"/>
                      <a:pt x="5166" y="1397"/>
                      <a:pt x="5485" y="1397"/>
                    </a:cubicBezTo>
                    <a:cubicBezTo>
                      <a:pt x="5524" y="1397"/>
                      <a:pt x="5553" y="1389"/>
                      <a:pt x="5571" y="1371"/>
                    </a:cubicBezTo>
                    <a:cubicBezTo>
                      <a:pt x="5638" y="1271"/>
                      <a:pt x="5471" y="938"/>
                      <a:pt x="4970" y="604"/>
                    </a:cubicBezTo>
                    <a:cubicBezTo>
                      <a:pt x="4345" y="229"/>
                      <a:pt x="3603" y="1"/>
                      <a:pt x="288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92" name="Google Shape;992;p42"/>
              <p:cNvSpPr/>
              <p:nvPr/>
            </p:nvSpPr>
            <p:spPr>
              <a:xfrm>
                <a:off x="3780375" y="1747575"/>
                <a:ext cx="145125" cy="52325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2093" extrusionOk="0">
                    <a:moveTo>
                      <a:pt x="2176" y="1"/>
                    </a:moveTo>
                    <a:cubicBezTo>
                      <a:pt x="1733" y="1"/>
                      <a:pt x="1295" y="69"/>
                      <a:pt x="868" y="199"/>
                    </a:cubicBezTo>
                    <a:cubicBezTo>
                      <a:pt x="267" y="365"/>
                      <a:pt x="0" y="632"/>
                      <a:pt x="34" y="799"/>
                    </a:cubicBezTo>
                    <a:cubicBezTo>
                      <a:pt x="167" y="1199"/>
                      <a:pt x="1435" y="1166"/>
                      <a:pt x="2836" y="1500"/>
                    </a:cubicBezTo>
                    <a:cubicBezTo>
                      <a:pt x="3907" y="1735"/>
                      <a:pt x="4834" y="2093"/>
                      <a:pt x="5347" y="2093"/>
                    </a:cubicBezTo>
                    <a:cubicBezTo>
                      <a:pt x="5489" y="2093"/>
                      <a:pt x="5599" y="2065"/>
                      <a:pt x="5671" y="2000"/>
                    </a:cubicBezTo>
                    <a:cubicBezTo>
                      <a:pt x="5804" y="1867"/>
                      <a:pt x="5704" y="1533"/>
                      <a:pt x="5271" y="1133"/>
                    </a:cubicBezTo>
                    <a:cubicBezTo>
                      <a:pt x="4704" y="599"/>
                      <a:pt x="3970" y="265"/>
                      <a:pt x="3236" y="132"/>
                    </a:cubicBezTo>
                    <a:cubicBezTo>
                      <a:pt x="2882" y="43"/>
                      <a:pt x="2527" y="1"/>
                      <a:pt x="217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93" name="Google Shape;993;p42"/>
              <p:cNvSpPr/>
              <p:nvPr/>
            </p:nvSpPr>
            <p:spPr>
              <a:xfrm>
                <a:off x="3422625" y="1741700"/>
                <a:ext cx="148450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1829" extrusionOk="0">
                    <a:moveTo>
                      <a:pt x="4044" y="0"/>
                    </a:moveTo>
                    <a:cubicBezTo>
                      <a:pt x="3498" y="0"/>
                      <a:pt x="2867" y="68"/>
                      <a:pt x="2235" y="200"/>
                    </a:cubicBezTo>
                    <a:cubicBezTo>
                      <a:pt x="834" y="534"/>
                      <a:pt x="0" y="1101"/>
                      <a:pt x="400" y="1501"/>
                    </a:cubicBezTo>
                    <a:cubicBezTo>
                      <a:pt x="619" y="1719"/>
                      <a:pt x="1155" y="1829"/>
                      <a:pt x="1830" y="1829"/>
                    </a:cubicBezTo>
                    <a:cubicBezTo>
                      <a:pt x="2392" y="1829"/>
                      <a:pt x="3051" y="1753"/>
                      <a:pt x="3703" y="1601"/>
                    </a:cubicBezTo>
                    <a:cubicBezTo>
                      <a:pt x="5104" y="1301"/>
                      <a:pt x="5938" y="701"/>
                      <a:pt x="5537" y="334"/>
                    </a:cubicBezTo>
                    <a:cubicBezTo>
                      <a:pt x="5295" y="110"/>
                      <a:pt x="4739" y="0"/>
                      <a:pt x="40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94" name="Google Shape;994;p42"/>
              <p:cNvSpPr/>
              <p:nvPr/>
            </p:nvSpPr>
            <p:spPr>
              <a:xfrm>
                <a:off x="3712825" y="2151900"/>
                <a:ext cx="7170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421" extrusionOk="0">
                    <a:moveTo>
                      <a:pt x="2686" y="1"/>
                    </a:moveTo>
                    <a:cubicBezTo>
                      <a:pt x="2680" y="1"/>
                      <a:pt x="2675" y="2"/>
                      <a:pt x="2669" y="4"/>
                    </a:cubicBezTo>
                    <a:cubicBezTo>
                      <a:pt x="2502" y="4"/>
                      <a:pt x="2369" y="838"/>
                      <a:pt x="1635" y="1405"/>
                    </a:cubicBezTo>
                    <a:cubicBezTo>
                      <a:pt x="901" y="2005"/>
                      <a:pt x="0" y="1939"/>
                      <a:pt x="0" y="2139"/>
                    </a:cubicBezTo>
                    <a:cubicBezTo>
                      <a:pt x="0" y="2205"/>
                      <a:pt x="201" y="2372"/>
                      <a:pt x="601" y="2406"/>
                    </a:cubicBezTo>
                    <a:cubicBezTo>
                      <a:pt x="679" y="2415"/>
                      <a:pt x="756" y="2420"/>
                      <a:pt x="832" y="2420"/>
                    </a:cubicBezTo>
                    <a:cubicBezTo>
                      <a:pt x="1279" y="2420"/>
                      <a:pt x="1698" y="2257"/>
                      <a:pt x="2069" y="1972"/>
                    </a:cubicBezTo>
                    <a:cubicBezTo>
                      <a:pt x="2469" y="1638"/>
                      <a:pt x="2769" y="1138"/>
                      <a:pt x="2836" y="604"/>
                    </a:cubicBezTo>
                    <a:cubicBezTo>
                      <a:pt x="2867" y="258"/>
                      <a:pt x="2780" y="1"/>
                      <a:pt x="268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95" name="Google Shape;995;p42"/>
              <p:cNvSpPr/>
              <p:nvPr/>
            </p:nvSpPr>
            <p:spPr>
              <a:xfrm>
                <a:off x="3603575" y="2418850"/>
                <a:ext cx="23687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3575" extrusionOk="0">
                    <a:moveTo>
                      <a:pt x="9474" y="0"/>
                    </a:moveTo>
                    <a:lnTo>
                      <a:pt x="9474" y="0"/>
                    </a:lnTo>
                    <a:cubicBezTo>
                      <a:pt x="7706" y="1368"/>
                      <a:pt x="1" y="1434"/>
                      <a:pt x="1" y="1434"/>
                    </a:cubicBezTo>
                    <a:lnTo>
                      <a:pt x="67" y="3569"/>
                    </a:lnTo>
                    <a:cubicBezTo>
                      <a:pt x="245" y="3573"/>
                      <a:pt x="419" y="3575"/>
                      <a:pt x="591" y="3575"/>
                    </a:cubicBezTo>
                    <a:cubicBezTo>
                      <a:pt x="8261" y="3575"/>
                      <a:pt x="9474" y="0"/>
                      <a:pt x="9474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96" name="Google Shape;996;p42"/>
              <p:cNvSpPr/>
              <p:nvPr/>
            </p:nvSpPr>
            <p:spPr>
              <a:xfrm>
                <a:off x="3462650" y="1932925"/>
                <a:ext cx="67575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473" extrusionOk="0">
                    <a:moveTo>
                      <a:pt x="1430" y="0"/>
                    </a:moveTo>
                    <a:cubicBezTo>
                      <a:pt x="1355" y="0"/>
                      <a:pt x="1278" y="8"/>
                      <a:pt x="1201" y="23"/>
                    </a:cubicBezTo>
                    <a:cubicBezTo>
                      <a:pt x="501" y="123"/>
                      <a:pt x="0" y="757"/>
                      <a:pt x="100" y="1458"/>
                    </a:cubicBezTo>
                    <a:cubicBezTo>
                      <a:pt x="191" y="2060"/>
                      <a:pt x="744" y="2473"/>
                      <a:pt x="1342" y="2473"/>
                    </a:cubicBezTo>
                    <a:cubicBezTo>
                      <a:pt x="1406" y="2473"/>
                      <a:pt x="1470" y="2468"/>
                      <a:pt x="1535" y="2458"/>
                    </a:cubicBezTo>
                    <a:cubicBezTo>
                      <a:pt x="2235" y="2358"/>
                      <a:pt x="2702" y="1724"/>
                      <a:pt x="2635" y="1024"/>
                    </a:cubicBezTo>
                    <a:cubicBezTo>
                      <a:pt x="2517" y="434"/>
                      <a:pt x="2008" y="0"/>
                      <a:pt x="143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97" name="Google Shape;997;p42"/>
              <p:cNvSpPr/>
              <p:nvPr/>
            </p:nvSpPr>
            <p:spPr>
              <a:xfrm>
                <a:off x="3791200" y="1937100"/>
                <a:ext cx="67575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473" extrusionOk="0">
                    <a:moveTo>
                      <a:pt x="1408" y="0"/>
                    </a:moveTo>
                    <a:cubicBezTo>
                      <a:pt x="1329" y="0"/>
                      <a:pt x="1249" y="8"/>
                      <a:pt x="1168" y="23"/>
                    </a:cubicBezTo>
                    <a:cubicBezTo>
                      <a:pt x="501" y="123"/>
                      <a:pt x="1" y="724"/>
                      <a:pt x="101" y="1424"/>
                    </a:cubicBezTo>
                    <a:cubicBezTo>
                      <a:pt x="192" y="2057"/>
                      <a:pt x="745" y="2472"/>
                      <a:pt x="1344" y="2472"/>
                    </a:cubicBezTo>
                    <a:cubicBezTo>
                      <a:pt x="1407" y="2472"/>
                      <a:pt x="1471" y="2468"/>
                      <a:pt x="1535" y="2458"/>
                    </a:cubicBezTo>
                    <a:cubicBezTo>
                      <a:pt x="2236" y="2358"/>
                      <a:pt x="2703" y="1724"/>
                      <a:pt x="2636" y="1024"/>
                    </a:cubicBezTo>
                    <a:cubicBezTo>
                      <a:pt x="2518" y="434"/>
                      <a:pt x="2009" y="0"/>
                      <a:pt x="140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98" name="Google Shape;998;p42"/>
              <p:cNvSpPr/>
              <p:nvPr/>
            </p:nvSpPr>
            <p:spPr>
              <a:xfrm>
                <a:off x="3606925" y="1963450"/>
                <a:ext cx="70075" cy="1351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5407" extrusionOk="0">
                    <a:moveTo>
                      <a:pt x="2157" y="1"/>
                    </a:moveTo>
                    <a:cubicBezTo>
                      <a:pt x="1968" y="1"/>
                      <a:pt x="1184" y="1511"/>
                      <a:pt x="400" y="3406"/>
                    </a:cubicBezTo>
                    <a:cubicBezTo>
                      <a:pt x="300" y="3672"/>
                      <a:pt x="200" y="3906"/>
                      <a:pt x="100" y="4139"/>
                    </a:cubicBezTo>
                    <a:cubicBezTo>
                      <a:pt x="33" y="4273"/>
                      <a:pt x="0" y="4440"/>
                      <a:pt x="0" y="4640"/>
                    </a:cubicBezTo>
                    <a:cubicBezTo>
                      <a:pt x="33" y="4840"/>
                      <a:pt x="167" y="5007"/>
                      <a:pt x="334" y="5107"/>
                    </a:cubicBezTo>
                    <a:cubicBezTo>
                      <a:pt x="434" y="5173"/>
                      <a:pt x="567" y="5240"/>
                      <a:pt x="701" y="5274"/>
                    </a:cubicBezTo>
                    <a:cubicBezTo>
                      <a:pt x="834" y="5307"/>
                      <a:pt x="934" y="5340"/>
                      <a:pt x="1034" y="5374"/>
                    </a:cubicBezTo>
                    <a:cubicBezTo>
                      <a:pt x="1234" y="5407"/>
                      <a:pt x="1434" y="5407"/>
                      <a:pt x="1635" y="5407"/>
                    </a:cubicBezTo>
                    <a:cubicBezTo>
                      <a:pt x="2402" y="5407"/>
                      <a:pt x="2802" y="5140"/>
                      <a:pt x="2769" y="5073"/>
                    </a:cubicBezTo>
                    <a:cubicBezTo>
                      <a:pt x="2752" y="5023"/>
                      <a:pt x="2635" y="5023"/>
                      <a:pt x="2443" y="5023"/>
                    </a:cubicBezTo>
                    <a:cubicBezTo>
                      <a:pt x="2252" y="5023"/>
                      <a:pt x="1985" y="5023"/>
                      <a:pt x="1668" y="4973"/>
                    </a:cubicBezTo>
                    <a:cubicBezTo>
                      <a:pt x="1501" y="4940"/>
                      <a:pt x="1334" y="4907"/>
                      <a:pt x="1168" y="4873"/>
                    </a:cubicBezTo>
                    <a:cubicBezTo>
                      <a:pt x="1001" y="4807"/>
                      <a:pt x="801" y="4740"/>
                      <a:pt x="667" y="4640"/>
                    </a:cubicBezTo>
                    <a:cubicBezTo>
                      <a:pt x="600" y="4606"/>
                      <a:pt x="600" y="4573"/>
                      <a:pt x="600" y="4573"/>
                    </a:cubicBezTo>
                    <a:cubicBezTo>
                      <a:pt x="634" y="4506"/>
                      <a:pt x="634" y="4440"/>
                      <a:pt x="667" y="4373"/>
                    </a:cubicBezTo>
                    <a:lnTo>
                      <a:pt x="967" y="3639"/>
                    </a:lnTo>
                    <a:cubicBezTo>
                      <a:pt x="1801" y="1704"/>
                      <a:pt x="2335" y="70"/>
                      <a:pt x="2168" y="3"/>
                    </a:cubicBezTo>
                    <a:cubicBezTo>
                      <a:pt x="2165" y="2"/>
                      <a:pt x="2161" y="1"/>
                      <a:pt x="215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99" name="Google Shape;999;p42"/>
              <p:cNvSpPr/>
              <p:nvPr/>
            </p:nvSpPr>
            <p:spPr>
              <a:xfrm>
                <a:off x="3403425" y="1149550"/>
                <a:ext cx="992400" cy="474675"/>
              </a:xfrm>
              <a:custGeom>
                <a:avLst/>
                <a:gdLst/>
                <a:ahLst/>
                <a:cxnLst/>
                <a:rect l="l" t="t" r="r" b="b"/>
                <a:pathLst>
                  <a:path w="39696" h="18987" extrusionOk="0">
                    <a:moveTo>
                      <a:pt x="5321" y="0"/>
                    </a:moveTo>
                    <a:cubicBezTo>
                      <a:pt x="4580" y="0"/>
                      <a:pt x="3853" y="125"/>
                      <a:pt x="3203" y="469"/>
                    </a:cubicBezTo>
                    <a:cubicBezTo>
                      <a:pt x="1469" y="1370"/>
                      <a:pt x="835" y="3538"/>
                      <a:pt x="368" y="5473"/>
                    </a:cubicBezTo>
                    <a:cubicBezTo>
                      <a:pt x="168" y="6207"/>
                      <a:pt x="1" y="7074"/>
                      <a:pt x="401" y="7741"/>
                    </a:cubicBezTo>
                    <a:cubicBezTo>
                      <a:pt x="882" y="8552"/>
                      <a:pt x="1956" y="8714"/>
                      <a:pt x="2920" y="8714"/>
                    </a:cubicBezTo>
                    <a:cubicBezTo>
                      <a:pt x="3027" y="8714"/>
                      <a:pt x="3133" y="8712"/>
                      <a:pt x="3237" y="8709"/>
                    </a:cubicBezTo>
                    <a:cubicBezTo>
                      <a:pt x="8040" y="8609"/>
                      <a:pt x="12810" y="8442"/>
                      <a:pt x="17580" y="8242"/>
                    </a:cubicBezTo>
                    <a:lnTo>
                      <a:pt x="17647" y="8175"/>
                    </a:lnTo>
                    <a:cubicBezTo>
                      <a:pt x="17680" y="8275"/>
                      <a:pt x="17680" y="8408"/>
                      <a:pt x="17747" y="8542"/>
                    </a:cubicBezTo>
                    <a:lnTo>
                      <a:pt x="17680" y="8142"/>
                    </a:lnTo>
                    <a:lnTo>
                      <a:pt x="17680" y="8142"/>
                    </a:lnTo>
                    <a:cubicBezTo>
                      <a:pt x="17847" y="9009"/>
                      <a:pt x="18414" y="9743"/>
                      <a:pt x="19215" y="10143"/>
                    </a:cubicBezTo>
                    <a:cubicBezTo>
                      <a:pt x="19547" y="10289"/>
                      <a:pt x="19900" y="10361"/>
                      <a:pt x="20254" y="10361"/>
                    </a:cubicBezTo>
                    <a:cubicBezTo>
                      <a:pt x="20788" y="10361"/>
                      <a:pt x="21322" y="10197"/>
                      <a:pt x="21783" y="9876"/>
                    </a:cubicBezTo>
                    <a:cubicBezTo>
                      <a:pt x="21850" y="9809"/>
                      <a:pt x="21917" y="9743"/>
                      <a:pt x="22017" y="9676"/>
                    </a:cubicBezTo>
                    <a:cubicBezTo>
                      <a:pt x="26520" y="13312"/>
                      <a:pt x="31357" y="16548"/>
                      <a:pt x="36727" y="18682"/>
                    </a:cubicBezTo>
                    <a:cubicBezTo>
                      <a:pt x="37171" y="18847"/>
                      <a:pt x="37696" y="18987"/>
                      <a:pt x="38174" y="18987"/>
                    </a:cubicBezTo>
                    <a:cubicBezTo>
                      <a:pt x="38666" y="18987"/>
                      <a:pt x="39109" y="18839"/>
                      <a:pt x="39362" y="18416"/>
                    </a:cubicBezTo>
                    <a:cubicBezTo>
                      <a:pt x="39696" y="17849"/>
                      <a:pt x="39496" y="17181"/>
                      <a:pt x="39229" y="16581"/>
                    </a:cubicBezTo>
                    <a:cubicBezTo>
                      <a:pt x="38395" y="14680"/>
                      <a:pt x="37227" y="12778"/>
                      <a:pt x="37328" y="10677"/>
                    </a:cubicBezTo>
                    <a:cubicBezTo>
                      <a:pt x="37394" y="9743"/>
                      <a:pt x="37594" y="8609"/>
                      <a:pt x="36827" y="8075"/>
                    </a:cubicBezTo>
                    <a:cubicBezTo>
                      <a:pt x="36560" y="7908"/>
                      <a:pt x="36227" y="7808"/>
                      <a:pt x="35927" y="7775"/>
                    </a:cubicBezTo>
                    <a:cubicBezTo>
                      <a:pt x="34025" y="7501"/>
                      <a:pt x="32111" y="7364"/>
                      <a:pt x="30199" y="7364"/>
                    </a:cubicBezTo>
                    <a:cubicBezTo>
                      <a:pt x="27682" y="7364"/>
                      <a:pt x="25167" y="7601"/>
                      <a:pt x="22684" y="8075"/>
                    </a:cubicBezTo>
                    <a:cubicBezTo>
                      <a:pt x="22684" y="7875"/>
                      <a:pt x="22650" y="7641"/>
                      <a:pt x="22617" y="7441"/>
                    </a:cubicBezTo>
                    <a:cubicBezTo>
                      <a:pt x="22350" y="6574"/>
                      <a:pt x="21583" y="5907"/>
                      <a:pt x="20682" y="5773"/>
                    </a:cubicBezTo>
                    <a:cubicBezTo>
                      <a:pt x="20586" y="5765"/>
                      <a:pt x="20491" y="5761"/>
                      <a:pt x="20396" y="5761"/>
                    </a:cubicBezTo>
                    <a:cubicBezTo>
                      <a:pt x="19734" y="5761"/>
                      <a:pt x="19106" y="5965"/>
                      <a:pt x="18581" y="6374"/>
                    </a:cubicBezTo>
                    <a:cubicBezTo>
                      <a:pt x="15512" y="3071"/>
                      <a:pt x="11409" y="903"/>
                      <a:pt x="6973" y="169"/>
                    </a:cubicBezTo>
                    <a:cubicBezTo>
                      <a:pt x="6432" y="70"/>
                      <a:pt x="5872" y="0"/>
                      <a:pt x="53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0" name="Google Shape;1000;p42"/>
              <p:cNvSpPr/>
              <p:nvPr/>
            </p:nvSpPr>
            <p:spPr>
              <a:xfrm>
                <a:off x="3306700" y="1385550"/>
                <a:ext cx="818100" cy="645275"/>
              </a:xfrm>
              <a:custGeom>
                <a:avLst/>
                <a:gdLst/>
                <a:ahLst/>
                <a:cxnLst/>
                <a:rect l="l" t="t" r="r" b="b"/>
                <a:pathLst>
                  <a:path w="32724" h="25811" extrusionOk="0">
                    <a:moveTo>
                      <a:pt x="17165" y="0"/>
                    </a:moveTo>
                    <a:cubicBezTo>
                      <a:pt x="13305" y="0"/>
                      <a:pt x="8938" y="1258"/>
                      <a:pt x="6205" y="3372"/>
                    </a:cubicBezTo>
                    <a:cubicBezTo>
                      <a:pt x="0" y="8142"/>
                      <a:pt x="1035" y="16648"/>
                      <a:pt x="1035" y="16681"/>
                    </a:cubicBezTo>
                    <a:cubicBezTo>
                      <a:pt x="1201" y="18382"/>
                      <a:pt x="1802" y="22319"/>
                      <a:pt x="1969" y="24053"/>
                    </a:cubicBezTo>
                    <a:cubicBezTo>
                      <a:pt x="2335" y="21451"/>
                      <a:pt x="3403" y="18616"/>
                      <a:pt x="4003" y="16681"/>
                    </a:cubicBezTo>
                    <a:cubicBezTo>
                      <a:pt x="4704" y="14746"/>
                      <a:pt x="5871" y="12978"/>
                      <a:pt x="7339" y="11544"/>
                    </a:cubicBezTo>
                    <a:cubicBezTo>
                      <a:pt x="8507" y="10443"/>
                      <a:pt x="10174" y="10143"/>
                      <a:pt x="11609" y="9476"/>
                    </a:cubicBezTo>
                    <a:cubicBezTo>
                      <a:pt x="14044" y="8275"/>
                      <a:pt x="15778" y="5940"/>
                      <a:pt x="16212" y="3238"/>
                    </a:cubicBezTo>
                    <a:cubicBezTo>
                      <a:pt x="16679" y="7441"/>
                      <a:pt x="19181" y="11110"/>
                      <a:pt x="22883" y="13112"/>
                    </a:cubicBezTo>
                    <a:cubicBezTo>
                      <a:pt x="23451" y="13379"/>
                      <a:pt x="24018" y="13712"/>
                      <a:pt x="24551" y="14113"/>
                    </a:cubicBezTo>
                    <a:cubicBezTo>
                      <a:pt x="25385" y="14880"/>
                      <a:pt x="25786" y="16014"/>
                      <a:pt x="26119" y="17081"/>
                    </a:cubicBezTo>
                    <a:cubicBezTo>
                      <a:pt x="26820" y="19283"/>
                      <a:pt x="27520" y="21485"/>
                      <a:pt x="28221" y="23686"/>
                    </a:cubicBezTo>
                    <a:cubicBezTo>
                      <a:pt x="28354" y="24220"/>
                      <a:pt x="28588" y="24754"/>
                      <a:pt x="28921" y="25221"/>
                    </a:cubicBezTo>
                    <a:cubicBezTo>
                      <a:pt x="29203" y="25587"/>
                      <a:pt x="29676" y="25811"/>
                      <a:pt x="30158" y="25811"/>
                    </a:cubicBezTo>
                    <a:cubicBezTo>
                      <a:pt x="30246" y="25811"/>
                      <a:pt x="30334" y="25803"/>
                      <a:pt x="30422" y="25788"/>
                    </a:cubicBezTo>
                    <a:cubicBezTo>
                      <a:pt x="31189" y="25554"/>
                      <a:pt x="31456" y="24654"/>
                      <a:pt x="31590" y="23886"/>
                    </a:cubicBezTo>
                    <a:cubicBezTo>
                      <a:pt x="32490" y="19216"/>
                      <a:pt x="32724" y="14179"/>
                      <a:pt x="30756" y="9876"/>
                    </a:cubicBezTo>
                    <a:cubicBezTo>
                      <a:pt x="28888" y="5807"/>
                      <a:pt x="24718" y="1337"/>
                      <a:pt x="20382" y="336"/>
                    </a:cubicBezTo>
                    <a:cubicBezTo>
                      <a:pt x="19389" y="109"/>
                      <a:pt x="18299" y="0"/>
                      <a:pt x="1716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1" name="Google Shape;1001;p42"/>
              <p:cNvSpPr/>
              <p:nvPr/>
            </p:nvSpPr>
            <p:spPr>
              <a:xfrm>
                <a:off x="3849575" y="1308875"/>
                <a:ext cx="116775" cy="99875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3995" extrusionOk="0">
                    <a:moveTo>
                      <a:pt x="701" y="1"/>
                    </a:moveTo>
                    <a:cubicBezTo>
                      <a:pt x="701" y="1"/>
                      <a:pt x="601" y="67"/>
                      <a:pt x="468" y="268"/>
                    </a:cubicBezTo>
                    <a:cubicBezTo>
                      <a:pt x="268" y="501"/>
                      <a:pt x="168" y="801"/>
                      <a:pt x="101" y="1101"/>
                    </a:cubicBezTo>
                    <a:cubicBezTo>
                      <a:pt x="1" y="1535"/>
                      <a:pt x="34" y="2002"/>
                      <a:pt x="168" y="2436"/>
                    </a:cubicBezTo>
                    <a:cubicBezTo>
                      <a:pt x="368" y="2969"/>
                      <a:pt x="768" y="3403"/>
                      <a:pt x="1269" y="3670"/>
                    </a:cubicBezTo>
                    <a:cubicBezTo>
                      <a:pt x="1599" y="3883"/>
                      <a:pt x="1997" y="3995"/>
                      <a:pt x="2402" y="3995"/>
                    </a:cubicBezTo>
                    <a:cubicBezTo>
                      <a:pt x="2569" y="3995"/>
                      <a:pt x="2738" y="3976"/>
                      <a:pt x="2903" y="3937"/>
                    </a:cubicBezTo>
                    <a:cubicBezTo>
                      <a:pt x="3337" y="3837"/>
                      <a:pt x="3737" y="3637"/>
                      <a:pt x="4071" y="3303"/>
                    </a:cubicBezTo>
                    <a:cubicBezTo>
                      <a:pt x="4304" y="3103"/>
                      <a:pt x="4471" y="2836"/>
                      <a:pt x="4571" y="2569"/>
                    </a:cubicBezTo>
                    <a:cubicBezTo>
                      <a:pt x="4638" y="2469"/>
                      <a:pt x="4671" y="2336"/>
                      <a:pt x="4671" y="2236"/>
                    </a:cubicBezTo>
                    <a:lnTo>
                      <a:pt x="4671" y="2236"/>
                    </a:lnTo>
                    <a:cubicBezTo>
                      <a:pt x="4504" y="2603"/>
                      <a:pt x="4271" y="2903"/>
                      <a:pt x="3970" y="3170"/>
                    </a:cubicBezTo>
                    <a:cubicBezTo>
                      <a:pt x="3670" y="3470"/>
                      <a:pt x="3270" y="3670"/>
                      <a:pt x="2870" y="3737"/>
                    </a:cubicBezTo>
                    <a:cubicBezTo>
                      <a:pt x="2745" y="3756"/>
                      <a:pt x="2621" y="3766"/>
                      <a:pt x="2498" y="3766"/>
                    </a:cubicBezTo>
                    <a:cubicBezTo>
                      <a:pt x="1569" y="3766"/>
                      <a:pt x="721" y="3223"/>
                      <a:pt x="368" y="2369"/>
                    </a:cubicBezTo>
                    <a:cubicBezTo>
                      <a:pt x="201" y="1969"/>
                      <a:pt x="168" y="1535"/>
                      <a:pt x="234" y="1101"/>
                    </a:cubicBezTo>
                    <a:cubicBezTo>
                      <a:pt x="335" y="701"/>
                      <a:pt x="468" y="334"/>
                      <a:pt x="70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2" name="Google Shape;1002;p42"/>
              <p:cNvSpPr/>
              <p:nvPr/>
            </p:nvSpPr>
            <p:spPr>
              <a:xfrm>
                <a:off x="3886275" y="1304700"/>
                <a:ext cx="60900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3304" extrusionOk="0">
                    <a:moveTo>
                      <a:pt x="1" y="1"/>
                    </a:moveTo>
                    <a:cubicBezTo>
                      <a:pt x="1" y="34"/>
                      <a:pt x="201" y="134"/>
                      <a:pt x="534" y="334"/>
                    </a:cubicBezTo>
                    <a:cubicBezTo>
                      <a:pt x="935" y="601"/>
                      <a:pt x="1302" y="935"/>
                      <a:pt x="1602" y="1369"/>
                    </a:cubicBezTo>
                    <a:cubicBezTo>
                      <a:pt x="1902" y="1769"/>
                      <a:pt x="2102" y="2202"/>
                      <a:pt x="2236" y="2703"/>
                    </a:cubicBezTo>
                    <a:cubicBezTo>
                      <a:pt x="2236" y="2903"/>
                      <a:pt x="2302" y="3103"/>
                      <a:pt x="2369" y="3303"/>
                    </a:cubicBezTo>
                    <a:cubicBezTo>
                      <a:pt x="2436" y="3103"/>
                      <a:pt x="2436" y="2870"/>
                      <a:pt x="2369" y="2669"/>
                    </a:cubicBezTo>
                    <a:cubicBezTo>
                      <a:pt x="2302" y="2136"/>
                      <a:pt x="2102" y="1669"/>
                      <a:pt x="1769" y="1235"/>
                    </a:cubicBezTo>
                    <a:cubicBezTo>
                      <a:pt x="1468" y="801"/>
                      <a:pt x="1068" y="435"/>
                      <a:pt x="601" y="201"/>
                    </a:cubicBezTo>
                    <a:cubicBezTo>
                      <a:pt x="434" y="101"/>
                      <a:pt x="201" y="34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3" name="Google Shape;1003;p42"/>
              <p:cNvSpPr/>
              <p:nvPr/>
            </p:nvSpPr>
            <p:spPr>
              <a:xfrm>
                <a:off x="3926300" y="1322900"/>
                <a:ext cx="381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44" extrusionOk="0">
                    <a:moveTo>
                      <a:pt x="1087" y="0"/>
                    </a:moveTo>
                    <a:cubicBezTo>
                      <a:pt x="963" y="0"/>
                      <a:pt x="819" y="20"/>
                      <a:pt x="668" y="73"/>
                    </a:cubicBezTo>
                    <a:cubicBezTo>
                      <a:pt x="201" y="274"/>
                      <a:pt x="1" y="607"/>
                      <a:pt x="34" y="641"/>
                    </a:cubicBezTo>
                    <a:cubicBezTo>
                      <a:pt x="39" y="643"/>
                      <a:pt x="44" y="644"/>
                      <a:pt x="49" y="644"/>
                    </a:cubicBezTo>
                    <a:cubicBezTo>
                      <a:pt x="132" y="644"/>
                      <a:pt x="361" y="432"/>
                      <a:pt x="735" y="307"/>
                    </a:cubicBezTo>
                    <a:cubicBezTo>
                      <a:pt x="1135" y="140"/>
                      <a:pt x="1502" y="174"/>
                      <a:pt x="1502" y="107"/>
                    </a:cubicBezTo>
                    <a:cubicBezTo>
                      <a:pt x="1524" y="84"/>
                      <a:pt x="1348" y="0"/>
                      <a:pt x="108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4" name="Google Shape;1004;p42"/>
              <p:cNvSpPr/>
              <p:nvPr/>
            </p:nvSpPr>
            <p:spPr>
              <a:xfrm>
                <a:off x="3965500" y="1366125"/>
                <a:ext cx="197675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813" extrusionOk="0">
                    <a:moveTo>
                      <a:pt x="3304" y="0"/>
                    </a:moveTo>
                    <a:cubicBezTo>
                      <a:pt x="2581" y="0"/>
                      <a:pt x="1848" y="44"/>
                      <a:pt x="1135" y="146"/>
                    </a:cubicBezTo>
                    <a:cubicBezTo>
                      <a:pt x="734" y="179"/>
                      <a:pt x="368" y="246"/>
                      <a:pt x="1" y="379"/>
                    </a:cubicBezTo>
                    <a:cubicBezTo>
                      <a:pt x="368" y="379"/>
                      <a:pt x="768" y="346"/>
                      <a:pt x="1168" y="279"/>
                    </a:cubicBezTo>
                    <a:cubicBezTo>
                      <a:pt x="1745" y="238"/>
                      <a:pt x="2323" y="209"/>
                      <a:pt x="2900" y="209"/>
                    </a:cubicBezTo>
                    <a:cubicBezTo>
                      <a:pt x="3257" y="209"/>
                      <a:pt x="3613" y="220"/>
                      <a:pt x="3970" y="246"/>
                    </a:cubicBezTo>
                    <a:cubicBezTo>
                      <a:pt x="4904" y="279"/>
                      <a:pt x="5838" y="413"/>
                      <a:pt x="6739" y="579"/>
                    </a:cubicBezTo>
                    <a:cubicBezTo>
                      <a:pt x="7139" y="679"/>
                      <a:pt x="7506" y="780"/>
                      <a:pt x="7906" y="813"/>
                    </a:cubicBezTo>
                    <a:cubicBezTo>
                      <a:pt x="7539" y="646"/>
                      <a:pt x="7172" y="513"/>
                      <a:pt x="6772" y="446"/>
                    </a:cubicBezTo>
                    <a:cubicBezTo>
                      <a:pt x="5871" y="212"/>
                      <a:pt x="4937" y="79"/>
                      <a:pt x="3970" y="12"/>
                    </a:cubicBezTo>
                    <a:cubicBezTo>
                      <a:pt x="3750" y="4"/>
                      <a:pt x="3527" y="0"/>
                      <a:pt x="330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5" name="Google Shape;1005;p42"/>
              <p:cNvSpPr/>
              <p:nvPr/>
            </p:nvSpPr>
            <p:spPr>
              <a:xfrm>
                <a:off x="3960500" y="1376925"/>
                <a:ext cx="1693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2116" extrusionOk="0">
                    <a:moveTo>
                      <a:pt x="275" y="1"/>
                    </a:moveTo>
                    <a:cubicBezTo>
                      <a:pt x="182" y="1"/>
                      <a:pt x="90" y="5"/>
                      <a:pt x="0" y="14"/>
                    </a:cubicBezTo>
                    <a:cubicBezTo>
                      <a:pt x="334" y="114"/>
                      <a:pt x="668" y="181"/>
                      <a:pt x="1035" y="214"/>
                    </a:cubicBezTo>
                    <a:cubicBezTo>
                      <a:pt x="2669" y="514"/>
                      <a:pt x="4304" y="1015"/>
                      <a:pt x="5805" y="1715"/>
                    </a:cubicBezTo>
                    <a:cubicBezTo>
                      <a:pt x="6138" y="1849"/>
                      <a:pt x="6438" y="2015"/>
                      <a:pt x="6772" y="2115"/>
                    </a:cubicBezTo>
                    <a:cubicBezTo>
                      <a:pt x="6505" y="1882"/>
                      <a:pt x="6205" y="1715"/>
                      <a:pt x="5905" y="1582"/>
                    </a:cubicBezTo>
                    <a:cubicBezTo>
                      <a:pt x="5137" y="1181"/>
                      <a:pt x="4370" y="848"/>
                      <a:pt x="3536" y="581"/>
                    </a:cubicBezTo>
                    <a:cubicBezTo>
                      <a:pt x="2736" y="348"/>
                      <a:pt x="1902" y="181"/>
                      <a:pt x="1035" y="81"/>
                    </a:cubicBezTo>
                    <a:cubicBezTo>
                      <a:pt x="790" y="32"/>
                      <a:pt x="528" y="1"/>
                      <a:pt x="27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6" name="Google Shape;1006;p42"/>
              <p:cNvSpPr/>
              <p:nvPr/>
            </p:nvSpPr>
            <p:spPr>
              <a:xfrm>
                <a:off x="3405100" y="1222150"/>
                <a:ext cx="447850" cy="147125"/>
              </a:xfrm>
              <a:custGeom>
                <a:avLst/>
                <a:gdLst/>
                <a:ahLst/>
                <a:cxnLst/>
                <a:rect l="l" t="t" r="r" b="b"/>
                <a:pathLst>
                  <a:path w="17914" h="5885" extrusionOk="0">
                    <a:moveTo>
                      <a:pt x="1068" y="1"/>
                    </a:moveTo>
                    <a:cubicBezTo>
                      <a:pt x="1035" y="67"/>
                      <a:pt x="1001" y="134"/>
                      <a:pt x="968" y="234"/>
                    </a:cubicBezTo>
                    <a:cubicBezTo>
                      <a:pt x="901" y="367"/>
                      <a:pt x="835" y="568"/>
                      <a:pt x="734" y="834"/>
                    </a:cubicBezTo>
                    <a:cubicBezTo>
                      <a:pt x="468" y="1635"/>
                      <a:pt x="267" y="2402"/>
                      <a:pt x="101" y="3203"/>
                    </a:cubicBezTo>
                    <a:cubicBezTo>
                      <a:pt x="34" y="3503"/>
                      <a:pt x="1" y="3770"/>
                      <a:pt x="34" y="4037"/>
                    </a:cubicBezTo>
                    <a:cubicBezTo>
                      <a:pt x="34" y="4370"/>
                      <a:pt x="134" y="4671"/>
                      <a:pt x="301" y="4937"/>
                    </a:cubicBezTo>
                    <a:cubicBezTo>
                      <a:pt x="701" y="5471"/>
                      <a:pt x="1335" y="5805"/>
                      <a:pt x="2002" y="5838"/>
                    </a:cubicBezTo>
                    <a:cubicBezTo>
                      <a:pt x="2332" y="5868"/>
                      <a:pt x="2662" y="5885"/>
                      <a:pt x="2989" y="5885"/>
                    </a:cubicBezTo>
                    <a:cubicBezTo>
                      <a:pt x="3389" y="5885"/>
                      <a:pt x="3785" y="5860"/>
                      <a:pt x="4170" y="5805"/>
                    </a:cubicBezTo>
                    <a:lnTo>
                      <a:pt x="6472" y="5671"/>
                    </a:lnTo>
                    <a:cubicBezTo>
                      <a:pt x="9641" y="5504"/>
                      <a:pt x="12476" y="5504"/>
                      <a:pt x="14544" y="5504"/>
                    </a:cubicBezTo>
                    <a:lnTo>
                      <a:pt x="17013" y="5538"/>
                    </a:lnTo>
                    <a:lnTo>
                      <a:pt x="17913" y="5538"/>
                    </a:lnTo>
                    <a:cubicBezTo>
                      <a:pt x="17813" y="5538"/>
                      <a:pt x="17747" y="5504"/>
                      <a:pt x="17680" y="5504"/>
                    </a:cubicBezTo>
                    <a:lnTo>
                      <a:pt x="17013" y="5471"/>
                    </a:lnTo>
                    <a:cubicBezTo>
                      <a:pt x="16412" y="5438"/>
                      <a:pt x="15578" y="5371"/>
                      <a:pt x="14544" y="5371"/>
                    </a:cubicBezTo>
                    <a:cubicBezTo>
                      <a:pt x="13743" y="5345"/>
                      <a:pt x="12822" y="5329"/>
                      <a:pt x="11811" y="5329"/>
                    </a:cubicBezTo>
                    <a:cubicBezTo>
                      <a:pt x="10213" y="5329"/>
                      <a:pt x="8393" y="5369"/>
                      <a:pt x="6472" y="5471"/>
                    </a:cubicBezTo>
                    <a:cubicBezTo>
                      <a:pt x="5671" y="5504"/>
                      <a:pt x="4904" y="5538"/>
                      <a:pt x="4170" y="5605"/>
                    </a:cubicBezTo>
                    <a:cubicBezTo>
                      <a:pt x="3737" y="5646"/>
                      <a:pt x="3292" y="5674"/>
                      <a:pt x="2849" y="5674"/>
                    </a:cubicBezTo>
                    <a:cubicBezTo>
                      <a:pt x="2575" y="5674"/>
                      <a:pt x="2303" y="5663"/>
                      <a:pt x="2035" y="5638"/>
                    </a:cubicBezTo>
                    <a:cubicBezTo>
                      <a:pt x="1402" y="5605"/>
                      <a:pt x="835" y="5304"/>
                      <a:pt x="434" y="4804"/>
                    </a:cubicBezTo>
                    <a:cubicBezTo>
                      <a:pt x="167" y="4337"/>
                      <a:pt x="101" y="3770"/>
                      <a:pt x="267" y="3236"/>
                    </a:cubicBezTo>
                    <a:cubicBezTo>
                      <a:pt x="434" y="2235"/>
                      <a:pt x="668" y="1435"/>
                      <a:pt x="835" y="868"/>
                    </a:cubicBezTo>
                    <a:cubicBezTo>
                      <a:pt x="901" y="601"/>
                      <a:pt x="968" y="367"/>
                      <a:pt x="1001" y="234"/>
                    </a:cubicBezTo>
                    <a:cubicBezTo>
                      <a:pt x="1035" y="167"/>
                      <a:pt x="1068" y="101"/>
                      <a:pt x="106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7" name="Google Shape;1007;p42"/>
              <p:cNvSpPr/>
              <p:nvPr/>
            </p:nvSpPr>
            <p:spPr>
              <a:xfrm>
                <a:off x="3948000" y="1393100"/>
                <a:ext cx="276875" cy="180150"/>
              </a:xfrm>
              <a:custGeom>
                <a:avLst/>
                <a:gdLst/>
                <a:ahLst/>
                <a:cxnLst/>
                <a:rect l="l" t="t" r="r" b="b"/>
                <a:pathLst>
                  <a:path w="11075" h="7206" extrusionOk="0">
                    <a:moveTo>
                      <a:pt x="0" y="1"/>
                    </a:moveTo>
                    <a:cubicBezTo>
                      <a:pt x="100" y="101"/>
                      <a:pt x="234" y="234"/>
                      <a:pt x="367" y="334"/>
                    </a:cubicBezTo>
                    <a:cubicBezTo>
                      <a:pt x="634" y="568"/>
                      <a:pt x="1001" y="868"/>
                      <a:pt x="1468" y="1268"/>
                    </a:cubicBezTo>
                    <a:cubicBezTo>
                      <a:pt x="2402" y="2002"/>
                      <a:pt x="3703" y="3003"/>
                      <a:pt x="5271" y="4004"/>
                    </a:cubicBezTo>
                    <a:cubicBezTo>
                      <a:pt x="6805" y="5004"/>
                      <a:pt x="8239" y="5838"/>
                      <a:pt x="9307" y="6372"/>
                    </a:cubicBezTo>
                    <a:cubicBezTo>
                      <a:pt x="9840" y="6639"/>
                      <a:pt x="10307" y="6872"/>
                      <a:pt x="10608" y="7006"/>
                    </a:cubicBezTo>
                    <a:cubicBezTo>
                      <a:pt x="10741" y="7072"/>
                      <a:pt x="10908" y="7139"/>
                      <a:pt x="11075" y="7206"/>
                    </a:cubicBezTo>
                    <a:cubicBezTo>
                      <a:pt x="10941" y="7106"/>
                      <a:pt x="10808" y="7006"/>
                      <a:pt x="10641" y="6939"/>
                    </a:cubicBezTo>
                    <a:lnTo>
                      <a:pt x="9373" y="6239"/>
                    </a:lnTo>
                    <a:cubicBezTo>
                      <a:pt x="8339" y="5671"/>
                      <a:pt x="6905" y="4838"/>
                      <a:pt x="5371" y="3837"/>
                    </a:cubicBezTo>
                    <a:cubicBezTo>
                      <a:pt x="3836" y="2836"/>
                      <a:pt x="2502" y="1869"/>
                      <a:pt x="1535" y="1135"/>
                    </a:cubicBezTo>
                    <a:lnTo>
                      <a:pt x="400" y="268"/>
                    </a:lnTo>
                    <a:cubicBezTo>
                      <a:pt x="267" y="168"/>
                      <a:pt x="134" y="67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8" name="Google Shape;1008;p42"/>
              <p:cNvSpPr/>
              <p:nvPr/>
            </p:nvSpPr>
            <p:spPr>
              <a:xfrm>
                <a:off x="3662775" y="1282200"/>
                <a:ext cx="193500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2072" extrusionOk="0">
                    <a:moveTo>
                      <a:pt x="1202" y="0"/>
                    </a:moveTo>
                    <a:cubicBezTo>
                      <a:pt x="802" y="0"/>
                      <a:pt x="401" y="34"/>
                      <a:pt x="1" y="134"/>
                    </a:cubicBezTo>
                    <a:cubicBezTo>
                      <a:pt x="401" y="167"/>
                      <a:pt x="802" y="167"/>
                      <a:pt x="1202" y="167"/>
                    </a:cubicBezTo>
                    <a:cubicBezTo>
                      <a:pt x="2136" y="200"/>
                      <a:pt x="3070" y="334"/>
                      <a:pt x="4004" y="567"/>
                    </a:cubicBezTo>
                    <a:cubicBezTo>
                      <a:pt x="4904" y="801"/>
                      <a:pt x="5805" y="1134"/>
                      <a:pt x="6672" y="1535"/>
                    </a:cubicBezTo>
                    <a:cubicBezTo>
                      <a:pt x="7266" y="1847"/>
                      <a:pt x="7684" y="2072"/>
                      <a:pt x="7735" y="2072"/>
                    </a:cubicBezTo>
                    <a:cubicBezTo>
                      <a:pt x="7738" y="2072"/>
                      <a:pt x="7740" y="2071"/>
                      <a:pt x="7740" y="2068"/>
                    </a:cubicBezTo>
                    <a:cubicBezTo>
                      <a:pt x="7440" y="1802"/>
                      <a:pt x="7106" y="1568"/>
                      <a:pt x="6739" y="1401"/>
                    </a:cubicBezTo>
                    <a:cubicBezTo>
                      <a:pt x="5905" y="934"/>
                      <a:pt x="5005" y="601"/>
                      <a:pt x="4071" y="367"/>
                    </a:cubicBezTo>
                    <a:cubicBezTo>
                      <a:pt x="3103" y="134"/>
                      <a:pt x="2169" y="0"/>
                      <a:pt x="120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9" name="Google Shape;1009;p42"/>
              <p:cNvSpPr/>
              <p:nvPr/>
            </p:nvSpPr>
            <p:spPr>
              <a:xfrm>
                <a:off x="3656950" y="1254025"/>
                <a:ext cx="197675" cy="7907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3163" extrusionOk="0">
                    <a:moveTo>
                      <a:pt x="1885" y="0"/>
                    </a:moveTo>
                    <a:cubicBezTo>
                      <a:pt x="1392" y="0"/>
                      <a:pt x="901" y="85"/>
                      <a:pt x="434" y="260"/>
                    </a:cubicBezTo>
                    <a:cubicBezTo>
                      <a:pt x="267" y="293"/>
                      <a:pt x="134" y="393"/>
                      <a:pt x="67" y="527"/>
                    </a:cubicBezTo>
                    <a:cubicBezTo>
                      <a:pt x="0" y="727"/>
                      <a:pt x="101" y="960"/>
                      <a:pt x="301" y="1061"/>
                    </a:cubicBezTo>
                    <a:cubicBezTo>
                      <a:pt x="501" y="1127"/>
                      <a:pt x="701" y="1161"/>
                      <a:pt x="934" y="1161"/>
                    </a:cubicBezTo>
                    <a:cubicBezTo>
                      <a:pt x="3370" y="1194"/>
                      <a:pt x="5738" y="1894"/>
                      <a:pt x="7839" y="3162"/>
                    </a:cubicBezTo>
                    <a:lnTo>
                      <a:pt x="7906" y="2995"/>
                    </a:lnTo>
                    <a:cubicBezTo>
                      <a:pt x="7272" y="2128"/>
                      <a:pt x="6272" y="1594"/>
                      <a:pt x="5304" y="1094"/>
                    </a:cubicBezTo>
                    <a:cubicBezTo>
                      <a:pt x="4570" y="694"/>
                      <a:pt x="3770" y="360"/>
                      <a:pt x="2936" y="127"/>
                    </a:cubicBezTo>
                    <a:cubicBezTo>
                      <a:pt x="2589" y="43"/>
                      <a:pt x="2236" y="0"/>
                      <a:pt x="1885" y="0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0" name="Google Shape;1010;p42"/>
              <p:cNvSpPr/>
              <p:nvPr/>
            </p:nvSpPr>
            <p:spPr>
              <a:xfrm>
                <a:off x="3963825" y="1376325"/>
                <a:ext cx="194350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7774" h="2691" extrusionOk="0">
                    <a:moveTo>
                      <a:pt x="1231" y="1"/>
                    </a:moveTo>
                    <a:cubicBezTo>
                      <a:pt x="820" y="1"/>
                      <a:pt x="410" y="13"/>
                      <a:pt x="1" y="38"/>
                    </a:cubicBezTo>
                    <a:lnTo>
                      <a:pt x="101" y="105"/>
                    </a:lnTo>
                    <a:cubicBezTo>
                      <a:pt x="2636" y="472"/>
                      <a:pt x="5105" y="1306"/>
                      <a:pt x="7306" y="2606"/>
                    </a:cubicBezTo>
                    <a:cubicBezTo>
                      <a:pt x="7391" y="2649"/>
                      <a:pt x="7488" y="2691"/>
                      <a:pt x="7574" y="2691"/>
                    </a:cubicBezTo>
                    <a:cubicBezTo>
                      <a:pt x="7624" y="2691"/>
                      <a:pt x="7670" y="2677"/>
                      <a:pt x="7706" y="2640"/>
                    </a:cubicBezTo>
                    <a:cubicBezTo>
                      <a:pt x="7773" y="2573"/>
                      <a:pt x="7773" y="2473"/>
                      <a:pt x="7773" y="2406"/>
                    </a:cubicBezTo>
                    <a:cubicBezTo>
                      <a:pt x="7640" y="1806"/>
                      <a:pt x="7273" y="1272"/>
                      <a:pt x="6739" y="972"/>
                    </a:cubicBezTo>
                    <a:cubicBezTo>
                      <a:pt x="6205" y="672"/>
                      <a:pt x="5605" y="472"/>
                      <a:pt x="5004" y="372"/>
                    </a:cubicBezTo>
                    <a:cubicBezTo>
                      <a:pt x="3770" y="120"/>
                      <a:pt x="2498" y="1"/>
                      <a:pt x="1231" y="1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1" name="Google Shape;1011;p42"/>
              <p:cNvSpPr/>
              <p:nvPr/>
            </p:nvSpPr>
            <p:spPr>
              <a:xfrm>
                <a:off x="3236650" y="4381075"/>
                <a:ext cx="607950" cy="801425"/>
              </a:xfrm>
              <a:custGeom>
                <a:avLst/>
                <a:gdLst/>
                <a:ahLst/>
                <a:cxnLst/>
                <a:rect l="l" t="t" r="r" b="b"/>
                <a:pathLst>
                  <a:path w="24318" h="32057" extrusionOk="0">
                    <a:moveTo>
                      <a:pt x="4470" y="1"/>
                    </a:moveTo>
                    <a:lnTo>
                      <a:pt x="0" y="12376"/>
                    </a:lnTo>
                    <a:lnTo>
                      <a:pt x="12910" y="16512"/>
                    </a:lnTo>
                    <a:cubicBezTo>
                      <a:pt x="12910" y="16512"/>
                      <a:pt x="13043" y="31056"/>
                      <a:pt x="15378" y="32057"/>
                    </a:cubicBezTo>
                    <a:lnTo>
                      <a:pt x="24318" y="7273"/>
                    </a:lnTo>
                    <a:lnTo>
                      <a:pt x="44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2" name="Google Shape;1012;p42"/>
              <p:cNvSpPr/>
              <p:nvPr/>
            </p:nvSpPr>
            <p:spPr>
              <a:xfrm>
                <a:off x="3594400" y="4582175"/>
                <a:ext cx="5757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1991" extrusionOk="0">
                    <a:moveTo>
                      <a:pt x="1164" y="1"/>
                    </a:moveTo>
                    <a:cubicBezTo>
                      <a:pt x="835" y="1"/>
                      <a:pt x="524" y="155"/>
                      <a:pt x="334" y="429"/>
                    </a:cubicBezTo>
                    <a:lnTo>
                      <a:pt x="368" y="329"/>
                    </a:lnTo>
                    <a:lnTo>
                      <a:pt x="368" y="329"/>
                    </a:lnTo>
                    <a:cubicBezTo>
                      <a:pt x="1" y="696"/>
                      <a:pt x="101" y="1497"/>
                      <a:pt x="534" y="1830"/>
                    </a:cubicBezTo>
                    <a:cubicBezTo>
                      <a:pt x="715" y="1939"/>
                      <a:pt x="913" y="1991"/>
                      <a:pt x="1110" y="1991"/>
                    </a:cubicBezTo>
                    <a:cubicBezTo>
                      <a:pt x="1458" y="1991"/>
                      <a:pt x="1801" y="1828"/>
                      <a:pt x="2035" y="1530"/>
                    </a:cubicBezTo>
                    <a:cubicBezTo>
                      <a:pt x="2302" y="1063"/>
                      <a:pt x="2169" y="463"/>
                      <a:pt x="1735" y="163"/>
                    </a:cubicBezTo>
                    <a:cubicBezTo>
                      <a:pt x="1552" y="52"/>
                      <a:pt x="1355" y="1"/>
                      <a:pt x="1164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3" name="Google Shape;1013;p42"/>
              <p:cNvSpPr/>
              <p:nvPr/>
            </p:nvSpPr>
            <p:spPr>
              <a:xfrm>
                <a:off x="3598575" y="4546200"/>
                <a:ext cx="246025" cy="636300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25452" extrusionOk="0">
                    <a:moveTo>
                      <a:pt x="7806" y="0"/>
                    </a:moveTo>
                    <a:lnTo>
                      <a:pt x="0" y="24018"/>
                    </a:lnTo>
                    <a:cubicBezTo>
                      <a:pt x="0" y="24018"/>
                      <a:pt x="67" y="25318"/>
                      <a:pt x="901" y="25452"/>
                    </a:cubicBezTo>
                    <a:lnTo>
                      <a:pt x="9841" y="668"/>
                    </a:lnTo>
                    <a:lnTo>
                      <a:pt x="78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4" name="Google Shape;1014;p42"/>
              <p:cNvSpPr/>
              <p:nvPr/>
            </p:nvSpPr>
            <p:spPr>
              <a:xfrm>
                <a:off x="3550200" y="4758225"/>
                <a:ext cx="58400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795" extrusionOk="0">
                    <a:moveTo>
                      <a:pt x="2045" y="0"/>
                    </a:moveTo>
                    <a:cubicBezTo>
                      <a:pt x="1755" y="0"/>
                      <a:pt x="1289" y="108"/>
                      <a:pt x="835" y="459"/>
                    </a:cubicBezTo>
                    <a:cubicBezTo>
                      <a:pt x="134" y="1026"/>
                      <a:pt x="1" y="1793"/>
                      <a:pt x="134" y="1793"/>
                    </a:cubicBezTo>
                    <a:cubicBezTo>
                      <a:pt x="137" y="1794"/>
                      <a:pt x="140" y="1795"/>
                      <a:pt x="143" y="1795"/>
                    </a:cubicBezTo>
                    <a:cubicBezTo>
                      <a:pt x="251" y="1795"/>
                      <a:pt x="551" y="1246"/>
                      <a:pt x="1135" y="793"/>
                    </a:cubicBezTo>
                    <a:cubicBezTo>
                      <a:pt x="1735" y="359"/>
                      <a:pt x="2336" y="192"/>
                      <a:pt x="2336" y="92"/>
                    </a:cubicBezTo>
                    <a:cubicBezTo>
                      <a:pt x="2336" y="41"/>
                      <a:pt x="2224" y="0"/>
                      <a:pt x="20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5" name="Google Shape;1015;p42"/>
              <p:cNvSpPr/>
              <p:nvPr/>
            </p:nvSpPr>
            <p:spPr>
              <a:xfrm>
                <a:off x="3553550" y="4849175"/>
                <a:ext cx="64825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1164" extrusionOk="0">
                    <a:moveTo>
                      <a:pt x="1798" y="1"/>
                    </a:moveTo>
                    <a:cubicBezTo>
                      <a:pt x="1599" y="1"/>
                      <a:pt x="1372" y="34"/>
                      <a:pt x="1134" y="123"/>
                    </a:cubicBezTo>
                    <a:cubicBezTo>
                      <a:pt x="300" y="424"/>
                      <a:pt x="0" y="1124"/>
                      <a:pt x="134" y="1158"/>
                    </a:cubicBezTo>
                    <a:cubicBezTo>
                      <a:pt x="140" y="1162"/>
                      <a:pt x="148" y="1164"/>
                      <a:pt x="157" y="1164"/>
                    </a:cubicBezTo>
                    <a:cubicBezTo>
                      <a:pt x="287" y="1164"/>
                      <a:pt x="676" y="744"/>
                      <a:pt x="1268" y="557"/>
                    </a:cubicBezTo>
                    <a:cubicBezTo>
                      <a:pt x="1935" y="324"/>
                      <a:pt x="2535" y="390"/>
                      <a:pt x="2569" y="257"/>
                    </a:cubicBezTo>
                    <a:cubicBezTo>
                      <a:pt x="2592" y="187"/>
                      <a:pt x="2270" y="1"/>
                      <a:pt x="179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6" name="Google Shape;1016;p42"/>
              <p:cNvSpPr/>
              <p:nvPr/>
            </p:nvSpPr>
            <p:spPr>
              <a:xfrm>
                <a:off x="3558550" y="4932125"/>
                <a:ext cx="641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667" extrusionOk="0">
                    <a:moveTo>
                      <a:pt x="1439" y="0"/>
                    </a:moveTo>
                    <a:cubicBezTo>
                      <a:pt x="1383" y="0"/>
                      <a:pt x="1326" y="3"/>
                      <a:pt x="1268" y="8"/>
                    </a:cubicBezTo>
                    <a:cubicBezTo>
                      <a:pt x="467" y="74"/>
                      <a:pt x="0" y="541"/>
                      <a:pt x="100" y="642"/>
                    </a:cubicBezTo>
                    <a:cubicBezTo>
                      <a:pt x="112" y="659"/>
                      <a:pt x="137" y="666"/>
                      <a:pt x="173" y="666"/>
                    </a:cubicBezTo>
                    <a:cubicBezTo>
                      <a:pt x="346" y="666"/>
                      <a:pt x="778" y="502"/>
                      <a:pt x="1301" y="475"/>
                    </a:cubicBezTo>
                    <a:cubicBezTo>
                      <a:pt x="1440" y="460"/>
                      <a:pt x="1572" y="455"/>
                      <a:pt x="1694" y="455"/>
                    </a:cubicBezTo>
                    <a:cubicBezTo>
                      <a:pt x="1967" y="455"/>
                      <a:pt x="2193" y="480"/>
                      <a:pt x="2337" y="480"/>
                    </a:cubicBezTo>
                    <a:cubicBezTo>
                      <a:pt x="2425" y="480"/>
                      <a:pt x="2482" y="471"/>
                      <a:pt x="2502" y="441"/>
                    </a:cubicBezTo>
                    <a:cubicBezTo>
                      <a:pt x="2564" y="349"/>
                      <a:pt x="2113" y="0"/>
                      <a:pt x="143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7" name="Google Shape;1017;p42"/>
              <p:cNvSpPr/>
              <p:nvPr/>
            </p:nvSpPr>
            <p:spPr>
              <a:xfrm>
                <a:off x="3475350" y="4708375"/>
                <a:ext cx="35675" cy="6302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2521" extrusionOk="0">
                    <a:moveTo>
                      <a:pt x="1307" y="1"/>
                    </a:moveTo>
                    <a:cubicBezTo>
                      <a:pt x="1126" y="1"/>
                      <a:pt x="621" y="343"/>
                      <a:pt x="326" y="1052"/>
                    </a:cubicBezTo>
                    <a:cubicBezTo>
                      <a:pt x="0" y="1834"/>
                      <a:pt x="152" y="2521"/>
                      <a:pt x="252" y="2521"/>
                    </a:cubicBezTo>
                    <a:cubicBezTo>
                      <a:pt x="255" y="2521"/>
                      <a:pt x="257" y="2521"/>
                      <a:pt x="259" y="2520"/>
                    </a:cubicBezTo>
                    <a:cubicBezTo>
                      <a:pt x="393" y="2520"/>
                      <a:pt x="426" y="1886"/>
                      <a:pt x="726" y="1219"/>
                    </a:cubicBezTo>
                    <a:cubicBezTo>
                      <a:pt x="1027" y="552"/>
                      <a:pt x="1427" y="118"/>
                      <a:pt x="1360" y="18"/>
                    </a:cubicBezTo>
                    <a:cubicBezTo>
                      <a:pt x="1349" y="7"/>
                      <a:pt x="1331" y="1"/>
                      <a:pt x="130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8" name="Google Shape;1018;p42"/>
              <p:cNvSpPr/>
              <p:nvPr/>
            </p:nvSpPr>
            <p:spPr>
              <a:xfrm>
                <a:off x="3834575" y="4420275"/>
                <a:ext cx="607950" cy="802275"/>
              </a:xfrm>
              <a:custGeom>
                <a:avLst/>
                <a:gdLst/>
                <a:ahLst/>
                <a:cxnLst/>
                <a:rect l="l" t="t" r="r" b="b"/>
                <a:pathLst>
                  <a:path w="24318" h="32091" extrusionOk="0">
                    <a:moveTo>
                      <a:pt x="19881" y="0"/>
                    </a:moveTo>
                    <a:lnTo>
                      <a:pt x="1" y="7306"/>
                    </a:lnTo>
                    <a:lnTo>
                      <a:pt x="8940" y="32090"/>
                    </a:lnTo>
                    <a:cubicBezTo>
                      <a:pt x="11275" y="31089"/>
                      <a:pt x="11409" y="16546"/>
                      <a:pt x="11409" y="16546"/>
                    </a:cubicBezTo>
                    <a:lnTo>
                      <a:pt x="24318" y="12409"/>
                    </a:lnTo>
                    <a:lnTo>
                      <a:pt x="198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9" name="Google Shape;1019;p42"/>
              <p:cNvSpPr/>
              <p:nvPr/>
            </p:nvSpPr>
            <p:spPr>
              <a:xfrm>
                <a:off x="4027225" y="4621975"/>
                <a:ext cx="575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00" extrusionOk="0">
                    <a:moveTo>
                      <a:pt x="1087" y="1"/>
                    </a:moveTo>
                    <a:cubicBezTo>
                      <a:pt x="909" y="1"/>
                      <a:pt x="730" y="45"/>
                      <a:pt x="567" y="138"/>
                    </a:cubicBezTo>
                    <a:cubicBezTo>
                      <a:pt x="133" y="472"/>
                      <a:pt x="0" y="1072"/>
                      <a:pt x="267" y="1539"/>
                    </a:cubicBezTo>
                    <a:cubicBezTo>
                      <a:pt x="501" y="1838"/>
                      <a:pt x="845" y="2000"/>
                      <a:pt x="1192" y="2000"/>
                    </a:cubicBezTo>
                    <a:cubicBezTo>
                      <a:pt x="1389" y="2000"/>
                      <a:pt x="1587" y="1948"/>
                      <a:pt x="1768" y="1840"/>
                    </a:cubicBezTo>
                    <a:cubicBezTo>
                      <a:pt x="2168" y="1506"/>
                      <a:pt x="2302" y="705"/>
                      <a:pt x="1901" y="338"/>
                    </a:cubicBezTo>
                    <a:lnTo>
                      <a:pt x="1901" y="338"/>
                    </a:lnTo>
                    <a:lnTo>
                      <a:pt x="1968" y="439"/>
                    </a:lnTo>
                    <a:cubicBezTo>
                      <a:pt x="1751" y="156"/>
                      <a:pt x="1420" y="1"/>
                      <a:pt x="1087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20" name="Google Shape;1020;p42"/>
              <p:cNvSpPr/>
              <p:nvPr/>
            </p:nvSpPr>
            <p:spPr>
              <a:xfrm>
                <a:off x="3834575" y="4586225"/>
                <a:ext cx="246025" cy="636325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25453" extrusionOk="0">
                    <a:moveTo>
                      <a:pt x="2035" y="1"/>
                    </a:moveTo>
                    <a:lnTo>
                      <a:pt x="1" y="668"/>
                    </a:lnTo>
                    <a:lnTo>
                      <a:pt x="8940" y="25452"/>
                    </a:lnTo>
                    <a:cubicBezTo>
                      <a:pt x="9741" y="25285"/>
                      <a:pt x="9841" y="24018"/>
                      <a:pt x="9841" y="24018"/>
                    </a:cubicBezTo>
                    <a:lnTo>
                      <a:pt x="20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21" name="Google Shape;1021;p42"/>
              <p:cNvSpPr/>
              <p:nvPr/>
            </p:nvSpPr>
            <p:spPr>
              <a:xfrm>
                <a:off x="4069750" y="4797400"/>
                <a:ext cx="59225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1829" extrusionOk="0">
                    <a:moveTo>
                      <a:pt x="322" y="1"/>
                    </a:moveTo>
                    <a:cubicBezTo>
                      <a:pt x="145" y="1"/>
                      <a:pt x="34" y="42"/>
                      <a:pt x="34" y="93"/>
                    </a:cubicBezTo>
                    <a:cubicBezTo>
                      <a:pt x="0" y="226"/>
                      <a:pt x="634" y="360"/>
                      <a:pt x="1234" y="827"/>
                    </a:cubicBezTo>
                    <a:cubicBezTo>
                      <a:pt x="1818" y="1281"/>
                      <a:pt x="2086" y="1829"/>
                      <a:pt x="2224" y="1829"/>
                    </a:cubicBezTo>
                    <a:cubicBezTo>
                      <a:pt x="2228" y="1829"/>
                      <a:pt x="2231" y="1828"/>
                      <a:pt x="2235" y="1828"/>
                    </a:cubicBezTo>
                    <a:cubicBezTo>
                      <a:pt x="2369" y="1794"/>
                      <a:pt x="2235" y="1027"/>
                      <a:pt x="1501" y="460"/>
                    </a:cubicBezTo>
                    <a:cubicBezTo>
                      <a:pt x="1068" y="109"/>
                      <a:pt x="609" y="1"/>
                      <a:pt x="32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22" name="Google Shape;1022;p42"/>
              <p:cNvSpPr/>
              <p:nvPr/>
            </p:nvSpPr>
            <p:spPr>
              <a:xfrm>
                <a:off x="4060825" y="4889225"/>
                <a:ext cx="639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1138" extrusionOk="0">
                    <a:moveTo>
                      <a:pt x="780" y="0"/>
                    </a:moveTo>
                    <a:cubicBezTo>
                      <a:pt x="306" y="0"/>
                      <a:pt x="0" y="186"/>
                      <a:pt x="24" y="256"/>
                    </a:cubicBezTo>
                    <a:cubicBezTo>
                      <a:pt x="57" y="389"/>
                      <a:pt x="624" y="323"/>
                      <a:pt x="1291" y="523"/>
                    </a:cubicBezTo>
                    <a:cubicBezTo>
                      <a:pt x="1895" y="734"/>
                      <a:pt x="2281" y="1137"/>
                      <a:pt x="2422" y="1137"/>
                    </a:cubicBezTo>
                    <a:cubicBezTo>
                      <a:pt x="2437" y="1137"/>
                      <a:pt x="2449" y="1133"/>
                      <a:pt x="2459" y="1123"/>
                    </a:cubicBezTo>
                    <a:cubicBezTo>
                      <a:pt x="2559" y="1090"/>
                      <a:pt x="2259" y="423"/>
                      <a:pt x="1458" y="123"/>
                    </a:cubicBezTo>
                    <a:cubicBezTo>
                      <a:pt x="1210" y="33"/>
                      <a:pt x="980" y="0"/>
                      <a:pt x="78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23" name="Google Shape;1023;p42"/>
              <p:cNvSpPr/>
              <p:nvPr/>
            </p:nvSpPr>
            <p:spPr>
              <a:xfrm>
                <a:off x="4056550" y="4972125"/>
                <a:ext cx="64100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657" extrusionOk="0">
                    <a:moveTo>
                      <a:pt x="1111" y="1"/>
                    </a:moveTo>
                    <a:cubicBezTo>
                      <a:pt x="444" y="1"/>
                      <a:pt x="0" y="317"/>
                      <a:pt x="61" y="409"/>
                    </a:cubicBezTo>
                    <a:cubicBezTo>
                      <a:pt x="73" y="456"/>
                      <a:pt x="145" y="470"/>
                      <a:pt x="262" y="470"/>
                    </a:cubicBezTo>
                    <a:cubicBezTo>
                      <a:pt x="440" y="470"/>
                      <a:pt x="720" y="437"/>
                      <a:pt x="1042" y="437"/>
                    </a:cubicBezTo>
                    <a:cubicBezTo>
                      <a:pt x="1114" y="437"/>
                      <a:pt x="1187" y="439"/>
                      <a:pt x="1262" y="443"/>
                    </a:cubicBezTo>
                    <a:cubicBezTo>
                      <a:pt x="1807" y="500"/>
                      <a:pt x="2229" y="656"/>
                      <a:pt x="2400" y="656"/>
                    </a:cubicBezTo>
                    <a:cubicBezTo>
                      <a:pt x="2428" y="656"/>
                      <a:pt x="2449" y="652"/>
                      <a:pt x="2463" y="643"/>
                    </a:cubicBezTo>
                    <a:cubicBezTo>
                      <a:pt x="2563" y="543"/>
                      <a:pt x="2063" y="76"/>
                      <a:pt x="1295" y="9"/>
                    </a:cubicBezTo>
                    <a:cubicBezTo>
                      <a:pt x="1232" y="3"/>
                      <a:pt x="1171" y="1"/>
                      <a:pt x="11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24" name="Google Shape;1024;p42"/>
              <p:cNvSpPr/>
              <p:nvPr/>
            </p:nvSpPr>
            <p:spPr>
              <a:xfrm>
                <a:off x="4168150" y="4747600"/>
                <a:ext cx="35875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2552" extrusionOk="0">
                    <a:moveTo>
                      <a:pt x="116" y="1"/>
                    </a:moveTo>
                    <a:cubicBezTo>
                      <a:pt x="94" y="1"/>
                      <a:pt x="78" y="6"/>
                      <a:pt x="67" y="17"/>
                    </a:cubicBezTo>
                    <a:cubicBezTo>
                      <a:pt x="0" y="117"/>
                      <a:pt x="401" y="584"/>
                      <a:pt x="701" y="1251"/>
                    </a:cubicBezTo>
                    <a:cubicBezTo>
                      <a:pt x="1001" y="1918"/>
                      <a:pt x="1034" y="2552"/>
                      <a:pt x="1135" y="2552"/>
                    </a:cubicBezTo>
                    <a:cubicBezTo>
                      <a:pt x="1268" y="2552"/>
                      <a:pt x="1435" y="1851"/>
                      <a:pt x="1101" y="1084"/>
                    </a:cubicBezTo>
                    <a:cubicBezTo>
                      <a:pt x="803" y="370"/>
                      <a:pt x="293" y="1"/>
                      <a:pt x="11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25" name="Google Shape;1025;p42"/>
              <p:cNvSpPr/>
              <p:nvPr/>
            </p:nvSpPr>
            <p:spPr>
              <a:xfrm>
                <a:off x="2332675" y="3829725"/>
                <a:ext cx="1551125" cy="1041725"/>
              </a:xfrm>
              <a:custGeom>
                <a:avLst/>
                <a:gdLst/>
                <a:ahLst/>
                <a:cxnLst/>
                <a:rect l="l" t="t" r="r" b="b"/>
                <a:pathLst>
                  <a:path w="62045" h="41669" extrusionOk="0">
                    <a:moveTo>
                      <a:pt x="10557" y="0"/>
                    </a:moveTo>
                    <a:cubicBezTo>
                      <a:pt x="7654" y="0"/>
                      <a:pt x="923" y="2528"/>
                      <a:pt x="467" y="8478"/>
                    </a:cubicBezTo>
                    <a:cubicBezTo>
                      <a:pt x="0" y="14616"/>
                      <a:pt x="67" y="18919"/>
                      <a:pt x="4504" y="21788"/>
                    </a:cubicBezTo>
                    <a:cubicBezTo>
                      <a:pt x="8940" y="24690"/>
                      <a:pt x="43765" y="41669"/>
                      <a:pt x="43765" y="41669"/>
                    </a:cubicBezTo>
                    <a:lnTo>
                      <a:pt x="48335" y="27492"/>
                    </a:lnTo>
                    <a:lnTo>
                      <a:pt x="55407" y="30160"/>
                    </a:lnTo>
                    <a:lnTo>
                      <a:pt x="62045" y="7311"/>
                    </a:lnTo>
                    <a:lnTo>
                      <a:pt x="41763" y="5976"/>
                    </a:lnTo>
                    <a:cubicBezTo>
                      <a:pt x="41296" y="5976"/>
                      <a:pt x="13577" y="139"/>
                      <a:pt x="10775" y="6"/>
                    </a:cubicBezTo>
                    <a:cubicBezTo>
                      <a:pt x="10705" y="2"/>
                      <a:pt x="10632" y="0"/>
                      <a:pt x="105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26" name="Google Shape;1026;p42"/>
              <p:cNvSpPr/>
              <p:nvPr/>
            </p:nvSpPr>
            <p:spPr>
              <a:xfrm>
                <a:off x="2667900" y="3928475"/>
                <a:ext cx="651325" cy="428450"/>
              </a:xfrm>
              <a:custGeom>
                <a:avLst/>
                <a:gdLst/>
                <a:ahLst/>
                <a:cxnLst/>
                <a:rect l="l" t="t" r="r" b="b"/>
                <a:pathLst>
                  <a:path w="26053" h="17138" extrusionOk="0">
                    <a:moveTo>
                      <a:pt x="151" y="0"/>
                    </a:moveTo>
                    <a:cubicBezTo>
                      <a:pt x="101" y="0"/>
                      <a:pt x="51" y="8"/>
                      <a:pt x="1" y="25"/>
                    </a:cubicBezTo>
                    <a:cubicBezTo>
                      <a:pt x="101" y="25"/>
                      <a:pt x="201" y="58"/>
                      <a:pt x="301" y="58"/>
                    </a:cubicBezTo>
                    <a:cubicBezTo>
                      <a:pt x="501" y="92"/>
                      <a:pt x="835" y="125"/>
                      <a:pt x="1202" y="225"/>
                    </a:cubicBezTo>
                    <a:cubicBezTo>
                      <a:pt x="2303" y="459"/>
                      <a:pt x="3370" y="859"/>
                      <a:pt x="4337" y="1393"/>
                    </a:cubicBezTo>
                    <a:cubicBezTo>
                      <a:pt x="5004" y="1760"/>
                      <a:pt x="5672" y="2193"/>
                      <a:pt x="6305" y="2627"/>
                    </a:cubicBezTo>
                    <a:cubicBezTo>
                      <a:pt x="6973" y="3161"/>
                      <a:pt x="7640" y="3728"/>
                      <a:pt x="8374" y="4295"/>
                    </a:cubicBezTo>
                    <a:cubicBezTo>
                      <a:pt x="9841" y="5496"/>
                      <a:pt x="11442" y="6797"/>
                      <a:pt x="13077" y="8264"/>
                    </a:cubicBezTo>
                    <a:cubicBezTo>
                      <a:pt x="15846" y="10699"/>
                      <a:pt x="18881" y="12901"/>
                      <a:pt x="22083" y="14802"/>
                    </a:cubicBezTo>
                    <a:cubicBezTo>
                      <a:pt x="23284" y="15536"/>
                      <a:pt x="24285" y="16103"/>
                      <a:pt x="24952" y="16537"/>
                    </a:cubicBezTo>
                    <a:lnTo>
                      <a:pt x="25753" y="16970"/>
                    </a:lnTo>
                    <a:cubicBezTo>
                      <a:pt x="25853" y="17037"/>
                      <a:pt x="25953" y="17071"/>
                      <a:pt x="26053" y="17137"/>
                    </a:cubicBezTo>
                    <a:cubicBezTo>
                      <a:pt x="25986" y="17037"/>
                      <a:pt x="25886" y="16970"/>
                      <a:pt x="25786" y="16904"/>
                    </a:cubicBezTo>
                    <a:lnTo>
                      <a:pt x="25019" y="16437"/>
                    </a:lnTo>
                    <a:lnTo>
                      <a:pt x="22150" y="14635"/>
                    </a:lnTo>
                    <a:cubicBezTo>
                      <a:pt x="18981" y="12701"/>
                      <a:pt x="16012" y="10499"/>
                      <a:pt x="13210" y="8064"/>
                    </a:cubicBezTo>
                    <a:cubicBezTo>
                      <a:pt x="11609" y="6630"/>
                      <a:pt x="9975" y="5295"/>
                      <a:pt x="8507" y="4128"/>
                    </a:cubicBezTo>
                    <a:cubicBezTo>
                      <a:pt x="7773" y="3528"/>
                      <a:pt x="7106" y="2960"/>
                      <a:pt x="6405" y="2460"/>
                    </a:cubicBezTo>
                    <a:cubicBezTo>
                      <a:pt x="5772" y="2026"/>
                      <a:pt x="5105" y="1593"/>
                      <a:pt x="4404" y="1259"/>
                    </a:cubicBezTo>
                    <a:cubicBezTo>
                      <a:pt x="3403" y="726"/>
                      <a:pt x="2336" y="325"/>
                      <a:pt x="1235" y="125"/>
                    </a:cubicBezTo>
                    <a:cubicBezTo>
                      <a:pt x="935" y="58"/>
                      <a:pt x="601" y="25"/>
                      <a:pt x="301" y="25"/>
                    </a:cubicBezTo>
                    <a:cubicBezTo>
                      <a:pt x="251" y="8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27" name="Google Shape;1027;p42"/>
              <p:cNvSpPr/>
              <p:nvPr/>
            </p:nvSpPr>
            <p:spPr>
              <a:xfrm>
                <a:off x="2804675" y="3904075"/>
                <a:ext cx="9925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3970" h="6006" extrusionOk="0">
                    <a:moveTo>
                      <a:pt x="67" y="0"/>
                    </a:moveTo>
                    <a:lnTo>
                      <a:pt x="67" y="0"/>
                    </a:lnTo>
                    <a:cubicBezTo>
                      <a:pt x="0" y="67"/>
                      <a:pt x="1401" y="1001"/>
                      <a:pt x="2569" y="2669"/>
                    </a:cubicBezTo>
                    <a:cubicBezTo>
                      <a:pt x="3725" y="4321"/>
                      <a:pt x="3900" y="6005"/>
                      <a:pt x="3968" y="6005"/>
                    </a:cubicBezTo>
                    <a:cubicBezTo>
                      <a:pt x="3969" y="6005"/>
                      <a:pt x="3969" y="6005"/>
                      <a:pt x="3970" y="6005"/>
                    </a:cubicBezTo>
                    <a:cubicBezTo>
                      <a:pt x="3970" y="5638"/>
                      <a:pt x="3937" y="5271"/>
                      <a:pt x="3837" y="4937"/>
                    </a:cubicBezTo>
                    <a:cubicBezTo>
                      <a:pt x="3603" y="4070"/>
                      <a:pt x="3236" y="3269"/>
                      <a:pt x="2736" y="2535"/>
                    </a:cubicBezTo>
                    <a:cubicBezTo>
                      <a:pt x="2235" y="1802"/>
                      <a:pt x="1635" y="1168"/>
                      <a:pt x="968" y="634"/>
                    </a:cubicBezTo>
                    <a:cubicBezTo>
                      <a:pt x="668" y="367"/>
                      <a:pt x="367" y="167"/>
                      <a:pt x="67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28" name="Google Shape;1028;p42"/>
              <p:cNvSpPr/>
              <p:nvPr/>
            </p:nvSpPr>
            <p:spPr>
              <a:xfrm>
                <a:off x="3638600" y="3835575"/>
                <a:ext cx="1551125" cy="1041725"/>
              </a:xfrm>
              <a:custGeom>
                <a:avLst/>
                <a:gdLst/>
                <a:ahLst/>
                <a:cxnLst/>
                <a:rect l="l" t="t" r="r" b="b"/>
                <a:pathLst>
                  <a:path w="62045" h="41669" extrusionOk="0">
                    <a:moveTo>
                      <a:pt x="51452" y="0"/>
                    </a:moveTo>
                    <a:cubicBezTo>
                      <a:pt x="51378" y="0"/>
                      <a:pt x="51306" y="2"/>
                      <a:pt x="51237" y="5"/>
                    </a:cubicBezTo>
                    <a:cubicBezTo>
                      <a:pt x="48469" y="138"/>
                      <a:pt x="20749" y="5976"/>
                      <a:pt x="20248" y="5976"/>
                    </a:cubicBezTo>
                    <a:lnTo>
                      <a:pt x="1" y="7310"/>
                    </a:lnTo>
                    <a:lnTo>
                      <a:pt x="6639" y="30160"/>
                    </a:lnTo>
                    <a:lnTo>
                      <a:pt x="13710" y="27491"/>
                    </a:lnTo>
                    <a:lnTo>
                      <a:pt x="18247" y="41668"/>
                    </a:lnTo>
                    <a:cubicBezTo>
                      <a:pt x="18247" y="41668"/>
                      <a:pt x="53105" y="24689"/>
                      <a:pt x="57508" y="21821"/>
                    </a:cubicBezTo>
                    <a:cubicBezTo>
                      <a:pt x="61945" y="18919"/>
                      <a:pt x="62045" y="14615"/>
                      <a:pt x="61578" y="8511"/>
                    </a:cubicBezTo>
                    <a:cubicBezTo>
                      <a:pt x="61090" y="2559"/>
                      <a:pt x="54354" y="0"/>
                      <a:pt x="514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29" name="Google Shape;1029;p42"/>
              <p:cNvSpPr/>
              <p:nvPr/>
            </p:nvSpPr>
            <p:spPr>
              <a:xfrm>
                <a:off x="4203175" y="3935750"/>
                <a:ext cx="651325" cy="427000"/>
              </a:xfrm>
              <a:custGeom>
                <a:avLst/>
                <a:gdLst/>
                <a:ahLst/>
                <a:cxnLst/>
                <a:rect l="l" t="t" r="r" b="b"/>
                <a:pathLst>
                  <a:path w="26053" h="17080" extrusionOk="0">
                    <a:moveTo>
                      <a:pt x="25752" y="1"/>
                    </a:moveTo>
                    <a:cubicBezTo>
                      <a:pt x="25419" y="1"/>
                      <a:pt x="25118" y="68"/>
                      <a:pt x="24818" y="101"/>
                    </a:cubicBezTo>
                    <a:cubicBezTo>
                      <a:pt x="23717" y="334"/>
                      <a:pt x="22650" y="701"/>
                      <a:pt x="21649" y="1235"/>
                    </a:cubicBezTo>
                    <a:cubicBezTo>
                      <a:pt x="20949" y="1602"/>
                      <a:pt x="20282" y="2002"/>
                      <a:pt x="19648" y="2469"/>
                    </a:cubicBezTo>
                    <a:cubicBezTo>
                      <a:pt x="18947" y="2936"/>
                      <a:pt x="18280" y="3503"/>
                      <a:pt x="17546" y="4104"/>
                    </a:cubicBezTo>
                    <a:cubicBezTo>
                      <a:pt x="16079" y="5271"/>
                      <a:pt x="14444" y="6572"/>
                      <a:pt x="12843" y="8040"/>
                    </a:cubicBezTo>
                    <a:cubicBezTo>
                      <a:pt x="10041" y="10508"/>
                      <a:pt x="7072" y="12710"/>
                      <a:pt x="3903" y="14645"/>
                    </a:cubicBezTo>
                    <a:lnTo>
                      <a:pt x="1034" y="16413"/>
                    </a:lnTo>
                    <a:lnTo>
                      <a:pt x="234" y="16913"/>
                    </a:lnTo>
                    <a:cubicBezTo>
                      <a:pt x="167" y="16946"/>
                      <a:pt x="67" y="17013"/>
                      <a:pt x="0" y="17080"/>
                    </a:cubicBezTo>
                    <a:cubicBezTo>
                      <a:pt x="67" y="17046"/>
                      <a:pt x="167" y="17013"/>
                      <a:pt x="267" y="16980"/>
                    </a:cubicBezTo>
                    <a:lnTo>
                      <a:pt x="1068" y="16513"/>
                    </a:lnTo>
                    <a:cubicBezTo>
                      <a:pt x="1768" y="16112"/>
                      <a:pt x="2769" y="15545"/>
                      <a:pt x="3970" y="14811"/>
                    </a:cubicBezTo>
                    <a:cubicBezTo>
                      <a:pt x="7172" y="12910"/>
                      <a:pt x="10208" y="10709"/>
                      <a:pt x="12976" y="8240"/>
                    </a:cubicBezTo>
                    <a:cubicBezTo>
                      <a:pt x="14611" y="6806"/>
                      <a:pt x="16212" y="5471"/>
                      <a:pt x="17680" y="4304"/>
                    </a:cubicBezTo>
                    <a:cubicBezTo>
                      <a:pt x="18380" y="3704"/>
                      <a:pt x="19081" y="3103"/>
                      <a:pt x="19748" y="2636"/>
                    </a:cubicBezTo>
                    <a:cubicBezTo>
                      <a:pt x="20382" y="2169"/>
                      <a:pt x="21015" y="1735"/>
                      <a:pt x="21716" y="1369"/>
                    </a:cubicBezTo>
                    <a:cubicBezTo>
                      <a:pt x="22683" y="835"/>
                      <a:pt x="23751" y="435"/>
                      <a:pt x="24851" y="201"/>
                    </a:cubicBezTo>
                    <a:cubicBezTo>
                      <a:pt x="25218" y="134"/>
                      <a:pt x="25552" y="68"/>
                      <a:pt x="25752" y="34"/>
                    </a:cubicBezTo>
                    <a:cubicBezTo>
                      <a:pt x="25852" y="34"/>
                      <a:pt x="25952" y="34"/>
                      <a:pt x="2605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30" name="Google Shape;1030;p42"/>
              <p:cNvSpPr/>
              <p:nvPr/>
            </p:nvSpPr>
            <p:spPr>
              <a:xfrm>
                <a:off x="4618475" y="3910750"/>
                <a:ext cx="99250" cy="149300"/>
              </a:xfrm>
              <a:custGeom>
                <a:avLst/>
                <a:gdLst/>
                <a:ahLst/>
                <a:cxnLst/>
                <a:rect l="l" t="t" r="r" b="b"/>
                <a:pathLst>
                  <a:path w="3970" h="5972" extrusionOk="0">
                    <a:moveTo>
                      <a:pt x="3903" y="0"/>
                    </a:moveTo>
                    <a:lnTo>
                      <a:pt x="3903" y="0"/>
                    </a:lnTo>
                    <a:cubicBezTo>
                      <a:pt x="3569" y="134"/>
                      <a:pt x="3269" y="334"/>
                      <a:pt x="3002" y="567"/>
                    </a:cubicBezTo>
                    <a:cubicBezTo>
                      <a:pt x="2335" y="1134"/>
                      <a:pt x="1701" y="1768"/>
                      <a:pt x="1234" y="2502"/>
                    </a:cubicBezTo>
                    <a:cubicBezTo>
                      <a:pt x="734" y="3236"/>
                      <a:pt x="367" y="4036"/>
                      <a:pt x="134" y="4904"/>
                    </a:cubicBezTo>
                    <a:cubicBezTo>
                      <a:pt x="34" y="5237"/>
                      <a:pt x="0" y="5604"/>
                      <a:pt x="0" y="5971"/>
                    </a:cubicBezTo>
                    <a:cubicBezTo>
                      <a:pt x="1" y="5971"/>
                      <a:pt x="2" y="5972"/>
                      <a:pt x="2" y="5972"/>
                    </a:cubicBezTo>
                    <a:cubicBezTo>
                      <a:pt x="71" y="5972"/>
                      <a:pt x="278" y="4287"/>
                      <a:pt x="1401" y="2635"/>
                    </a:cubicBezTo>
                    <a:cubicBezTo>
                      <a:pt x="2535" y="968"/>
                      <a:pt x="3970" y="67"/>
                      <a:pt x="390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31" name="Google Shape;1031;p42"/>
              <p:cNvSpPr/>
              <p:nvPr/>
            </p:nvSpPr>
            <p:spPr>
              <a:xfrm>
                <a:off x="2589525" y="2600625"/>
                <a:ext cx="760575" cy="1181850"/>
              </a:xfrm>
              <a:custGeom>
                <a:avLst/>
                <a:gdLst/>
                <a:ahLst/>
                <a:cxnLst/>
                <a:rect l="l" t="t" r="r" b="b"/>
                <a:pathLst>
                  <a:path w="30423" h="47274" extrusionOk="0">
                    <a:moveTo>
                      <a:pt x="30422" y="1"/>
                    </a:moveTo>
                    <a:cubicBezTo>
                      <a:pt x="30422" y="1"/>
                      <a:pt x="27453" y="1"/>
                      <a:pt x="24751" y="2970"/>
                    </a:cubicBezTo>
                    <a:lnTo>
                      <a:pt x="10174" y="25419"/>
                    </a:lnTo>
                    <a:cubicBezTo>
                      <a:pt x="10174" y="25419"/>
                      <a:pt x="2169" y="29522"/>
                      <a:pt x="1168" y="35026"/>
                    </a:cubicBezTo>
                    <a:cubicBezTo>
                      <a:pt x="200" y="40497"/>
                      <a:pt x="0" y="44433"/>
                      <a:pt x="2736" y="46167"/>
                    </a:cubicBezTo>
                    <a:cubicBezTo>
                      <a:pt x="3236" y="46468"/>
                      <a:pt x="3770" y="46701"/>
                      <a:pt x="4337" y="46868"/>
                    </a:cubicBezTo>
                    <a:cubicBezTo>
                      <a:pt x="5318" y="47141"/>
                      <a:pt x="6313" y="47273"/>
                      <a:pt x="7298" y="47273"/>
                    </a:cubicBezTo>
                    <a:cubicBezTo>
                      <a:pt x="11002" y="47273"/>
                      <a:pt x="14557" y="45406"/>
                      <a:pt x="16612" y="42165"/>
                    </a:cubicBezTo>
                    <a:lnTo>
                      <a:pt x="27020" y="26120"/>
                    </a:lnTo>
                    <a:lnTo>
                      <a:pt x="3042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32" name="Google Shape;1032;p42"/>
              <p:cNvSpPr/>
              <p:nvPr/>
            </p:nvSpPr>
            <p:spPr>
              <a:xfrm>
                <a:off x="2670400" y="3512950"/>
                <a:ext cx="341125" cy="235875"/>
              </a:xfrm>
              <a:custGeom>
                <a:avLst/>
                <a:gdLst/>
                <a:ahLst/>
                <a:cxnLst/>
                <a:rect l="l" t="t" r="r" b="b"/>
                <a:pathLst>
                  <a:path w="13645" h="9435" extrusionOk="0">
                    <a:moveTo>
                      <a:pt x="5371" y="1"/>
                    </a:moveTo>
                    <a:cubicBezTo>
                      <a:pt x="5371" y="1"/>
                      <a:pt x="1" y="2036"/>
                      <a:pt x="368" y="6739"/>
                    </a:cubicBezTo>
                    <a:cubicBezTo>
                      <a:pt x="368" y="6739"/>
                      <a:pt x="1049" y="9435"/>
                      <a:pt x="5159" y="9435"/>
                    </a:cubicBezTo>
                    <a:cubicBezTo>
                      <a:pt x="5505" y="9435"/>
                      <a:pt x="5876" y="9416"/>
                      <a:pt x="6272" y="9374"/>
                    </a:cubicBezTo>
                    <a:lnTo>
                      <a:pt x="12843" y="7473"/>
                    </a:lnTo>
                    <a:lnTo>
                      <a:pt x="13644" y="501"/>
                    </a:lnTo>
                    <a:lnTo>
                      <a:pt x="7840" y="1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33" name="Google Shape;1033;p42"/>
              <p:cNvSpPr/>
              <p:nvPr/>
            </p:nvSpPr>
            <p:spPr>
              <a:xfrm>
                <a:off x="3265825" y="2481375"/>
                <a:ext cx="1184225" cy="1541150"/>
              </a:xfrm>
              <a:custGeom>
                <a:avLst/>
                <a:gdLst/>
                <a:ahLst/>
                <a:cxnLst/>
                <a:rect l="l" t="t" r="r" b="b"/>
                <a:pathLst>
                  <a:path w="47369" h="61646" extrusionOk="0">
                    <a:moveTo>
                      <a:pt x="35827" y="1"/>
                    </a:moveTo>
                    <a:cubicBezTo>
                      <a:pt x="35827" y="1"/>
                      <a:pt x="29807" y="6509"/>
                      <a:pt x="21881" y="6509"/>
                    </a:cubicBezTo>
                    <a:cubicBezTo>
                      <a:pt x="21782" y="6509"/>
                      <a:pt x="21683" y="6508"/>
                      <a:pt x="21583" y="6506"/>
                    </a:cubicBezTo>
                    <a:cubicBezTo>
                      <a:pt x="13477" y="6305"/>
                      <a:pt x="11909" y="1702"/>
                      <a:pt x="11909" y="1702"/>
                    </a:cubicBezTo>
                    <a:lnTo>
                      <a:pt x="1602" y="5138"/>
                    </a:lnTo>
                    <a:lnTo>
                      <a:pt x="1" y="30890"/>
                    </a:lnTo>
                    <a:cubicBezTo>
                      <a:pt x="1" y="30890"/>
                      <a:pt x="34" y="60744"/>
                      <a:pt x="435" y="60744"/>
                    </a:cubicBezTo>
                    <a:cubicBezTo>
                      <a:pt x="802" y="60744"/>
                      <a:pt x="43232" y="61645"/>
                      <a:pt x="43232" y="61645"/>
                    </a:cubicBezTo>
                    <a:lnTo>
                      <a:pt x="42665" y="41697"/>
                    </a:lnTo>
                    <a:lnTo>
                      <a:pt x="47368" y="6339"/>
                    </a:lnTo>
                    <a:lnTo>
                      <a:pt x="358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34" name="Google Shape;1034;p42"/>
              <p:cNvSpPr/>
              <p:nvPr/>
            </p:nvSpPr>
            <p:spPr>
              <a:xfrm>
                <a:off x="4358275" y="2632325"/>
                <a:ext cx="605475" cy="1282600"/>
              </a:xfrm>
              <a:custGeom>
                <a:avLst/>
                <a:gdLst/>
                <a:ahLst/>
                <a:cxnLst/>
                <a:rect l="l" t="t" r="r" b="b"/>
                <a:pathLst>
                  <a:path w="24219" h="51304" extrusionOk="0">
                    <a:moveTo>
                      <a:pt x="3136" y="1"/>
                    </a:moveTo>
                    <a:cubicBezTo>
                      <a:pt x="3136" y="1"/>
                      <a:pt x="935" y="7573"/>
                      <a:pt x="635" y="11209"/>
                    </a:cubicBezTo>
                    <a:cubicBezTo>
                      <a:pt x="334" y="14878"/>
                      <a:pt x="1" y="27987"/>
                      <a:pt x="1" y="27987"/>
                    </a:cubicBezTo>
                    <a:lnTo>
                      <a:pt x="6372" y="39262"/>
                    </a:lnTo>
                    <a:lnTo>
                      <a:pt x="1969" y="42498"/>
                    </a:lnTo>
                    <a:lnTo>
                      <a:pt x="7573" y="51304"/>
                    </a:lnTo>
                    <a:cubicBezTo>
                      <a:pt x="7573" y="51304"/>
                      <a:pt x="21483" y="46501"/>
                      <a:pt x="22817" y="45066"/>
                    </a:cubicBezTo>
                    <a:cubicBezTo>
                      <a:pt x="23418" y="44366"/>
                      <a:pt x="23751" y="43298"/>
                      <a:pt x="23918" y="42131"/>
                    </a:cubicBezTo>
                    <a:cubicBezTo>
                      <a:pt x="24218" y="39629"/>
                      <a:pt x="23784" y="37060"/>
                      <a:pt x="22650" y="34792"/>
                    </a:cubicBezTo>
                    <a:cubicBezTo>
                      <a:pt x="19848" y="29055"/>
                      <a:pt x="13010" y="14878"/>
                      <a:pt x="11709" y="11309"/>
                    </a:cubicBezTo>
                    <a:cubicBezTo>
                      <a:pt x="8440" y="2169"/>
                      <a:pt x="3136" y="1"/>
                      <a:pt x="31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35" name="Google Shape;1035;p42"/>
              <p:cNvSpPr/>
              <p:nvPr/>
            </p:nvSpPr>
            <p:spPr>
              <a:xfrm>
                <a:off x="3241650" y="2832475"/>
                <a:ext cx="34225" cy="6521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6086" extrusionOk="0">
                    <a:moveTo>
                      <a:pt x="67" y="0"/>
                    </a:moveTo>
                    <a:lnTo>
                      <a:pt x="67" y="0"/>
                    </a:lnTo>
                    <a:cubicBezTo>
                      <a:pt x="1" y="0"/>
                      <a:pt x="234" y="5838"/>
                      <a:pt x="568" y="13043"/>
                    </a:cubicBezTo>
                    <a:cubicBezTo>
                      <a:pt x="935" y="20248"/>
                      <a:pt x="1268" y="26086"/>
                      <a:pt x="1302" y="26086"/>
                    </a:cubicBezTo>
                    <a:cubicBezTo>
                      <a:pt x="1368" y="26052"/>
                      <a:pt x="1135" y="20215"/>
                      <a:pt x="801" y="13010"/>
                    </a:cubicBezTo>
                    <a:cubicBezTo>
                      <a:pt x="434" y="5838"/>
                      <a:pt x="101" y="0"/>
                      <a:pt x="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36" name="Google Shape;1036;p42"/>
              <p:cNvSpPr/>
              <p:nvPr/>
            </p:nvSpPr>
            <p:spPr>
              <a:xfrm>
                <a:off x="4331600" y="2808275"/>
                <a:ext cx="106775" cy="699700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27988" extrusionOk="0">
                    <a:moveTo>
                      <a:pt x="4203" y="1"/>
                    </a:moveTo>
                    <a:cubicBezTo>
                      <a:pt x="4137" y="1"/>
                      <a:pt x="3136" y="6239"/>
                      <a:pt x="2035" y="13978"/>
                    </a:cubicBezTo>
                    <a:cubicBezTo>
                      <a:pt x="901" y="21683"/>
                      <a:pt x="0" y="27954"/>
                      <a:pt x="67" y="27988"/>
                    </a:cubicBezTo>
                    <a:cubicBezTo>
                      <a:pt x="134" y="27988"/>
                      <a:pt x="1135" y="21716"/>
                      <a:pt x="2235" y="14011"/>
                    </a:cubicBezTo>
                    <a:cubicBezTo>
                      <a:pt x="3369" y="6272"/>
                      <a:pt x="4270" y="1"/>
                      <a:pt x="420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37" name="Google Shape;1037;p42"/>
              <p:cNvSpPr/>
              <p:nvPr/>
            </p:nvSpPr>
            <p:spPr>
              <a:xfrm>
                <a:off x="2858875" y="3276950"/>
                <a:ext cx="1293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4338" extrusionOk="0">
                    <a:moveTo>
                      <a:pt x="34" y="1"/>
                    </a:moveTo>
                    <a:lnTo>
                      <a:pt x="34" y="1"/>
                    </a:lnTo>
                    <a:cubicBezTo>
                      <a:pt x="1" y="34"/>
                      <a:pt x="1335" y="735"/>
                      <a:pt x="2769" y="1935"/>
                    </a:cubicBezTo>
                    <a:cubicBezTo>
                      <a:pt x="4185" y="3120"/>
                      <a:pt x="5080" y="4338"/>
                      <a:pt x="5168" y="4338"/>
                    </a:cubicBezTo>
                    <a:cubicBezTo>
                      <a:pt x="5169" y="4338"/>
                      <a:pt x="5170" y="4338"/>
                      <a:pt x="5171" y="4337"/>
                    </a:cubicBezTo>
                    <a:cubicBezTo>
                      <a:pt x="5004" y="4037"/>
                      <a:pt x="4837" y="3737"/>
                      <a:pt x="4604" y="3503"/>
                    </a:cubicBezTo>
                    <a:cubicBezTo>
                      <a:pt x="4104" y="2869"/>
                      <a:pt x="3537" y="2302"/>
                      <a:pt x="2903" y="1769"/>
                    </a:cubicBezTo>
                    <a:cubicBezTo>
                      <a:pt x="2302" y="1268"/>
                      <a:pt x="1635" y="801"/>
                      <a:pt x="935" y="401"/>
                    </a:cubicBezTo>
                    <a:cubicBezTo>
                      <a:pt x="634" y="234"/>
                      <a:pt x="334" y="67"/>
                      <a:pt x="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38" name="Google Shape;1038;p42"/>
              <p:cNvSpPr/>
              <p:nvPr/>
            </p:nvSpPr>
            <p:spPr>
              <a:xfrm>
                <a:off x="4515050" y="3535075"/>
                <a:ext cx="24855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3052" extrusionOk="0">
                    <a:moveTo>
                      <a:pt x="7811" y="1"/>
                    </a:moveTo>
                    <a:cubicBezTo>
                      <a:pt x="5453" y="1"/>
                      <a:pt x="3174" y="728"/>
                      <a:pt x="1235" y="2051"/>
                    </a:cubicBezTo>
                    <a:cubicBezTo>
                      <a:pt x="902" y="2251"/>
                      <a:pt x="601" y="2485"/>
                      <a:pt x="335" y="2752"/>
                    </a:cubicBezTo>
                    <a:cubicBezTo>
                      <a:pt x="134" y="2918"/>
                      <a:pt x="1" y="3019"/>
                      <a:pt x="34" y="3052"/>
                    </a:cubicBezTo>
                    <a:cubicBezTo>
                      <a:pt x="68" y="3052"/>
                      <a:pt x="501" y="2685"/>
                      <a:pt x="1302" y="2185"/>
                    </a:cubicBezTo>
                    <a:cubicBezTo>
                      <a:pt x="2369" y="1517"/>
                      <a:pt x="3503" y="984"/>
                      <a:pt x="4704" y="650"/>
                    </a:cubicBezTo>
                    <a:cubicBezTo>
                      <a:pt x="5905" y="317"/>
                      <a:pt x="7139" y="150"/>
                      <a:pt x="8407" y="150"/>
                    </a:cubicBezTo>
                    <a:cubicBezTo>
                      <a:pt x="9208" y="150"/>
                      <a:pt x="9763" y="223"/>
                      <a:pt x="9905" y="223"/>
                    </a:cubicBezTo>
                    <a:cubicBezTo>
                      <a:pt x="9929" y="223"/>
                      <a:pt x="9941" y="221"/>
                      <a:pt x="9941" y="217"/>
                    </a:cubicBezTo>
                    <a:cubicBezTo>
                      <a:pt x="9808" y="150"/>
                      <a:pt x="9675" y="116"/>
                      <a:pt x="9541" y="116"/>
                    </a:cubicBezTo>
                    <a:cubicBezTo>
                      <a:pt x="9141" y="50"/>
                      <a:pt x="8774" y="16"/>
                      <a:pt x="8407" y="16"/>
                    </a:cubicBezTo>
                    <a:cubicBezTo>
                      <a:pt x="8208" y="6"/>
                      <a:pt x="8009" y="1"/>
                      <a:pt x="78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39" name="Google Shape;1039;p42"/>
              <p:cNvSpPr/>
              <p:nvPr/>
            </p:nvSpPr>
            <p:spPr>
              <a:xfrm>
                <a:off x="4516725" y="3448750"/>
                <a:ext cx="196825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6474" extrusionOk="0">
                    <a:moveTo>
                      <a:pt x="7873" y="0"/>
                    </a:moveTo>
                    <a:cubicBezTo>
                      <a:pt x="7740" y="0"/>
                      <a:pt x="7606" y="34"/>
                      <a:pt x="7473" y="67"/>
                    </a:cubicBezTo>
                    <a:cubicBezTo>
                      <a:pt x="7106" y="134"/>
                      <a:pt x="6739" y="234"/>
                      <a:pt x="6372" y="367"/>
                    </a:cubicBezTo>
                    <a:cubicBezTo>
                      <a:pt x="5838" y="567"/>
                      <a:pt x="5338" y="801"/>
                      <a:pt x="4837" y="1068"/>
                    </a:cubicBezTo>
                    <a:cubicBezTo>
                      <a:pt x="4237" y="1401"/>
                      <a:pt x="3637" y="1802"/>
                      <a:pt x="3103" y="2235"/>
                    </a:cubicBezTo>
                    <a:cubicBezTo>
                      <a:pt x="2569" y="2669"/>
                      <a:pt x="2069" y="3169"/>
                      <a:pt x="1635" y="3703"/>
                    </a:cubicBezTo>
                    <a:cubicBezTo>
                      <a:pt x="1268" y="4137"/>
                      <a:pt x="935" y="4604"/>
                      <a:pt x="634" y="5071"/>
                    </a:cubicBezTo>
                    <a:cubicBezTo>
                      <a:pt x="468" y="5404"/>
                      <a:pt x="268" y="5738"/>
                      <a:pt x="134" y="6105"/>
                    </a:cubicBezTo>
                    <a:cubicBezTo>
                      <a:pt x="67" y="6205"/>
                      <a:pt x="34" y="6338"/>
                      <a:pt x="1" y="6472"/>
                    </a:cubicBezTo>
                    <a:cubicBezTo>
                      <a:pt x="2" y="6473"/>
                      <a:pt x="3" y="6473"/>
                      <a:pt x="4" y="6473"/>
                    </a:cubicBezTo>
                    <a:cubicBezTo>
                      <a:pt x="48" y="6473"/>
                      <a:pt x="282" y="5947"/>
                      <a:pt x="768" y="5171"/>
                    </a:cubicBezTo>
                    <a:cubicBezTo>
                      <a:pt x="1468" y="4103"/>
                      <a:pt x="2302" y="3169"/>
                      <a:pt x="3236" y="2402"/>
                    </a:cubicBezTo>
                    <a:cubicBezTo>
                      <a:pt x="3770" y="1968"/>
                      <a:pt x="4337" y="1568"/>
                      <a:pt x="4904" y="1234"/>
                    </a:cubicBezTo>
                    <a:cubicBezTo>
                      <a:pt x="5405" y="968"/>
                      <a:pt x="5905" y="734"/>
                      <a:pt x="6405" y="534"/>
                    </a:cubicBezTo>
                    <a:cubicBezTo>
                      <a:pt x="7306" y="167"/>
                      <a:pt x="7873" y="34"/>
                      <a:pt x="78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40" name="Google Shape;1040;p42"/>
              <p:cNvSpPr/>
              <p:nvPr/>
            </p:nvSpPr>
            <p:spPr>
              <a:xfrm>
                <a:off x="4356625" y="2965900"/>
                <a:ext cx="78400" cy="36695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14678" extrusionOk="0">
                    <a:moveTo>
                      <a:pt x="2168" y="0"/>
                    </a:moveTo>
                    <a:lnTo>
                      <a:pt x="0" y="14678"/>
                    </a:lnTo>
                    <a:cubicBezTo>
                      <a:pt x="1901" y="12910"/>
                      <a:pt x="2802" y="10274"/>
                      <a:pt x="2969" y="7706"/>
                    </a:cubicBezTo>
                    <a:cubicBezTo>
                      <a:pt x="3136" y="5104"/>
                      <a:pt x="2669" y="2536"/>
                      <a:pt x="2168" y="0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41" name="Google Shape;1041;p42"/>
              <p:cNvSpPr/>
              <p:nvPr/>
            </p:nvSpPr>
            <p:spPr>
              <a:xfrm>
                <a:off x="4515900" y="3518350"/>
                <a:ext cx="255200" cy="90525"/>
              </a:xfrm>
              <a:custGeom>
                <a:avLst/>
                <a:gdLst/>
                <a:ahLst/>
                <a:cxnLst/>
                <a:rect l="l" t="t" r="r" b="b"/>
                <a:pathLst>
                  <a:path w="10208" h="3621" extrusionOk="0">
                    <a:moveTo>
                      <a:pt x="6845" y="1"/>
                    </a:moveTo>
                    <a:cubicBezTo>
                      <a:pt x="4177" y="1"/>
                      <a:pt x="1594" y="1300"/>
                      <a:pt x="0" y="3621"/>
                    </a:cubicBezTo>
                    <a:lnTo>
                      <a:pt x="134" y="3554"/>
                    </a:lnTo>
                    <a:cubicBezTo>
                      <a:pt x="2544" y="1654"/>
                      <a:pt x="5534" y="622"/>
                      <a:pt x="8590" y="622"/>
                    </a:cubicBezTo>
                    <a:cubicBezTo>
                      <a:pt x="9128" y="622"/>
                      <a:pt x="9668" y="654"/>
                      <a:pt x="10208" y="719"/>
                    </a:cubicBezTo>
                    <a:cubicBezTo>
                      <a:pt x="9117" y="233"/>
                      <a:pt x="7973" y="1"/>
                      <a:pt x="6845" y="1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42" name="Google Shape;1042;p42"/>
              <p:cNvSpPr/>
              <p:nvPr/>
            </p:nvSpPr>
            <p:spPr>
              <a:xfrm>
                <a:off x="2874725" y="3275075"/>
                <a:ext cx="119275" cy="116975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4679" extrusionOk="0">
                    <a:moveTo>
                      <a:pt x="684" y="1"/>
                    </a:moveTo>
                    <a:cubicBezTo>
                      <a:pt x="417" y="1"/>
                      <a:pt x="167" y="76"/>
                      <a:pt x="0" y="276"/>
                    </a:cubicBezTo>
                    <a:cubicBezTo>
                      <a:pt x="1902" y="1377"/>
                      <a:pt x="3503" y="2878"/>
                      <a:pt x="4771" y="4679"/>
                    </a:cubicBezTo>
                    <a:lnTo>
                      <a:pt x="4771" y="4479"/>
                    </a:lnTo>
                    <a:cubicBezTo>
                      <a:pt x="4470" y="2577"/>
                      <a:pt x="3236" y="976"/>
                      <a:pt x="1468" y="176"/>
                    </a:cubicBezTo>
                    <a:cubicBezTo>
                      <a:pt x="1235" y="76"/>
                      <a:pt x="951" y="1"/>
                      <a:pt x="684" y="1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43" name="Google Shape;1043;p42"/>
              <p:cNvSpPr/>
              <p:nvPr/>
            </p:nvSpPr>
            <p:spPr>
              <a:xfrm>
                <a:off x="2664575" y="3501575"/>
                <a:ext cx="20017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8007" h="2991" extrusionOk="0">
                    <a:moveTo>
                      <a:pt x="5125" y="1"/>
                    </a:moveTo>
                    <a:cubicBezTo>
                      <a:pt x="4554" y="1"/>
                      <a:pt x="3978" y="51"/>
                      <a:pt x="3403" y="156"/>
                    </a:cubicBezTo>
                    <a:cubicBezTo>
                      <a:pt x="2335" y="356"/>
                      <a:pt x="1335" y="956"/>
                      <a:pt x="601" y="1790"/>
                    </a:cubicBezTo>
                    <a:cubicBezTo>
                      <a:pt x="401" y="2057"/>
                      <a:pt x="234" y="2357"/>
                      <a:pt x="101" y="2657"/>
                    </a:cubicBezTo>
                    <a:cubicBezTo>
                      <a:pt x="34" y="2757"/>
                      <a:pt x="0" y="2891"/>
                      <a:pt x="0" y="2991"/>
                    </a:cubicBezTo>
                    <a:cubicBezTo>
                      <a:pt x="201" y="2624"/>
                      <a:pt x="434" y="2224"/>
                      <a:pt x="734" y="1890"/>
                    </a:cubicBezTo>
                    <a:cubicBezTo>
                      <a:pt x="1468" y="1123"/>
                      <a:pt x="2402" y="589"/>
                      <a:pt x="3470" y="356"/>
                    </a:cubicBezTo>
                    <a:cubicBezTo>
                      <a:pt x="4116" y="251"/>
                      <a:pt x="4788" y="199"/>
                      <a:pt x="5462" y="199"/>
                    </a:cubicBezTo>
                    <a:cubicBezTo>
                      <a:pt x="5867" y="199"/>
                      <a:pt x="6272" y="218"/>
                      <a:pt x="6672" y="256"/>
                    </a:cubicBezTo>
                    <a:cubicBezTo>
                      <a:pt x="7106" y="322"/>
                      <a:pt x="7573" y="356"/>
                      <a:pt x="8006" y="356"/>
                    </a:cubicBezTo>
                    <a:cubicBezTo>
                      <a:pt x="7906" y="322"/>
                      <a:pt x="7773" y="289"/>
                      <a:pt x="7673" y="289"/>
                    </a:cubicBezTo>
                    <a:cubicBezTo>
                      <a:pt x="7439" y="222"/>
                      <a:pt x="7106" y="156"/>
                      <a:pt x="6672" y="122"/>
                    </a:cubicBezTo>
                    <a:cubicBezTo>
                      <a:pt x="6162" y="43"/>
                      <a:pt x="5645" y="1"/>
                      <a:pt x="512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44" name="Google Shape;1044;p42"/>
              <p:cNvSpPr/>
              <p:nvPr/>
            </p:nvSpPr>
            <p:spPr>
              <a:xfrm>
                <a:off x="3570225" y="2903000"/>
                <a:ext cx="260200" cy="42957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17183" extrusionOk="0">
                    <a:moveTo>
                      <a:pt x="3375" y="0"/>
                    </a:moveTo>
                    <a:cubicBezTo>
                      <a:pt x="2442" y="0"/>
                      <a:pt x="1538" y="424"/>
                      <a:pt x="934" y="1149"/>
                    </a:cubicBezTo>
                    <a:cubicBezTo>
                      <a:pt x="0" y="2316"/>
                      <a:pt x="301" y="4184"/>
                      <a:pt x="1268" y="5318"/>
                    </a:cubicBezTo>
                    <a:cubicBezTo>
                      <a:pt x="2269" y="6453"/>
                      <a:pt x="3770" y="7053"/>
                      <a:pt x="5271" y="7353"/>
                    </a:cubicBezTo>
                    <a:cubicBezTo>
                      <a:pt x="6738" y="7687"/>
                      <a:pt x="8273" y="7787"/>
                      <a:pt x="9707" y="8254"/>
                    </a:cubicBezTo>
                    <a:cubicBezTo>
                      <a:pt x="8073" y="8621"/>
                      <a:pt x="6405" y="9021"/>
                      <a:pt x="5004" y="9955"/>
                    </a:cubicBezTo>
                    <a:cubicBezTo>
                      <a:pt x="3570" y="10856"/>
                      <a:pt x="2435" y="12390"/>
                      <a:pt x="2469" y="14058"/>
                    </a:cubicBezTo>
                    <a:cubicBezTo>
                      <a:pt x="2500" y="15650"/>
                      <a:pt x="3816" y="17183"/>
                      <a:pt x="5351" y="17183"/>
                    </a:cubicBezTo>
                    <a:cubicBezTo>
                      <a:pt x="5457" y="17183"/>
                      <a:pt x="5563" y="17175"/>
                      <a:pt x="5671" y="17160"/>
                    </a:cubicBezTo>
                    <a:cubicBezTo>
                      <a:pt x="6939" y="16993"/>
                      <a:pt x="7873" y="15893"/>
                      <a:pt x="8540" y="14792"/>
                    </a:cubicBezTo>
                    <a:cubicBezTo>
                      <a:pt x="9774" y="12690"/>
                      <a:pt x="10408" y="10289"/>
                      <a:pt x="10374" y="7820"/>
                    </a:cubicBezTo>
                    <a:lnTo>
                      <a:pt x="10374" y="7820"/>
                    </a:lnTo>
                    <a:lnTo>
                      <a:pt x="10374" y="7854"/>
                    </a:lnTo>
                    <a:cubicBezTo>
                      <a:pt x="10141" y="5118"/>
                      <a:pt x="8707" y="2650"/>
                      <a:pt x="6472" y="1082"/>
                    </a:cubicBezTo>
                    <a:cubicBezTo>
                      <a:pt x="5671" y="482"/>
                      <a:pt x="4670" y="115"/>
                      <a:pt x="3670" y="15"/>
                    </a:cubicBezTo>
                    <a:cubicBezTo>
                      <a:pt x="3571" y="5"/>
                      <a:pt x="3473" y="0"/>
                      <a:pt x="337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45" name="Google Shape;1045;p42"/>
              <p:cNvSpPr/>
              <p:nvPr/>
            </p:nvSpPr>
            <p:spPr>
              <a:xfrm>
                <a:off x="3574400" y="2901400"/>
                <a:ext cx="256875" cy="433950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7358" extrusionOk="0">
                    <a:moveTo>
                      <a:pt x="3332" y="0"/>
                    </a:moveTo>
                    <a:cubicBezTo>
                      <a:pt x="3122" y="0"/>
                      <a:pt x="2912" y="15"/>
                      <a:pt x="2702" y="45"/>
                    </a:cubicBezTo>
                    <a:cubicBezTo>
                      <a:pt x="1935" y="145"/>
                      <a:pt x="1234" y="512"/>
                      <a:pt x="734" y="1113"/>
                    </a:cubicBezTo>
                    <a:cubicBezTo>
                      <a:pt x="234" y="1747"/>
                      <a:pt x="0" y="2580"/>
                      <a:pt x="134" y="3414"/>
                    </a:cubicBezTo>
                    <a:cubicBezTo>
                      <a:pt x="267" y="4248"/>
                      <a:pt x="634" y="5049"/>
                      <a:pt x="1234" y="5649"/>
                    </a:cubicBezTo>
                    <a:cubicBezTo>
                      <a:pt x="1868" y="6283"/>
                      <a:pt x="2602" y="6750"/>
                      <a:pt x="3436" y="7050"/>
                    </a:cubicBezTo>
                    <a:cubicBezTo>
                      <a:pt x="5104" y="7717"/>
                      <a:pt x="6972" y="7818"/>
                      <a:pt x="8773" y="8218"/>
                    </a:cubicBezTo>
                    <a:cubicBezTo>
                      <a:pt x="8898" y="8249"/>
                      <a:pt x="9016" y="8280"/>
                      <a:pt x="9133" y="8312"/>
                    </a:cubicBezTo>
                    <a:lnTo>
                      <a:pt x="9133" y="8312"/>
                    </a:lnTo>
                    <a:cubicBezTo>
                      <a:pt x="7502" y="8693"/>
                      <a:pt x="5892" y="9162"/>
                      <a:pt x="4537" y="10086"/>
                    </a:cubicBezTo>
                    <a:cubicBezTo>
                      <a:pt x="3836" y="10586"/>
                      <a:pt x="3269" y="11220"/>
                      <a:pt x="2802" y="11954"/>
                    </a:cubicBezTo>
                    <a:cubicBezTo>
                      <a:pt x="2402" y="12654"/>
                      <a:pt x="2168" y="13488"/>
                      <a:pt x="2202" y="14289"/>
                    </a:cubicBezTo>
                    <a:cubicBezTo>
                      <a:pt x="2268" y="15089"/>
                      <a:pt x="2602" y="15857"/>
                      <a:pt x="3169" y="16424"/>
                    </a:cubicBezTo>
                    <a:cubicBezTo>
                      <a:pt x="3669" y="16991"/>
                      <a:pt x="4370" y="17324"/>
                      <a:pt x="5104" y="17358"/>
                    </a:cubicBezTo>
                    <a:cubicBezTo>
                      <a:pt x="5804" y="17358"/>
                      <a:pt x="6505" y="17124"/>
                      <a:pt x="7005" y="16657"/>
                    </a:cubicBezTo>
                    <a:cubicBezTo>
                      <a:pt x="7505" y="16257"/>
                      <a:pt x="7906" y="15757"/>
                      <a:pt x="8239" y="15223"/>
                    </a:cubicBezTo>
                    <a:cubicBezTo>
                      <a:pt x="9207" y="13622"/>
                      <a:pt x="9874" y="11820"/>
                      <a:pt x="10141" y="9952"/>
                    </a:cubicBezTo>
                    <a:cubicBezTo>
                      <a:pt x="10241" y="9285"/>
                      <a:pt x="10274" y="8585"/>
                      <a:pt x="10207" y="7918"/>
                    </a:cubicBezTo>
                    <a:lnTo>
                      <a:pt x="10207" y="7918"/>
                    </a:lnTo>
                    <a:cubicBezTo>
                      <a:pt x="10207" y="7951"/>
                      <a:pt x="10174" y="8018"/>
                      <a:pt x="10174" y="8051"/>
                    </a:cubicBezTo>
                    <a:lnTo>
                      <a:pt x="10174" y="8451"/>
                    </a:lnTo>
                    <a:cubicBezTo>
                      <a:pt x="10174" y="8952"/>
                      <a:pt x="10107" y="9452"/>
                      <a:pt x="10041" y="9952"/>
                    </a:cubicBezTo>
                    <a:cubicBezTo>
                      <a:pt x="9740" y="11787"/>
                      <a:pt x="9073" y="13555"/>
                      <a:pt x="8106" y="15123"/>
                    </a:cubicBezTo>
                    <a:cubicBezTo>
                      <a:pt x="7772" y="15656"/>
                      <a:pt x="7372" y="16123"/>
                      <a:pt x="6905" y="16524"/>
                    </a:cubicBezTo>
                    <a:cubicBezTo>
                      <a:pt x="6405" y="16957"/>
                      <a:pt x="5771" y="17191"/>
                      <a:pt x="5104" y="17191"/>
                    </a:cubicBezTo>
                    <a:cubicBezTo>
                      <a:pt x="3769" y="17124"/>
                      <a:pt x="2502" y="15790"/>
                      <a:pt x="2402" y="14289"/>
                    </a:cubicBezTo>
                    <a:cubicBezTo>
                      <a:pt x="2368" y="13488"/>
                      <a:pt x="2569" y="12721"/>
                      <a:pt x="3002" y="12054"/>
                    </a:cubicBezTo>
                    <a:cubicBezTo>
                      <a:pt x="3403" y="11320"/>
                      <a:pt x="3970" y="10720"/>
                      <a:pt x="4670" y="10253"/>
                    </a:cubicBezTo>
                    <a:cubicBezTo>
                      <a:pt x="6038" y="9285"/>
                      <a:pt x="7806" y="8852"/>
                      <a:pt x="9574" y="8418"/>
                    </a:cubicBezTo>
                    <a:lnTo>
                      <a:pt x="9974" y="8318"/>
                    </a:lnTo>
                    <a:lnTo>
                      <a:pt x="9574" y="8218"/>
                    </a:lnTo>
                    <a:cubicBezTo>
                      <a:pt x="9340" y="8151"/>
                      <a:pt x="9073" y="8084"/>
                      <a:pt x="8806" y="8018"/>
                    </a:cubicBezTo>
                    <a:cubicBezTo>
                      <a:pt x="6972" y="7584"/>
                      <a:pt x="5137" y="7517"/>
                      <a:pt x="3503" y="6850"/>
                    </a:cubicBezTo>
                    <a:cubicBezTo>
                      <a:pt x="2702" y="6550"/>
                      <a:pt x="1968" y="6116"/>
                      <a:pt x="1368" y="5516"/>
                    </a:cubicBezTo>
                    <a:cubicBezTo>
                      <a:pt x="801" y="4915"/>
                      <a:pt x="434" y="4182"/>
                      <a:pt x="334" y="3381"/>
                    </a:cubicBezTo>
                    <a:cubicBezTo>
                      <a:pt x="200" y="2614"/>
                      <a:pt x="400" y="1847"/>
                      <a:pt x="867" y="1213"/>
                    </a:cubicBezTo>
                    <a:cubicBezTo>
                      <a:pt x="1334" y="679"/>
                      <a:pt x="2002" y="312"/>
                      <a:pt x="2702" y="212"/>
                    </a:cubicBezTo>
                    <a:cubicBezTo>
                      <a:pt x="2912" y="182"/>
                      <a:pt x="3119" y="167"/>
                      <a:pt x="3323" y="167"/>
                    </a:cubicBezTo>
                    <a:cubicBezTo>
                      <a:pt x="3800" y="167"/>
                      <a:pt x="4260" y="249"/>
                      <a:pt x="4703" y="412"/>
                    </a:cubicBezTo>
                    <a:cubicBezTo>
                      <a:pt x="5304" y="612"/>
                      <a:pt x="5871" y="913"/>
                      <a:pt x="6371" y="1313"/>
                    </a:cubicBezTo>
                    <a:cubicBezTo>
                      <a:pt x="7272" y="1947"/>
                      <a:pt x="8039" y="2714"/>
                      <a:pt x="8640" y="3648"/>
                    </a:cubicBezTo>
                    <a:cubicBezTo>
                      <a:pt x="9107" y="4315"/>
                      <a:pt x="9474" y="5082"/>
                      <a:pt x="9740" y="5849"/>
                    </a:cubicBezTo>
                    <a:cubicBezTo>
                      <a:pt x="9907" y="6350"/>
                      <a:pt x="10041" y="6850"/>
                      <a:pt x="10107" y="7384"/>
                    </a:cubicBezTo>
                    <a:cubicBezTo>
                      <a:pt x="10141" y="7551"/>
                      <a:pt x="10174" y="7684"/>
                      <a:pt x="10174" y="7784"/>
                    </a:cubicBezTo>
                    <a:cubicBezTo>
                      <a:pt x="10174" y="7818"/>
                      <a:pt x="10174" y="7884"/>
                      <a:pt x="10207" y="7918"/>
                    </a:cubicBezTo>
                    <a:cubicBezTo>
                      <a:pt x="10207" y="7884"/>
                      <a:pt x="10207" y="7818"/>
                      <a:pt x="10207" y="7784"/>
                    </a:cubicBezTo>
                    <a:cubicBezTo>
                      <a:pt x="10207" y="7684"/>
                      <a:pt x="10174" y="7551"/>
                      <a:pt x="10174" y="7384"/>
                    </a:cubicBezTo>
                    <a:cubicBezTo>
                      <a:pt x="10107" y="6850"/>
                      <a:pt x="10007" y="6316"/>
                      <a:pt x="9840" y="5816"/>
                    </a:cubicBezTo>
                    <a:cubicBezTo>
                      <a:pt x="9574" y="5016"/>
                      <a:pt x="9207" y="4282"/>
                      <a:pt x="8773" y="3581"/>
                    </a:cubicBezTo>
                    <a:cubicBezTo>
                      <a:pt x="8139" y="2647"/>
                      <a:pt x="7372" y="1847"/>
                      <a:pt x="6471" y="1179"/>
                    </a:cubicBezTo>
                    <a:cubicBezTo>
                      <a:pt x="5971" y="779"/>
                      <a:pt x="5404" y="479"/>
                      <a:pt x="4770" y="245"/>
                    </a:cubicBezTo>
                    <a:cubicBezTo>
                      <a:pt x="4303" y="82"/>
                      <a:pt x="3820" y="0"/>
                      <a:pt x="333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46" name="Google Shape;1046;p42"/>
              <p:cNvSpPr/>
              <p:nvPr/>
            </p:nvSpPr>
            <p:spPr>
              <a:xfrm>
                <a:off x="3852925" y="2903000"/>
                <a:ext cx="260200" cy="42957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17183" extrusionOk="0">
                    <a:moveTo>
                      <a:pt x="7033" y="0"/>
                    </a:moveTo>
                    <a:cubicBezTo>
                      <a:pt x="6935" y="0"/>
                      <a:pt x="6837" y="5"/>
                      <a:pt x="6739" y="15"/>
                    </a:cubicBezTo>
                    <a:cubicBezTo>
                      <a:pt x="5704" y="115"/>
                      <a:pt x="4737" y="482"/>
                      <a:pt x="3903" y="1082"/>
                    </a:cubicBezTo>
                    <a:cubicBezTo>
                      <a:pt x="1668" y="2650"/>
                      <a:pt x="234" y="5118"/>
                      <a:pt x="34" y="7854"/>
                    </a:cubicBezTo>
                    <a:lnTo>
                      <a:pt x="34" y="7820"/>
                    </a:lnTo>
                    <a:lnTo>
                      <a:pt x="34" y="7820"/>
                    </a:lnTo>
                    <a:cubicBezTo>
                      <a:pt x="0" y="10289"/>
                      <a:pt x="634" y="12690"/>
                      <a:pt x="1868" y="14792"/>
                    </a:cubicBezTo>
                    <a:cubicBezTo>
                      <a:pt x="2502" y="15893"/>
                      <a:pt x="3436" y="16993"/>
                      <a:pt x="4704" y="17160"/>
                    </a:cubicBezTo>
                    <a:cubicBezTo>
                      <a:pt x="4811" y="17175"/>
                      <a:pt x="4918" y="17183"/>
                      <a:pt x="5024" y="17183"/>
                    </a:cubicBezTo>
                    <a:cubicBezTo>
                      <a:pt x="6563" y="17183"/>
                      <a:pt x="7908" y="15650"/>
                      <a:pt x="7939" y="14058"/>
                    </a:cubicBezTo>
                    <a:cubicBezTo>
                      <a:pt x="7939" y="12390"/>
                      <a:pt x="6805" y="10856"/>
                      <a:pt x="5404" y="9955"/>
                    </a:cubicBezTo>
                    <a:cubicBezTo>
                      <a:pt x="3970" y="9021"/>
                      <a:pt x="2302" y="8621"/>
                      <a:pt x="668" y="8254"/>
                    </a:cubicBezTo>
                    <a:cubicBezTo>
                      <a:pt x="2135" y="7787"/>
                      <a:pt x="3670" y="7687"/>
                      <a:pt x="5137" y="7353"/>
                    </a:cubicBezTo>
                    <a:cubicBezTo>
                      <a:pt x="6605" y="7053"/>
                      <a:pt x="8106" y="6453"/>
                      <a:pt x="9107" y="5318"/>
                    </a:cubicBezTo>
                    <a:cubicBezTo>
                      <a:pt x="10108" y="4184"/>
                      <a:pt x="10408" y="2316"/>
                      <a:pt x="9474" y="1149"/>
                    </a:cubicBezTo>
                    <a:cubicBezTo>
                      <a:pt x="8840" y="424"/>
                      <a:pt x="7960" y="0"/>
                      <a:pt x="7033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47" name="Google Shape;1047;p42"/>
              <p:cNvSpPr/>
              <p:nvPr/>
            </p:nvSpPr>
            <p:spPr>
              <a:xfrm>
                <a:off x="3852100" y="2901400"/>
                <a:ext cx="256025" cy="433950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7358" extrusionOk="0">
                    <a:moveTo>
                      <a:pt x="6909" y="0"/>
                    </a:moveTo>
                    <a:cubicBezTo>
                      <a:pt x="6421" y="0"/>
                      <a:pt x="5938" y="82"/>
                      <a:pt x="5471" y="245"/>
                    </a:cubicBezTo>
                    <a:cubicBezTo>
                      <a:pt x="4837" y="479"/>
                      <a:pt x="4270" y="779"/>
                      <a:pt x="3769" y="1179"/>
                    </a:cubicBezTo>
                    <a:cubicBezTo>
                      <a:pt x="2869" y="1847"/>
                      <a:pt x="2068" y="2647"/>
                      <a:pt x="1468" y="3581"/>
                    </a:cubicBezTo>
                    <a:cubicBezTo>
                      <a:pt x="1034" y="4282"/>
                      <a:pt x="667" y="5049"/>
                      <a:pt x="400" y="5816"/>
                    </a:cubicBezTo>
                    <a:cubicBezTo>
                      <a:pt x="234" y="6316"/>
                      <a:pt x="133" y="6850"/>
                      <a:pt x="67" y="7384"/>
                    </a:cubicBezTo>
                    <a:cubicBezTo>
                      <a:pt x="33" y="7551"/>
                      <a:pt x="33" y="7684"/>
                      <a:pt x="33" y="7784"/>
                    </a:cubicBezTo>
                    <a:cubicBezTo>
                      <a:pt x="33" y="7818"/>
                      <a:pt x="33" y="7884"/>
                      <a:pt x="33" y="7918"/>
                    </a:cubicBezTo>
                    <a:cubicBezTo>
                      <a:pt x="33" y="7884"/>
                      <a:pt x="67" y="7851"/>
                      <a:pt x="67" y="7784"/>
                    </a:cubicBezTo>
                    <a:cubicBezTo>
                      <a:pt x="67" y="7684"/>
                      <a:pt x="100" y="7551"/>
                      <a:pt x="100" y="7384"/>
                    </a:cubicBezTo>
                    <a:cubicBezTo>
                      <a:pt x="200" y="6850"/>
                      <a:pt x="334" y="6350"/>
                      <a:pt x="500" y="5849"/>
                    </a:cubicBezTo>
                    <a:cubicBezTo>
                      <a:pt x="767" y="5082"/>
                      <a:pt x="1134" y="4315"/>
                      <a:pt x="1568" y="3648"/>
                    </a:cubicBezTo>
                    <a:cubicBezTo>
                      <a:pt x="2202" y="2714"/>
                      <a:pt x="2969" y="1947"/>
                      <a:pt x="3836" y="1313"/>
                    </a:cubicBezTo>
                    <a:cubicBezTo>
                      <a:pt x="4370" y="913"/>
                      <a:pt x="4937" y="646"/>
                      <a:pt x="5504" y="412"/>
                    </a:cubicBezTo>
                    <a:cubicBezTo>
                      <a:pt x="5971" y="249"/>
                      <a:pt x="6438" y="167"/>
                      <a:pt x="6916" y="167"/>
                    </a:cubicBezTo>
                    <a:cubicBezTo>
                      <a:pt x="7121" y="167"/>
                      <a:pt x="7329" y="182"/>
                      <a:pt x="7539" y="212"/>
                    </a:cubicBezTo>
                    <a:cubicBezTo>
                      <a:pt x="8239" y="312"/>
                      <a:pt x="8906" y="679"/>
                      <a:pt x="9373" y="1213"/>
                    </a:cubicBezTo>
                    <a:cubicBezTo>
                      <a:pt x="9840" y="1847"/>
                      <a:pt x="10041" y="2614"/>
                      <a:pt x="9907" y="3381"/>
                    </a:cubicBezTo>
                    <a:cubicBezTo>
                      <a:pt x="9807" y="4182"/>
                      <a:pt x="9440" y="4915"/>
                      <a:pt x="8873" y="5516"/>
                    </a:cubicBezTo>
                    <a:cubicBezTo>
                      <a:pt x="8239" y="6116"/>
                      <a:pt x="7539" y="6583"/>
                      <a:pt x="6738" y="6850"/>
                    </a:cubicBezTo>
                    <a:cubicBezTo>
                      <a:pt x="5104" y="7517"/>
                      <a:pt x="3269" y="7584"/>
                      <a:pt x="1434" y="8018"/>
                    </a:cubicBezTo>
                    <a:cubicBezTo>
                      <a:pt x="1168" y="8084"/>
                      <a:pt x="901" y="8151"/>
                      <a:pt x="667" y="8218"/>
                    </a:cubicBezTo>
                    <a:lnTo>
                      <a:pt x="267" y="8318"/>
                    </a:lnTo>
                    <a:lnTo>
                      <a:pt x="667" y="8418"/>
                    </a:lnTo>
                    <a:cubicBezTo>
                      <a:pt x="2435" y="8852"/>
                      <a:pt x="4170" y="9285"/>
                      <a:pt x="5571" y="10253"/>
                    </a:cubicBezTo>
                    <a:cubicBezTo>
                      <a:pt x="6271" y="10720"/>
                      <a:pt x="6838" y="11353"/>
                      <a:pt x="7239" y="12054"/>
                    </a:cubicBezTo>
                    <a:cubicBezTo>
                      <a:pt x="7672" y="12721"/>
                      <a:pt x="7872" y="13488"/>
                      <a:pt x="7839" y="14289"/>
                    </a:cubicBezTo>
                    <a:cubicBezTo>
                      <a:pt x="7739" y="15790"/>
                      <a:pt x="6471" y="17124"/>
                      <a:pt x="5104" y="17191"/>
                    </a:cubicBezTo>
                    <a:cubicBezTo>
                      <a:pt x="4470" y="17191"/>
                      <a:pt x="3836" y="16957"/>
                      <a:pt x="3336" y="16524"/>
                    </a:cubicBezTo>
                    <a:cubicBezTo>
                      <a:pt x="2869" y="16123"/>
                      <a:pt x="2468" y="15656"/>
                      <a:pt x="2135" y="15123"/>
                    </a:cubicBezTo>
                    <a:cubicBezTo>
                      <a:pt x="1168" y="13555"/>
                      <a:pt x="500" y="11787"/>
                      <a:pt x="200" y="9952"/>
                    </a:cubicBezTo>
                    <a:cubicBezTo>
                      <a:pt x="133" y="9452"/>
                      <a:pt x="67" y="8952"/>
                      <a:pt x="67" y="8451"/>
                    </a:cubicBezTo>
                    <a:lnTo>
                      <a:pt x="67" y="8051"/>
                    </a:lnTo>
                    <a:cubicBezTo>
                      <a:pt x="67" y="8018"/>
                      <a:pt x="67" y="7951"/>
                      <a:pt x="67" y="7918"/>
                    </a:cubicBezTo>
                    <a:lnTo>
                      <a:pt x="67" y="7918"/>
                    </a:lnTo>
                    <a:cubicBezTo>
                      <a:pt x="0" y="8585"/>
                      <a:pt x="0" y="9285"/>
                      <a:pt x="100" y="9952"/>
                    </a:cubicBezTo>
                    <a:cubicBezTo>
                      <a:pt x="367" y="11820"/>
                      <a:pt x="1034" y="13622"/>
                      <a:pt x="2001" y="15223"/>
                    </a:cubicBezTo>
                    <a:cubicBezTo>
                      <a:pt x="2335" y="15757"/>
                      <a:pt x="2735" y="16257"/>
                      <a:pt x="3202" y="16657"/>
                    </a:cubicBezTo>
                    <a:cubicBezTo>
                      <a:pt x="3736" y="17124"/>
                      <a:pt x="4437" y="17358"/>
                      <a:pt x="5137" y="17358"/>
                    </a:cubicBezTo>
                    <a:cubicBezTo>
                      <a:pt x="5871" y="17324"/>
                      <a:pt x="6571" y="16991"/>
                      <a:pt x="7072" y="16424"/>
                    </a:cubicBezTo>
                    <a:cubicBezTo>
                      <a:pt x="7639" y="15857"/>
                      <a:pt x="7972" y="15089"/>
                      <a:pt x="8039" y="14289"/>
                    </a:cubicBezTo>
                    <a:cubicBezTo>
                      <a:pt x="8072" y="13488"/>
                      <a:pt x="7839" y="12654"/>
                      <a:pt x="7439" y="11954"/>
                    </a:cubicBezTo>
                    <a:cubicBezTo>
                      <a:pt x="6972" y="11220"/>
                      <a:pt x="6371" y="10586"/>
                      <a:pt x="5671" y="10086"/>
                    </a:cubicBezTo>
                    <a:cubicBezTo>
                      <a:pt x="4345" y="9161"/>
                      <a:pt x="2734" y="8692"/>
                      <a:pt x="1102" y="8310"/>
                    </a:cubicBezTo>
                    <a:lnTo>
                      <a:pt x="1102" y="8310"/>
                    </a:lnTo>
                    <a:cubicBezTo>
                      <a:pt x="1222" y="8279"/>
                      <a:pt x="1345" y="8249"/>
                      <a:pt x="1468" y="8218"/>
                    </a:cubicBezTo>
                    <a:cubicBezTo>
                      <a:pt x="3269" y="7818"/>
                      <a:pt x="5137" y="7717"/>
                      <a:pt x="6805" y="7050"/>
                    </a:cubicBezTo>
                    <a:cubicBezTo>
                      <a:pt x="7639" y="6750"/>
                      <a:pt x="8373" y="6283"/>
                      <a:pt x="9006" y="5649"/>
                    </a:cubicBezTo>
                    <a:cubicBezTo>
                      <a:pt x="9607" y="5049"/>
                      <a:pt x="9974" y="4248"/>
                      <a:pt x="10107" y="3414"/>
                    </a:cubicBezTo>
                    <a:cubicBezTo>
                      <a:pt x="10241" y="2580"/>
                      <a:pt x="10007" y="1747"/>
                      <a:pt x="9507" y="1113"/>
                    </a:cubicBezTo>
                    <a:cubicBezTo>
                      <a:pt x="9006" y="512"/>
                      <a:pt x="8306" y="145"/>
                      <a:pt x="7539" y="45"/>
                    </a:cubicBezTo>
                    <a:cubicBezTo>
                      <a:pt x="7329" y="15"/>
                      <a:pt x="7118" y="0"/>
                      <a:pt x="690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48" name="Google Shape;1048;p42"/>
              <p:cNvSpPr/>
              <p:nvPr/>
            </p:nvSpPr>
            <p:spPr>
              <a:xfrm>
                <a:off x="3829575" y="3027600"/>
                <a:ext cx="233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0009" extrusionOk="0">
                    <a:moveTo>
                      <a:pt x="467" y="1"/>
                    </a:moveTo>
                    <a:cubicBezTo>
                      <a:pt x="201" y="1"/>
                      <a:pt x="0" y="201"/>
                      <a:pt x="0" y="468"/>
                    </a:cubicBezTo>
                    <a:lnTo>
                      <a:pt x="0" y="9541"/>
                    </a:lnTo>
                    <a:cubicBezTo>
                      <a:pt x="0" y="9775"/>
                      <a:pt x="201" y="10008"/>
                      <a:pt x="467" y="10008"/>
                    </a:cubicBezTo>
                    <a:cubicBezTo>
                      <a:pt x="734" y="10008"/>
                      <a:pt x="934" y="9775"/>
                      <a:pt x="934" y="9541"/>
                    </a:cubicBezTo>
                    <a:lnTo>
                      <a:pt x="934" y="468"/>
                    </a:lnTo>
                    <a:cubicBezTo>
                      <a:pt x="934" y="201"/>
                      <a:pt x="734" y="1"/>
                      <a:pt x="46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49" name="Google Shape;1049;p42"/>
              <p:cNvSpPr/>
              <p:nvPr/>
            </p:nvSpPr>
            <p:spPr>
              <a:xfrm>
                <a:off x="3829575" y="3026775"/>
                <a:ext cx="24200" cy="25105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042" extrusionOk="0">
                    <a:moveTo>
                      <a:pt x="0" y="9574"/>
                    </a:moveTo>
                    <a:cubicBezTo>
                      <a:pt x="0" y="9654"/>
                      <a:pt x="17" y="9723"/>
                      <a:pt x="45" y="9781"/>
                    </a:cubicBezTo>
                    <a:lnTo>
                      <a:pt x="45" y="9781"/>
                    </a:lnTo>
                    <a:cubicBezTo>
                      <a:pt x="16" y="9719"/>
                      <a:pt x="0" y="9650"/>
                      <a:pt x="0" y="9574"/>
                    </a:cubicBezTo>
                    <a:close/>
                    <a:moveTo>
                      <a:pt x="484" y="1"/>
                    </a:moveTo>
                    <a:cubicBezTo>
                      <a:pt x="242" y="1"/>
                      <a:pt x="0" y="167"/>
                      <a:pt x="0" y="501"/>
                    </a:cubicBezTo>
                    <a:cubicBezTo>
                      <a:pt x="0" y="234"/>
                      <a:pt x="234" y="34"/>
                      <a:pt x="467" y="34"/>
                    </a:cubicBezTo>
                    <a:cubicBezTo>
                      <a:pt x="734" y="34"/>
                      <a:pt x="934" y="234"/>
                      <a:pt x="934" y="501"/>
                    </a:cubicBezTo>
                    <a:lnTo>
                      <a:pt x="934" y="9574"/>
                    </a:lnTo>
                    <a:cubicBezTo>
                      <a:pt x="934" y="9874"/>
                      <a:pt x="701" y="10024"/>
                      <a:pt x="467" y="10024"/>
                    </a:cubicBezTo>
                    <a:cubicBezTo>
                      <a:pt x="296" y="10024"/>
                      <a:pt x="124" y="9943"/>
                      <a:pt x="45" y="9781"/>
                    </a:cubicBezTo>
                    <a:lnTo>
                      <a:pt x="45" y="9781"/>
                    </a:lnTo>
                    <a:cubicBezTo>
                      <a:pt x="119" y="9938"/>
                      <a:pt x="276" y="10041"/>
                      <a:pt x="467" y="10041"/>
                    </a:cubicBezTo>
                    <a:cubicBezTo>
                      <a:pt x="734" y="10041"/>
                      <a:pt x="968" y="9841"/>
                      <a:pt x="968" y="9574"/>
                    </a:cubicBezTo>
                    <a:lnTo>
                      <a:pt x="968" y="501"/>
                    </a:lnTo>
                    <a:cubicBezTo>
                      <a:pt x="968" y="167"/>
                      <a:pt x="726" y="1"/>
                      <a:pt x="48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0" name="Google Shape;1050;p42"/>
              <p:cNvSpPr/>
              <p:nvPr/>
            </p:nvSpPr>
            <p:spPr>
              <a:xfrm>
                <a:off x="3777025" y="2905850"/>
                <a:ext cx="61750" cy="15265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6106" extrusionOk="0">
                    <a:moveTo>
                      <a:pt x="1" y="1"/>
                    </a:moveTo>
                    <a:lnTo>
                      <a:pt x="1" y="34"/>
                    </a:lnTo>
                    <a:cubicBezTo>
                      <a:pt x="1369" y="1769"/>
                      <a:pt x="2202" y="3904"/>
                      <a:pt x="2403" y="6105"/>
                    </a:cubicBezTo>
                    <a:cubicBezTo>
                      <a:pt x="2469" y="5772"/>
                      <a:pt x="2469" y="5438"/>
                      <a:pt x="2403" y="5138"/>
                    </a:cubicBezTo>
                    <a:cubicBezTo>
                      <a:pt x="2336" y="4337"/>
                      <a:pt x="2136" y="3537"/>
                      <a:pt x="1836" y="2803"/>
                    </a:cubicBezTo>
                    <a:cubicBezTo>
                      <a:pt x="1535" y="2069"/>
                      <a:pt x="1168" y="1368"/>
                      <a:pt x="668" y="735"/>
                    </a:cubicBezTo>
                    <a:cubicBezTo>
                      <a:pt x="468" y="468"/>
                      <a:pt x="234" y="201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1" name="Google Shape;1051;p42"/>
              <p:cNvSpPr/>
              <p:nvPr/>
            </p:nvSpPr>
            <p:spPr>
              <a:xfrm>
                <a:off x="3843750" y="2907525"/>
                <a:ext cx="61725" cy="138450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5538" extrusionOk="0">
                    <a:moveTo>
                      <a:pt x="2469" y="0"/>
                    </a:moveTo>
                    <a:lnTo>
                      <a:pt x="2469" y="0"/>
                    </a:lnTo>
                    <a:cubicBezTo>
                      <a:pt x="2235" y="167"/>
                      <a:pt x="2002" y="401"/>
                      <a:pt x="1835" y="634"/>
                    </a:cubicBezTo>
                    <a:cubicBezTo>
                      <a:pt x="934" y="1802"/>
                      <a:pt x="334" y="3169"/>
                      <a:pt x="101" y="4637"/>
                    </a:cubicBezTo>
                    <a:cubicBezTo>
                      <a:pt x="0" y="4937"/>
                      <a:pt x="0" y="5238"/>
                      <a:pt x="34" y="5538"/>
                    </a:cubicBezTo>
                    <a:cubicBezTo>
                      <a:pt x="234" y="4537"/>
                      <a:pt x="534" y="3570"/>
                      <a:pt x="901" y="2636"/>
                    </a:cubicBezTo>
                    <a:cubicBezTo>
                      <a:pt x="1368" y="1702"/>
                      <a:pt x="1868" y="834"/>
                      <a:pt x="24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2" name="Google Shape;1052;p42"/>
              <p:cNvSpPr/>
              <p:nvPr/>
            </p:nvSpPr>
            <p:spPr>
              <a:xfrm>
                <a:off x="3673625" y="2985200"/>
                <a:ext cx="161800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5467" extrusionOk="0">
                    <a:moveTo>
                      <a:pt x="64" y="0"/>
                    </a:moveTo>
                    <a:cubicBezTo>
                      <a:pt x="44" y="0"/>
                      <a:pt x="34" y="8"/>
                      <a:pt x="34" y="29"/>
                    </a:cubicBezTo>
                    <a:cubicBezTo>
                      <a:pt x="1" y="62"/>
                      <a:pt x="468" y="196"/>
                      <a:pt x="1201" y="496"/>
                    </a:cubicBezTo>
                    <a:cubicBezTo>
                      <a:pt x="3036" y="1363"/>
                      <a:pt x="4637" y="2698"/>
                      <a:pt x="5771" y="4399"/>
                    </a:cubicBezTo>
                    <a:cubicBezTo>
                      <a:pt x="6205" y="5033"/>
                      <a:pt x="6439" y="5466"/>
                      <a:pt x="6472" y="5466"/>
                    </a:cubicBezTo>
                    <a:cubicBezTo>
                      <a:pt x="6439" y="5333"/>
                      <a:pt x="6405" y="5233"/>
                      <a:pt x="6338" y="5133"/>
                    </a:cubicBezTo>
                    <a:cubicBezTo>
                      <a:pt x="6205" y="4866"/>
                      <a:pt x="6072" y="4566"/>
                      <a:pt x="5905" y="4299"/>
                    </a:cubicBezTo>
                    <a:cubicBezTo>
                      <a:pt x="4804" y="2531"/>
                      <a:pt x="3170" y="1163"/>
                      <a:pt x="1268" y="363"/>
                    </a:cubicBezTo>
                    <a:cubicBezTo>
                      <a:pt x="968" y="263"/>
                      <a:pt x="668" y="162"/>
                      <a:pt x="368" y="62"/>
                    </a:cubicBezTo>
                    <a:cubicBezTo>
                      <a:pt x="206" y="39"/>
                      <a:pt x="109" y="0"/>
                      <a:pt x="6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3" name="Google Shape;1053;p42"/>
              <p:cNvSpPr/>
              <p:nvPr/>
            </p:nvSpPr>
            <p:spPr>
              <a:xfrm>
                <a:off x="3704475" y="3099325"/>
                <a:ext cx="13180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6539" extrusionOk="0">
                    <a:moveTo>
                      <a:pt x="5271" y="1"/>
                    </a:moveTo>
                    <a:lnTo>
                      <a:pt x="5271" y="1"/>
                    </a:lnTo>
                    <a:cubicBezTo>
                      <a:pt x="5004" y="334"/>
                      <a:pt x="4771" y="668"/>
                      <a:pt x="4537" y="1001"/>
                    </a:cubicBezTo>
                    <a:cubicBezTo>
                      <a:pt x="4137" y="1635"/>
                      <a:pt x="3503" y="2502"/>
                      <a:pt x="2803" y="3403"/>
                    </a:cubicBezTo>
                    <a:cubicBezTo>
                      <a:pt x="2069" y="4304"/>
                      <a:pt x="1368" y="5071"/>
                      <a:pt x="835" y="5638"/>
                    </a:cubicBezTo>
                    <a:cubicBezTo>
                      <a:pt x="535" y="5905"/>
                      <a:pt x="234" y="6205"/>
                      <a:pt x="1" y="6539"/>
                    </a:cubicBezTo>
                    <a:cubicBezTo>
                      <a:pt x="334" y="6305"/>
                      <a:pt x="635" y="6038"/>
                      <a:pt x="935" y="5738"/>
                    </a:cubicBezTo>
                    <a:cubicBezTo>
                      <a:pt x="1669" y="5038"/>
                      <a:pt x="2336" y="4304"/>
                      <a:pt x="2970" y="3536"/>
                    </a:cubicBezTo>
                    <a:cubicBezTo>
                      <a:pt x="3570" y="2769"/>
                      <a:pt x="4170" y="1935"/>
                      <a:pt x="4671" y="1101"/>
                    </a:cubicBezTo>
                    <a:cubicBezTo>
                      <a:pt x="4904" y="768"/>
                      <a:pt x="5104" y="401"/>
                      <a:pt x="527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4" name="Google Shape;1054;p42"/>
              <p:cNvSpPr/>
              <p:nvPr/>
            </p:nvSpPr>
            <p:spPr>
              <a:xfrm>
                <a:off x="3832900" y="2997600"/>
                <a:ext cx="13680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138" extrusionOk="0">
                    <a:moveTo>
                      <a:pt x="5471" y="0"/>
                    </a:moveTo>
                    <a:cubicBezTo>
                      <a:pt x="5138" y="133"/>
                      <a:pt x="4804" y="300"/>
                      <a:pt x="4471" y="534"/>
                    </a:cubicBezTo>
                    <a:cubicBezTo>
                      <a:pt x="3703" y="1001"/>
                      <a:pt x="3003" y="1534"/>
                      <a:pt x="2336" y="2168"/>
                    </a:cubicBezTo>
                    <a:cubicBezTo>
                      <a:pt x="1669" y="2769"/>
                      <a:pt x="1068" y="3469"/>
                      <a:pt x="568" y="4170"/>
                    </a:cubicBezTo>
                    <a:cubicBezTo>
                      <a:pt x="334" y="4470"/>
                      <a:pt x="134" y="4803"/>
                      <a:pt x="1" y="5137"/>
                    </a:cubicBezTo>
                    <a:cubicBezTo>
                      <a:pt x="234" y="4870"/>
                      <a:pt x="468" y="4570"/>
                      <a:pt x="668" y="4270"/>
                    </a:cubicBezTo>
                    <a:cubicBezTo>
                      <a:pt x="1235" y="3569"/>
                      <a:pt x="1835" y="2935"/>
                      <a:pt x="2503" y="2302"/>
                    </a:cubicBezTo>
                    <a:cubicBezTo>
                      <a:pt x="3136" y="1701"/>
                      <a:pt x="3837" y="1168"/>
                      <a:pt x="4571" y="634"/>
                    </a:cubicBezTo>
                    <a:cubicBezTo>
                      <a:pt x="4904" y="467"/>
                      <a:pt x="5205" y="234"/>
                      <a:pt x="547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5" name="Google Shape;1055;p42"/>
              <p:cNvSpPr/>
              <p:nvPr/>
            </p:nvSpPr>
            <p:spPr>
              <a:xfrm>
                <a:off x="3848750" y="3106000"/>
                <a:ext cx="120125" cy="151800"/>
              </a:xfrm>
              <a:custGeom>
                <a:avLst/>
                <a:gdLst/>
                <a:ahLst/>
                <a:cxnLst/>
                <a:rect l="l" t="t" r="r" b="b"/>
                <a:pathLst>
                  <a:path w="4805" h="607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367"/>
                      <a:pt x="234" y="734"/>
                      <a:pt x="401" y="1101"/>
                    </a:cubicBezTo>
                    <a:cubicBezTo>
                      <a:pt x="1168" y="2802"/>
                      <a:pt x="2369" y="4270"/>
                      <a:pt x="3837" y="5438"/>
                    </a:cubicBezTo>
                    <a:cubicBezTo>
                      <a:pt x="4104" y="5705"/>
                      <a:pt x="4437" y="5905"/>
                      <a:pt x="4804" y="6071"/>
                    </a:cubicBezTo>
                    <a:cubicBezTo>
                      <a:pt x="4537" y="5805"/>
                      <a:pt x="4237" y="5571"/>
                      <a:pt x="3937" y="5338"/>
                    </a:cubicBezTo>
                    <a:cubicBezTo>
                      <a:pt x="2536" y="4137"/>
                      <a:pt x="1402" y="2669"/>
                      <a:pt x="534" y="1035"/>
                    </a:cubicBezTo>
                    <a:cubicBezTo>
                      <a:pt x="368" y="668"/>
                      <a:pt x="201" y="334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6" name="Google Shape;1056;p42"/>
              <p:cNvSpPr/>
              <p:nvPr/>
            </p:nvSpPr>
            <p:spPr>
              <a:xfrm>
                <a:off x="3584400" y="3399550"/>
                <a:ext cx="5379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1516" h="234" extrusionOk="0">
                    <a:moveTo>
                      <a:pt x="10741" y="0"/>
                    </a:moveTo>
                    <a:cubicBezTo>
                      <a:pt x="4804" y="0"/>
                      <a:pt x="0" y="67"/>
                      <a:pt x="0" y="134"/>
                    </a:cubicBezTo>
                    <a:cubicBezTo>
                      <a:pt x="0" y="167"/>
                      <a:pt x="4804" y="234"/>
                      <a:pt x="10741" y="234"/>
                    </a:cubicBezTo>
                    <a:cubicBezTo>
                      <a:pt x="16679" y="234"/>
                      <a:pt x="21516" y="167"/>
                      <a:pt x="21516" y="134"/>
                    </a:cubicBezTo>
                    <a:cubicBezTo>
                      <a:pt x="21516" y="67"/>
                      <a:pt x="16679" y="0"/>
                      <a:pt x="1074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7" name="Google Shape;1057;p42"/>
              <p:cNvSpPr/>
              <p:nvPr/>
            </p:nvSpPr>
            <p:spPr>
              <a:xfrm>
                <a:off x="3264175" y="2071100"/>
                <a:ext cx="371950" cy="860575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34423" extrusionOk="0">
                    <a:moveTo>
                      <a:pt x="3903" y="0"/>
                    </a:moveTo>
                    <a:lnTo>
                      <a:pt x="3903" y="0"/>
                    </a:lnTo>
                    <a:cubicBezTo>
                      <a:pt x="1501" y="4337"/>
                      <a:pt x="5771" y="10107"/>
                      <a:pt x="3536" y="14544"/>
                    </a:cubicBezTo>
                    <a:cubicBezTo>
                      <a:pt x="2902" y="15778"/>
                      <a:pt x="1735" y="16912"/>
                      <a:pt x="1735" y="18313"/>
                    </a:cubicBezTo>
                    <a:cubicBezTo>
                      <a:pt x="1768" y="19714"/>
                      <a:pt x="2902" y="20915"/>
                      <a:pt x="2702" y="22249"/>
                    </a:cubicBezTo>
                    <a:cubicBezTo>
                      <a:pt x="2569" y="23317"/>
                      <a:pt x="1668" y="24084"/>
                      <a:pt x="1101" y="24951"/>
                    </a:cubicBezTo>
                    <a:cubicBezTo>
                      <a:pt x="0" y="26719"/>
                      <a:pt x="200" y="29088"/>
                      <a:pt x="1234" y="30889"/>
                    </a:cubicBezTo>
                    <a:cubicBezTo>
                      <a:pt x="2618" y="33268"/>
                      <a:pt x="4995" y="34422"/>
                      <a:pt x="7362" y="34422"/>
                    </a:cubicBezTo>
                    <a:cubicBezTo>
                      <a:pt x="10072" y="34422"/>
                      <a:pt x="12768" y="32909"/>
                      <a:pt x="13944" y="29988"/>
                    </a:cubicBezTo>
                    <a:cubicBezTo>
                      <a:pt x="14878" y="27753"/>
                      <a:pt x="14177" y="25285"/>
                      <a:pt x="14077" y="22883"/>
                    </a:cubicBezTo>
                    <a:cubicBezTo>
                      <a:pt x="13977" y="20381"/>
                      <a:pt x="13643" y="17479"/>
                      <a:pt x="13577" y="15378"/>
                    </a:cubicBezTo>
                    <a:cubicBezTo>
                      <a:pt x="13577" y="15378"/>
                      <a:pt x="6805" y="14644"/>
                      <a:pt x="4937" y="6905"/>
                    </a:cubicBezTo>
                    <a:cubicBezTo>
                      <a:pt x="4503" y="5204"/>
                      <a:pt x="4237" y="3469"/>
                      <a:pt x="4070" y="1735"/>
                    </a:cubicBezTo>
                    <a:cubicBezTo>
                      <a:pt x="3903" y="367"/>
                      <a:pt x="3903" y="0"/>
                      <a:pt x="390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8" name="Google Shape;1058;p42"/>
              <p:cNvSpPr/>
              <p:nvPr/>
            </p:nvSpPr>
            <p:spPr>
              <a:xfrm>
                <a:off x="4187325" y="3698100"/>
                <a:ext cx="348600" cy="264375"/>
              </a:xfrm>
              <a:custGeom>
                <a:avLst/>
                <a:gdLst/>
                <a:ahLst/>
                <a:cxnLst/>
                <a:rect l="l" t="t" r="r" b="b"/>
                <a:pathLst>
                  <a:path w="13944" h="10575" extrusionOk="0">
                    <a:moveTo>
                      <a:pt x="8907" y="0"/>
                    </a:moveTo>
                    <a:lnTo>
                      <a:pt x="1" y="3102"/>
                    </a:lnTo>
                    <a:lnTo>
                      <a:pt x="1368" y="6138"/>
                    </a:lnTo>
                    <a:lnTo>
                      <a:pt x="4771" y="10574"/>
                    </a:lnTo>
                    <a:lnTo>
                      <a:pt x="13944" y="7972"/>
                    </a:lnTo>
                    <a:lnTo>
                      <a:pt x="8907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9" name="Google Shape;1059;p42"/>
              <p:cNvSpPr/>
              <p:nvPr/>
            </p:nvSpPr>
            <p:spPr>
              <a:xfrm>
                <a:off x="2903900" y="3519625"/>
                <a:ext cx="1350175" cy="830625"/>
              </a:xfrm>
              <a:custGeom>
                <a:avLst/>
                <a:gdLst/>
                <a:ahLst/>
                <a:cxnLst/>
                <a:rect l="l" t="t" r="r" b="b"/>
                <a:pathLst>
                  <a:path w="54007" h="33225" extrusionOk="0">
                    <a:moveTo>
                      <a:pt x="1" y="1"/>
                    </a:moveTo>
                    <a:lnTo>
                      <a:pt x="26220" y="33224"/>
                    </a:lnTo>
                    <a:lnTo>
                      <a:pt x="54006" y="30689"/>
                    </a:lnTo>
                    <a:lnTo>
                      <a:pt x="40530" y="13510"/>
                    </a:lnTo>
                    <a:lnTo>
                      <a:pt x="297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0" name="Google Shape;1060;p42"/>
              <p:cNvSpPr/>
              <p:nvPr/>
            </p:nvSpPr>
            <p:spPr>
              <a:xfrm>
                <a:off x="2862225" y="3525475"/>
                <a:ext cx="1356825" cy="901500"/>
              </a:xfrm>
              <a:custGeom>
                <a:avLst/>
                <a:gdLst/>
                <a:ahLst/>
                <a:cxnLst/>
                <a:rect l="l" t="t" r="r" b="b"/>
                <a:pathLst>
                  <a:path w="54273" h="36060" extrusionOk="0">
                    <a:moveTo>
                      <a:pt x="1868" y="0"/>
                    </a:moveTo>
                    <a:lnTo>
                      <a:pt x="0" y="2469"/>
                    </a:lnTo>
                    <a:lnTo>
                      <a:pt x="26853" y="36059"/>
                    </a:lnTo>
                    <a:lnTo>
                      <a:pt x="52404" y="33591"/>
                    </a:lnTo>
                    <a:lnTo>
                      <a:pt x="54272" y="30589"/>
                    </a:lnTo>
                    <a:lnTo>
                      <a:pt x="27887" y="32990"/>
                    </a:lnTo>
                    <a:lnTo>
                      <a:pt x="1868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1" name="Google Shape;1061;p42"/>
              <p:cNvSpPr/>
              <p:nvPr/>
            </p:nvSpPr>
            <p:spPr>
              <a:xfrm>
                <a:off x="3657775" y="3537100"/>
                <a:ext cx="88425" cy="7930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172" extrusionOk="0">
                    <a:moveTo>
                      <a:pt x="1622" y="0"/>
                    </a:moveTo>
                    <a:cubicBezTo>
                      <a:pt x="1273" y="0"/>
                      <a:pt x="929" y="101"/>
                      <a:pt x="635" y="302"/>
                    </a:cubicBezTo>
                    <a:cubicBezTo>
                      <a:pt x="134" y="636"/>
                      <a:pt x="1" y="1003"/>
                      <a:pt x="34" y="1003"/>
                    </a:cubicBezTo>
                    <a:cubicBezTo>
                      <a:pt x="234" y="769"/>
                      <a:pt x="468" y="603"/>
                      <a:pt x="701" y="436"/>
                    </a:cubicBezTo>
                    <a:cubicBezTo>
                      <a:pt x="968" y="269"/>
                      <a:pt x="1268" y="202"/>
                      <a:pt x="1602" y="202"/>
                    </a:cubicBezTo>
                    <a:cubicBezTo>
                      <a:pt x="2369" y="236"/>
                      <a:pt x="3036" y="736"/>
                      <a:pt x="3270" y="1470"/>
                    </a:cubicBezTo>
                    <a:cubicBezTo>
                      <a:pt x="3337" y="1770"/>
                      <a:pt x="3337" y="2070"/>
                      <a:pt x="3270" y="2370"/>
                    </a:cubicBezTo>
                    <a:cubicBezTo>
                      <a:pt x="3170" y="2637"/>
                      <a:pt x="3070" y="2904"/>
                      <a:pt x="2903" y="3171"/>
                    </a:cubicBezTo>
                    <a:cubicBezTo>
                      <a:pt x="3170" y="3004"/>
                      <a:pt x="3337" y="2737"/>
                      <a:pt x="3403" y="2437"/>
                    </a:cubicBezTo>
                    <a:cubicBezTo>
                      <a:pt x="3503" y="2104"/>
                      <a:pt x="3537" y="1737"/>
                      <a:pt x="3437" y="1436"/>
                    </a:cubicBezTo>
                    <a:cubicBezTo>
                      <a:pt x="3337" y="1003"/>
                      <a:pt x="3103" y="636"/>
                      <a:pt x="2769" y="402"/>
                    </a:cubicBezTo>
                    <a:cubicBezTo>
                      <a:pt x="2430" y="134"/>
                      <a:pt x="2023" y="0"/>
                      <a:pt x="162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2" name="Google Shape;1062;p42"/>
              <p:cNvSpPr/>
              <p:nvPr/>
            </p:nvSpPr>
            <p:spPr>
              <a:xfrm>
                <a:off x="3695300" y="3573825"/>
                <a:ext cx="933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3733" h="3170" extrusionOk="0">
                    <a:moveTo>
                      <a:pt x="1586" y="0"/>
                    </a:moveTo>
                    <a:cubicBezTo>
                      <a:pt x="1569" y="0"/>
                      <a:pt x="1552" y="0"/>
                      <a:pt x="1535" y="1"/>
                    </a:cubicBezTo>
                    <a:cubicBezTo>
                      <a:pt x="1202" y="1"/>
                      <a:pt x="868" y="101"/>
                      <a:pt x="601" y="301"/>
                    </a:cubicBezTo>
                    <a:cubicBezTo>
                      <a:pt x="334" y="434"/>
                      <a:pt x="101" y="701"/>
                      <a:pt x="1" y="968"/>
                    </a:cubicBezTo>
                    <a:cubicBezTo>
                      <a:pt x="201" y="768"/>
                      <a:pt x="435" y="568"/>
                      <a:pt x="668" y="434"/>
                    </a:cubicBezTo>
                    <a:cubicBezTo>
                      <a:pt x="935" y="268"/>
                      <a:pt x="1235" y="201"/>
                      <a:pt x="1569" y="201"/>
                    </a:cubicBezTo>
                    <a:cubicBezTo>
                      <a:pt x="1936" y="201"/>
                      <a:pt x="2303" y="334"/>
                      <a:pt x="2603" y="568"/>
                    </a:cubicBezTo>
                    <a:cubicBezTo>
                      <a:pt x="2903" y="801"/>
                      <a:pt x="3136" y="1102"/>
                      <a:pt x="3237" y="1469"/>
                    </a:cubicBezTo>
                    <a:cubicBezTo>
                      <a:pt x="3303" y="1769"/>
                      <a:pt x="3303" y="2069"/>
                      <a:pt x="3237" y="2369"/>
                    </a:cubicBezTo>
                    <a:cubicBezTo>
                      <a:pt x="3136" y="2669"/>
                      <a:pt x="3036" y="2936"/>
                      <a:pt x="2870" y="3170"/>
                    </a:cubicBezTo>
                    <a:cubicBezTo>
                      <a:pt x="3136" y="3003"/>
                      <a:pt x="3303" y="2736"/>
                      <a:pt x="3370" y="2436"/>
                    </a:cubicBezTo>
                    <a:cubicBezTo>
                      <a:pt x="3732" y="1218"/>
                      <a:pt x="2827" y="0"/>
                      <a:pt x="158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3" name="Google Shape;1063;p42"/>
              <p:cNvSpPr/>
              <p:nvPr/>
            </p:nvSpPr>
            <p:spPr>
              <a:xfrm>
                <a:off x="3732000" y="3610950"/>
                <a:ext cx="87600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153" extrusionOk="0">
                    <a:moveTo>
                      <a:pt x="1585" y="1"/>
                    </a:moveTo>
                    <a:cubicBezTo>
                      <a:pt x="1250" y="1"/>
                      <a:pt x="910" y="91"/>
                      <a:pt x="601" y="284"/>
                    </a:cubicBezTo>
                    <a:cubicBezTo>
                      <a:pt x="101" y="617"/>
                      <a:pt x="1" y="984"/>
                      <a:pt x="1" y="984"/>
                    </a:cubicBezTo>
                    <a:cubicBezTo>
                      <a:pt x="201" y="784"/>
                      <a:pt x="434" y="584"/>
                      <a:pt x="701" y="417"/>
                    </a:cubicBezTo>
                    <a:cubicBezTo>
                      <a:pt x="968" y="284"/>
                      <a:pt x="1268" y="217"/>
                      <a:pt x="1568" y="217"/>
                    </a:cubicBezTo>
                    <a:cubicBezTo>
                      <a:pt x="2336" y="217"/>
                      <a:pt x="3003" y="717"/>
                      <a:pt x="3236" y="1451"/>
                    </a:cubicBezTo>
                    <a:cubicBezTo>
                      <a:pt x="3303" y="1752"/>
                      <a:pt x="3303" y="2085"/>
                      <a:pt x="3236" y="2352"/>
                    </a:cubicBezTo>
                    <a:cubicBezTo>
                      <a:pt x="3136" y="2652"/>
                      <a:pt x="3036" y="2919"/>
                      <a:pt x="2869" y="3153"/>
                    </a:cubicBezTo>
                    <a:cubicBezTo>
                      <a:pt x="3136" y="2986"/>
                      <a:pt x="3336" y="2719"/>
                      <a:pt x="3403" y="2419"/>
                    </a:cubicBezTo>
                    <a:cubicBezTo>
                      <a:pt x="3503" y="2085"/>
                      <a:pt x="3503" y="1752"/>
                      <a:pt x="3436" y="1418"/>
                    </a:cubicBezTo>
                    <a:cubicBezTo>
                      <a:pt x="3199" y="541"/>
                      <a:pt x="2407" y="1"/>
                      <a:pt x="158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4" name="Google Shape;1064;p42"/>
              <p:cNvSpPr/>
              <p:nvPr/>
            </p:nvSpPr>
            <p:spPr>
              <a:xfrm>
                <a:off x="3768700" y="3648325"/>
                <a:ext cx="87575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3159" extrusionOk="0">
                    <a:moveTo>
                      <a:pt x="1622" y="0"/>
                    </a:moveTo>
                    <a:cubicBezTo>
                      <a:pt x="1279" y="0"/>
                      <a:pt x="927" y="92"/>
                      <a:pt x="601" y="290"/>
                    </a:cubicBezTo>
                    <a:cubicBezTo>
                      <a:pt x="134" y="590"/>
                      <a:pt x="0" y="957"/>
                      <a:pt x="0" y="957"/>
                    </a:cubicBezTo>
                    <a:cubicBezTo>
                      <a:pt x="234" y="757"/>
                      <a:pt x="434" y="557"/>
                      <a:pt x="701" y="423"/>
                    </a:cubicBezTo>
                    <a:cubicBezTo>
                      <a:pt x="968" y="257"/>
                      <a:pt x="1268" y="190"/>
                      <a:pt x="1568" y="190"/>
                    </a:cubicBezTo>
                    <a:cubicBezTo>
                      <a:pt x="2335" y="190"/>
                      <a:pt x="3002" y="690"/>
                      <a:pt x="3236" y="1424"/>
                    </a:cubicBezTo>
                    <a:cubicBezTo>
                      <a:pt x="3336" y="1724"/>
                      <a:pt x="3336" y="2058"/>
                      <a:pt x="3236" y="2358"/>
                    </a:cubicBezTo>
                    <a:cubicBezTo>
                      <a:pt x="3169" y="2625"/>
                      <a:pt x="3036" y="2892"/>
                      <a:pt x="2902" y="3159"/>
                    </a:cubicBezTo>
                    <a:cubicBezTo>
                      <a:pt x="3136" y="2958"/>
                      <a:pt x="3336" y="2692"/>
                      <a:pt x="3403" y="2391"/>
                    </a:cubicBezTo>
                    <a:cubicBezTo>
                      <a:pt x="3503" y="2058"/>
                      <a:pt x="3503" y="1724"/>
                      <a:pt x="3436" y="1391"/>
                    </a:cubicBezTo>
                    <a:cubicBezTo>
                      <a:pt x="3201" y="522"/>
                      <a:pt x="2437" y="0"/>
                      <a:pt x="162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5" name="Google Shape;1065;p42"/>
              <p:cNvSpPr/>
              <p:nvPr/>
            </p:nvSpPr>
            <p:spPr>
              <a:xfrm>
                <a:off x="3150750" y="3635550"/>
                <a:ext cx="1235075" cy="814775"/>
              </a:xfrm>
              <a:custGeom>
                <a:avLst/>
                <a:gdLst/>
                <a:ahLst/>
                <a:cxnLst/>
                <a:rect l="l" t="t" r="r" b="b"/>
                <a:pathLst>
                  <a:path w="49403" h="32591" extrusionOk="0">
                    <a:moveTo>
                      <a:pt x="27620" y="0"/>
                    </a:moveTo>
                    <a:lnTo>
                      <a:pt x="868" y="2502"/>
                    </a:lnTo>
                    <a:lnTo>
                      <a:pt x="1" y="4637"/>
                    </a:lnTo>
                    <a:cubicBezTo>
                      <a:pt x="5538" y="12276"/>
                      <a:pt x="21983" y="32323"/>
                      <a:pt x="21983" y="32590"/>
                    </a:cubicBezTo>
                    <a:lnTo>
                      <a:pt x="49403" y="29421"/>
                    </a:lnTo>
                    <a:lnTo>
                      <a:pt x="29922" y="701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6" name="Google Shape;1066;p42"/>
              <p:cNvSpPr/>
              <p:nvPr/>
            </p:nvSpPr>
            <p:spPr>
              <a:xfrm>
                <a:off x="2856375" y="3335325"/>
                <a:ext cx="420325" cy="277825"/>
              </a:xfrm>
              <a:custGeom>
                <a:avLst/>
                <a:gdLst/>
                <a:ahLst/>
                <a:cxnLst/>
                <a:rect l="l" t="t" r="r" b="b"/>
                <a:pathLst>
                  <a:path w="16813" h="11113" extrusionOk="0">
                    <a:moveTo>
                      <a:pt x="9207" y="1"/>
                    </a:moveTo>
                    <a:cubicBezTo>
                      <a:pt x="8540" y="1"/>
                      <a:pt x="5138" y="2436"/>
                      <a:pt x="5138" y="2436"/>
                    </a:cubicBezTo>
                    <a:lnTo>
                      <a:pt x="4137" y="2436"/>
                    </a:lnTo>
                    <a:cubicBezTo>
                      <a:pt x="4137" y="2436"/>
                      <a:pt x="2135" y="3070"/>
                      <a:pt x="1568" y="3503"/>
                    </a:cubicBezTo>
                    <a:cubicBezTo>
                      <a:pt x="1101" y="3870"/>
                      <a:pt x="301" y="7506"/>
                      <a:pt x="67" y="8573"/>
                    </a:cubicBezTo>
                    <a:cubicBezTo>
                      <a:pt x="34" y="8774"/>
                      <a:pt x="1" y="8874"/>
                      <a:pt x="1" y="8874"/>
                    </a:cubicBezTo>
                    <a:lnTo>
                      <a:pt x="1068" y="8807"/>
                    </a:lnTo>
                    <a:lnTo>
                      <a:pt x="2102" y="7573"/>
                    </a:lnTo>
                    <a:lnTo>
                      <a:pt x="9307" y="7606"/>
                    </a:lnTo>
                    <a:cubicBezTo>
                      <a:pt x="9307" y="7606"/>
                      <a:pt x="9369" y="8311"/>
                      <a:pt x="10401" y="8311"/>
                    </a:cubicBezTo>
                    <a:cubicBezTo>
                      <a:pt x="10446" y="8311"/>
                      <a:pt x="10493" y="8309"/>
                      <a:pt x="10541" y="8307"/>
                    </a:cubicBezTo>
                    <a:cubicBezTo>
                      <a:pt x="11742" y="8240"/>
                      <a:pt x="11609" y="6939"/>
                      <a:pt x="11609" y="6939"/>
                    </a:cubicBezTo>
                    <a:lnTo>
                      <a:pt x="12109" y="6639"/>
                    </a:lnTo>
                    <a:cubicBezTo>
                      <a:pt x="12109" y="6639"/>
                      <a:pt x="12376" y="8140"/>
                      <a:pt x="12409" y="9007"/>
                    </a:cubicBezTo>
                    <a:cubicBezTo>
                      <a:pt x="12610" y="10008"/>
                      <a:pt x="13343" y="10808"/>
                      <a:pt x="14311" y="11075"/>
                    </a:cubicBezTo>
                    <a:cubicBezTo>
                      <a:pt x="14392" y="11100"/>
                      <a:pt x="14476" y="11113"/>
                      <a:pt x="14560" y="11113"/>
                    </a:cubicBezTo>
                    <a:cubicBezTo>
                      <a:pt x="14920" y="11113"/>
                      <a:pt x="15270" y="10887"/>
                      <a:pt x="15378" y="10508"/>
                    </a:cubicBezTo>
                    <a:cubicBezTo>
                      <a:pt x="15506" y="10601"/>
                      <a:pt x="15645" y="10637"/>
                      <a:pt x="15784" y="10637"/>
                    </a:cubicBezTo>
                    <a:cubicBezTo>
                      <a:pt x="16296" y="10637"/>
                      <a:pt x="16813" y="10141"/>
                      <a:pt x="16813" y="10141"/>
                    </a:cubicBezTo>
                    <a:cubicBezTo>
                      <a:pt x="16813" y="10141"/>
                      <a:pt x="16746" y="6305"/>
                      <a:pt x="16379" y="4871"/>
                    </a:cubicBezTo>
                    <a:cubicBezTo>
                      <a:pt x="15979" y="3436"/>
                      <a:pt x="14277" y="3003"/>
                      <a:pt x="14277" y="3003"/>
                    </a:cubicBezTo>
                    <a:cubicBezTo>
                      <a:pt x="14030" y="2393"/>
                      <a:pt x="13205" y="2262"/>
                      <a:pt x="12543" y="2262"/>
                    </a:cubicBezTo>
                    <a:cubicBezTo>
                      <a:pt x="12047" y="2262"/>
                      <a:pt x="11642" y="2336"/>
                      <a:pt x="11642" y="2336"/>
                    </a:cubicBezTo>
                    <a:cubicBezTo>
                      <a:pt x="11676" y="1935"/>
                      <a:pt x="11676" y="1535"/>
                      <a:pt x="11609" y="1168"/>
                    </a:cubicBezTo>
                    <a:cubicBezTo>
                      <a:pt x="11475" y="368"/>
                      <a:pt x="9908" y="1"/>
                      <a:pt x="9207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7" name="Google Shape;1067;p42"/>
              <p:cNvSpPr/>
              <p:nvPr/>
            </p:nvSpPr>
            <p:spPr>
              <a:xfrm>
                <a:off x="3143250" y="3377025"/>
                <a:ext cx="83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5605" extrusionOk="0">
                    <a:moveTo>
                      <a:pt x="234" y="1"/>
                    </a:moveTo>
                    <a:cubicBezTo>
                      <a:pt x="101" y="935"/>
                      <a:pt x="34" y="1869"/>
                      <a:pt x="67" y="2803"/>
                    </a:cubicBezTo>
                    <a:cubicBezTo>
                      <a:pt x="0" y="3737"/>
                      <a:pt x="34" y="4671"/>
                      <a:pt x="134" y="5605"/>
                    </a:cubicBezTo>
                    <a:cubicBezTo>
                      <a:pt x="234" y="4671"/>
                      <a:pt x="301" y="3737"/>
                      <a:pt x="267" y="2803"/>
                    </a:cubicBezTo>
                    <a:cubicBezTo>
                      <a:pt x="334" y="1869"/>
                      <a:pt x="301" y="935"/>
                      <a:pt x="234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8" name="Google Shape;1068;p42"/>
              <p:cNvSpPr/>
              <p:nvPr/>
            </p:nvSpPr>
            <p:spPr>
              <a:xfrm>
                <a:off x="3207450" y="3402875"/>
                <a:ext cx="3757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7807" extrusionOk="0">
                    <a:moveTo>
                      <a:pt x="34" y="1"/>
                    </a:moveTo>
                    <a:cubicBezTo>
                      <a:pt x="1" y="1"/>
                      <a:pt x="268" y="401"/>
                      <a:pt x="501" y="1068"/>
                    </a:cubicBezTo>
                    <a:cubicBezTo>
                      <a:pt x="835" y="1935"/>
                      <a:pt x="1035" y="2869"/>
                      <a:pt x="1135" y="3803"/>
                    </a:cubicBezTo>
                    <a:cubicBezTo>
                      <a:pt x="1235" y="4737"/>
                      <a:pt x="1302" y="5671"/>
                      <a:pt x="1269" y="6639"/>
                    </a:cubicBezTo>
                    <a:cubicBezTo>
                      <a:pt x="1235" y="7006"/>
                      <a:pt x="1235" y="7406"/>
                      <a:pt x="1269" y="7806"/>
                    </a:cubicBezTo>
                    <a:cubicBezTo>
                      <a:pt x="1369" y="7439"/>
                      <a:pt x="1435" y="7039"/>
                      <a:pt x="1435" y="6639"/>
                    </a:cubicBezTo>
                    <a:cubicBezTo>
                      <a:pt x="1502" y="5671"/>
                      <a:pt x="1469" y="4737"/>
                      <a:pt x="1335" y="3770"/>
                    </a:cubicBezTo>
                    <a:cubicBezTo>
                      <a:pt x="1235" y="2836"/>
                      <a:pt x="1002" y="1902"/>
                      <a:pt x="668" y="1001"/>
                    </a:cubicBezTo>
                    <a:cubicBezTo>
                      <a:pt x="535" y="734"/>
                      <a:pt x="401" y="468"/>
                      <a:pt x="234" y="234"/>
                    </a:cubicBezTo>
                    <a:cubicBezTo>
                      <a:pt x="134" y="67"/>
                      <a:pt x="34" y="1"/>
                      <a:pt x="34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9" name="Google Shape;1069;p42"/>
              <p:cNvSpPr/>
              <p:nvPr/>
            </p:nvSpPr>
            <p:spPr>
              <a:xfrm>
                <a:off x="3049850" y="3410375"/>
                <a:ext cx="3837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4705" extrusionOk="0">
                    <a:moveTo>
                      <a:pt x="1435" y="1"/>
                    </a:moveTo>
                    <a:lnTo>
                      <a:pt x="1268" y="201"/>
                    </a:lnTo>
                    <a:cubicBezTo>
                      <a:pt x="801" y="568"/>
                      <a:pt x="367" y="1002"/>
                      <a:pt x="0" y="1469"/>
                    </a:cubicBezTo>
                    <a:cubicBezTo>
                      <a:pt x="424" y="1186"/>
                      <a:pt x="823" y="880"/>
                      <a:pt x="1198" y="530"/>
                    </a:cubicBezTo>
                    <a:lnTo>
                      <a:pt x="1198" y="530"/>
                    </a:lnTo>
                    <a:cubicBezTo>
                      <a:pt x="1156" y="878"/>
                      <a:pt x="1135" y="1229"/>
                      <a:pt x="1135" y="1602"/>
                    </a:cubicBezTo>
                    <a:cubicBezTo>
                      <a:pt x="1101" y="2336"/>
                      <a:pt x="1135" y="3070"/>
                      <a:pt x="1268" y="3804"/>
                    </a:cubicBezTo>
                    <a:cubicBezTo>
                      <a:pt x="1268" y="4104"/>
                      <a:pt x="1368" y="4404"/>
                      <a:pt x="1468" y="4704"/>
                    </a:cubicBezTo>
                    <a:cubicBezTo>
                      <a:pt x="1535" y="4704"/>
                      <a:pt x="1301" y="3303"/>
                      <a:pt x="1335" y="1602"/>
                    </a:cubicBezTo>
                    <a:cubicBezTo>
                      <a:pt x="1335" y="1132"/>
                      <a:pt x="1364" y="720"/>
                      <a:pt x="1395" y="340"/>
                    </a:cubicBezTo>
                    <a:lnTo>
                      <a:pt x="1395" y="340"/>
                    </a:lnTo>
                    <a:cubicBezTo>
                      <a:pt x="1397" y="338"/>
                      <a:pt x="1399" y="336"/>
                      <a:pt x="1401" y="334"/>
                    </a:cubicBezTo>
                    <a:lnTo>
                      <a:pt x="1396" y="332"/>
                    </a:lnTo>
                    <a:lnTo>
                      <a:pt x="1396" y="332"/>
                    </a:lnTo>
                    <a:cubicBezTo>
                      <a:pt x="1398" y="311"/>
                      <a:pt x="1400" y="289"/>
                      <a:pt x="1401" y="268"/>
                    </a:cubicBezTo>
                    <a:lnTo>
                      <a:pt x="1435" y="1"/>
                    </a:ln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70" name="Google Shape;1070;p42"/>
              <p:cNvSpPr/>
              <p:nvPr/>
            </p:nvSpPr>
            <p:spPr>
              <a:xfrm>
                <a:off x="2941450" y="3399450"/>
                <a:ext cx="81750" cy="1320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5280" extrusionOk="0">
                    <a:moveTo>
                      <a:pt x="1776" y="0"/>
                    </a:moveTo>
                    <a:cubicBezTo>
                      <a:pt x="1740" y="0"/>
                      <a:pt x="1704" y="1"/>
                      <a:pt x="1668" y="4"/>
                    </a:cubicBezTo>
                    <a:cubicBezTo>
                      <a:pt x="1534" y="4"/>
                      <a:pt x="1434" y="38"/>
                      <a:pt x="1334" y="104"/>
                    </a:cubicBezTo>
                    <a:cubicBezTo>
                      <a:pt x="1268" y="138"/>
                      <a:pt x="1234" y="171"/>
                      <a:pt x="1234" y="171"/>
                    </a:cubicBezTo>
                    <a:cubicBezTo>
                      <a:pt x="1368" y="104"/>
                      <a:pt x="1534" y="104"/>
                      <a:pt x="1668" y="71"/>
                    </a:cubicBezTo>
                    <a:cubicBezTo>
                      <a:pt x="2035" y="71"/>
                      <a:pt x="2402" y="271"/>
                      <a:pt x="2635" y="571"/>
                    </a:cubicBezTo>
                    <a:cubicBezTo>
                      <a:pt x="3269" y="1372"/>
                      <a:pt x="2902" y="2873"/>
                      <a:pt x="2802" y="4374"/>
                    </a:cubicBezTo>
                    <a:cubicBezTo>
                      <a:pt x="2769" y="4708"/>
                      <a:pt x="2502" y="4974"/>
                      <a:pt x="2168" y="5041"/>
                    </a:cubicBezTo>
                    <a:cubicBezTo>
                      <a:pt x="2092" y="5067"/>
                      <a:pt x="2013" y="5079"/>
                      <a:pt x="1934" y="5079"/>
                    </a:cubicBezTo>
                    <a:cubicBezTo>
                      <a:pt x="1706" y="5079"/>
                      <a:pt x="1483" y="4973"/>
                      <a:pt x="1334" y="4774"/>
                    </a:cubicBezTo>
                    <a:cubicBezTo>
                      <a:pt x="1168" y="4541"/>
                      <a:pt x="1101" y="4241"/>
                      <a:pt x="1101" y="3940"/>
                    </a:cubicBezTo>
                    <a:cubicBezTo>
                      <a:pt x="1101" y="3640"/>
                      <a:pt x="1101" y="3373"/>
                      <a:pt x="1101" y="3106"/>
                    </a:cubicBezTo>
                    <a:cubicBezTo>
                      <a:pt x="1101" y="2873"/>
                      <a:pt x="1001" y="2639"/>
                      <a:pt x="834" y="2439"/>
                    </a:cubicBezTo>
                    <a:cubicBezTo>
                      <a:pt x="723" y="2329"/>
                      <a:pt x="590" y="2264"/>
                      <a:pt x="434" y="2264"/>
                    </a:cubicBezTo>
                    <a:cubicBezTo>
                      <a:pt x="401" y="2264"/>
                      <a:pt x="368" y="2267"/>
                      <a:pt x="334" y="2272"/>
                    </a:cubicBezTo>
                    <a:cubicBezTo>
                      <a:pt x="200" y="2272"/>
                      <a:pt x="100" y="2339"/>
                      <a:pt x="33" y="2439"/>
                    </a:cubicBezTo>
                    <a:cubicBezTo>
                      <a:pt x="0" y="2506"/>
                      <a:pt x="0" y="2539"/>
                      <a:pt x="0" y="2539"/>
                    </a:cubicBezTo>
                    <a:cubicBezTo>
                      <a:pt x="67" y="2439"/>
                      <a:pt x="200" y="2373"/>
                      <a:pt x="334" y="2373"/>
                    </a:cubicBezTo>
                    <a:cubicBezTo>
                      <a:pt x="356" y="2367"/>
                      <a:pt x="380" y="2364"/>
                      <a:pt x="405" y="2364"/>
                    </a:cubicBezTo>
                    <a:cubicBezTo>
                      <a:pt x="522" y="2364"/>
                      <a:pt x="651" y="2429"/>
                      <a:pt x="734" y="2539"/>
                    </a:cubicBezTo>
                    <a:cubicBezTo>
                      <a:pt x="867" y="2706"/>
                      <a:pt x="934" y="2906"/>
                      <a:pt x="934" y="3106"/>
                    </a:cubicBezTo>
                    <a:cubicBezTo>
                      <a:pt x="934" y="3373"/>
                      <a:pt x="934" y="3640"/>
                      <a:pt x="934" y="3940"/>
                    </a:cubicBezTo>
                    <a:cubicBezTo>
                      <a:pt x="901" y="4274"/>
                      <a:pt x="1001" y="4607"/>
                      <a:pt x="1201" y="4908"/>
                    </a:cubicBezTo>
                    <a:cubicBezTo>
                      <a:pt x="1301" y="5074"/>
                      <a:pt x="1468" y="5175"/>
                      <a:pt x="1635" y="5241"/>
                    </a:cubicBezTo>
                    <a:cubicBezTo>
                      <a:pt x="1737" y="5267"/>
                      <a:pt x="1841" y="5279"/>
                      <a:pt x="1945" y="5279"/>
                    </a:cubicBezTo>
                    <a:cubicBezTo>
                      <a:pt x="2248" y="5279"/>
                      <a:pt x="2545" y="5173"/>
                      <a:pt x="2769" y="4974"/>
                    </a:cubicBezTo>
                    <a:cubicBezTo>
                      <a:pt x="2902" y="4808"/>
                      <a:pt x="3002" y="4607"/>
                      <a:pt x="3036" y="4407"/>
                    </a:cubicBezTo>
                    <a:cubicBezTo>
                      <a:pt x="3102" y="3607"/>
                      <a:pt x="3169" y="2906"/>
                      <a:pt x="3202" y="2239"/>
                    </a:cubicBezTo>
                    <a:cubicBezTo>
                      <a:pt x="3269" y="1605"/>
                      <a:pt x="3102" y="1005"/>
                      <a:pt x="2769" y="505"/>
                    </a:cubicBezTo>
                    <a:cubicBezTo>
                      <a:pt x="2524" y="168"/>
                      <a:pt x="2167" y="0"/>
                      <a:pt x="1776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71" name="Google Shape;1071;p42"/>
              <p:cNvSpPr/>
              <p:nvPr/>
            </p:nvSpPr>
            <p:spPr>
              <a:xfrm>
                <a:off x="3007325" y="4220125"/>
                <a:ext cx="756400" cy="767000"/>
              </a:xfrm>
              <a:custGeom>
                <a:avLst/>
                <a:gdLst/>
                <a:ahLst/>
                <a:cxnLst/>
                <a:rect l="l" t="t" r="r" b="b"/>
                <a:pathLst>
                  <a:path w="30256" h="30680" extrusionOk="0">
                    <a:moveTo>
                      <a:pt x="8773" y="1"/>
                    </a:moveTo>
                    <a:cubicBezTo>
                      <a:pt x="5971" y="4471"/>
                      <a:pt x="3603" y="9207"/>
                      <a:pt x="1668" y="14144"/>
                    </a:cubicBezTo>
                    <a:cubicBezTo>
                      <a:pt x="801" y="16346"/>
                      <a:pt x="0" y="18714"/>
                      <a:pt x="567" y="21016"/>
                    </a:cubicBezTo>
                    <a:cubicBezTo>
                      <a:pt x="1168" y="23451"/>
                      <a:pt x="3136" y="25285"/>
                      <a:pt x="5604" y="25752"/>
                    </a:cubicBezTo>
                    <a:cubicBezTo>
                      <a:pt x="6027" y="25823"/>
                      <a:pt x="6455" y="25850"/>
                      <a:pt x="6885" y="25850"/>
                    </a:cubicBezTo>
                    <a:cubicBezTo>
                      <a:pt x="8359" y="25850"/>
                      <a:pt x="9862" y="25529"/>
                      <a:pt x="11312" y="25529"/>
                    </a:cubicBezTo>
                    <a:cubicBezTo>
                      <a:pt x="12039" y="25529"/>
                      <a:pt x="12753" y="25610"/>
                      <a:pt x="13443" y="25853"/>
                    </a:cubicBezTo>
                    <a:cubicBezTo>
                      <a:pt x="14677" y="26286"/>
                      <a:pt x="15678" y="27187"/>
                      <a:pt x="16712" y="27954"/>
                    </a:cubicBezTo>
                    <a:cubicBezTo>
                      <a:pt x="19288" y="29737"/>
                      <a:pt x="22344" y="30680"/>
                      <a:pt x="25453" y="30680"/>
                    </a:cubicBezTo>
                    <a:cubicBezTo>
                      <a:pt x="26008" y="30680"/>
                      <a:pt x="26564" y="30650"/>
                      <a:pt x="27120" y="30589"/>
                    </a:cubicBezTo>
                    <a:cubicBezTo>
                      <a:pt x="28487" y="30422"/>
                      <a:pt x="30122" y="29755"/>
                      <a:pt x="30255" y="28388"/>
                    </a:cubicBezTo>
                    <a:cubicBezTo>
                      <a:pt x="26619" y="27587"/>
                      <a:pt x="22883" y="26753"/>
                      <a:pt x="19914" y="24552"/>
                    </a:cubicBezTo>
                    <a:cubicBezTo>
                      <a:pt x="18680" y="23584"/>
                      <a:pt x="17546" y="22383"/>
                      <a:pt x="16078" y="21816"/>
                    </a:cubicBezTo>
                    <a:cubicBezTo>
                      <a:pt x="14477" y="21183"/>
                      <a:pt x="9440" y="21016"/>
                      <a:pt x="7839" y="20415"/>
                    </a:cubicBezTo>
                    <a:cubicBezTo>
                      <a:pt x="4870" y="19315"/>
                      <a:pt x="5638" y="16579"/>
                      <a:pt x="7072" y="12943"/>
                    </a:cubicBezTo>
                    <a:cubicBezTo>
                      <a:pt x="8239" y="10008"/>
                      <a:pt x="9841" y="7206"/>
                      <a:pt x="12476" y="5471"/>
                    </a:cubicBezTo>
                    <a:lnTo>
                      <a:pt x="87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72" name="Google Shape;1072;p42"/>
              <p:cNvSpPr/>
              <p:nvPr/>
            </p:nvSpPr>
            <p:spPr>
              <a:xfrm>
                <a:off x="3088200" y="4272675"/>
                <a:ext cx="676350" cy="691450"/>
              </a:xfrm>
              <a:custGeom>
                <a:avLst/>
                <a:gdLst/>
                <a:ahLst/>
                <a:cxnLst/>
                <a:rect l="l" t="t" r="r" b="b"/>
                <a:pathLst>
                  <a:path w="27054" h="27658" extrusionOk="0">
                    <a:moveTo>
                      <a:pt x="6205" y="0"/>
                    </a:moveTo>
                    <a:cubicBezTo>
                      <a:pt x="3937" y="3269"/>
                      <a:pt x="2169" y="6838"/>
                      <a:pt x="935" y="10608"/>
                    </a:cubicBezTo>
                    <a:cubicBezTo>
                      <a:pt x="468" y="11875"/>
                      <a:pt x="201" y="13210"/>
                      <a:pt x="101" y="14544"/>
                    </a:cubicBezTo>
                    <a:cubicBezTo>
                      <a:pt x="1" y="15878"/>
                      <a:pt x="401" y="17213"/>
                      <a:pt x="1135" y="18347"/>
                    </a:cubicBezTo>
                    <a:cubicBezTo>
                      <a:pt x="2503" y="20148"/>
                      <a:pt x="5004" y="20281"/>
                      <a:pt x="7206" y="20682"/>
                    </a:cubicBezTo>
                    <a:cubicBezTo>
                      <a:pt x="9107" y="21015"/>
                      <a:pt x="9841" y="20882"/>
                      <a:pt x="12076" y="21816"/>
                    </a:cubicBezTo>
                    <a:cubicBezTo>
                      <a:pt x="14211" y="22750"/>
                      <a:pt x="16046" y="24384"/>
                      <a:pt x="18080" y="25452"/>
                    </a:cubicBezTo>
                    <a:cubicBezTo>
                      <a:pt x="18080" y="25452"/>
                      <a:pt x="21857" y="27657"/>
                      <a:pt x="25251" y="27657"/>
                    </a:cubicBezTo>
                    <a:cubicBezTo>
                      <a:pt x="25590" y="27657"/>
                      <a:pt x="25925" y="27635"/>
                      <a:pt x="26253" y="27587"/>
                    </a:cubicBezTo>
                    <a:cubicBezTo>
                      <a:pt x="26253" y="27587"/>
                      <a:pt x="27054" y="26886"/>
                      <a:pt x="26987" y="26286"/>
                    </a:cubicBezTo>
                    <a:cubicBezTo>
                      <a:pt x="26987" y="26286"/>
                      <a:pt x="21483" y="25018"/>
                      <a:pt x="20315" y="24418"/>
                    </a:cubicBezTo>
                    <a:cubicBezTo>
                      <a:pt x="19115" y="23817"/>
                      <a:pt x="17380" y="23050"/>
                      <a:pt x="16012" y="21916"/>
                    </a:cubicBezTo>
                    <a:cubicBezTo>
                      <a:pt x="14645" y="20815"/>
                      <a:pt x="13677" y="19247"/>
                      <a:pt x="9141" y="19047"/>
                    </a:cubicBezTo>
                    <a:cubicBezTo>
                      <a:pt x="8607" y="19014"/>
                      <a:pt x="7640" y="18847"/>
                      <a:pt x="6606" y="18714"/>
                    </a:cubicBezTo>
                    <a:cubicBezTo>
                      <a:pt x="4504" y="18480"/>
                      <a:pt x="3003" y="17880"/>
                      <a:pt x="2669" y="16279"/>
                    </a:cubicBezTo>
                    <a:cubicBezTo>
                      <a:pt x="2136" y="13677"/>
                      <a:pt x="5171" y="8039"/>
                      <a:pt x="5171" y="8039"/>
                    </a:cubicBezTo>
                    <a:cubicBezTo>
                      <a:pt x="5171" y="8039"/>
                      <a:pt x="8173" y="3703"/>
                      <a:pt x="9341" y="3436"/>
                    </a:cubicBezTo>
                    <a:lnTo>
                      <a:pt x="620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73" name="Google Shape;1073;p42"/>
              <p:cNvSpPr/>
              <p:nvPr/>
            </p:nvSpPr>
            <p:spPr>
              <a:xfrm>
                <a:off x="3084050" y="4271825"/>
                <a:ext cx="660475" cy="693650"/>
              </a:xfrm>
              <a:custGeom>
                <a:avLst/>
                <a:gdLst/>
                <a:ahLst/>
                <a:cxnLst/>
                <a:rect l="l" t="t" r="r" b="b"/>
                <a:pathLst>
                  <a:path w="26419" h="27746" extrusionOk="0">
                    <a:moveTo>
                      <a:pt x="6371" y="1"/>
                    </a:moveTo>
                    <a:lnTo>
                      <a:pt x="6371" y="1"/>
                    </a:lnTo>
                    <a:cubicBezTo>
                      <a:pt x="6338" y="34"/>
                      <a:pt x="6305" y="68"/>
                      <a:pt x="6305" y="101"/>
                    </a:cubicBezTo>
                    <a:lnTo>
                      <a:pt x="6371" y="1"/>
                    </a:lnTo>
                    <a:close/>
                    <a:moveTo>
                      <a:pt x="6305" y="101"/>
                    </a:moveTo>
                    <a:lnTo>
                      <a:pt x="6071" y="401"/>
                    </a:lnTo>
                    <a:cubicBezTo>
                      <a:pt x="5904" y="635"/>
                      <a:pt x="5637" y="1035"/>
                      <a:pt x="5304" y="1502"/>
                    </a:cubicBezTo>
                    <a:cubicBezTo>
                      <a:pt x="4337" y="2936"/>
                      <a:pt x="3503" y="4404"/>
                      <a:pt x="2802" y="5938"/>
                    </a:cubicBezTo>
                    <a:cubicBezTo>
                      <a:pt x="1701" y="8207"/>
                      <a:pt x="901" y="10608"/>
                      <a:pt x="367" y="13077"/>
                    </a:cubicBezTo>
                    <a:cubicBezTo>
                      <a:pt x="0" y="14545"/>
                      <a:pt x="100" y="16079"/>
                      <a:pt x="634" y="17480"/>
                    </a:cubicBezTo>
                    <a:cubicBezTo>
                      <a:pt x="767" y="17847"/>
                      <a:pt x="967" y="18214"/>
                      <a:pt x="1201" y="18514"/>
                    </a:cubicBezTo>
                    <a:cubicBezTo>
                      <a:pt x="1468" y="18848"/>
                      <a:pt x="1768" y="19148"/>
                      <a:pt x="2102" y="19348"/>
                    </a:cubicBezTo>
                    <a:cubicBezTo>
                      <a:pt x="2802" y="19782"/>
                      <a:pt x="3569" y="20082"/>
                      <a:pt x="4370" y="20249"/>
                    </a:cubicBezTo>
                    <a:lnTo>
                      <a:pt x="5104" y="20449"/>
                    </a:lnTo>
                    <a:cubicBezTo>
                      <a:pt x="6672" y="20649"/>
                      <a:pt x="8206" y="20916"/>
                      <a:pt x="9674" y="21216"/>
                    </a:cubicBezTo>
                    <a:cubicBezTo>
                      <a:pt x="10408" y="21383"/>
                      <a:pt x="11108" y="21550"/>
                      <a:pt x="11809" y="21750"/>
                    </a:cubicBezTo>
                    <a:cubicBezTo>
                      <a:pt x="12142" y="21850"/>
                      <a:pt x="12442" y="21983"/>
                      <a:pt x="12776" y="22150"/>
                    </a:cubicBezTo>
                    <a:cubicBezTo>
                      <a:pt x="13076" y="22317"/>
                      <a:pt x="13376" y="22484"/>
                      <a:pt x="13677" y="22650"/>
                    </a:cubicBezTo>
                    <a:cubicBezTo>
                      <a:pt x="14844" y="23351"/>
                      <a:pt x="15911" y="24085"/>
                      <a:pt x="16946" y="24752"/>
                    </a:cubicBezTo>
                    <a:cubicBezTo>
                      <a:pt x="17880" y="25386"/>
                      <a:pt x="18880" y="25919"/>
                      <a:pt x="19914" y="26353"/>
                    </a:cubicBezTo>
                    <a:cubicBezTo>
                      <a:pt x="21415" y="27020"/>
                      <a:pt x="23017" y="27454"/>
                      <a:pt x="24618" y="27721"/>
                    </a:cubicBezTo>
                    <a:cubicBezTo>
                      <a:pt x="24835" y="27737"/>
                      <a:pt x="25060" y="27746"/>
                      <a:pt x="25285" y="27746"/>
                    </a:cubicBezTo>
                    <a:cubicBezTo>
                      <a:pt x="25510" y="27746"/>
                      <a:pt x="25735" y="27737"/>
                      <a:pt x="25952" y="27721"/>
                    </a:cubicBezTo>
                    <a:cubicBezTo>
                      <a:pt x="26119" y="27687"/>
                      <a:pt x="26252" y="27654"/>
                      <a:pt x="26419" y="27621"/>
                    </a:cubicBezTo>
                    <a:cubicBezTo>
                      <a:pt x="26419" y="27612"/>
                      <a:pt x="26407" y="27608"/>
                      <a:pt x="26384" y="27608"/>
                    </a:cubicBezTo>
                    <a:cubicBezTo>
                      <a:pt x="26322" y="27608"/>
                      <a:pt x="26181" y="27638"/>
                      <a:pt x="25985" y="27687"/>
                    </a:cubicBezTo>
                    <a:cubicBezTo>
                      <a:pt x="25869" y="27696"/>
                      <a:pt x="25753" y="27700"/>
                      <a:pt x="25637" y="27700"/>
                    </a:cubicBezTo>
                    <a:cubicBezTo>
                      <a:pt x="25319" y="27700"/>
                      <a:pt x="25002" y="27669"/>
                      <a:pt x="24684" y="27621"/>
                    </a:cubicBezTo>
                    <a:cubicBezTo>
                      <a:pt x="23083" y="27354"/>
                      <a:pt x="21515" y="26887"/>
                      <a:pt x="20014" y="26220"/>
                    </a:cubicBezTo>
                    <a:cubicBezTo>
                      <a:pt x="18980" y="25786"/>
                      <a:pt x="18013" y="25252"/>
                      <a:pt x="17079" y="24585"/>
                    </a:cubicBezTo>
                    <a:cubicBezTo>
                      <a:pt x="16045" y="23951"/>
                      <a:pt x="14977" y="23217"/>
                      <a:pt x="13810" y="22484"/>
                    </a:cubicBezTo>
                    <a:cubicBezTo>
                      <a:pt x="13510" y="22317"/>
                      <a:pt x="13210" y="22117"/>
                      <a:pt x="12909" y="21950"/>
                    </a:cubicBezTo>
                    <a:cubicBezTo>
                      <a:pt x="12576" y="21783"/>
                      <a:pt x="12242" y="21650"/>
                      <a:pt x="11909" y="21550"/>
                    </a:cubicBezTo>
                    <a:cubicBezTo>
                      <a:pt x="11208" y="21316"/>
                      <a:pt x="10508" y="21149"/>
                      <a:pt x="9774" y="20983"/>
                    </a:cubicBezTo>
                    <a:cubicBezTo>
                      <a:pt x="8306" y="20682"/>
                      <a:pt x="6772" y="20415"/>
                      <a:pt x="5170" y="20215"/>
                    </a:cubicBezTo>
                    <a:lnTo>
                      <a:pt x="4437" y="20015"/>
                    </a:lnTo>
                    <a:cubicBezTo>
                      <a:pt x="3669" y="19848"/>
                      <a:pt x="2902" y="19582"/>
                      <a:pt x="2235" y="19148"/>
                    </a:cubicBezTo>
                    <a:cubicBezTo>
                      <a:pt x="1901" y="18948"/>
                      <a:pt x="1635" y="18681"/>
                      <a:pt x="1401" y="18381"/>
                    </a:cubicBezTo>
                    <a:cubicBezTo>
                      <a:pt x="1168" y="18080"/>
                      <a:pt x="1001" y="17747"/>
                      <a:pt x="834" y="17380"/>
                    </a:cubicBezTo>
                    <a:cubicBezTo>
                      <a:pt x="300" y="16012"/>
                      <a:pt x="234" y="14511"/>
                      <a:pt x="601" y="13077"/>
                    </a:cubicBezTo>
                    <a:cubicBezTo>
                      <a:pt x="1101" y="10642"/>
                      <a:pt x="1901" y="8273"/>
                      <a:pt x="2936" y="6005"/>
                    </a:cubicBezTo>
                    <a:cubicBezTo>
                      <a:pt x="3636" y="4471"/>
                      <a:pt x="4437" y="2970"/>
                      <a:pt x="5371" y="1569"/>
                    </a:cubicBezTo>
                    <a:cubicBezTo>
                      <a:pt x="5704" y="1068"/>
                      <a:pt x="5938" y="668"/>
                      <a:pt x="6104" y="401"/>
                    </a:cubicBezTo>
                    <a:lnTo>
                      <a:pt x="6305" y="10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74" name="Google Shape;1074;p42"/>
              <p:cNvSpPr/>
              <p:nvPr/>
            </p:nvSpPr>
            <p:spPr>
              <a:xfrm>
                <a:off x="3199950" y="3709750"/>
                <a:ext cx="1998125" cy="1413600"/>
              </a:xfrm>
              <a:custGeom>
                <a:avLst/>
                <a:gdLst/>
                <a:ahLst/>
                <a:cxnLst/>
                <a:rect l="l" t="t" r="r" b="b"/>
                <a:pathLst>
                  <a:path w="79925" h="56544" extrusionOk="0">
                    <a:moveTo>
                      <a:pt x="23342" y="1"/>
                    </a:moveTo>
                    <a:cubicBezTo>
                      <a:pt x="22699" y="1"/>
                      <a:pt x="22060" y="80"/>
                      <a:pt x="21449" y="268"/>
                    </a:cubicBezTo>
                    <a:cubicBezTo>
                      <a:pt x="17180" y="1569"/>
                      <a:pt x="12943" y="4805"/>
                      <a:pt x="12310" y="12176"/>
                    </a:cubicBezTo>
                    <a:cubicBezTo>
                      <a:pt x="11809" y="18014"/>
                      <a:pt x="13844" y="23685"/>
                      <a:pt x="13844" y="23685"/>
                    </a:cubicBezTo>
                    <a:lnTo>
                      <a:pt x="735" y="13044"/>
                    </a:lnTo>
                    <a:lnTo>
                      <a:pt x="735" y="13044"/>
                    </a:lnTo>
                    <a:cubicBezTo>
                      <a:pt x="735" y="13044"/>
                      <a:pt x="1" y="19248"/>
                      <a:pt x="1802" y="22584"/>
                    </a:cubicBezTo>
                    <a:cubicBezTo>
                      <a:pt x="2202" y="23384"/>
                      <a:pt x="4838" y="26020"/>
                      <a:pt x="8440" y="29055"/>
                    </a:cubicBezTo>
                    <a:cubicBezTo>
                      <a:pt x="15945" y="35426"/>
                      <a:pt x="26887" y="44099"/>
                      <a:pt x="26887" y="44099"/>
                    </a:cubicBezTo>
                    <a:cubicBezTo>
                      <a:pt x="26887" y="44099"/>
                      <a:pt x="46567" y="55841"/>
                      <a:pt x="50604" y="56508"/>
                    </a:cubicBezTo>
                    <a:cubicBezTo>
                      <a:pt x="50749" y="56532"/>
                      <a:pt x="50916" y="56544"/>
                      <a:pt x="51104" y="56544"/>
                    </a:cubicBezTo>
                    <a:cubicBezTo>
                      <a:pt x="56175" y="56544"/>
                      <a:pt x="76088" y="48169"/>
                      <a:pt x="76088" y="48169"/>
                    </a:cubicBezTo>
                    <a:cubicBezTo>
                      <a:pt x="76088" y="48169"/>
                      <a:pt x="79924" y="40030"/>
                      <a:pt x="79591" y="37628"/>
                    </a:cubicBezTo>
                    <a:cubicBezTo>
                      <a:pt x="79257" y="35226"/>
                      <a:pt x="50604" y="13978"/>
                      <a:pt x="47735" y="12343"/>
                    </a:cubicBezTo>
                    <a:cubicBezTo>
                      <a:pt x="44833" y="10742"/>
                      <a:pt x="30389" y="2303"/>
                      <a:pt x="30389" y="2303"/>
                    </a:cubicBezTo>
                    <a:cubicBezTo>
                      <a:pt x="30389" y="2303"/>
                      <a:pt x="26806" y="1"/>
                      <a:pt x="233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75" name="Google Shape;1075;p42"/>
              <p:cNvSpPr/>
              <p:nvPr/>
            </p:nvSpPr>
            <p:spPr>
              <a:xfrm>
                <a:off x="4451675" y="4871425"/>
                <a:ext cx="59250" cy="23602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9441" extrusionOk="0">
                    <a:moveTo>
                      <a:pt x="2369" y="1"/>
                    </a:moveTo>
                    <a:cubicBezTo>
                      <a:pt x="2336" y="1"/>
                      <a:pt x="2236" y="101"/>
                      <a:pt x="2102" y="301"/>
                    </a:cubicBezTo>
                    <a:cubicBezTo>
                      <a:pt x="1869" y="568"/>
                      <a:pt x="1669" y="868"/>
                      <a:pt x="1502" y="1168"/>
                    </a:cubicBezTo>
                    <a:cubicBezTo>
                      <a:pt x="901" y="2202"/>
                      <a:pt x="468" y="3336"/>
                      <a:pt x="234" y="4471"/>
                    </a:cubicBezTo>
                    <a:cubicBezTo>
                      <a:pt x="101" y="5138"/>
                      <a:pt x="34" y="5771"/>
                      <a:pt x="1" y="6439"/>
                    </a:cubicBezTo>
                    <a:cubicBezTo>
                      <a:pt x="1" y="6972"/>
                      <a:pt x="34" y="7506"/>
                      <a:pt x="134" y="8006"/>
                    </a:cubicBezTo>
                    <a:cubicBezTo>
                      <a:pt x="168" y="8373"/>
                      <a:pt x="234" y="8740"/>
                      <a:pt x="334" y="9074"/>
                    </a:cubicBezTo>
                    <a:cubicBezTo>
                      <a:pt x="368" y="9207"/>
                      <a:pt x="401" y="9341"/>
                      <a:pt x="468" y="9441"/>
                    </a:cubicBezTo>
                    <a:cubicBezTo>
                      <a:pt x="501" y="9441"/>
                      <a:pt x="368" y="8907"/>
                      <a:pt x="268" y="8006"/>
                    </a:cubicBezTo>
                    <a:cubicBezTo>
                      <a:pt x="201" y="7473"/>
                      <a:pt x="201" y="6972"/>
                      <a:pt x="201" y="6439"/>
                    </a:cubicBezTo>
                    <a:cubicBezTo>
                      <a:pt x="234" y="5805"/>
                      <a:pt x="334" y="5171"/>
                      <a:pt x="434" y="4537"/>
                    </a:cubicBezTo>
                    <a:cubicBezTo>
                      <a:pt x="701" y="3403"/>
                      <a:pt x="1102" y="2269"/>
                      <a:pt x="1635" y="1268"/>
                    </a:cubicBezTo>
                    <a:cubicBezTo>
                      <a:pt x="2069" y="468"/>
                      <a:pt x="2369" y="1"/>
                      <a:pt x="236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76" name="Google Shape;1076;p42"/>
              <p:cNvSpPr/>
              <p:nvPr/>
            </p:nvSpPr>
            <p:spPr>
              <a:xfrm>
                <a:off x="3546025" y="4301850"/>
                <a:ext cx="326925" cy="297750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191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4" y="167"/>
                      <a:pt x="301" y="334"/>
                      <a:pt x="468" y="501"/>
                    </a:cubicBezTo>
                    <a:lnTo>
                      <a:pt x="1802" y="1835"/>
                    </a:lnTo>
                    <a:cubicBezTo>
                      <a:pt x="2970" y="2936"/>
                      <a:pt x="4538" y="4504"/>
                      <a:pt x="6305" y="6172"/>
                    </a:cubicBezTo>
                    <a:cubicBezTo>
                      <a:pt x="8073" y="7840"/>
                      <a:pt x="9741" y="9307"/>
                      <a:pt x="11009" y="10308"/>
                    </a:cubicBezTo>
                    <a:cubicBezTo>
                      <a:pt x="11609" y="10842"/>
                      <a:pt x="12143" y="11242"/>
                      <a:pt x="12477" y="11509"/>
                    </a:cubicBezTo>
                    <a:cubicBezTo>
                      <a:pt x="12677" y="11642"/>
                      <a:pt x="12843" y="11776"/>
                      <a:pt x="13077" y="11909"/>
                    </a:cubicBezTo>
                    <a:cubicBezTo>
                      <a:pt x="12910" y="11742"/>
                      <a:pt x="12743" y="11576"/>
                      <a:pt x="12543" y="11442"/>
                    </a:cubicBezTo>
                    <a:lnTo>
                      <a:pt x="11109" y="10175"/>
                    </a:lnTo>
                    <a:cubicBezTo>
                      <a:pt x="9875" y="9174"/>
                      <a:pt x="8240" y="7673"/>
                      <a:pt x="6472" y="6005"/>
                    </a:cubicBezTo>
                    <a:lnTo>
                      <a:pt x="1936" y="1702"/>
                    </a:lnTo>
                    <a:cubicBezTo>
                      <a:pt x="1335" y="1168"/>
                      <a:pt x="868" y="735"/>
                      <a:pt x="535" y="434"/>
                    </a:cubicBezTo>
                    <a:cubicBezTo>
                      <a:pt x="368" y="268"/>
                      <a:pt x="168" y="101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77" name="Google Shape;1077;p42"/>
              <p:cNvSpPr/>
              <p:nvPr/>
            </p:nvSpPr>
            <p:spPr>
              <a:xfrm>
                <a:off x="3802050" y="4456975"/>
                <a:ext cx="199325" cy="296900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11876" extrusionOk="0">
                    <a:moveTo>
                      <a:pt x="7973" y="0"/>
                    </a:moveTo>
                    <a:cubicBezTo>
                      <a:pt x="7806" y="100"/>
                      <a:pt x="7639" y="200"/>
                      <a:pt x="7506" y="334"/>
                    </a:cubicBezTo>
                    <a:cubicBezTo>
                      <a:pt x="7339" y="434"/>
                      <a:pt x="7172" y="567"/>
                      <a:pt x="6972" y="734"/>
                    </a:cubicBezTo>
                    <a:cubicBezTo>
                      <a:pt x="6772" y="901"/>
                      <a:pt x="6539" y="1101"/>
                      <a:pt x="6305" y="1334"/>
                    </a:cubicBezTo>
                    <a:cubicBezTo>
                      <a:pt x="5004" y="2502"/>
                      <a:pt x="3870" y="3803"/>
                      <a:pt x="2903" y="5204"/>
                    </a:cubicBezTo>
                    <a:cubicBezTo>
                      <a:pt x="1902" y="6638"/>
                      <a:pt x="1101" y="8173"/>
                      <a:pt x="534" y="9807"/>
                    </a:cubicBezTo>
                    <a:cubicBezTo>
                      <a:pt x="434" y="10074"/>
                      <a:pt x="334" y="10341"/>
                      <a:pt x="267" y="10641"/>
                    </a:cubicBezTo>
                    <a:cubicBezTo>
                      <a:pt x="201" y="10841"/>
                      <a:pt x="134" y="11075"/>
                      <a:pt x="101" y="11308"/>
                    </a:cubicBezTo>
                    <a:cubicBezTo>
                      <a:pt x="34" y="11475"/>
                      <a:pt x="1" y="11675"/>
                      <a:pt x="1" y="11875"/>
                    </a:cubicBezTo>
                    <a:cubicBezTo>
                      <a:pt x="34" y="11875"/>
                      <a:pt x="201" y="11075"/>
                      <a:pt x="668" y="9841"/>
                    </a:cubicBezTo>
                    <a:cubicBezTo>
                      <a:pt x="1302" y="8239"/>
                      <a:pt x="2102" y="6738"/>
                      <a:pt x="3069" y="5337"/>
                    </a:cubicBezTo>
                    <a:cubicBezTo>
                      <a:pt x="4070" y="3936"/>
                      <a:pt x="5171" y="2635"/>
                      <a:pt x="6405" y="1434"/>
                    </a:cubicBezTo>
                    <a:cubicBezTo>
                      <a:pt x="6639" y="1201"/>
                      <a:pt x="6839" y="1001"/>
                      <a:pt x="7039" y="834"/>
                    </a:cubicBezTo>
                    <a:cubicBezTo>
                      <a:pt x="7239" y="634"/>
                      <a:pt x="7406" y="500"/>
                      <a:pt x="7539" y="367"/>
                    </a:cubicBezTo>
                    <a:cubicBezTo>
                      <a:pt x="7706" y="267"/>
                      <a:pt x="7840" y="134"/>
                      <a:pt x="79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78" name="Google Shape;1078;p42"/>
              <p:cNvSpPr/>
              <p:nvPr/>
            </p:nvSpPr>
            <p:spPr>
              <a:xfrm>
                <a:off x="4510050" y="4639575"/>
                <a:ext cx="661350" cy="231925"/>
              </a:xfrm>
              <a:custGeom>
                <a:avLst/>
                <a:gdLst/>
                <a:ahLst/>
                <a:cxnLst/>
                <a:rect l="l" t="t" r="r" b="b"/>
                <a:pathLst>
                  <a:path w="26454" h="9277" extrusionOk="0">
                    <a:moveTo>
                      <a:pt x="26418" y="1"/>
                    </a:moveTo>
                    <a:cubicBezTo>
                      <a:pt x="26289" y="1"/>
                      <a:pt x="20422" y="1991"/>
                      <a:pt x="13177" y="4538"/>
                    </a:cubicBezTo>
                    <a:cubicBezTo>
                      <a:pt x="5905" y="7106"/>
                      <a:pt x="1" y="9208"/>
                      <a:pt x="34" y="9275"/>
                    </a:cubicBezTo>
                    <a:cubicBezTo>
                      <a:pt x="34" y="9276"/>
                      <a:pt x="36" y="9276"/>
                      <a:pt x="39" y="9276"/>
                    </a:cubicBezTo>
                    <a:cubicBezTo>
                      <a:pt x="224" y="9276"/>
                      <a:pt x="6088" y="7266"/>
                      <a:pt x="13244" y="4738"/>
                    </a:cubicBezTo>
                    <a:cubicBezTo>
                      <a:pt x="20549" y="2170"/>
                      <a:pt x="26453" y="68"/>
                      <a:pt x="26420" y="1"/>
                    </a:cubicBezTo>
                    <a:cubicBezTo>
                      <a:pt x="26419" y="1"/>
                      <a:pt x="26419" y="1"/>
                      <a:pt x="2641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79" name="Google Shape;1079;p42"/>
              <p:cNvSpPr/>
              <p:nvPr/>
            </p:nvSpPr>
            <p:spPr>
              <a:xfrm>
                <a:off x="3573550" y="3757250"/>
                <a:ext cx="876500" cy="760625"/>
              </a:xfrm>
              <a:custGeom>
                <a:avLst/>
                <a:gdLst/>
                <a:ahLst/>
                <a:cxnLst/>
                <a:rect l="l" t="t" r="r" b="b"/>
                <a:pathLst>
                  <a:path w="35060" h="30425" extrusionOk="0">
                    <a:moveTo>
                      <a:pt x="9563" y="1"/>
                    </a:moveTo>
                    <a:cubicBezTo>
                      <a:pt x="8866" y="1"/>
                      <a:pt x="8170" y="77"/>
                      <a:pt x="7473" y="236"/>
                    </a:cubicBezTo>
                    <a:cubicBezTo>
                      <a:pt x="6305" y="503"/>
                      <a:pt x="5204" y="1037"/>
                      <a:pt x="4237" y="1770"/>
                    </a:cubicBezTo>
                    <a:cubicBezTo>
                      <a:pt x="2369" y="3271"/>
                      <a:pt x="1035" y="5340"/>
                      <a:pt x="501" y="7675"/>
                    </a:cubicBezTo>
                    <a:cubicBezTo>
                      <a:pt x="1" y="9843"/>
                      <a:pt x="101" y="12111"/>
                      <a:pt x="801" y="14213"/>
                    </a:cubicBezTo>
                    <a:cubicBezTo>
                      <a:pt x="1402" y="16114"/>
                      <a:pt x="2302" y="17915"/>
                      <a:pt x="3503" y="19516"/>
                    </a:cubicBezTo>
                    <a:cubicBezTo>
                      <a:pt x="4037" y="20250"/>
                      <a:pt x="4637" y="20917"/>
                      <a:pt x="5238" y="21585"/>
                    </a:cubicBezTo>
                    <a:cubicBezTo>
                      <a:pt x="5805" y="22252"/>
                      <a:pt x="6372" y="22852"/>
                      <a:pt x="6906" y="23419"/>
                    </a:cubicBezTo>
                    <a:cubicBezTo>
                      <a:pt x="9074" y="25754"/>
                      <a:pt x="10942" y="27522"/>
                      <a:pt x="12276" y="28690"/>
                    </a:cubicBezTo>
                    <a:cubicBezTo>
                      <a:pt x="12943" y="29257"/>
                      <a:pt x="13477" y="29690"/>
                      <a:pt x="13811" y="29991"/>
                    </a:cubicBezTo>
                    <a:lnTo>
                      <a:pt x="14244" y="30324"/>
                    </a:lnTo>
                    <a:cubicBezTo>
                      <a:pt x="14278" y="30358"/>
                      <a:pt x="14344" y="30391"/>
                      <a:pt x="14378" y="30424"/>
                    </a:cubicBezTo>
                    <a:cubicBezTo>
                      <a:pt x="14344" y="30391"/>
                      <a:pt x="14311" y="30324"/>
                      <a:pt x="14244" y="30291"/>
                    </a:cubicBezTo>
                    <a:lnTo>
                      <a:pt x="13844" y="29957"/>
                    </a:lnTo>
                    <a:cubicBezTo>
                      <a:pt x="13477" y="29657"/>
                      <a:pt x="12977" y="29190"/>
                      <a:pt x="12310" y="28623"/>
                    </a:cubicBezTo>
                    <a:cubicBezTo>
                      <a:pt x="10975" y="27422"/>
                      <a:pt x="9141" y="25654"/>
                      <a:pt x="7006" y="23319"/>
                    </a:cubicBezTo>
                    <a:cubicBezTo>
                      <a:pt x="6472" y="22752"/>
                      <a:pt x="5905" y="22152"/>
                      <a:pt x="5338" y="21484"/>
                    </a:cubicBezTo>
                    <a:cubicBezTo>
                      <a:pt x="4771" y="20817"/>
                      <a:pt x="4170" y="20150"/>
                      <a:pt x="3637" y="19416"/>
                    </a:cubicBezTo>
                    <a:cubicBezTo>
                      <a:pt x="2436" y="17815"/>
                      <a:pt x="1535" y="16047"/>
                      <a:pt x="968" y="14146"/>
                    </a:cubicBezTo>
                    <a:cubicBezTo>
                      <a:pt x="301" y="12078"/>
                      <a:pt x="201" y="9843"/>
                      <a:pt x="668" y="7741"/>
                    </a:cubicBezTo>
                    <a:cubicBezTo>
                      <a:pt x="1202" y="5440"/>
                      <a:pt x="2503" y="3405"/>
                      <a:pt x="4337" y="1937"/>
                    </a:cubicBezTo>
                    <a:cubicBezTo>
                      <a:pt x="5271" y="1203"/>
                      <a:pt x="6339" y="703"/>
                      <a:pt x="7506" y="436"/>
                    </a:cubicBezTo>
                    <a:cubicBezTo>
                      <a:pt x="8183" y="293"/>
                      <a:pt x="8885" y="225"/>
                      <a:pt x="9589" y="225"/>
                    </a:cubicBezTo>
                    <a:cubicBezTo>
                      <a:pt x="10030" y="225"/>
                      <a:pt x="10472" y="251"/>
                      <a:pt x="10909" y="303"/>
                    </a:cubicBezTo>
                    <a:cubicBezTo>
                      <a:pt x="13077" y="670"/>
                      <a:pt x="15112" y="1470"/>
                      <a:pt x="16946" y="2704"/>
                    </a:cubicBezTo>
                    <a:cubicBezTo>
                      <a:pt x="18714" y="3772"/>
                      <a:pt x="20315" y="4973"/>
                      <a:pt x="21883" y="6007"/>
                    </a:cubicBezTo>
                    <a:cubicBezTo>
                      <a:pt x="22650" y="6507"/>
                      <a:pt x="23417" y="6974"/>
                      <a:pt x="24151" y="7441"/>
                    </a:cubicBezTo>
                    <a:lnTo>
                      <a:pt x="26286" y="8742"/>
                    </a:lnTo>
                    <a:lnTo>
                      <a:pt x="32691" y="12645"/>
                    </a:lnTo>
                    <a:lnTo>
                      <a:pt x="34425" y="13679"/>
                    </a:lnTo>
                    <a:lnTo>
                      <a:pt x="34892" y="13946"/>
                    </a:lnTo>
                    <a:cubicBezTo>
                      <a:pt x="34959" y="13979"/>
                      <a:pt x="34992" y="14012"/>
                      <a:pt x="35059" y="14046"/>
                    </a:cubicBezTo>
                    <a:lnTo>
                      <a:pt x="34926" y="13946"/>
                    </a:lnTo>
                    <a:lnTo>
                      <a:pt x="34459" y="13679"/>
                    </a:lnTo>
                    <a:lnTo>
                      <a:pt x="32757" y="12578"/>
                    </a:lnTo>
                    <a:lnTo>
                      <a:pt x="26386" y="8609"/>
                    </a:lnTo>
                    <a:lnTo>
                      <a:pt x="24251" y="7308"/>
                    </a:lnTo>
                    <a:cubicBezTo>
                      <a:pt x="23518" y="6841"/>
                      <a:pt x="22750" y="6407"/>
                      <a:pt x="21983" y="5873"/>
                    </a:cubicBezTo>
                    <a:cubicBezTo>
                      <a:pt x="20449" y="4839"/>
                      <a:pt x="18848" y="3638"/>
                      <a:pt x="17080" y="2538"/>
                    </a:cubicBezTo>
                    <a:cubicBezTo>
                      <a:pt x="15245" y="1303"/>
                      <a:pt x="13143" y="469"/>
                      <a:pt x="10975" y="103"/>
                    </a:cubicBezTo>
                    <a:cubicBezTo>
                      <a:pt x="10505" y="35"/>
                      <a:pt x="10034" y="1"/>
                      <a:pt x="956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80" name="Google Shape;1080;p42"/>
              <p:cNvSpPr/>
              <p:nvPr/>
            </p:nvSpPr>
            <p:spPr>
              <a:xfrm>
                <a:off x="3706150" y="3706950"/>
                <a:ext cx="743900" cy="350600"/>
              </a:xfrm>
              <a:custGeom>
                <a:avLst/>
                <a:gdLst/>
                <a:ahLst/>
                <a:cxnLst/>
                <a:rect l="l" t="t" r="r" b="b"/>
                <a:pathLst>
                  <a:path w="29756" h="14024" extrusionOk="0">
                    <a:moveTo>
                      <a:pt x="3444" y="0"/>
                    </a:moveTo>
                    <a:cubicBezTo>
                      <a:pt x="2687" y="0"/>
                      <a:pt x="1931" y="105"/>
                      <a:pt x="1201" y="313"/>
                    </a:cubicBezTo>
                    <a:cubicBezTo>
                      <a:pt x="768" y="447"/>
                      <a:pt x="367" y="613"/>
                      <a:pt x="1" y="847"/>
                    </a:cubicBezTo>
                    <a:cubicBezTo>
                      <a:pt x="401" y="680"/>
                      <a:pt x="834" y="513"/>
                      <a:pt x="1235" y="413"/>
                    </a:cubicBezTo>
                    <a:cubicBezTo>
                      <a:pt x="1929" y="215"/>
                      <a:pt x="2636" y="123"/>
                      <a:pt x="3340" y="123"/>
                    </a:cubicBezTo>
                    <a:cubicBezTo>
                      <a:pt x="3819" y="123"/>
                      <a:pt x="4298" y="165"/>
                      <a:pt x="4771" y="247"/>
                    </a:cubicBezTo>
                    <a:cubicBezTo>
                      <a:pt x="5605" y="413"/>
                      <a:pt x="6372" y="647"/>
                      <a:pt x="7139" y="980"/>
                    </a:cubicBezTo>
                    <a:cubicBezTo>
                      <a:pt x="7940" y="1314"/>
                      <a:pt x="8807" y="1714"/>
                      <a:pt x="9707" y="2181"/>
                    </a:cubicBezTo>
                    <a:cubicBezTo>
                      <a:pt x="10608" y="2648"/>
                      <a:pt x="11509" y="3149"/>
                      <a:pt x="12443" y="3716"/>
                    </a:cubicBezTo>
                    <a:cubicBezTo>
                      <a:pt x="13377" y="4249"/>
                      <a:pt x="14344" y="4850"/>
                      <a:pt x="15345" y="5450"/>
                    </a:cubicBezTo>
                    <a:cubicBezTo>
                      <a:pt x="19314" y="7819"/>
                      <a:pt x="22984" y="9887"/>
                      <a:pt x="25552" y="11455"/>
                    </a:cubicBezTo>
                    <a:cubicBezTo>
                      <a:pt x="26853" y="12222"/>
                      <a:pt x="27887" y="12889"/>
                      <a:pt x="28621" y="13323"/>
                    </a:cubicBezTo>
                    <a:lnTo>
                      <a:pt x="29455" y="13856"/>
                    </a:lnTo>
                    <a:cubicBezTo>
                      <a:pt x="29555" y="13923"/>
                      <a:pt x="29655" y="13990"/>
                      <a:pt x="29755" y="14023"/>
                    </a:cubicBezTo>
                    <a:cubicBezTo>
                      <a:pt x="29655" y="13956"/>
                      <a:pt x="29555" y="13890"/>
                      <a:pt x="29455" y="13823"/>
                    </a:cubicBezTo>
                    <a:cubicBezTo>
                      <a:pt x="29288" y="13689"/>
                      <a:pt x="29021" y="13489"/>
                      <a:pt x="28654" y="13256"/>
                    </a:cubicBezTo>
                    <a:cubicBezTo>
                      <a:pt x="27954" y="12789"/>
                      <a:pt x="26920" y="12122"/>
                      <a:pt x="25619" y="11321"/>
                    </a:cubicBezTo>
                    <a:cubicBezTo>
                      <a:pt x="23050" y="9720"/>
                      <a:pt x="19414" y="7618"/>
                      <a:pt x="15445" y="5250"/>
                    </a:cubicBezTo>
                    <a:lnTo>
                      <a:pt x="12543" y="3516"/>
                    </a:lnTo>
                    <a:cubicBezTo>
                      <a:pt x="11609" y="2948"/>
                      <a:pt x="10675" y="2448"/>
                      <a:pt x="9774" y="2014"/>
                    </a:cubicBezTo>
                    <a:cubicBezTo>
                      <a:pt x="8874" y="1547"/>
                      <a:pt x="8006" y="1147"/>
                      <a:pt x="7172" y="814"/>
                    </a:cubicBezTo>
                    <a:cubicBezTo>
                      <a:pt x="6405" y="480"/>
                      <a:pt x="5605" y="247"/>
                      <a:pt x="4804" y="113"/>
                    </a:cubicBezTo>
                    <a:cubicBezTo>
                      <a:pt x="4354" y="38"/>
                      <a:pt x="3899" y="0"/>
                      <a:pt x="34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81" name="Google Shape;1081;p42"/>
              <p:cNvSpPr/>
              <p:nvPr/>
            </p:nvSpPr>
            <p:spPr>
              <a:xfrm>
                <a:off x="3912975" y="3734775"/>
                <a:ext cx="410300" cy="287925"/>
              </a:xfrm>
              <a:custGeom>
                <a:avLst/>
                <a:gdLst/>
                <a:ahLst/>
                <a:cxnLst/>
                <a:rect l="l" t="t" r="r" b="b"/>
                <a:pathLst>
                  <a:path w="16412" h="11517" extrusionOk="0">
                    <a:moveTo>
                      <a:pt x="6772" y="1"/>
                    </a:moveTo>
                    <a:lnTo>
                      <a:pt x="300" y="2503"/>
                    </a:lnTo>
                    <a:cubicBezTo>
                      <a:pt x="300" y="2503"/>
                      <a:pt x="0" y="3103"/>
                      <a:pt x="967" y="3737"/>
                    </a:cubicBezTo>
                    <a:cubicBezTo>
                      <a:pt x="1368" y="3994"/>
                      <a:pt x="1891" y="4068"/>
                      <a:pt x="2357" y="4068"/>
                    </a:cubicBezTo>
                    <a:cubicBezTo>
                      <a:pt x="2980" y="4068"/>
                      <a:pt x="3503" y="3937"/>
                      <a:pt x="3503" y="3937"/>
                    </a:cubicBezTo>
                    <a:lnTo>
                      <a:pt x="3503" y="3937"/>
                    </a:lnTo>
                    <a:lnTo>
                      <a:pt x="2268" y="8740"/>
                    </a:lnTo>
                    <a:cubicBezTo>
                      <a:pt x="2268" y="8740"/>
                      <a:pt x="2268" y="10041"/>
                      <a:pt x="3503" y="10041"/>
                    </a:cubicBezTo>
                    <a:cubicBezTo>
                      <a:pt x="3535" y="10043"/>
                      <a:pt x="3567" y="10044"/>
                      <a:pt x="3599" y="10044"/>
                    </a:cubicBezTo>
                    <a:cubicBezTo>
                      <a:pt x="4264" y="10044"/>
                      <a:pt x="4890" y="9717"/>
                      <a:pt x="5304" y="9207"/>
                    </a:cubicBezTo>
                    <a:lnTo>
                      <a:pt x="5304" y="9207"/>
                    </a:lnTo>
                    <a:cubicBezTo>
                      <a:pt x="5170" y="10075"/>
                      <a:pt x="5604" y="10909"/>
                      <a:pt x="6371" y="11309"/>
                    </a:cubicBezTo>
                    <a:cubicBezTo>
                      <a:pt x="6574" y="11451"/>
                      <a:pt x="6799" y="11516"/>
                      <a:pt x="7017" y="11516"/>
                    </a:cubicBezTo>
                    <a:cubicBezTo>
                      <a:pt x="7518" y="11516"/>
                      <a:pt x="7990" y="11176"/>
                      <a:pt x="8106" y="10642"/>
                    </a:cubicBezTo>
                    <a:cubicBezTo>
                      <a:pt x="8106" y="10642"/>
                      <a:pt x="8860" y="11516"/>
                      <a:pt x="9421" y="11516"/>
                    </a:cubicBezTo>
                    <a:cubicBezTo>
                      <a:pt x="9450" y="11516"/>
                      <a:pt x="9479" y="11514"/>
                      <a:pt x="9507" y="11509"/>
                    </a:cubicBezTo>
                    <a:cubicBezTo>
                      <a:pt x="10074" y="11442"/>
                      <a:pt x="12843" y="7406"/>
                      <a:pt x="12843" y="7406"/>
                    </a:cubicBezTo>
                    <a:lnTo>
                      <a:pt x="13777" y="7973"/>
                    </a:lnTo>
                    <a:lnTo>
                      <a:pt x="15745" y="9074"/>
                    </a:lnTo>
                    <a:cubicBezTo>
                      <a:pt x="16212" y="8040"/>
                      <a:pt x="16412" y="6906"/>
                      <a:pt x="16345" y="5738"/>
                    </a:cubicBezTo>
                    <a:cubicBezTo>
                      <a:pt x="16190" y="4123"/>
                      <a:pt x="14791" y="2509"/>
                      <a:pt x="13065" y="2509"/>
                    </a:cubicBezTo>
                    <a:cubicBezTo>
                      <a:pt x="12937" y="2509"/>
                      <a:pt x="12807" y="2518"/>
                      <a:pt x="12676" y="2536"/>
                    </a:cubicBezTo>
                    <a:cubicBezTo>
                      <a:pt x="12676" y="2536"/>
                      <a:pt x="11275" y="1268"/>
                      <a:pt x="10274" y="1102"/>
                    </a:cubicBezTo>
                    <a:cubicBezTo>
                      <a:pt x="10107" y="1075"/>
                      <a:pt x="9956" y="1063"/>
                      <a:pt x="9820" y="1063"/>
                    </a:cubicBezTo>
                    <a:cubicBezTo>
                      <a:pt x="9111" y="1063"/>
                      <a:pt x="8806" y="1368"/>
                      <a:pt x="8806" y="1368"/>
                    </a:cubicBezTo>
                    <a:cubicBezTo>
                      <a:pt x="8473" y="535"/>
                      <a:pt x="7672" y="1"/>
                      <a:pt x="6772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82" name="Google Shape;1082;p42"/>
              <p:cNvSpPr/>
              <p:nvPr/>
            </p:nvSpPr>
            <p:spPr>
              <a:xfrm>
                <a:off x="3914625" y="3732175"/>
                <a:ext cx="408650" cy="292425"/>
              </a:xfrm>
              <a:custGeom>
                <a:avLst/>
                <a:gdLst/>
                <a:ahLst/>
                <a:cxnLst/>
                <a:rect l="l" t="t" r="r" b="b"/>
                <a:pathLst>
                  <a:path w="16346" h="11697" extrusionOk="0">
                    <a:moveTo>
                      <a:pt x="6791" y="0"/>
                    </a:moveTo>
                    <a:cubicBezTo>
                      <a:pt x="6752" y="0"/>
                      <a:pt x="6712" y="2"/>
                      <a:pt x="6672" y="5"/>
                    </a:cubicBezTo>
                    <a:lnTo>
                      <a:pt x="6639" y="5"/>
                    </a:lnTo>
                    <a:lnTo>
                      <a:pt x="1635" y="1906"/>
                    </a:lnTo>
                    <a:lnTo>
                      <a:pt x="134" y="2507"/>
                    </a:lnTo>
                    <a:lnTo>
                      <a:pt x="101" y="2507"/>
                    </a:lnTo>
                    <a:lnTo>
                      <a:pt x="101" y="2540"/>
                    </a:lnTo>
                    <a:cubicBezTo>
                      <a:pt x="1" y="2940"/>
                      <a:pt x="134" y="3340"/>
                      <a:pt x="434" y="3607"/>
                    </a:cubicBezTo>
                    <a:cubicBezTo>
                      <a:pt x="701" y="3874"/>
                      <a:pt x="1035" y="4041"/>
                      <a:pt x="1368" y="4141"/>
                    </a:cubicBezTo>
                    <a:cubicBezTo>
                      <a:pt x="1719" y="4224"/>
                      <a:pt x="2069" y="4266"/>
                      <a:pt x="2419" y="4266"/>
                    </a:cubicBezTo>
                    <a:cubicBezTo>
                      <a:pt x="2711" y="4266"/>
                      <a:pt x="3002" y="4237"/>
                      <a:pt x="3293" y="4180"/>
                    </a:cubicBezTo>
                    <a:lnTo>
                      <a:pt x="3293" y="4180"/>
                    </a:lnTo>
                    <a:cubicBezTo>
                      <a:pt x="2874" y="5850"/>
                      <a:pt x="2457" y="7425"/>
                      <a:pt x="2102" y="8844"/>
                    </a:cubicBezTo>
                    <a:cubicBezTo>
                      <a:pt x="2102" y="9245"/>
                      <a:pt x="2269" y="9612"/>
                      <a:pt x="2536" y="9912"/>
                    </a:cubicBezTo>
                    <a:cubicBezTo>
                      <a:pt x="2799" y="10116"/>
                      <a:pt x="3112" y="10218"/>
                      <a:pt x="3433" y="10218"/>
                    </a:cubicBezTo>
                    <a:cubicBezTo>
                      <a:pt x="3478" y="10218"/>
                      <a:pt x="3524" y="10216"/>
                      <a:pt x="3570" y="10212"/>
                    </a:cubicBezTo>
                    <a:cubicBezTo>
                      <a:pt x="4187" y="10212"/>
                      <a:pt x="4752" y="9953"/>
                      <a:pt x="5152" y="9527"/>
                    </a:cubicBezTo>
                    <a:lnTo>
                      <a:pt x="5152" y="9527"/>
                    </a:lnTo>
                    <a:cubicBezTo>
                      <a:pt x="5142" y="9943"/>
                      <a:pt x="5249" y="10351"/>
                      <a:pt x="5471" y="10712"/>
                    </a:cubicBezTo>
                    <a:cubicBezTo>
                      <a:pt x="5672" y="11079"/>
                      <a:pt x="6038" y="11380"/>
                      <a:pt x="6439" y="11546"/>
                    </a:cubicBezTo>
                    <a:cubicBezTo>
                      <a:pt x="6606" y="11646"/>
                      <a:pt x="6797" y="11696"/>
                      <a:pt x="6989" y="11696"/>
                    </a:cubicBezTo>
                    <a:cubicBezTo>
                      <a:pt x="7181" y="11696"/>
                      <a:pt x="7373" y="11646"/>
                      <a:pt x="7540" y="11546"/>
                    </a:cubicBezTo>
                    <a:cubicBezTo>
                      <a:pt x="7788" y="11360"/>
                      <a:pt x="7979" y="11116"/>
                      <a:pt x="8058" y="10841"/>
                    </a:cubicBezTo>
                    <a:lnTo>
                      <a:pt x="8058" y="10841"/>
                    </a:lnTo>
                    <a:cubicBezTo>
                      <a:pt x="8319" y="11146"/>
                      <a:pt x="8663" y="11392"/>
                      <a:pt x="9007" y="11580"/>
                    </a:cubicBezTo>
                    <a:cubicBezTo>
                      <a:pt x="9107" y="11613"/>
                      <a:pt x="9207" y="11646"/>
                      <a:pt x="9341" y="11646"/>
                    </a:cubicBezTo>
                    <a:lnTo>
                      <a:pt x="9441" y="11646"/>
                    </a:lnTo>
                    <a:cubicBezTo>
                      <a:pt x="9307" y="11646"/>
                      <a:pt x="9141" y="11613"/>
                      <a:pt x="9007" y="11546"/>
                    </a:cubicBezTo>
                    <a:cubicBezTo>
                      <a:pt x="8640" y="11346"/>
                      <a:pt x="8340" y="11079"/>
                      <a:pt x="8073" y="10746"/>
                    </a:cubicBezTo>
                    <a:lnTo>
                      <a:pt x="8007" y="10679"/>
                    </a:lnTo>
                    <a:lnTo>
                      <a:pt x="7973" y="10779"/>
                    </a:lnTo>
                    <a:cubicBezTo>
                      <a:pt x="7906" y="11046"/>
                      <a:pt x="7706" y="11279"/>
                      <a:pt x="7473" y="11480"/>
                    </a:cubicBezTo>
                    <a:cubicBezTo>
                      <a:pt x="7323" y="11563"/>
                      <a:pt x="7148" y="11605"/>
                      <a:pt x="6972" y="11605"/>
                    </a:cubicBezTo>
                    <a:cubicBezTo>
                      <a:pt x="6797" y="11605"/>
                      <a:pt x="6622" y="11563"/>
                      <a:pt x="6472" y="11480"/>
                    </a:cubicBezTo>
                    <a:cubicBezTo>
                      <a:pt x="6105" y="11313"/>
                      <a:pt x="5772" y="11013"/>
                      <a:pt x="5571" y="10679"/>
                    </a:cubicBezTo>
                    <a:cubicBezTo>
                      <a:pt x="5338" y="10279"/>
                      <a:pt x="5238" y="9812"/>
                      <a:pt x="5305" y="9345"/>
                    </a:cubicBezTo>
                    <a:lnTo>
                      <a:pt x="5371" y="9045"/>
                    </a:lnTo>
                    <a:lnTo>
                      <a:pt x="5171" y="9278"/>
                    </a:lnTo>
                    <a:cubicBezTo>
                      <a:pt x="5171" y="9278"/>
                      <a:pt x="5171" y="9278"/>
                      <a:pt x="5171" y="9278"/>
                    </a:cubicBezTo>
                    <a:lnTo>
                      <a:pt x="5171" y="9278"/>
                    </a:lnTo>
                    <a:cubicBezTo>
                      <a:pt x="4771" y="9778"/>
                      <a:pt x="4170" y="10079"/>
                      <a:pt x="3570" y="10079"/>
                    </a:cubicBezTo>
                    <a:cubicBezTo>
                      <a:pt x="3528" y="10083"/>
                      <a:pt x="3485" y="10085"/>
                      <a:pt x="3443" y="10085"/>
                    </a:cubicBezTo>
                    <a:cubicBezTo>
                      <a:pt x="3153" y="10085"/>
                      <a:pt x="2869" y="9986"/>
                      <a:pt x="2636" y="9812"/>
                    </a:cubicBezTo>
                    <a:cubicBezTo>
                      <a:pt x="2410" y="9553"/>
                      <a:pt x="2278" y="9232"/>
                      <a:pt x="2270" y="8909"/>
                    </a:cubicBezTo>
                    <a:lnTo>
                      <a:pt x="2270" y="8909"/>
                    </a:lnTo>
                    <a:cubicBezTo>
                      <a:pt x="2636" y="7442"/>
                      <a:pt x="3070" y="5808"/>
                      <a:pt x="3537" y="4108"/>
                    </a:cubicBezTo>
                    <a:lnTo>
                      <a:pt x="3570" y="3941"/>
                    </a:lnTo>
                    <a:lnTo>
                      <a:pt x="3403" y="3974"/>
                    </a:lnTo>
                    <a:cubicBezTo>
                      <a:pt x="3086" y="4058"/>
                      <a:pt x="2761" y="4099"/>
                      <a:pt x="2436" y="4099"/>
                    </a:cubicBezTo>
                    <a:cubicBezTo>
                      <a:pt x="2111" y="4099"/>
                      <a:pt x="1785" y="4058"/>
                      <a:pt x="1469" y="3974"/>
                    </a:cubicBezTo>
                    <a:cubicBezTo>
                      <a:pt x="1135" y="3874"/>
                      <a:pt x="868" y="3707"/>
                      <a:pt x="635" y="3507"/>
                    </a:cubicBezTo>
                    <a:cubicBezTo>
                      <a:pt x="370" y="3309"/>
                      <a:pt x="269" y="2979"/>
                      <a:pt x="333" y="2681"/>
                    </a:cubicBezTo>
                    <a:lnTo>
                      <a:pt x="333" y="2681"/>
                    </a:lnTo>
                    <a:lnTo>
                      <a:pt x="1702" y="2140"/>
                    </a:lnTo>
                    <a:lnTo>
                      <a:pt x="6672" y="205"/>
                    </a:lnTo>
                    <a:lnTo>
                      <a:pt x="6672" y="205"/>
                    </a:lnTo>
                    <a:cubicBezTo>
                      <a:pt x="7094" y="212"/>
                      <a:pt x="7515" y="344"/>
                      <a:pt x="7840" y="572"/>
                    </a:cubicBezTo>
                    <a:cubicBezTo>
                      <a:pt x="8173" y="805"/>
                      <a:pt x="8440" y="1139"/>
                      <a:pt x="8607" y="1539"/>
                    </a:cubicBezTo>
                    <a:lnTo>
                      <a:pt x="8674" y="1673"/>
                    </a:lnTo>
                    <a:lnTo>
                      <a:pt x="8774" y="1573"/>
                    </a:lnTo>
                    <a:cubicBezTo>
                      <a:pt x="9036" y="1368"/>
                      <a:pt x="9350" y="1266"/>
                      <a:pt x="9648" y="1266"/>
                    </a:cubicBezTo>
                    <a:cubicBezTo>
                      <a:pt x="9691" y="1266"/>
                      <a:pt x="9733" y="1268"/>
                      <a:pt x="9774" y="1272"/>
                    </a:cubicBezTo>
                    <a:cubicBezTo>
                      <a:pt x="10141" y="1272"/>
                      <a:pt x="10508" y="1372"/>
                      <a:pt x="10809" y="1539"/>
                    </a:cubicBezTo>
                    <a:cubicBezTo>
                      <a:pt x="11409" y="1873"/>
                      <a:pt x="11976" y="2273"/>
                      <a:pt x="12510" y="2740"/>
                    </a:cubicBezTo>
                    <a:lnTo>
                      <a:pt x="12543" y="2773"/>
                    </a:lnTo>
                    <a:lnTo>
                      <a:pt x="12576" y="2773"/>
                    </a:lnTo>
                    <a:cubicBezTo>
                      <a:pt x="12717" y="2751"/>
                      <a:pt x="12857" y="2741"/>
                      <a:pt x="12996" y="2741"/>
                    </a:cubicBezTo>
                    <a:cubicBezTo>
                      <a:pt x="13486" y="2741"/>
                      <a:pt x="13962" y="2873"/>
                      <a:pt x="14378" y="3107"/>
                    </a:cubicBezTo>
                    <a:cubicBezTo>
                      <a:pt x="15312" y="3674"/>
                      <a:pt x="15946" y="4575"/>
                      <a:pt x="16146" y="5609"/>
                    </a:cubicBezTo>
                    <a:cubicBezTo>
                      <a:pt x="16212" y="6042"/>
                      <a:pt x="16246" y="6443"/>
                      <a:pt x="16212" y="6876"/>
                    </a:cubicBezTo>
                    <a:cubicBezTo>
                      <a:pt x="16146" y="7443"/>
                      <a:pt x="16046" y="8044"/>
                      <a:pt x="15845" y="8611"/>
                    </a:cubicBezTo>
                    <a:cubicBezTo>
                      <a:pt x="15779" y="8811"/>
                      <a:pt x="15712" y="8944"/>
                      <a:pt x="15679" y="9045"/>
                    </a:cubicBezTo>
                    <a:cubicBezTo>
                      <a:pt x="15679" y="9078"/>
                      <a:pt x="15645" y="9145"/>
                      <a:pt x="15645" y="9178"/>
                    </a:cubicBezTo>
                    <a:cubicBezTo>
                      <a:pt x="15679" y="9145"/>
                      <a:pt x="15679" y="9111"/>
                      <a:pt x="15712" y="9045"/>
                    </a:cubicBezTo>
                    <a:cubicBezTo>
                      <a:pt x="15745" y="8978"/>
                      <a:pt x="15812" y="8844"/>
                      <a:pt x="15912" y="8644"/>
                    </a:cubicBezTo>
                    <a:cubicBezTo>
                      <a:pt x="16112" y="8077"/>
                      <a:pt x="16246" y="7477"/>
                      <a:pt x="16312" y="6910"/>
                    </a:cubicBezTo>
                    <a:cubicBezTo>
                      <a:pt x="16346" y="6476"/>
                      <a:pt x="16346" y="6042"/>
                      <a:pt x="16279" y="5609"/>
                    </a:cubicBezTo>
                    <a:cubicBezTo>
                      <a:pt x="16179" y="5108"/>
                      <a:pt x="16012" y="4608"/>
                      <a:pt x="15712" y="4174"/>
                    </a:cubicBezTo>
                    <a:cubicBezTo>
                      <a:pt x="15412" y="3674"/>
                      <a:pt x="14978" y="3274"/>
                      <a:pt x="14478" y="2974"/>
                    </a:cubicBezTo>
                    <a:cubicBezTo>
                      <a:pt x="14005" y="2696"/>
                      <a:pt x="13440" y="2557"/>
                      <a:pt x="12898" y="2557"/>
                    </a:cubicBezTo>
                    <a:cubicBezTo>
                      <a:pt x="12798" y="2557"/>
                      <a:pt x="12699" y="2561"/>
                      <a:pt x="12602" y="2571"/>
                    </a:cubicBezTo>
                    <a:lnTo>
                      <a:pt x="12602" y="2571"/>
                    </a:lnTo>
                    <a:cubicBezTo>
                      <a:pt x="12080" y="2117"/>
                      <a:pt x="11526" y="1697"/>
                      <a:pt x="10909" y="1372"/>
                    </a:cubicBezTo>
                    <a:cubicBezTo>
                      <a:pt x="10742" y="1306"/>
                      <a:pt x="10575" y="1239"/>
                      <a:pt x="10375" y="1172"/>
                    </a:cubicBezTo>
                    <a:cubicBezTo>
                      <a:pt x="10208" y="1106"/>
                      <a:pt x="10008" y="1106"/>
                      <a:pt x="9808" y="1072"/>
                    </a:cubicBezTo>
                    <a:cubicBezTo>
                      <a:pt x="9767" y="1069"/>
                      <a:pt x="9727" y="1067"/>
                      <a:pt x="9686" y="1067"/>
                    </a:cubicBezTo>
                    <a:cubicBezTo>
                      <a:pt x="9367" y="1067"/>
                      <a:pt x="9036" y="1168"/>
                      <a:pt x="8758" y="1353"/>
                    </a:cubicBezTo>
                    <a:lnTo>
                      <a:pt x="8758" y="1353"/>
                    </a:lnTo>
                    <a:cubicBezTo>
                      <a:pt x="8590" y="971"/>
                      <a:pt x="8336" y="647"/>
                      <a:pt x="7973" y="405"/>
                    </a:cubicBezTo>
                    <a:cubicBezTo>
                      <a:pt x="7638" y="161"/>
                      <a:pt x="7218" y="0"/>
                      <a:pt x="6791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83" name="Google Shape;1083;p42"/>
              <p:cNvSpPr/>
              <p:nvPr/>
            </p:nvSpPr>
            <p:spPr>
              <a:xfrm>
                <a:off x="3997200" y="3783150"/>
                <a:ext cx="1226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369" extrusionOk="0">
                    <a:moveTo>
                      <a:pt x="4904" y="1"/>
                    </a:moveTo>
                    <a:cubicBezTo>
                      <a:pt x="3936" y="167"/>
                      <a:pt x="3036" y="434"/>
                      <a:pt x="2135" y="734"/>
                    </a:cubicBezTo>
                    <a:lnTo>
                      <a:pt x="1068" y="1101"/>
                    </a:lnTo>
                    <a:cubicBezTo>
                      <a:pt x="767" y="1168"/>
                      <a:pt x="467" y="1301"/>
                      <a:pt x="234" y="1535"/>
                    </a:cubicBezTo>
                    <a:cubicBezTo>
                      <a:pt x="134" y="1702"/>
                      <a:pt x="67" y="1935"/>
                      <a:pt x="34" y="2135"/>
                    </a:cubicBezTo>
                    <a:cubicBezTo>
                      <a:pt x="34" y="2269"/>
                      <a:pt x="0" y="2369"/>
                      <a:pt x="34" y="2369"/>
                    </a:cubicBezTo>
                    <a:cubicBezTo>
                      <a:pt x="34" y="2369"/>
                      <a:pt x="67" y="2302"/>
                      <a:pt x="134" y="2169"/>
                    </a:cubicBezTo>
                    <a:cubicBezTo>
                      <a:pt x="167" y="1969"/>
                      <a:pt x="267" y="1802"/>
                      <a:pt x="367" y="1635"/>
                    </a:cubicBezTo>
                    <a:cubicBezTo>
                      <a:pt x="601" y="1468"/>
                      <a:pt x="867" y="1335"/>
                      <a:pt x="1134" y="1268"/>
                    </a:cubicBezTo>
                    <a:lnTo>
                      <a:pt x="2202" y="968"/>
                    </a:lnTo>
                    <a:cubicBezTo>
                      <a:pt x="3136" y="701"/>
                      <a:pt x="4003" y="367"/>
                      <a:pt x="4904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84" name="Google Shape;1084;p42"/>
              <p:cNvSpPr/>
              <p:nvPr/>
            </p:nvSpPr>
            <p:spPr>
              <a:xfrm>
                <a:off x="4047225" y="3823175"/>
                <a:ext cx="11677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5639" extrusionOk="0">
                    <a:moveTo>
                      <a:pt x="4671" y="1"/>
                    </a:moveTo>
                    <a:cubicBezTo>
                      <a:pt x="4304" y="1"/>
                      <a:pt x="3903" y="67"/>
                      <a:pt x="3536" y="167"/>
                    </a:cubicBezTo>
                    <a:cubicBezTo>
                      <a:pt x="3069" y="268"/>
                      <a:pt x="2669" y="401"/>
                      <a:pt x="2269" y="601"/>
                    </a:cubicBezTo>
                    <a:cubicBezTo>
                      <a:pt x="1769" y="868"/>
                      <a:pt x="1368" y="1235"/>
                      <a:pt x="1068" y="1669"/>
                    </a:cubicBezTo>
                    <a:cubicBezTo>
                      <a:pt x="901" y="1935"/>
                      <a:pt x="801" y="2202"/>
                      <a:pt x="734" y="2469"/>
                    </a:cubicBezTo>
                    <a:cubicBezTo>
                      <a:pt x="701" y="2736"/>
                      <a:pt x="634" y="2969"/>
                      <a:pt x="568" y="3203"/>
                    </a:cubicBezTo>
                    <a:cubicBezTo>
                      <a:pt x="468" y="3670"/>
                      <a:pt x="368" y="4104"/>
                      <a:pt x="267" y="4471"/>
                    </a:cubicBezTo>
                    <a:cubicBezTo>
                      <a:pt x="167" y="4837"/>
                      <a:pt x="67" y="5238"/>
                      <a:pt x="1" y="5638"/>
                    </a:cubicBezTo>
                    <a:cubicBezTo>
                      <a:pt x="167" y="5271"/>
                      <a:pt x="334" y="4904"/>
                      <a:pt x="401" y="4504"/>
                    </a:cubicBezTo>
                    <a:cubicBezTo>
                      <a:pt x="534" y="4137"/>
                      <a:pt x="634" y="3737"/>
                      <a:pt x="768" y="3270"/>
                    </a:cubicBezTo>
                    <a:lnTo>
                      <a:pt x="935" y="2536"/>
                    </a:lnTo>
                    <a:cubicBezTo>
                      <a:pt x="1001" y="2269"/>
                      <a:pt x="1101" y="2002"/>
                      <a:pt x="1235" y="1802"/>
                    </a:cubicBezTo>
                    <a:cubicBezTo>
                      <a:pt x="1502" y="1368"/>
                      <a:pt x="1902" y="1035"/>
                      <a:pt x="2369" y="768"/>
                    </a:cubicBezTo>
                    <a:cubicBezTo>
                      <a:pt x="2736" y="568"/>
                      <a:pt x="3136" y="434"/>
                      <a:pt x="3536" y="301"/>
                    </a:cubicBezTo>
                    <a:cubicBezTo>
                      <a:pt x="3937" y="234"/>
                      <a:pt x="4304" y="134"/>
                      <a:pt x="4671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85" name="Google Shape;1085;p42"/>
              <p:cNvSpPr/>
              <p:nvPr/>
            </p:nvSpPr>
            <p:spPr>
              <a:xfrm>
                <a:off x="4113100" y="3863825"/>
                <a:ext cx="100100" cy="1370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5480" extrusionOk="0">
                    <a:moveTo>
                      <a:pt x="3809" y="0"/>
                    </a:moveTo>
                    <a:cubicBezTo>
                      <a:pt x="3507" y="0"/>
                      <a:pt x="3205" y="60"/>
                      <a:pt x="2903" y="143"/>
                    </a:cubicBezTo>
                    <a:cubicBezTo>
                      <a:pt x="2503" y="243"/>
                      <a:pt x="2136" y="409"/>
                      <a:pt x="1802" y="643"/>
                    </a:cubicBezTo>
                    <a:cubicBezTo>
                      <a:pt x="1402" y="977"/>
                      <a:pt x="1102" y="1377"/>
                      <a:pt x="901" y="1844"/>
                    </a:cubicBezTo>
                    <a:cubicBezTo>
                      <a:pt x="735" y="2311"/>
                      <a:pt x="601" y="2778"/>
                      <a:pt x="535" y="3278"/>
                    </a:cubicBezTo>
                    <a:cubicBezTo>
                      <a:pt x="434" y="3712"/>
                      <a:pt x="401" y="4112"/>
                      <a:pt x="334" y="4446"/>
                    </a:cubicBezTo>
                    <a:cubicBezTo>
                      <a:pt x="201" y="5079"/>
                      <a:pt x="1" y="5480"/>
                      <a:pt x="34" y="5480"/>
                    </a:cubicBezTo>
                    <a:cubicBezTo>
                      <a:pt x="234" y="5180"/>
                      <a:pt x="401" y="4846"/>
                      <a:pt x="468" y="4479"/>
                    </a:cubicBezTo>
                    <a:cubicBezTo>
                      <a:pt x="635" y="3812"/>
                      <a:pt x="701" y="2878"/>
                      <a:pt x="1102" y="1944"/>
                    </a:cubicBezTo>
                    <a:cubicBezTo>
                      <a:pt x="1268" y="1477"/>
                      <a:pt x="1569" y="1110"/>
                      <a:pt x="1936" y="810"/>
                    </a:cubicBezTo>
                    <a:cubicBezTo>
                      <a:pt x="2236" y="576"/>
                      <a:pt x="2603" y="409"/>
                      <a:pt x="2970" y="309"/>
                    </a:cubicBezTo>
                    <a:cubicBezTo>
                      <a:pt x="3603" y="109"/>
                      <a:pt x="4004" y="43"/>
                      <a:pt x="4004" y="9"/>
                    </a:cubicBezTo>
                    <a:cubicBezTo>
                      <a:pt x="3939" y="3"/>
                      <a:pt x="3874" y="0"/>
                      <a:pt x="3809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86" name="Google Shape;1086;p42"/>
              <p:cNvSpPr/>
              <p:nvPr/>
            </p:nvSpPr>
            <p:spPr>
              <a:xfrm>
                <a:off x="3988025" y="4091200"/>
                <a:ext cx="1127500" cy="704475"/>
              </a:xfrm>
              <a:custGeom>
                <a:avLst/>
                <a:gdLst/>
                <a:ahLst/>
                <a:cxnLst/>
                <a:rect l="l" t="t" r="r" b="b"/>
                <a:pathLst>
                  <a:path w="45100" h="28179" extrusionOk="0">
                    <a:moveTo>
                      <a:pt x="21020" y="0"/>
                    </a:moveTo>
                    <a:cubicBezTo>
                      <a:pt x="20484" y="0"/>
                      <a:pt x="19944" y="89"/>
                      <a:pt x="19414" y="288"/>
                    </a:cubicBezTo>
                    <a:cubicBezTo>
                      <a:pt x="15111" y="1955"/>
                      <a:pt x="5938" y="7493"/>
                      <a:pt x="2302" y="10161"/>
                    </a:cubicBezTo>
                    <a:cubicBezTo>
                      <a:pt x="1268" y="10928"/>
                      <a:pt x="534" y="12029"/>
                      <a:pt x="234" y="13263"/>
                    </a:cubicBezTo>
                    <a:lnTo>
                      <a:pt x="0" y="14231"/>
                    </a:lnTo>
                    <a:cubicBezTo>
                      <a:pt x="0" y="14231"/>
                      <a:pt x="19114" y="27941"/>
                      <a:pt x="21682" y="28174"/>
                    </a:cubicBezTo>
                    <a:cubicBezTo>
                      <a:pt x="21716" y="28177"/>
                      <a:pt x="21753" y="28179"/>
                      <a:pt x="21793" y="28179"/>
                    </a:cubicBezTo>
                    <a:cubicBezTo>
                      <a:pt x="24740" y="28179"/>
                      <a:pt x="43932" y="19768"/>
                      <a:pt x="43932" y="19768"/>
                    </a:cubicBezTo>
                    <a:cubicBezTo>
                      <a:pt x="43932" y="19768"/>
                      <a:pt x="45099" y="16733"/>
                      <a:pt x="43231" y="15131"/>
                    </a:cubicBezTo>
                    <a:cubicBezTo>
                      <a:pt x="35359" y="8360"/>
                      <a:pt x="30255" y="5458"/>
                      <a:pt x="24751" y="1355"/>
                    </a:cubicBezTo>
                    <a:cubicBezTo>
                      <a:pt x="23700" y="566"/>
                      <a:pt x="22374" y="0"/>
                      <a:pt x="210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87" name="Google Shape;1087;p42"/>
              <p:cNvSpPr/>
              <p:nvPr/>
            </p:nvSpPr>
            <p:spPr>
              <a:xfrm>
                <a:off x="4503375" y="4689625"/>
                <a:ext cx="2505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4271" extrusionOk="0">
                    <a:moveTo>
                      <a:pt x="668" y="1"/>
                    </a:moveTo>
                    <a:lnTo>
                      <a:pt x="668" y="1"/>
                    </a:lnTo>
                    <a:cubicBezTo>
                      <a:pt x="501" y="168"/>
                      <a:pt x="401" y="368"/>
                      <a:pt x="335" y="601"/>
                    </a:cubicBezTo>
                    <a:cubicBezTo>
                      <a:pt x="134" y="1102"/>
                      <a:pt x="1" y="1635"/>
                      <a:pt x="1" y="2202"/>
                    </a:cubicBezTo>
                    <a:cubicBezTo>
                      <a:pt x="1" y="2769"/>
                      <a:pt x="168" y="3337"/>
                      <a:pt x="501" y="3804"/>
                    </a:cubicBezTo>
                    <a:cubicBezTo>
                      <a:pt x="768" y="4137"/>
                      <a:pt x="1002" y="4271"/>
                      <a:pt x="1002" y="4271"/>
                    </a:cubicBezTo>
                    <a:cubicBezTo>
                      <a:pt x="902" y="4070"/>
                      <a:pt x="768" y="3904"/>
                      <a:pt x="635" y="3703"/>
                    </a:cubicBezTo>
                    <a:cubicBezTo>
                      <a:pt x="368" y="3270"/>
                      <a:pt x="234" y="2736"/>
                      <a:pt x="234" y="2202"/>
                    </a:cubicBezTo>
                    <a:cubicBezTo>
                      <a:pt x="234" y="1669"/>
                      <a:pt x="335" y="1135"/>
                      <a:pt x="501" y="635"/>
                    </a:cubicBezTo>
                    <a:cubicBezTo>
                      <a:pt x="568" y="434"/>
                      <a:pt x="635" y="201"/>
                      <a:pt x="66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88" name="Google Shape;1088;p42"/>
              <p:cNvSpPr/>
              <p:nvPr/>
            </p:nvSpPr>
            <p:spPr>
              <a:xfrm>
                <a:off x="4520075" y="4482825"/>
                <a:ext cx="544575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21783" h="8273" extrusionOk="0">
                    <a:moveTo>
                      <a:pt x="21782" y="0"/>
                    </a:moveTo>
                    <a:cubicBezTo>
                      <a:pt x="21716" y="0"/>
                      <a:pt x="21616" y="34"/>
                      <a:pt x="21549" y="67"/>
                    </a:cubicBezTo>
                    <a:lnTo>
                      <a:pt x="20915" y="300"/>
                    </a:lnTo>
                    <a:lnTo>
                      <a:pt x="18580" y="1201"/>
                    </a:lnTo>
                    <a:lnTo>
                      <a:pt x="10908" y="4170"/>
                    </a:lnTo>
                    <a:cubicBezTo>
                      <a:pt x="7906" y="5337"/>
                      <a:pt x="5170" y="6371"/>
                      <a:pt x="3202" y="7105"/>
                    </a:cubicBezTo>
                    <a:lnTo>
                      <a:pt x="834" y="7939"/>
                    </a:lnTo>
                    <a:lnTo>
                      <a:pt x="200" y="8173"/>
                    </a:lnTo>
                    <a:cubicBezTo>
                      <a:pt x="134" y="8173"/>
                      <a:pt x="67" y="8206"/>
                      <a:pt x="0" y="8273"/>
                    </a:cubicBezTo>
                    <a:cubicBezTo>
                      <a:pt x="67" y="8239"/>
                      <a:pt x="134" y="8239"/>
                      <a:pt x="200" y="8206"/>
                    </a:cubicBezTo>
                    <a:lnTo>
                      <a:pt x="867" y="8006"/>
                    </a:lnTo>
                    <a:cubicBezTo>
                      <a:pt x="1434" y="7839"/>
                      <a:pt x="2235" y="7572"/>
                      <a:pt x="3236" y="7205"/>
                    </a:cubicBezTo>
                    <a:cubicBezTo>
                      <a:pt x="5237" y="6538"/>
                      <a:pt x="7972" y="5538"/>
                      <a:pt x="10975" y="4370"/>
                    </a:cubicBezTo>
                    <a:cubicBezTo>
                      <a:pt x="13977" y="3203"/>
                      <a:pt x="16679" y="2135"/>
                      <a:pt x="18647" y="1335"/>
                    </a:cubicBezTo>
                    <a:lnTo>
                      <a:pt x="20948" y="367"/>
                    </a:lnTo>
                    <a:lnTo>
                      <a:pt x="21582" y="100"/>
                    </a:lnTo>
                    <a:cubicBezTo>
                      <a:pt x="21649" y="67"/>
                      <a:pt x="21716" y="34"/>
                      <a:pt x="217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89" name="Google Shape;1089;p42"/>
              <p:cNvSpPr/>
              <p:nvPr/>
            </p:nvSpPr>
            <p:spPr>
              <a:xfrm>
                <a:off x="4011375" y="4381075"/>
                <a:ext cx="500375" cy="308575"/>
              </a:xfrm>
              <a:custGeom>
                <a:avLst/>
                <a:gdLst/>
                <a:ahLst/>
                <a:cxnLst/>
                <a:rect l="l" t="t" r="r" b="b"/>
                <a:pathLst>
                  <a:path w="20015" h="12343" extrusionOk="0">
                    <a:moveTo>
                      <a:pt x="0" y="1"/>
                    </a:moveTo>
                    <a:cubicBezTo>
                      <a:pt x="0" y="1"/>
                      <a:pt x="67" y="67"/>
                      <a:pt x="167" y="167"/>
                    </a:cubicBezTo>
                    <a:cubicBezTo>
                      <a:pt x="300" y="267"/>
                      <a:pt x="467" y="401"/>
                      <a:pt x="701" y="601"/>
                    </a:cubicBezTo>
                    <a:cubicBezTo>
                      <a:pt x="1168" y="1001"/>
                      <a:pt x="1835" y="1535"/>
                      <a:pt x="2702" y="2135"/>
                    </a:cubicBezTo>
                    <a:cubicBezTo>
                      <a:pt x="4470" y="3336"/>
                      <a:pt x="7039" y="4804"/>
                      <a:pt x="9741" y="6572"/>
                    </a:cubicBezTo>
                    <a:cubicBezTo>
                      <a:pt x="12476" y="8373"/>
                      <a:pt x="14944" y="9974"/>
                      <a:pt x="16846" y="10975"/>
                    </a:cubicBezTo>
                    <a:cubicBezTo>
                      <a:pt x="17579" y="11342"/>
                      <a:pt x="18347" y="11709"/>
                      <a:pt x="19114" y="12043"/>
                    </a:cubicBezTo>
                    <a:cubicBezTo>
                      <a:pt x="19414" y="12143"/>
                      <a:pt x="19614" y="12209"/>
                      <a:pt x="19781" y="12276"/>
                    </a:cubicBezTo>
                    <a:cubicBezTo>
                      <a:pt x="19848" y="12309"/>
                      <a:pt x="19914" y="12309"/>
                      <a:pt x="20015" y="12343"/>
                    </a:cubicBezTo>
                    <a:cubicBezTo>
                      <a:pt x="20015" y="12343"/>
                      <a:pt x="19714" y="12209"/>
                      <a:pt x="19147" y="11943"/>
                    </a:cubicBezTo>
                    <a:cubicBezTo>
                      <a:pt x="18614" y="11709"/>
                      <a:pt x="17846" y="11342"/>
                      <a:pt x="16912" y="10842"/>
                    </a:cubicBezTo>
                    <a:cubicBezTo>
                      <a:pt x="15044" y="9808"/>
                      <a:pt x="12576" y="8207"/>
                      <a:pt x="9874" y="6405"/>
                    </a:cubicBezTo>
                    <a:cubicBezTo>
                      <a:pt x="7139" y="4604"/>
                      <a:pt x="4570" y="3170"/>
                      <a:pt x="2802" y="2002"/>
                    </a:cubicBezTo>
                    <a:cubicBezTo>
                      <a:pt x="1902" y="1402"/>
                      <a:pt x="1234" y="901"/>
                      <a:pt x="767" y="534"/>
                    </a:cubicBezTo>
                    <a:lnTo>
                      <a:pt x="200" y="134"/>
                    </a:lnTo>
                    <a:cubicBezTo>
                      <a:pt x="67" y="34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90" name="Google Shape;1090;p42"/>
              <p:cNvSpPr/>
              <p:nvPr/>
            </p:nvSpPr>
            <p:spPr>
              <a:xfrm>
                <a:off x="4138125" y="4358550"/>
                <a:ext cx="73400" cy="64775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591" extrusionOk="0">
                    <a:moveTo>
                      <a:pt x="568" y="1"/>
                    </a:moveTo>
                    <a:lnTo>
                      <a:pt x="1" y="435"/>
                    </a:lnTo>
                    <a:cubicBezTo>
                      <a:pt x="434" y="1035"/>
                      <a:pt x="901" y="1635"/>
                      <a:pt x="1435" y="2136"/>
                    </a:cubicBezTo>
                    <a:cubicBezTo>
                      <a:pt x="1602" y="2336"/>
                      <a:pt x="1835" y="2469"/>
                      <a:pt x="2102" y="2569"/>
                    </a:cubicBezTo>
                    <a:cubicBezTo>
                      <a:pt x="2151" y="2583"/>
                      <a:pt x="2202" y="2590"/>
                      <a:pt x="2255" y="2590"/>
                    </a:cubicBezTo>
                    <a:cubicBezTo>
                      <a:pt x="2455" y="2590"/>
                      <a:pt x="2671" y="2494"/>
                      <a:pt x="2803" y="2336"/>
                    </a:cubicBezTo>
                    <a:cubicBezTo>
                      <a:pt x="2936" y="2102"/>
                      <a:pt x="2903" y="1836"/>
                      <a:pt x="2736" y="1602"/>
                    </a:cubicBezTo>
                    <a:cubicBezTo>
                      <a:pt x="2602" y="1402"/>
                      <a:pt x="2402" y="1202"/>
                      <a:pt x="2169" y="1102"/>
                    </a:cubicBezTo>
                    <a:lnTo>
                      <a:pt x="568" y="1"/>
                    </a:lnTo>
                    <a:close/>
                  </a:path>
                </a:pathLst>
              </a:custGeom>
              <a:solidFill>
                <a:srgbClr val="FF5A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91" name="Google Shape;1091;p42"/>
              <p:cNvSpPr/>
              <p:nvPr/>
            </p:nvSpPr>
            <p:spPr>
              <a:xfrm>
                <a:off x="4064750" y="4117550"/>
                <a:ext cx="531225" cy="306075"/>
              </a:xfrm>
              <a:custGeom>
                <a:avLst/>
                <a:gdLst/>
                <a:ahLst/>
                <a:cxnLst/>
                <a:rect l="l" t="t" r="r" b="b"/>
                <a:pathLst>
                  <a:path w="21249" h="12243" extrusionOk="0">
                    <a:moveTo>
                      <a:pt x="21249" y="1"/>
                    </a:moveTo>
                    <a:cubicBezTo>
                      <a:pt x="21182" y="1"/>
                      <a:pt x="21082" y="34"/>
                      <a:pt x="21015" y="67"/>
                    </a:cubicBezTo>
                    <a:lnTo>
                      <a:pt x="20348" y="334"/>
                    </a:lnTo>
                    <a:cubicBezTo>
                      <a:pt x="19781" y="601"/>
                      <a:pt x="18980" y="968"/>
                      <a:pt x="17980" y="1435"/>
                    </a:cubicBezTo>
                    <a:cubicBezTo>
                      <a:pt x="15945" y="2402"/>
                      <a:pt x="13176" y="3737"/>
                      <a:pt x="10207" y="5405"/>
                    </a:cubicBezTo>
                    <a:cubicBezTo>
                      <a:pt x="8740" y="6205"/>
                      <a:pt x="7339" y="7039"/>
                      <a:pt x="6071" y="7840"/>
                    </a:cubicBezTo>
                    <a:cubicBezTo>
                      <a:pt x="4837" y="8640"/>
                      <a:pt x="3736" y="9374"/>
                      <a:pt x="2835" y="10008"/>
                    </a:cubicBezTo>
                    <a:cubicBezTo>
                      <a:pt x="2368" y="10341"/>
                      <a:pt x="1968" y="10642"/>
                      <a:pt x="1635" y="10909"/>
                    </a:cubicBezTo>
                    <a:cubicBezTo>
                      <a:pt x="1268" y="11209"/>
                      <a:pt x="967" y="11409"/>
                      <a:pt x="734" y="11609"/>
                    </a:cubicBezTo>
                    <a:lnTo>
                      <a:pt x="167" y="12076"/>
                    </a:lnTo>
                    <a:cubicBezTo>
                      <a:pt x="100" y="12109"/>
                      <a:pt x="67" y="12176"/>
                      <a:pt x="0" y="12243"/>
                    </a:cubicBezTo>
                    <a:cubicBezTo>
                      <a:pt x="0" y="12243"/>
                      <a:pt x="67" y="12209"/>
                      <a:pt x="200" y="12109"/>
                    </a:cubicBezTo>
                    <a:lnTo>
                      <a:pt x="801" y="11709"/>
                    </a:lnTo>
                    <a:cubicBezTo>
                      <a:pt x="1034" y="11509"/>
                      <a:pt x="1334" y="11275"/>
                      <a:pt x="1701" y="11042"/>
                    </a:cubicBezTo>
                    <a:cubicBezTo>
                      <a:pt x="2068" y="10775"/>
                      <a:pt x="2469" y="10475"/>
                      <a:pt x="2936" y="10141"/>
                    </a:cubicBezTo>
                    <a:cubicBezTo>
                      <a:pt x="3836" y="9508"/>
                      <a:pt x="4937" y="8774"/>
                      <a:pt x="6205" y="8006"/>
                    </a:cubicBezTo>
                    <a:cubicBezTo>
                      <a:pt x="7439" y="7273"/>
                      <a:pt x="8840" y="6439"/>
                      <a:pt x="10307" y="5605"/>
                    </a:cubicBezTo>
                    <a:cubicBezTo>
                      <a:pt x="13276" y="3970"/>
                      <a:pt x="16045" y="2603"/>
                      <a:pt x="18046" y="1602"/>
                    </a:cubicBezTo>
                    <a:lnTo>
                      <a:pt x="20381" y="434"/>
                    </a:lnTo>
                    <a:lnTo>
                      <a:pt x="21048" y="134"/>
                    </a:lnTo>
                    <a:cubicBezTo>
                      <a:pt x="21115" y="67"/>
                      <a:pt x="21182" y="34"/>
                      <a:pt x="2124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92" name="Google Shape;1092;p42"/>
              <p:cNvSpPr/>
              <p:nvPr/>
            </p:nvSpPr>
            <p:spPr>
              <a:xfrm>
                <a:off x="3963825" y="4535350"/>
                <a:ext cx="520400" cy="339450"/>
              </a:xfrm>
              <a:custGeom>
                <a:avLst/>
                <a:gdLst/>
                <a:ahLst/>
                <a:cxnLst/>
                <a:rect l="l" t="t" r="r" b="b"/>
                <a:pathLst>
                  <a:path w="20816" h="1357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4" y="67"/>
                      <a:pt x="68" y="168"/>
                      <a:pt x="101" y="234"/>
                    </a:cubicBezTo>
                    <a:cubicBezTo>
                      <a:pt x="234" y="434"/>
                      <a:pt x="368" y="668"/>
                      <a:pt x="501" y="868"/>
                    </a:cubicBezTo>
                    <a:cubicBezTo>
                      <a:pt x="1035" y="1602"/>
                      <a:pt x="1635" y="2269"/>
                      <a:pt x="2369" y="2836"/>
                    </a:cubicBezTo>
                    <a:cubicBezTo>
                      <a:pt x="3403" y="3670"/>
                      <a:pt x="4537" y="4404"/>
                      <a:pt x="5738" y="5038"/>
                    </a:cubicBezTo>
                    <a:cubicBezTo>
                      <a:pt x="7173" y="5772"/>
                      <a:pt x="8574" y="6605"/>
                      <a:pt x="9941" y="7539"/>
                    </a:cubicBezTo>
                    <a:cubicBezTo>
                      <a:pt x="11342" y="8540"/>
                      <a:pt x="12610" y="9608"/>
                      <a:pt x="13844" y="10508"/>
                    </a:cubicBezTo>
                    <a:cubicBezTo>
                      <a:pt x="14878" y="11342"/>
                      <a:pt x="16046" y="12043"/>
                      <a:pt x="17247" y="12643"/>
                    </a:cubicBezTo>
                    <a:cubicBezTo>
                      <a:pt x="18080" y="13010"/>
                      <a:pt x="18948" y="13310"/>
                      <a:pt x="19815" y="13477"/>
                    </a:cubicBezTo>
                    <a:cubicBezTo>
                      <a:pt x="20082" y="13510"/>
                      <a:pt x="20315" y="13544"/>
                      <a:pt x="20549" y="13577"/>
                    </a:cubicBezTo>
                    <a:lnTo>
                      <a:pt x="20816" y="13577"/>
                    </a:lnTo>
                    <a:cubicBezTo>
                      <a:pt x="20816" y="13544"/>
                      <a:pt x="20482" y="13510"/>
                      <a:pt x="19848" y="13377"/>
                    </a:cubicBezTo>
                    <a:cubicBezTo>
                      <a:pt x="18981" y="13210"/>
                      <a:pt x="18114" y="12877"/>
                      <a:pt x="17313" y="12476"/>
                    </a:cubicBezTo>
                    <a:cubicBezTo>
                      <a:pt x="16112" y="11909"/>
                      <a:pt x="14978" y="11175"/>
                      <a:pt x="13944" y="10341"/>
                    </a:cubicBezTo>
                    <a:cubicBezTo>
                      <a:pt x="12743" y="9441"/>
                      <a:pt x="11476" y="8373"/>
                      <a:pt x="10075" y="7339"/>
                    </a:cubicBezTo>
                    <a:cubicBezTo>
                      <a:pt x="8707" y="6439"/>
                      <a:pt x="7273" y="5605"/>
                      <a:pt x="5805" y="4838"/>
                    </a:cubicBezTo>
                    <a:cubicBezTo>
                      <a:pt x="4638" y="4237"/>
                      <a:pt x="3503" y="3537"/>
                      <a:pt x="2436" y="2703"/>
                    </a:cubicBezTo>
                    <a:cubicBezTo>
                      <a:pt x="1735" y="2169"/>
                      <a:pt x="1102" y="1535"/>
                      <a:pt x="568" y="801"/>
                    </a:cubicBezTo>
                    <a:cubicBezTo>
                      <a:pt x="201" y="30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93" name="Google Shape;1093;p42"/>
              <p:cNvSpPr/>
              <p:nvPr/>
            </p:nvSpPr>
            <p:spPr>
              <a:xfrm>
                <a:off x="3223300" y="4211800"/>
                <a:ext cx="176000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8607" extrusionOk="0">
                    <a:moveTo>
                      <a:pt x="34" y="0"/>
                    </a:moveTo>
                    <a:cubicBezTo>
                      <a:pt x="1" y="134"/>
                      <a:pt x="1" y="300"/>
                      <a:pt x="34" y="434"/>
                    </a:cubicBezTo>
                    <a:cubicBezTo>
                      <a:pt x="34" y="601"/>
                      <a:pt x="67" y="801"/>
                      <a:pt x="134" y="967"/>
                    </a:cubicBezTo>
                    <a:cubicBezTo>
                      <a:pt x="168" y="1201"/>
                      <a:pt x="234" y="1401"/>
                      <a:pt x="334" y="1635"/>
                    </a:cubicBezTo>
                    <a:cubicBezTo>
                      <a:pt x="901" y="2869"/>
                      <a:pt x="1669" y="4003"/>
                      <a:pt x="2669" y="4937"/>
                    </a:cubicBezTo>
                    <a:cubicBezTo>
                      <a:pt x="3637" y="5871"/>
                      <a:pt x="4671" y="6738"/>
                      <a:pt x="5705" y="7572"/>
                    </a:cubicBezTo>
                    <a:lnTo>
                      <a:pt x="6672" y="8339"/>
                    </a:lnTo>
                    <a:cubicBezTo>
                      <a:pt x="6772" y="8439"/>
                      <a:pt x="6906" y="8540"/>
                      <a:pt x="7039" y="8606"/>
                    </a:cubicBezTo>
                    <a:cubicBezTo>
                      <a:pt x="6972" y="8473"/>
                      <a:pt x="6872" y="8373"/>
                      <a:pt x="6739" y="8273"/>
                    </a:cubicBezTo>
                    <a:cubicBezTo>
                      <a:pt x="6539" y="8073"/>
                      <a:pt x="6239" y="7806"/>
                      <a:pt x="5838" y="7472"/>
                    </a:cubicBezTo>
                    <a:cubicBezTo>
                      <a:pt x="5071" y="6805"/>
                      <a:pt x="3970" y="5871"/>
                      <a:pt x="2836" y="4770"/>
                    </a:cubicBezTo>
                    <a:cubicBezTo>
                      <a:pt x="1869" y="3870"/>
                      <a:pt x="1068" y="2769"/>
                      <a:pt x="501" y="1568"/>
                    </a:cubicBezTo>
                    <a:cubicBezTo>
                      <a:pt x="301" y="1068"/>
                      <a:pt x="134" y="534"/>
                      <a:pt x="3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94" name="Google Shape;1094;p42"/>
              <p:cNvSpPr/>
              <p:nvPr/>
            </p:nvSpPr>
            <p:spPr>
              <a:xfrm>
                <a:off x="4474200" y="4311650"/>
                <a:ext cx="184325" cy="158675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6347" extrusionOk="0">
                    <a:moveTo>
                      <a:pt x="3928" y="1"/>
                    </a:moveTo>
                    <a:cubicBezTo>
                      <a:pt x="3875" y="1"/>
                      <a:pt x="3823" y="4"/>
                      <a:pt x="3770" y="9"/>
                    </a:cubicBezTo>
                    <a:cubicBezTo>
                      <a:pt x="3436" y="9"/>
                      <a:pt x="3136" y="543"/>
                      <a:pt x="3103" y="910"/>
                    </a:cubicBezTo>
                    <a:cubicBezTo>
                      <a:pt x="3069" y="1477"/>
                      <a:pt x="3169" y="2044"/>
                      <a:pt x="3436" y="2544"/>
                    </a:cubicBezTo>
                    <a:cubicBezTo>
                      <a:pt x="3036" y="2277"/>
                      <a:pt x="2602" y="2044"/>
                      <a:pt x="2135" y="1910"/>
                    </a:cubicBezTo>
                    <a:cubicBezTo>
                      <a:pt x="1893" y="1830"/>
                      <a:pt x="1638" y="1785"/>
                      <a:pt x="1386" y="1785"/>
                    </a:cubicBezTo>
                    <a:cubicBezTo>
                      <a:pt x="1222" y="1785"/>
                      <a:pt x="1059" y="1804"/>
                      <a:pt x="901" y="1844"/>
                    </a:cubicBezTo>
                    <a:cubicBezTo>
                      <a:pt x="467" y="1944"/>
                      <a:pt x="167" y="2277"/>
                      <a:pt x="34" y="2678"/>
                    </a:cubicBezTo>
                    <a:cubicBezTo>
                      <a:pt x="0" y="3111"/>
                      <a:pt x="167" y="3511"/>
                      <a:pt x="501" y="3778"/>
                    </a:cubicBezTo>
                    <a:cubicBezTo>
                      <a:pt x="834" y="4045"/>
                      <a:pt x="1201" y="4245"/>
                      <a:pt x="1602" y="4379"/>
                    </a:cubicBezTo>
                    <a:cubicBezTo>
                      <a:pt x="3503" y="5079"/>
                      <a:pt x="5438" y="5713"/>
                      <a:pt x="7372" y="6347"/>
                    </a:cubicBezTo>
                    <a:cubicBezTo>
                      <a:pt x="7072" y="4045"/>
                      <a:pt x="6272" y="1910"/>
                      <a:pt x="4670" y="276"/>
                    </a:cubicBezTo>
                    <a:cubicBezTo>
                      <a:pt x="4474" y="79"/>
                      <a:pt x="4207" y="1"/>
                      <a:pt x="3928" y="1"/>
                    </a:cubicBezTo>
                    <a:close/>
                  </a:path>
                </a:pathLst>
              </a:custGeom>
              <a:solidFill>
                <a:srgbClr val="FF5A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95" name="Google Shape;1095;p42"/>
              <p:cNvSpPr/>
              <p:nvPr/>
            </p:nvSpPr>
            <p:spPr>
              <a:xfrm>
                <a:off x="3679475" y="4878925"/>
                <a:ext cx="351925" cy="91925"/>
              </a:xfrm>
              <a:custGeom>
                <a:avLst/>
                <a:gdLst/>
                <a:ahLst/>
                <a:cxnLst/>
                <a:rect l="l" t="t" r="r" b="b"/>
                <a:pathLst>
                  <a:path w="14077" h="3677" extrusionOk="0">
                    <a:moveTo>
                      <a:pt x="12242" y="1"/>
                    </a:moveTo>
                    <a:cubicBezTo>
                      <a:pt x="12242" y="1"/>
                      <a:pt x="12109" y="368"/>
                      <a:pt x="10408" y="1402"/>
                    </a:cubicBezTo>
                    <a:cubicBezTo>
                      <a:pt x="9796" y="1780"/>
                      <a:pt x="8499" y="1906"/>
                      <a:pt x="7041" y="1906"/>
                    </a:cubicBezTo>
                    <a:cubicBezTo>
                      <a:pt x="4125" y="1906"/>
                      <a:pt x="567" y="1402"/>
                      <a:pt x="567" y="1402"/>
                    </a:cubicBezTo>
                    <a:lnTo>
                      <a:pt x="0" y="3170"/>
                    </a:lnTo>
                    <a:cubicBezTo>
                      <a:pt x="0" y="3170"/>
                      <a:pt x="3115" y="3677"/>
                      <a:pt x="6423" y="3677"/>
                    </a:cubicBezTo>
                    <a:cubicBezTo>
                      <a:pt x="7604" y="3677"/>
                      <a:pt x="8810" y="3612"/>
                      <a:pt x="9907" y="3437"/>
                    </a:cubicBezTo>
                    <a:cubicBezTo>
                      <a:pt x="11542" y="3170"/>
                      <a:pt x="13009" y="2303"/>
                      <a:pt x="14077" y="1035"/>
                    </a:cubicBezTo>
                    <a:lnTo>
                      <a:pt x="1224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96" name="Google Shape;1096;p42"/>
              <p:cNvSpPr/>
              <p:nvPr/>
            </p:nvSpPr>
            <p:spPr>
              <a:xfrm>
                <a:off x="3804550" y="4911875"/>
                <a:ext cx="5172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870" extrusionOk="0">
                    <a:moveTo>
                      <a:pt x="1018" y="0"/>
                    </a:moveTo>
                    <a:cubicBezTo>
                      <a:pt x="901" y="0"/>
                      <a:pt x="785" y="17"/>
                      <a:pt x="668" y="51"/>
                    </a:cubicBezTo>
                    <a:cubicBezTo>
                      <a:pt x="401" y="117"/>
                      <a:pt x="167" y="317"/>
                      <a:pt x="67" y="584"/>
                    </a:cubicBezTo>
                    <a:cubicBezTo>
                      <a:pt x="1" y="851"/>
                      <a:pt x="1" y="1118"/>
                      <a:pt x="1" y="1385"/>
                    </a:cubicBezTo>
                    <a:lnTo>
                      <a:pt x="1" y="2152"/>
                    </a:lnTo>
                    <a:cubicBezTo>
                      <a:pt x="1" y="2319"/>
                      <a:pt x="67" y="2452"/>
                      <a:pt x="134" y="2586"/>
                    </a:cubicBezTo>
                    <a:cubicBezTo>
                      <a:pt x="201" y="2686"/>
                      <a:pt x="334" y="2786"/>
                      <a:pt x="468" y="2819"/>
                    </a:cubicBezTo>
                    <a:cubicBezTo>
                      <a:pt x="584" y="2853"/>
                      <a:pt x="701" y="2869"/>
                      <a:pt x="818" y="2869"/>
                    </a:cubicBezTo>
                    <a:cubicBezTo>
                      <a:pt x="935" y="2869"/>
                      <a:pt x="1051" y="2853"/>
                      <a:pt x="1168" y="2819"/>
                    </a:cubicBezTo>
                    <a:cubicBezTo>
                      <a:pt x="1368" y="2786"/>
                      <a:pt x="1535" y="2719"/>
                      <a:pt x="1735" y="2619"/>
                    </a:cubicBezTo>
                    <a:cubicBezTo>
                      <a:pt x="1869" y="2552"/>
                      <a:pt x="2002" y="2386"/>
                      <a:pt x="2035" y="2219"/>
                    </a:cubicBezTo>
                    <a:cubicBezTo>
                      <a:pt x="2069" y="2085"/>
                      <a:pt x="2069" y="1952"/>
                      <a:pt x="2069" y="1852"/>
                    </a:cubicBezTo>
                    <a:cubicBezTo>
                      <a:pt x="2035" y="1652"/>
                      <a:pt x="2002" y="1552"/>
                      <a:pt x="2002" y="1552"/>
                    </a:cubicBezTo>
                    <a:cubicBezTo>
                      <a:pt x="1969" y="1652"/>
                      <a:pt x="1969" y="1785"/>
                      <a:pt x="2002" y="1885"/>
                    </a:cubicBezTo>
                    <a:cubicBezTo>
                      <a:pt x="2002" y="2152"/>
                      <a:pt x="1869" y="2419"/>
                      <a:pt x="1669" y="2519"/>
                    </a:cubicBezTo>
                    <a:cubicBezTo>
                      <a:pt x="1502" y="2619"/>
                      <a:pt x="1302" y="2652"/>
                      <a:pt x="1135" y="2686"/>
                    </a:cubicBezTo>
                    <a:cubicBezTo>
                      <a:pt x="1052" y="2700"/>
                      <a:pt x="969" y="2708"/>
                      <a:pt x="886" y="2708"/>
                    </a:cubicBezTo>
                    <a:cubicBezTo>
                      <a:pt x="769" y="2708"/>
                      <a:pt x="652" y="2691"/>
                      <a:pt x="534" y="2652"/>
                    </a:cubicBezTo>
                    <a:cubicBezTo>
                      <a:pt x="101" y="2519"/>
                      <a:pt x="234" y="1919"/>
                      <a:pt x="234" y="1418"/>
                    </a:cubicBezTo>
                    <a:cubicBezTo>
                      <a:pt x="201" y="1151"/>
                      <a:pt x="234" y="918"/>
                      <a:pt x="268" y="684"/>
                    </a:cubicBezTo>
                    <a:cubicBezTo>
                      <a:pt x="334" y="451"/>
                      <a:pt x="501" y="317"/>
                      <a:pt x="701" y="251"/>
                    </a:cubicBezTo>
                    <a:cubicBezTo>
                      <a:pt x="801" y="217"/>
                      <a:pt x="901" y="201"/>
                      <a:pt x="1001" y="201"/>
                    </a:cubicBezTo>
                    <a:cubicBezTo>
                      <a:pt x="1101" y="201"/>
                      <a:pt x="1202" y="217"/>
                      <a:pt x="1302" y="251"/>
                    </a:cubicBezTo>
                    <a:cubicBezTo>
                      <a:pt x="1468" y="251"/>
                      <a:pt x="1635" y="351"/>
                      <a:pt x="1735" y="484"/>
                    </a:cubicBezTo>
                    <a:cubicBezTo>
                      <a:pt x="1769" y="618"/>
                      <a:pt x="1802" y="784"/>
                      <a:pt x="1835" y="918"/>
                    </a:cubicBezTo>
                    <a:cubicBezTo>
                      <a:pt x="1869" y="1051"/>
                      <a:pt x="1869" y="1151"/>
                      <a:pt x="1902" y="1251"/>
                    </a:cubicBezTo>
                    <a:cubicBezTo>
                      <a:pt x="1935" y="1452"/>
                      <a:pt x="2002" y="1552"/>
                      <a:pt x="2002" y="1552"/>
                    </a:cubicBezTo>
                    <a:cubicBezTo>
                      <a:pt x="2002" y="1452"/>
                      <a:pt x="2002" y="1351"/>
                      <a:pt x="2002" y="1251"/>
                    </a:cubicBezTo>
                    <a:cubicBezTo>
                      <a:pt x="1969" y="1151"/>
                      <a:pt x="1969" y="1018"/>
                      <a:pt x="1969" y="884"/>
                    </a:cubicBezTo>
                    <a:cubicBezTo>
                      <a:pt x="1969" y="718"/>
                      <a:pt x="1935" y="551"/>
                      <a:pt x="1869" y="417"/>
                    </a:cubicBezTo>
                    <a:cubicBezTo>
                      <a:pt x="1835" y="317"/>
                      <a:pt x="1735" y="251"/>
                      <a:pt x="1669" y="184"/>
                    </a:cubicBezTo>
                    <a:cubicBezTo>
                      <a:pt x="1568" y="117"/>
                      <a:pt x="1468" y="84"/>
                      <a:pt x="1368" y="51"/>
                    </a:cubicBezTo>
                    <a:cubicBezTo>
                      <a:pt x="1252" y="17"/>
                      <a:pt x="1135" y="0"/>
                      <a:pt x="10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97" name="Google Shape;1097;p42"/>
              <p:cNvSpPr/>
              <p:nvPr/>
            </p:nvSpPr>
            <p:spPr>
              <a:xfrm>
                <a:off x="4595950" y="4806050"/>
                <a:ext cx="455350" cy="165475"/>
              </a:xfrm>
              <a:custGeom>
                <a:avLst/>
                <a:gdLst/>
                <a:ahLst/>
                <a:cxnLst/>
                <a:rect l="l" t="t" r="r" b="b"/>
                <a:pathLst>
                  <a:path w="18214" h="6619" extrusionOk="0">
                    <a:moveTo>
                      <a:pt x="17075" y="0"/>
                    </a:moveTo>
                    <a:cubicBezTo>
                      <a:pt x="16963" y="0"/>
                      <a:pt x="16853" y="15"/>
                      <a:pt x="16746" y="47"/>
                    </a:cubicBezTo>
                    <a:cubicBezTo>
                      <a:pt x="10808" y="948"/>
                      <a:pt x="2903" y="2949"/>
                      <a:pt x="1" y="6619"/>
                    </a:cubicBezTo>
                    <a:cubicBezTo>
                      <a:pt x="4971" y="4017"/>
                      <a:pt x="10408" y="2449"/>
                      <a:pt x="16012" y="2082"/>
                    </a:cubicBezTo>
                    <a:cubicBezTo>
                      <a:pt x="16579" y="2082"/>
                      <a:pt x="17113" y="1949"/>
                      <a:pt x="17613" y="1648"/>
                    </a:cubicBezTo>
                    <a:cubicBezTo>
                      <a:pt x="18047" y="1281"/>
                      <a:pt x="18214" y="514"/>
                      <a:pt x="17780" y="181"/>
                    </a:cubicBezTo>
                    <a:cubicBezTo>
                      <a:pt x="17553" y="67"/>
                      <a:pt x="17311" y="0"/>
                      <a:pt x="17075" y="0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098" name="Google Shape;1098;p42"/>
            <p:cNvGrpSpPr/>
            <p:nvPr/>
          </p:nvGrpSpPr>
          <p:grpSpPr>
            <a:xfrm rot="-965271">
              <a:off x="6481578" y="3077532"/>
              <a:ext cx="191239" cy="147782"/>
              <a:chOff x="5592681" y="-339543"/>
              <a:chExt cx="191246" cy="147788"/>
            </a:xfrm>
          </p:grpSpPr>
          <p:sp>
            <p:nvSpPr>
              <p:cNvPr id="1099" name="Google Shape;1099;p42"/>
              <p:cNvSpPr/>
              <p:nvPr/>
            </p:nvSpPr>
            <p:spPr>
              <a:xfrm>
                <a:off x="5592681" y="-339543"/>
                <a:ext cx="85859" cy="147788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193" extrusionOk="0">
                    <a:moveTo>
                      <a:pt x="1003" y="1"/>
                    </a:moveTo>
                    <a:cubicBezTo>
                      <a:pt x="395" y="1"/>
                      <a:pt x="31" y="335"/>
                      <a:pt x="31" y="821"/>
                    </a:cubicBezTo>
                    <a:cubicBezTo>
                      <a:pt x="31" y="1247"/>
                      <a:pt x="335" y="1520"/>
                      <a:pt x="821" y="1703"/>
                    </a:cubicBezTo>
                    <a:cubicBezTo>
                      <a:pt x="1246" y="1855"/>
                      <a:pt x="1398" y="2007"/>
                      <a:pt x="1398" y="2311"/>
                    </a:cubicBezTo>
                    <a:cubicBezTo>
                      <a:pt x="1398" y="2615"/>
                      <a:pt x="1155" y="2858"/>
                      <a:pt x="760" y="2858"/>
                    </a:cubicBezTo>
                    <a:cubicBezTo>
                      <a:pt x="487" y="2858"/>
                      <a:pt x="213" y="2767"/>
                      <a:pt x="31" y="2645"/>
                    </a:cubicBezTo>
                    <a:lnTo>
                      <a:pt x="0" y="3010"/>
                    </a:lnTo>
                    <a:cubicBezTo>
                      <a:pt x="183" y="3101"/>
                      <a:pt x="487" y="3192"/>
                      <a:pt x="791" y="3192"/>
                    </a:cubicBezTo>
                    <a:cubicBezTo>
                      <a:pt x="1490" y="3192"/>
                      <a:pt x="1854" y="2767"/>
                      <a:pt x="1854" y="2311"/>
                    </a:cubicBezTo>
                    <a:cubicBezTo>
                      <a:pt x="1854" y="1855"/>
                      <a:pt x="1581" y="1581"/>
                      <a:pt x="1064" y="1399"/>
                    </a:cubicBezTo>
                    <a:cubicBezTo>
                      <a:pt x="639" y="1216"/>
                      <a:pt x="456" y="1095"/>
                      <a:pt x="456" y="791"/>
                    </a:cubicBezTo>
                    <a:cubicBezTo>
                      <a:pt x="456" y="609"/>
                      <a:pt x="608" y="335"/>
                      <a:pt x="1003" y="335"/>
                    </a:cubicBezTo>
                    <a:cubicBezTo>
                      <a:pt x="1277" y="335"/>
                      <a:pt x="1459" y="457"/>
                      <a:pt x="1581" y="487"/>
                    </a:cubicBezTo>
                    <a:lnTo>
                      <a:pt x="1702" y="153"/>
                    </a:lnTo>
                    <a:cubicBezTo>
                      <a:pt x="1550" y="61"/>
                      <a:pt x="1307" y="1"/>
                      <a:pt x="1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00" name="Google Shape;1100;p42"/>
              <p:cNvSpPr/>
              <p:nvPr/>
            </p:nvSpPr>
            <p:spPr>
              <a:xfrm>
                <a:off x="5738846" y="-332508"/>
                <a:ext cx="45082" cy="136494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949" extrusionOk="0">
                    <a:moveTo>
                      <a:pt x="639" y="1"/>
                    </a:moveTo>
                    <a:lnTo>
                      <a:pt x="0" y="335"/>
                    </a:lnTo>
                    <a:lnTo>
                      <a:pt x="61" y="639"/>
                    </a:lnTo>
                    <a:lnTo>
                      <a:pt x="608" y="365"/>
                    </a:lnTo>
                    <a:lnTo>
                      <a:pt x="608" y="2949"/>
                    </a:lnTo>
                    <a:lnTo>
                      <a:pt x="973" y="2949"/>
                    </a:lnTo>
                    <a:lnTo>
                      <a:pt x="9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101" name="Google Shape;1101;p42"/>
            <p:cNvGrpSpPr/>
            <p:nvPr/>
          </p:nvGrpSpPr>
          <p:grpSpPr>
            <a:xfrm rot="-265730">
              <a:off x="6691889" y="2848591"/>
              <a:ext cx="205823" cy="68597"/>
              <a:chOff x="4136575" y="3327817"/>
              <a:chExt cx="247567" cy="82500"/>
            </a:xfrm>
          </p:grpSpPr>
          <p:sp>
            <p:nvSpPr>
              <p:cNvPr id="1102" name="Google Shape;1102;p42"/>
              <p:cNvSpPr/>
              <p:nvPr/>
            </p:nvSpPr>
            <p:spPr>
              <a:xfrm>
                <a:off x="4136575" y="3327817"/>
                <a:ext cx="82500" cy="82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03" name="Google Shape;1103;p42"/>
              <p:cNvSpPr/>
              <p:nvPr/>
            </p:nvSpPr>
            <p:spPr>
              <a:xfrm>
                <a:off x="4219108" y="3327817"/>
                <a:ext cx="82500" cy="82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04" name="Google Shape;1104;p42"/>
              <p:cNvSpPr/>
              <p:nvPr/>
            </p:nvSpPr>
            <p:spPr>
              <a:xfrm>
                <a:off x="4301642" y="3327817"/>
                <a:ext cx="82500" cy="82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4" name="Subtitle 3"/>
          <p:cNvSpPr>
            <a:spLocks noGrp="1"/>
          </p:cNvSpPr>
          <p:nvPr>
            <p:ph type="subTitle" idx="3"/>
          </p:nvPr>
        </p:nvSpPr>
        <p:spPr>
          <a:xfrm>
            <a:off x="7231240" y="896897"/>
            <a:ext cx="3008800" cy="470400"/>
          </a:xfrm>
        </p:spPr>
        <p:txBody>
          <a:bodyPr/>
          <a:lstStyle/>
          <a:p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Bố cục</a:t>
            </a:r>
            <a:endParaRPr lang="vi-VN" sz="266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"/>
          </p:nvPr>
        </p:nvSpPr>
        <p:spPr>
          <a:xfrm>
            <a:off x="7532036" y="1598213"/>
            <a:ext cx="3733973" cy="763600"/>
          </a:xfrm>
        </p:spPr>
        <p:txBody>
          <a:bodyPr/>
          <a:lstStyle/>
          <a:p>
            <a:pPr marL="139700" indent="0" algn="just"/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Giới thiệu về câu chuyện.</a:t>
            </a:r>
            <a:endParaRPr lang="vi-VN" sz="266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5"/>
          </p:nvPr>
        </p:nvSpPr>
        <p:spPr>
          <a:xfrm>
            <a:off x="7532036" y="2589740"/>
            <a:ext cx="3733973" cy="1072259"/>
          </a:xfrm>
        </p:spPr>
        <p:txBody>
          <a:bodyPr/>
          <a:lstStyle/>
          <a:p>
            <a:pPr marL="139700" indent="0" algn="just"/>
            <a:r>
              <a:rPr lang="vi-VN" sz="2665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Nội dung/diễn biến câu chuyện</a:t>
            </a:r>
            <a:endParaRPr lang="vi-VN" sz="2665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6"/>
          </p:nvPr>
        </p:nvSpPr>
        <p:spPr>
          <a:xfrm>
            <a:off x="7532036" y="3491041"/>
            <a:ext cx="3733973" cy="763600"/>
          </a:xfrm>
        </p:spPr>
        <p:txBody>
          <a:bodyPr/>
          <a:lstStyle/>
          <a:p>
            <a:pPr marL="139700" indent="0" algn="just"/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Kết thúc, suy nghĩ về câu chuyện.</a:t>
            </a:r>
            <a:endParaRPr lang="vi-VN" sz="266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4" name="Google Shape;972;p42"/>
          <p:cNvSpPr txBox="1">
            <a:spLocks noGrp="1"/>
          </p:cNvSpPr>
          <p:nvPr>
            <p:ph type="subTitle" idx="1"/>
          </p:nvPr>
        </p:nvSpPr>
        <p:spPr>
          <a:xfrm>
            <a:off x="888400" y="3029824"/>
            <a:ext cx="3466792" cy="47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Nhân vật tham gia</a:t>
            </a:r>
          </a:p>
        </p:txBody>
      </p:sp>
      <p:sp>
        <p:nvSpPr>
          <p:cNvPr id="135" name="Google Shape;973;p42"/>
          <p:cNvSpPr txBox="1">
            <a:spLocks noGrp="1"/>
          </p:cNvSpPr>
          <p:nvPr>
            <p:ph type="subTitle" idx="2"/>
          </p:nvPr>
        </p:nvSpPr>
        <p:spPr>
          <a:xfrm>
            <a:off x="888416" y="3500256"/>
            <a:ext cx="3008800" cy="184830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Mẹ.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Em Bông.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Mèo Mun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" grpId="0" build="p"/>
      <p:bldP spid="973" grpId="0" build="p"/>
      <p:bldP spid="4" grpId="0" build="p"/>
      <p:bldP spid="5" grpId="0" build="p"/>
      <p:bldP spid="6" grpId="0" build="p"/>
      <p:bldP spid="7" grpId="0" build="p"/>
      <p:bldP spid="134" grpId="0" build="p"/>
      <p:bldP spid="1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972"/>
            <a:ext cx="12192000" cy="6858000"/>
          </a:xfrm>
          <a:prstGeom prst="rect">
            <a:avLst/>
          </a:prstGeom>
        </p:spPr>
      </p:pic>
      <p:graphicFrame>
        <p:nvGraphicFramePr>
          <p:cNvPr id="8" name="Table 10"/>
          <p:cNvGraphicFramePr>
            <a:graphicFrameLocks noGrp="1"/>
          </p:cNvGraphicFramePr>
          <p:nvPr/>
        </p:nvGraphicFramePr>
        <p:xfrm>
          <a:off x="323850" y="150495"/>
          <a:ext cx="11600180" cy="670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/>
                <a:gridCol w="1398905"/>
                <a:gridCol w="8467725"/>
              </a:tblGrid>
              <a:tr h="495935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935">
                <a:tc rowSpan="9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BÀI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VIỆC MỞ ĐẦU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6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xép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chuột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562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VIỆC PHÁT TRIỂN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mèo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Mun.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Mun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mãnh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6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Mun,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chuột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VIỆC CAO TRÀO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Mun ra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6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Hai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Mun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Mun,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935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BÀI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mèo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Mun –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Picture 11" descr="A picture containing text, vector graphic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7400" y="1679751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9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 Box 1"/>
          <p:cNvSpPr txBox="1"/>
          <p:nvPr/>
        </p:nvSpPr>
        <p:spPr>
          <a:xfrm>
            <a:off x="1856105" y="1348105"/>
            <a:ext cx="60642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Văn bản có những sự việc chính nào?</a:t>
            </a:r>
            <a:endParaRPr lang="vi-VN" sz="4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58"/>
          <p:cNvSpPr txBox="1">
            <a:spLocks noGrp="1"/>
          </p:cNvSpPr>
          <p:nvPr>
            <p:ph type="title"/>
          </p:nvPr>
        </p:nvSpPr>
        <p:spPr>
          <a:xfrm>
            <a:off x="785916" y="482343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Tóm tắt câu chuyện</a:t>
            </a:r>
            <a:endParaRPr dirty="0"/>
          </a:p>
        </p:txBody>
      </p:sp>
      <p:sp>
        <p:nvSpPr>
          <p:cNvPr id="1972" name="Google Shape;1972;p58"/>
          <p:cNvSpPr/>
          <p:nvPr/>
        </p:nvSpPr>
        <p:spPr>
          <a:xfrm>
            <a:off x="1400916" y="3558383"/>
            <a:ext cx="2092415" cy="613396"/>
          </a:xfrm>
          <a:custGeom>
            <a:avLst/>
            <a:gdLst/>
            <a:ahLst/>
            <a:cxnLst/>
            <a:rect l="l" t="t" r="r" b="b"/>
            <a:pathLst>
              <a:path w="65726" h="26923" extrusionOk="0">
                <a:moveTo>
                  <a:pt x="0" y="0"/>
                </a:moveTo>
                <a:lnTo>
                  <a:pt x="10782" y="13477"/>
                </a:lnTo>
                <a:lnTo>
                  <a:pt x="0" y="26923"/>
                </a:lnTo>
                <a:lnTo>
                  <a:pt x="54943" y="26923"/>
                </a:lnTo>
                <a:lnTo>
                  <a:pt x="65725" y="13477"/>
                </a:lnTo>
                <a:lnTo>
                  <a:pt x="549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73" name="Google Shape;1973;p58"/>
          <p:cNvSpPr/>
          <p:nvPr/>
        </p:nvSpPr>
        <p:spPr>
          <a:xfrm>
            <a:off x="3875767" y="3497984"/>
            <a:ext cx="2093403" cy="613396"/>
          </a:xfrm>
          <a:custGeom>
            <a:avLst/>
            <a:gdLst/>
            <a:ahLst/>
            <a:cxnLst/>
            <a:rect l="l" t="t" r="r" b="b"/>
            <a:pathLst>
              <a:path w="65757" h="26923" extrusionOk="0">
                <a:moveTo>
                  <a:pt x="0" y="0"/>
                </a:moveTo>
                <a:lnTo>
                  <a:pt x="10782" y="13477"/>
                </a:lnTo>
                <a:lnTo>
                  <a:pt x="0" y="26923"/>
                </a:lnTo>
                <a:lnTo>
                  <a:pt x="54975" y="26923"/>
                </a:lnTo>
                <a:lnTo>
                  <a:pt x="65757" y="13477"/>
                </a:lnTo>
                <a:lnTo>
                  <a:pt x="549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74" name="Google Shape;1974;p58"/>
          <p:cNvSpPr/>
          <p:nvPr/>
        </p:nvSpPr>
        <p:spPr>
          <a:xfrm>
            <a:off x="6260120" y="3484844"/>
            <a:ext cx="2093403" cy="613396"/>
          </a:xfrm>
          <a:custGeom>
            <a:avLst/>
            <a:gdLst/>
            <a:ahLst/>
            <a:cxnLst/>
            <a:rect l="l" t="t" r="r" b="b"/>
            <a:pathLst>
              <a:path w="65757" h="26923" extrusionOk="0">
                <a:moveTo>
                  <a:pt x="0" y="0"/>
                </a:moveTo>
                <a:lnTo>
                  <a:pt x="10782" y="13477"/>
                </a:lnTo>
                <a:lnTo>
                  <a:pt x="0" y="26923"/>
                </a:lnTo>
                <a:lnTo>
                  <a:pt x="54975" y="26923"/>
                </a:lnTo>
                <a:lnTo>
                  <a:pt x="65757" y="13477"/>
                </a:lnTo>
                <a:lnTo>
                  <a:pt x="549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75" name="Google Shape;1975;p58"/>
          <p:cNvSpPr/>
          <p:nvPr/>
        </p:nvSpPr>
        <p:spPr>
          <a:xfrm>
            <a:off x="8591296" y="3497935"/>
            <a:ext cx="2092415" cy="613396"/>
          </a:xfrm>
          <a:custGeom>
            <a:avLst/>
            <a:gdLst/>
            <a:ahLst/>
            <a:cxnLst/>
            <a:rect l="l" t="t" r="r" b="b"/>
            <a:pathLst>
              <a:path w="65726" h="26923" extrusionOk="0">
                <a:moveTo>
                  <a:pt x="1" y="0"/>
                </a:moveTo>
                <a:lnTo>
                  <a:pt x="10751" y="13477"/>
                </a:lnTo>
                <a:lnTo>
                  <a:pt x="1" y="26923"/>
                </a:lnTo>
                <a:lnTo>
                  <a:pt x="54944" y="26923"/>
                </a:lnTo>
                <a:lnTo>
                  <a:pt x="65726" y="13477"/>
                </a:lnTo>
                <a:lnTo>
                  <a:pt x="549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76" name="Google Shape;1976;p58"/>
          <p:cNvSpPr txBox="1"/>
          <p:nvPr/>
        </p:nvSpPr>
        <p:spPr>
          <a:xfrm>
            <a:off x="5930916" y="1616621"/>
            <a:ext cx="2791733" cy="142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35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Ngôi nhà thay đổi, không còn chuột từ khi có Mun.</a:t>
            </a:r>
            <a:endParaRPr sz="2535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Crete Round"/>
              <a:sym typeface="Crete Round"/>
            </a:endParaRPr>
          </a:p>
        </p:txBody>
      </p:sp>
      <p:sp>
        <p:nvSpPr>
          <p:cNvPr id="1978" name="Google Shape;1978;p58"/>
          <p:cNvSpPr txBox="1"/>
          <p:nvPr/>
        </p:nvSpPr>
        <p:spPr>
          <a:xfrm>
            <a:off x="3741683" y="4380583"/>
            <a:ext cx="2662484" cy="1359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35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Bà ngoại gửi cho ba mẹ con 1 chú mèo mun.</a:t>
            </a:r>
            <a:endParaRPr sz="2535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Crete Round"/>
              <a:sym typeface="Crete Round"/>
            </a:endParaRPr>
          </a:p>
        </p:txBody>
      </p:sp>
      <p:sp>
        <p:nvSpPr>
          <p:cNvPr id="1980" name="Google Shape;1980;p58"/>
          <p:cNvSpPr txBox="1"/>
          <p:nvPr/>
        </p:nvSpPr>
        <p:spPr>
          <a:xfrm>
            <a:off x="1135117" y="2059795"/>
            <a:ext cx="2740649" cy="112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35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Ngôi nhà mới xinh xắn nhưng có nhiều chuột.</a:t>
            </a:r>
            <a:endParaRPr sz="2535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Crete Round"/>
              <a:sym typeface="Crete Round"/>
            </a:endParaRPr>
          </a:p>
        </p:txBody>
      </p:sp>
      <p:sp>
        <p:nvSpPr>
          <p:cNvPr id="1982" name="Google Shape;1982;p58"/>
          <p:cNvSpPr txBox="1"/>
          <p:nvPr/>
        </p:nvSpPr>
        <p:spPr>
          <a:xfrm>
            <a:off x="8591271" y="4370984"/>
            <a:ext cx="25284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35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Một buổi chiều, Mun bị mất tích.</a:t>
            </a:r>
            <a:endParaRPr sz="2535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Crete Round"/>
              <a:sym typeface="Crete Round"/>
            </a:endParaRPr>
          </a:p>
        </p:txBody>
      </p:sp>
      <p:sp>
        <p:nvSpPr>
          <p:cNvPr id="1984" name="Google Shape;1984;p58"/>
          <p:cNvSpPr txBox="1"/>
          <p:nvPr/>
        </p:nvSpPr>
        <p:spPr>
          <a:xfrm>
            <a:off x="1554220" y="3640980"/>
            <a:ext cx="1923731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35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Sự việc 1</a:t>
            </a:r>
            <a:endParaRPr sz="2535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rete Round"/>
              <a:sym typeface="Crete Round"/>
            </a:endParaRPr>
          </a:p>
        </p:txBody>
      </p:sp>
      <p:sp>
        <p:nvSpPr>
          <p:cNvPr id="1985" name="Google Shape;1985;p58"/>
          <p:cNvSpPr txBox="1"/>
          <p:nvPr/>
        </p:nvSpPr>
        <p:spPr>
          <a:xfrm>
            <a:off x="4007185" y="3551439"/>
            <a:ext cx="1923731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35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Sự việc</a:t>
            </a:r>
            <a:r>
              <a:rPr lang="en-GB" sz="2535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 </a:t>
            </a:r>
            <a:r>
              <a:rPr lang="en-GB" sz="2535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2</a:t>
            </a:r>
            <a:endParaRPr sz="2535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rete Round"/>
              <a:sym typeface="Crete Round"/>
            </a:endParaRPr>
          </a:p>
        </p:txBody>
      </p:sp>
      <p:sp>
        <p:nvSpPr>
          <p:cNvPr id="1986" name="Google Shape;1986;p58"/>
          <p:cNvSpPr txBox="1"/>
          <p:nvPr/>
        </p:nvSpPr>
        <p:spPr>
          <a:xfrm>
            <a:off x="6391460" y="3538299"/>
            <a:ext cx="1923731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35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Sự việc</a:t>
            </a:r>
            <a:r>
              <a:rPr lang="en-GB" sz="2535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 </a:t>
            </a:r>
            <a:r>
              <a:rPr lang="en-GB" sz="2535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3</a:t>
            </a:r>
            <a:endParaRPr sz="2535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rete Round"/>
              <a:sym typeface="Crete Round"/>
            </a:endParaRPr>
          </a:p>
        </p:txBody>
      </p:sp>
      <p:sp>
        <p:nvSpPr>
          <p:cNvPr id="1987" name="Google Shape;1987;p58"/>
          <p:cNvSpPr txBox="1"/>
          <p:nvPr/>
        </p:nvSpPr>
        <p:spPr>
          <a:xfrm>
            <a:off x="8722649" y="3551389"/>
            <a:ext cx="1923731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35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Sự việc</a:t>
            </a:r>
            <a:r>
              <a:rPr lang="en-GB" sz="2535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 </a:t>
            </a:r>
            <a:r>
              <a:rPr lang="en-GB" sz="2535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4</a:t>
            </a:r>
            <a:endParaRPr sz="2535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rete Round"/>
              <a:sym typeface="Crete Round"/>
            </a:endParaRPr>
          </a:p>
        </p:txBody>
      </p:sp>
      <p:cxnSp>
        <p:nvCxnSpPr>
          <p:cNvPr id="1988" name="Google Shape;1988;p58"/>
          <p:cNvCxnSpPr/>
          <p:nvPr/>
        </p:nvCxnSpPr>
        <p:spPr>
          <a:xfrm flipV="1">
            <a:off x="2299392" y="3238335"/>
            <a:ext cx="0" cy="2596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9" name="Google Shape;1989;p58"/>
          <p:cNvCxnSpPr/>
          <p:nvPr/>
        </p:nvCxnSpPr>
        <p:spPr>
          <a:xfrm flipV="1">
            <a:off x="7219365" y="3238335"/>
            <a:ext cx="0" cy="2596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0" name="Google Shape;1990;p58"/>
          <p:cNvCxnSpPr/>
          <p:nvPr/>
        </p:nvCxnSpPr>
        <p:spPr>
          <a:xfrm flipV="1">
            <a:off x="4877115" y="4171779"/>
            <a:ext cx="0" cy="2596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1" name="Google Shape;1991;p58"/>
          <p:cNvCxnSpPr/>
          <p:nvPr/>
        </p:nvCxnSpPr>
        <p:spPr>
          <a:xfrm flipV="1">
            <a:off x="9606609" y="4111331"/>
            <a:ext cx="0" cy="2596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7" name="Google Shape;1997;p58"/>
          <p:cNvSpPr/>
          <p:nvPr/>
        </p:nvSpPr>
        <p:spPr>
          <a:xfrm rot="-5400000" flipH="1">
            <a:off x="10733397" y="5545900"/>
            <a:ext cx="1160997" cy="1549265"/>
          </a:xfrm>
          <a:custGeom>
            <a:avLst/>
            <a:gdLst/>
            <a:ahLst/>
            <a:cxnLst/>
            <a:rect l="l" t="t" r="r" b="b"/>
            <a:pathLst>
              <a:path w="38128" h="50879" extrusionOk="0">
                <a:moveTo>
                  <a:pt x="30162" y="0"/>
                </a:moveTo>
                <a:cubicBezTo>
                  <a:pt x="29982" y="0"/>
                  <a:pt x="29802" y="1"/>
                  <a:pt x="29621" y="4"/>
                </a:cubicBezTo>
                <a:cubicBezTo>
                  <a:pt x="28787" y="4"/>
                  <a:pt x="28187" y="671"/>
                  <a:pt x="28120" y="1505"/>
                </a:cubicBezTo>
                <a:cubicBezTo>
                  <a:pt x="28020" y="3206"/>
                  <a:pt x="27887" y="4907"/>
                  <a:pt x="27853" y="6642"/>
                </a:cubicBezTo>
                <a:cubicBezTo>
                  <a:pt x="27853" y="7409"/>
                  <a:pt x="27720" y="8243"/>
                  <a:pt x="27853" y="9044"/>
                </a:cubicBezTo>
                <a:cubicBezTo>
                  <a:pt x="27687" y="12079"/>
                  <a:pt x="27453" y="15081"/>
                  <a:pt x="27253" y="18150"/>
                </a:cubicBezTo>
                <a:cubicBezTo>
                  <a:pt x="26919" y="23320"/>
                  <a:pt x="26519" y="28491"/>
                  <a:pt x="26052" y="33661"/>
                </a:cubicBezTo>
                <a:cubicBezTo>
                  <a:pt x="25919" y="35096"/>
                  <a:pt x="25785" y="36530"/>
                  <a:pt x="25685" y="37998"/>
                </a:cubicBezTo>
                <a:cubicBezTo>
                  <a:pt x="25585" y="38765"/>
                  <a:pt x="25485" y="39532"/>
                  <a:pt x="25418" y="40266"/>
                </a:cubicBezTo>
                <a:cubicBezTo>
                  <a:pt x="25385" y="40600"/>
                  <a:pt x="25318" y="41000"/>
                  <a:pt x="25285" y="41333"/>
                </a:cubicBezTo>
                <a:cubicBezTo>
                  <a:pt x="25285" y="41433"/>
                  <a:pt x="25251" y="41567"/>
                  <a:pt x="25251" y="41700"/>
                </a:cubicBezTo>
                <a:lnTo>
                  <a:pt x="24885" y="41700"/>
                </a:lnTo>
                <a:cubicBezTo>
                  <a:pt x="24518" y="41700"/>
                  <a:pt x="24117" y="41667"/>
                  <a:pt x="23750" y="41667"/>
                </a:cubicBezTo>
                <a:lnTo>
                  <a:pt x="21482" y="41534"/>
                </a:lnTo>
                <a:cubicBezTo>
                  <a:pt x="19948" y="41400"/>
                  <a:pt x="18413" y="41333"/>
                  <a:pt x="16879" y="41200"/>
                </a:cubicBezTo>
                <a:cubicBezTo>
                  <a:pt x="14210" y="41033"/>
                  <a:pt x="11575" y="40766"/>
                  <a:pt x="8906" y="40533"/>
                </a:cubicBezTo>
                <a:cubicBezTo>
                  <a:pt x="9273" y="35696"/>
                  <a:pt x="9607" y="30893"/>
                  <a:pt x="9974" y="26089"/>
                </a:cubicBezTo>
                <a:cubicBezTo>
                  <a:pt x="10408" y="20919"/>
                  <a:pt x="10808" y="15748"/>
                  <a:pt x="11208" y="10578"/>
                </a:cubicBezTo>
                <a:cubicBezTo>
                  <a:pt x="11408" y="7709"/>
                  <a:pt x="11775" y="4807"/>
                  <a:pt x="11608" y="1905"/>
                </a:cubicBezTo>
                <a:cubicBezTo>
                  <a:pt x="11608" y="1738"/>
                  <a:pt x="11575" y="1638"/>
                  <a:pt x="11475" y="1505"/>
                </a:cubicBezTo>
                <a:cubicBezTo>
                  <a:pt x="11283" y="1058"/>
                  <a:pt x="10908" y="702"/>
                  <a:pt x="10437" y="702"/>
                </a:cubicBezTo>
                <a:cubicBezTo>
                  <a:pt x="10416" y="702"/>
                  <a:pt x="10395" y="703"/>
                  <a:pt x="10374" y="704"/>
                </a:cubicBezTo>
                <a:cubicBezTo>
                  <a:pt x="8506" y="804"/>
                  <a:pt x="6605" y="871"/>
                  <a:pt x="4737" y="1005"/>
                </a:cubicBezTo>
                <a:cubicBezTo>
                  <a:pt x="4003" y="1038"/>
                  <a:pt x="3503" y="1538"/>
                  <a:pt x="3403" y="2339"/>
                </a:cubicBezTo>
                <a:cubicBezTo>
                  <a:pt x="3236" y="4407"/>
                  <a:pt x="3169" y="6475"/>
                  <a:pt x="3069" y="8543"/>
                </a:cubicBezTo>
                <a:cubicBezTo>
                  <a:pt x="3002" y="10678"/>
                  <a:pt x="2769" y="12746"/>
                  <a:pt x="2602" y="14881"/>
                </a:cubicBezTo>
                <a:cubicBezTo>
                  <a:pt x="2335" y="19017"/>
                  <a:pt x="2002" y="23187"/>
                  <a:pt x="1668" y="27323"/>
                </a:cubicBezTo>
                <a:cubicBezTo>
                  <a:pt x="1368" y="31493"/>
                  <a:pt x="1034" y="35696"/>
                  <a:pt x="701" y="39866"/>
                </a:cubicBezTo>
                <a:cubicBezTo>
                  <a:pt x="601" y="40900"/>
                  <a:pt x="534" y="41934"/>
                  <a:pt x="400" y="43001"/>
                </a:cubicBezTo>
                <a:cubicBezTo>
                  <a:pt x="267" y="44002"/>
                  <a:pt x="67" y="45069"/>
                  <a:pt x="33" y="46070"/>
                </a:cubicBezTo>
                <a:cubicBezTo>
                  <a:pt x="0" y="47271"/>
                  <a:pt x="901" y="47938"/>
                  <a:pt x="2002" y="48172"/>
                </a:cubicBezTo>
                <a:cubicBezTo>
                  <a:pt x="3002" y="48372"/>
                  <a:pt x="4003" y="48572"/>
                  <a:pt x="5004" y="48739"/>
                </a:cubicBezTo>
                <a:cubicBezTo>
                  <a:pt x="13176" y="50073"/>
                  <a:pt x="21415" y="50507"/>
                  <a:pt x="29688" y="50773"/>
                </a:cubicBezTo>
                <a:cubicBezTo>
                  <a:pt x="30518" y="50773"/>
                  <a:pt x="31401" y="50879"/>
                  <a:pt x="32290" y="50879"/>
                </a:cubicBezTo>
                <a:cubicBezTo>
                  <a:pt x="32401" y="50879"/>
                  <a:pt x="32512" y="50877"/>
                  <a:pt x="32623" y="50874"/>
                </a:cubicBezTo>
                <a:cubicBezTo>
                  <a:pt x="33891" y="50840"/>
                  <a:pt x="34558" y="50040"/>
                  <a:pt x="34692" y="48839"/>
                </a:cubicBezTo>
                <a:cubicBezTo>
                  <a:pt x="34892" y="46771"/>
                  <a:pt x="34958" y="44702"/>
                  <a:pt x="35125" y="42601"/>
                </a:cubicBezTo>
                <a:cubicBezTo>
                  <a:pt x="35425" y="38431"/>
                  <a:pt x="35759" y="34228"/>
                  <a:pt x="36059" y="30059"/>
                </a:cubicBezTo>
                <a:cubicBezTo>
                  <a:pt x="36626" y="21719"/>
                  <a:pt x="37227" y="13380"/>
                  <a:pt x="37860" y="5041"/>
                </a:cubicBezTo>
                <a:lnTo>
                  <a:pt x="38094" y="1905"/>
                </a:lnTo>
                <a:cubicBezTo>
                  <a:pt x="38127" y="1371"/>
                  <a:pt x="37627" y="671"/>
                  <a:pt x="36993" y="538"/>
                </a:cubicBezTo>
                <a:cubicBezTo>
                  <a:pt x="34734" y="197"/>
                  <a:pt x="32475" y="0"/>
                  <a:pt x="30162" y="0"/>
                </a:cubicBezTo>
                <a:close/>
              </a:path>
            </a:pathLst>
          </a:custGeom>
          <a:solidFill>
            <a:srgbClr val="FFB39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026" name="Picture 2" descr="Kitty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85" y="2391117"/>
            <a:ext cx="1043556" cy="104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use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01" y="4021789"/>
            <a:ext cx="1188429" cy="11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257" y="4138604"/>
            <a:ext cx="992717" cy="99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irl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189" y="2306605"/>
            <a:ext cx="1150768" cy="115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1" grpId="0"/>
      <p:bldP spid="1972" grpId="0" bldLvl="0" animBg="1"/>
      <p:bldP spid="1973" grpId="0" bldLvl="0" animBg="1"/>
      <p:bldP spid="1974" grpId="0" bldLvl="0" animBg="1"/>
      <p:bldP spid="1975" grpId="0" bldLvl="0" animBg="1"/>
      <p:bldP spid="1976" grpId="0"/>
      <p:bldP spid="1978" grpId="0"/>
      <p:bldP spid="1980" grpId="0"/>
      <p:bldP spid="1982" grpId="0"/>
      <p:bldP spid="1984" grpId="0"/>
      <p:bldP spid="1985" grpId="0"/>
      <p:bldP spid="1986" grpId="0"/>
      <p:bldP spid="19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5480" y="1595170"/>
            <a:ext cx="686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* </a:t>
            </a:r>
            <a:r>
              <a:rPr lang="en-US" sz="2400" dirty="0" err="1">
                <a:solidFill>
                  <a:schemeClr val="bg1"/>
                </a:solidFill>
              </a:rPr>
              <a:t>Nhận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xét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Google Shape;1971;p58"/>
          <p:cNvSpPr txBox="1"/>
          <p:nvPr/>
        </p:nvSpPr>
        <p:spPr>
          <a:xfrm>
            <a:off x="1026795" y="655320"/>
            <a:ext cx="10270490" cy="3312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r>
              <a:rPr lang="vi-VN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Câu hỏi:</a:t>
            </a:r>
          </a:p>
          <a:p>
            <a:pPr marL="285750" indent="-285750">
              <a:buFontTx/>
              <a:buChar char="-"/>
            </a:pPr>
            <a:r>
              <a:rPr lang="vi-VN" sz="54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Cảm xúc của người kể về sự việc trong văn bản là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p59"/>
          <p:cNvSpPr/>
          <p:nvPr/>
        </p:nvSpPr>
        <p:spPr>
          <a:xfrm>
            <a:off x="8242621" y="2732689"/>
            <a:ext cx="2169625" cy="2170888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10" name="Google Shape;2010;p59"/>
          <p:cNvSpPr txBox="1"/>
          <p:nvPr/>
        </p:nvSpPr>
        <p:spPr>
          <a:xfrm>
            <a:off x="7481967" y="1795983"/>
            <a:ext cx="3363311" cy="1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b="1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Cảm xúc của người viết</a:t>
            </a:r>
            <a:endParaRPr sz="2665" b="1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Crete Round"/>
              <a:sym typeface="Crete Round"/>
            </a:endParaRPr>
          </a:p>
        </p:txBody>
      </p:sp>
      <p:cxnSp>
        <p:nvCxnSpPr>
          <p:cNvPr id="2017" name="Google Shape;2017;p59"/>
          <p:cNvCxnSpPr/>
          <p:nvPr/>
        </p:nvCxnSpPr>
        <p:spPr>
          <a:xfrm>
            <a:off x="2865591" y="2563120"/>
            <a:ext cx="421137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18" name="Google Shape;2018;p59"/>
          <p:cNvSpPr txBox="1"/>
          <p:nvPr/>
        </p:nvSpPr>
        <p:spPr>
          <a:xfrm>
            <a:off x="1681655" y="1548445"/>
            <a:ext cx="4621824" cy="10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Questrial"/>
                <a:sym typeface="Questrial"/>
              </a:rPr>
              <a:t>Là câu chuyện đáng nhớ với cả ba mẹ con.</a:t>
            </a:r>
            <a:endParaRPr sz="2665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Questrial"/>
              <a:sym typeface="Questrial"/>
            </a:endParaRPr>
          </a:p>
        </p:txBody>
      </p:sp>
      <p:cxnSp>
        <p:nvCxnSpPr>
          <p:cNvPr id="2021" name="Google Shape;2021;p59"/>
          <p:cNvCxnSpPr/>
          <p:nvPr/>
        </p:nvCxnSpPr>
        <p:spPr>
          <a:xfrm>
            <a:off x="2865591" y="4100369"/>
            <a:ext cx="421137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2" name="Google Shape;2022;p59"/>
          <p:cNvSpPr txBox="1"/>
          <p:nvPr/>
        </p:nvSpPr>
        <p:spPr>
          <a:xfrm>
            <a:off x="1692940" y="3191144"/>
            <a:ext cx="4610539" cy="90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Questrial"/>
                <a:sym typeface="Questrial"/>
              </a:rPr>
              <a:t>Bông khóc, tôi cũng khóc vì nhớ Mun</a:t>
            </a:r>
            <a:endParaRPr sz="2665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Questrial"/>
              <a:sym typeface="Questrial"/>
            </a:endParaRPr>
          </a:p>
        </p:txBody>
      </p:sp>
      <p:cxnSp>
        <p:nvCxnSpPr>
          <p:cNvPr id="2025" name="Google Shape;2025;p59"/>
          <p:cNvCxnSpPr/>
          <p:nvPr/>
        </p:nvCxnSpPr>
        <p:spPr>
          <a:xfrm>
            <a:off x="2865591" y="5531603"/>
            <a:ext cx="421137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6" name="Google Shape;2026;p59"/>
          <p:cNvSpPr txBox="1"/>
          <p:nvPr/>
        </p:nvSpPr>
        <p:spPr>
          <a:xfrm>
            <a:off x="1901345" y="5080801"/>
            <a:ext cx="4229653" cy="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Questrial"/>
                <a:sym typeface="Questrial"/>
              </a:rPr>
              <a:t>Chẳng ai quên được Mun</a:t>
            </a:r>
            <a:endParaRPr sz="2665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Questrial"/>
              <a:sym typeface="Questrial"/>
            </a:endParaRPr>
          </a:p>
        </p:txBody>
      </p:sp>
      <p:cxnSp>
        <p:nvCxnSpPr>
          <p:cNvPr id="2030" name="Google Shape;2030;p59"/>
          <p:cNvCxnSpPr/>
          <p:nvPr/>
        </p:nvCxnSpPr>
        <p:spPr>
          <a:xfrm>
            <a:off x="7076965" y="4100369"/>
            <a:ext cx="1182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" name="Picture 10" descr="Girl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143" y="2990383"/>
            <a:ext cx="1599789" cy="159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076965" y="2563120"/>
            <a:ext cx="0" cy="29684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5" grpId="0" bldLvl="0" animBg="1"/>
      <p:bldP spid="2010" grpId="0"/>
      <p:bldP spid="2018" grpId="0"/>
      <p:bldP spid="2022" grpId="0"/>
      <p:bldP spid="20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277622"/>
            <a:ext cx="10852934" cy="767435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987550" y="2743200"/>
            <a:ext cx="8039100" cy="13716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Thực hành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06622" y="2980944"/>
            <a:ext cx="8039100" cy="13716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BƯỚC </a:t>
            </a:r>
          </a:p>
          <a:p>
            <a:pPr algn="ctr"/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 HÀNH</a:t>
            </a: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77" y="-365269"/>
            <a:ext cx="7452580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594360" y="365760"/>
            <a:ext cx="940980" cy="940980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77648" y="451529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81" y="1392509"/>
            <a:ext cx="7452580" cy="5257800"/>
          </a:xfrm>
          <a:prstGeom prst="rect">
            <a:avLst/>
          </a:prstGeom>
        </p:spPr>
      </p:pic>
      <p:sp>
        <p:nvSpPr>
          <p:cNvPr id="21" name="椭圆 7"/>
          <p:cNvSpPr/>
          <p:nvPr/>
        </p:nvSpPr>
        <p:spPr>
          <a:xfrm>
            <a:off x="7122160" y="451530"/>
            <a:ext cx="940980" cy="940980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8"/>
          <p:cNvSpPr txBox="1"/>
          <p:nvPr/>
        </p:nvSpPr>
        <p:spPr>
          <a:xfrm>
            <a:off x="7205448" y="537299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35340" y="557028"/>
            <a:ext cx="36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viết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96803" y="557028"/>
            <a:ext cx="3181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bài, chỉnh sửa bài viết</a:t>
            </a:r>
          </a:p>
        </p:txBody>
      </p:sp>
      <p:sp>
        <p:nvSpPr>
          <p:cNvPr id="25" name="Shape 1240"/>
          <p:cNvSpPr/>
          <p:nvPr/>
        </p:nvSpPr>
        <p:spPr>
          <a:xfrm>
            <a:off x="246364" y="3089977"/>
            <a:ext cx="858856" cy="858855"/>
          </a:xfrm>
          <a:prstGeom prst="ellipse">
            <a:avLst/>
          </a:prstGeom>
          <a:solidFill>
            <a:srgbClr val="FD401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6" name="Shape 1241"/>
          <p:cNvSpPr/>
          <p:nvPr/>
        </p:nvSpPr>
        <p:spPr>
          <a:xfrm>
            <a:off x="223332" y="4490047"/>
            <a:ext cx="855145" cy="855144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7" name="Shape 1242"/>
          <p:cNvSpPr/>
          <p:nvPr/>
        </p:nvSpPr>
        <p:spPr>
          <a:xfrm>
            <a:off x="250076" y="1860772"/>
            <a:ext cx="855144" cy="855143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8" name="Shape 1243"/>
          <p:cNvSpPr/>
          <p:nvPr/>
        </p:nvSpPr>
        <p:spPr>
          <a:xfrm>
            <a:off x="544771" y="4817694"/>
            <a:ext cx="236732" cy="203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29" name="Shape 1246"/>
          <p:cNvSpPr/>
          <p:nvPr/>
        </p:nvSpPr>
        <p:spPr>
          <a:xfrm>
            <a:off x="544771" y="2212428"/>
            <a:ext cx="265447" cy="193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73" y="6327"/>
                </a:moveTo>
                <a:cubicBezTo>
                  <a:pt x="11274" y="0"/>
                  <a:pt x="11274" y="0"/>
                  <a:pt x="11274" y="0"/>
                </a:cubicBezTo>
                <a:cubicBezTo>
                  <a:pt x="10905" y="0"/>
                  <a:pt x="10747" y="0"/>
                  <a:pt x="10379" y="0"/>
                </a:cubicBezTo>
                <a:cubicBezTo>
                  <a:pt x="527" y="6327"/>
                  <a:pt x="527" y="6327"/>
                  <a:pt x="527" y="6327"/>
                </a:cubicBezTo>
                <a:cubicBezTo>
                  <a:pt x="369" y="6545"/>
                  <a:pt x="0" y="6764"/>
                  <a:pt x="0" y="7273"/>
                </a:cubicBezTo>
                <a:cubicBezTo>
                  <a:pt x="0" y="7782"/>
                  <a:pt x="369" y="8218"/>
                  <a:pt x="527" y="8509"/>
                </a:cubicBezTo>
                <a:cubicBezTo>
                  <a:pt x="1422" y="9236"/>
                  <a:pt x="1422" y="9236"/>
                  <a:pt x="1422" y="9236"/>
                </a:cubicBezTo>
                <a:cubicBezTo>
                  <a:pt x="1422" y="13600"/>
                  <a:pt x="1422" y="13600"/>
                  <a:pt x="1422" y="13600"/>
                </a:cubicBezTo>
                <a:cubicBezTo>
                  <a:pt x="1422" y="14036"/>
                  <a:pt x="1791" y="14545"/>
                  <a:pt x="2107" y="14545"/>
                </a:cubicBezTo>
                <a:cubicBezTo>
                  <a:pt x="2476" y="14545"/>
                  <a:pt x="2634" y="14036"/>
                  <a:pt x="2634" y="13600"/>
                </a:cubicBezTo>
                <a:cubicBezTo>
                  <a:pt x="2634" y="9964"/>
                  <a:pt x="2634" y="9964"/>
                  <a:pt x="2634" y="9964"/>
                </a:cubicBezTo>
                <a:cubicBezTo>
                  <a:pt x="4057" y="10909"/>
                  <a:pt x="4057" y="10909"/>
                  <a:pt x="4057" y="10909"/>
                </a:cubicBezTo>
                <a:cubicBezTo>
                  <a:pt x="4057" y="16509"/>
                  <a:pt x="4057" y="16509"/>
                  <a:pt x="4057" y="16509"/>
                </a:cubicBezTo>
                <a:cubicBezTo>
                  <a:pt x="4057" y="16727"/>
                  <a:pt x="4057" y="16945"/>
                  <a:pt x="4215" y="16945"/>
                </a:cubicBezTo>
                <a:cubicBezTo>
                  <a:pt x="4215" y="17236"/>
                  <a:pt x="6322" y="21600"/>
                  <a:pt x="10747" y="21600"/>
                </a:cubicBezTo>
                <a:cubicBezTo>
                  <a:pt x="15120" y="21600"/>
                  <a:pt x="17227" y="17236"/>
                  <a:pt x="17227" y="16945"/>
                </a:cubicBezTo>
                <a:cubicBezTo>
                  <a:pt x="17385" y="16945"/>
                  <a:pt x="17385" y="16727"/>
                  <a:pt x="17385" y="16509"/>
                </a:cubicBezTo>
                <a:cubicBezTo>
                  <a:pt x="17385" y="11127"/>
                  <a:pt x="17385" y="11127"/>
                  <a:pt x="17385" y="11127"/>
                </a:cubicBezTo>
                <a:cubicBezTo>
                  <a:pt x="21073" y="8509"/>
                  <a:pt x="21073" y="8509"/>
                  <a:pt x="21073" y="8509"/>
                </a:cubicBezTo>
                <a:cubicBezTo>
                  <a:pt x="21442" y="8218"/>
                  <a:pt x="21600" y="7782"/>
                  <a:pt x="21600" y="7273"/>
                </a:cubicBezTo>
                <a:cubicBezTo>
                  <a:pt x="21600" y="6764"/>
                  <a:pt x="21442" y="6545"/>
                  <a:pt x="21073" y="6327"/>
                </a:cubicBezTo>
                <a:close/>
                <a:moveTo>
                  <a:pt x="15805" y="16000"/>
                </a:moveTo>
                <a:cubicBezTo>
                  <a:pt x="15278" y="16945"/>
                  <a:pt x="13698" y="19418"/>
                  <a:pt x="10747" y="19418"/>
                </a:cubicBezTo>
                <a:cubicBezTo>
                  <a:pt x="7744" y="19418"/>
                  <a:pt x="6164" y="16945"/>
                  <a:pt x="5637" y="16000"/>
                </a:cubicBezTo>
                <a:cubicBezTo>
                  <a:pt x="5637" y="12145"/>
                  <a:pt x="5637" y="12145"/>
                  <a:pt x="5637" y="12145"/>
                </a:cubicBezTo>
                <a:cubicBezTo>
                  <a:pt x="10379" y="15491"/>
                  <a:pt x="10379" y="15491"/>
                  <a:pt x="10379" y="15491"/>
                </a:cubicBezTo>
                <a:cubicBezTo>
                  <a:pt x="10537" y="15491"/>
                  <a:pt x="10747" y="15491"/>
                  <a:pt x="10905" y="15491"/>
                </a:cubicBezTo>
                <a:cubicBezTo>
                  <a:pt x="11063" y="15491"/>
                  <a:pt x="11063" y="15491"/>
                  <a:pt x="11274" y="15491"/>
                </a:cubicBezTo>
                <a:cubicBezTo>
                  <a:pt x="15805" y="12364"/>
                  <a:pt x="15805" y="12364"/>
                  <a:pt x="15805" y="12364"/>
                </a:cubicBezTo>
                <a:lnTo>
                  <a:pt x="15805" y="16000"/>
                </a:lnTo>
                <a:close/>
                <a:moveTo>
                  <a:pt x="10905" y="12873"/>
                </a:moveTo>
                <a:cubicBezTo>
                  <a:pt x="3161" y="7491"/>
                  <a:pt x="3161" y="7491"/>
                  <a:pt x="3161" y="7491"/>
                </a:cubicBezTo>
                <a:cubicBezTo>
                  <a:pt x="10905" y="2691"/>
                  <a:pt x="10905" y="2691"/>
                  <a:pt x="10905" y="2691"/>
                </a:cubicBezTo>
                <a:cubicBezTo>
                  <a:pt x="18439" y="7491"/>
                  <a:pt x="18439" y="7491"/>
                  <a:pt x="18439" y="7491"/>
                </a:cubicBezTo>
                <a:lnTo>
                  <a:pt x="10905" y="12873"/>
                </a:lnTo>
                <a:close/>
                <a:moveTo>
                  <a:pt x="2634" y="15491"/>
                </a:moveTo>
                <a:cubicBezTo>
                  <a:pt x="2845" y="15782"/>
                  <a:pt x="3003" y="16000"/>
                  <a:pt x="3003" y="16509"/>
                </a:cubicBezTo>
                <a:cubicBezTo>
                  <a:pt x="3003" y="16727"/>
                  <a:pt x="2845" y="17236"/>
                  <a:pt x="2634" y="17455"/>
                </a:cubicBezTo>
                <a:cubicBezTo>
                  <a:pt x="2476" y="17455"/>
                  <a:pt x="2318" y="17673"/>
                  <a:pt x="1949" y="17673"/>
                </a:cubicBezTo>
                <a:cubicBezTo>
                  <a:pt x="1791" y="17673"/>
                  <a:pt x="1422" y="17455"/>
                  <a:pt x="1264" y="17455"/>
                </a:cubicBezTo>
                <a:cubicBezTo>
                  <a:pt x="1054" y="17236"/>
                  <a:pt x="1054" y="16727"/>
                  <a:pt x="1054" y="16509"/>
                </a:cubicBezTo>
                <a:cubicBezTo>
                  <a:pt x="1054" y="16000"/>
                  <a:pt x="1054" y="15782"/>
                  <a:pt x="1264" y="15491"/>
                </a:cubicBezTo>
                <a:cubicBezTo>
                  <a:pt x="1422" y="15273"/>
                  <a:pt x="1791" y="15055"/>
                  <a:pt x="1949" y="15055"/>
                </a:cubicBezTo>
                <a:cubicBezTo>
                  <a:pt x="2318" y="15055"/>
                  <a:pt x="2476" y="15273"/>
                  <a:pt x="2634" y="154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0" name="Shape 1249"/>
          <p:cNvSpPr/>
          <p:nvPr/>
        </p:nvSpPr>
        <p:spPr>
          <a:xfrm>
            <a:off x="560570" y="3408534"/>
            <a:ext cx="265447" cy="26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1" name="TextBox 30"/>
          <p:cNvSpPr txBox="1"/>
          <p:nvPr/>
        </p:nvSpPr>
        <p:spPr>
          <a:xfrm>
            <a:off x="1129201" y="1920040"/>
            <a:ext cx="36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đề tài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05220" y="3209815"/>
            <a:ext cx="36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1239" y="4499590"/>
            <a:ext cx="36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</a:p>
        </p:txBody>
      </p:sp>
      <p:sp>
        <p:nvSpPr>
          <p:cNvPr id="36" name="Shape 1242"/>
          <p:cNvSpPr/>
          <p:nvPr/>
        </p:nvSpPr>
        <p:spPr>
          <a:xfrm>
            <a:off x="7232192" y="1860772"/>
            <a:ext cx="855144" cy="855143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7" name="Shape 1243"/>
          <p:cNvSpPr/>
          <p:nvPr/>
        </p:nvSpPr>
        <p:spPr>
          <a:xfrm>
            <a:off x="7526887" y="4817694"/>
            <a:ext cx="236732" cy="203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8" name="Shape 1246"/>
          <p:cNvSpPr/>
          <p:nvPr/>
        </p:nvSpPr>
        <p:spPr>
          <a:xfrm>
            <a:off x="7526887" y="2212428"/>
            <a:ext cx="265447" cy="193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73" y="6327"/>
                </a:moveTo>
                <a:cubicBezTo>
                  <a:pt x="11274" y="0"/>
                  <a:pt x="11274" y="0"/>
                  <a:pt x="11274" y="0"/>
                </a:cubicBezTo>
                <a:cubicBezTo>
                  <a:pt x="10905" y="0"/>
                  <a:pt x="10747" y="0"/>
                  <a:pt x="10379" y="0"/>
                </a:cubicBezTo>
                <a:cubicBezTo>
                  <a:pt x="527" y="6327"/>
                  <a:pt x="527" y="6327"/>
                  <a:pt x="527" y="6327"/>
                </a:cubicBezTo>
                <a:cubicBezTo>
                  <a:pt x="369" y="6545"/>
                  <a:pt x="0" y="6764"/>
                  <a:pt x="0" y="7273"/>
                </a:cubicBezTo>
                <a:cubicBezTo>
                  <a:pt x="0" y="7782"/>
                  <a:pt x="369" y="8218"/>
                  <a:pt x="527" y="8509"/>
                </a:cubicBezTo>
                <a:cubicBezTo>
                  <a:pt x="1422" y="9236"/>
                  <a:pt x="1422" y="9236"/>
                  <a:pt x="1422" y="9236"/>
                </a:cubicBezTo>
                <a:cubicBezTo>
                  <a:pt x="1422" y="13600"/>
                  <a:pt x="1422" y="13600"/>
                  <a:pt x="1422" y="13600"/>
                </a:cubicBezTo>
                <a:cubicBezTo>
                  <a:pt x="1422" y="14036"/>
                  <a:pt x="1791" y="14545"/>
                  <a:pt x="2107" y="14545"/>
                </a:cubicBezTo>
                <a:cubicBezTo>
                  <a:pt x="2476" y="14545"/>
                  <a:pt x="2634" y="14036"/>
                  <a:pt x="2634" y="13600"/>
                </a:cubicBezTo>
                <a:cubicBezTo>
                  <a:pt x="2634" y="9964"/>
                  <a:pt x="2634" y="9964"/>
                  <a:pt x="2634" y="9964"/>
                </a:cubicBezTo>
                <a:cubicBezTo>
                  <a:pt x="4057" y="10909"/>
                  <a:pt x="4057" y="10909"/>
                  <a:pt x="4057" y="10909"/>
                </a:cubicBezTo>
                <a:cubicBezTo>
                  <a:pt x="4057" y="16509"/>
                  <a:pt x="4057" y="16509"/>
                  <a:pt x="4057" y="16509"/>
                </a:cubicBezTo>
                <a:cubicBezTo>
                  <a:pt x="4057" y="16727"/>
                  <a:pt x="4057" y="16945"/>
                  <a:pt x="4215" y="16945"/>
                </a:cubicBezTo>
                <a:cubicBezTo>
                  <a:pt x="4215" y="17236"/>
                  <a:pt x="6322" y="21600"/>
                  <a:pt x="10747" y="21600"/>
                </a:cubicBezTo>
                <a:cubicBezTo>
                  <a:pt x="15120" y="21600"/>
                  <a:pt x="17227" y="17236"/>
                  <a:pt x="17227" y="16945"/>
                </a:cubicBezTo>
                <a:cubicBezTo>
                  <a:pt x="17385" y="16945"/>
                  <a:pt x="17385" y="16727"/>
                  <a:pt x="17385" y="16509"/>
                </a:cubicBezTo>
                <a:cubicBezTo>
                  <a:pt x="17385" y="11127"/>
                  <a:pt x="17385" y="11127"/>
                  <a:pt x="17385" y="11127"/>
                </a:cubicBezTo>
                <a:cubicBezTo>
                  <a:pt x="21073" y="8509"/>
                  <a:pt x="21073" y="8509"/>
                  <a:pt x="21073" y="8509"/>
                </a:cubicBezTo>
                <a:cubicBezTo>
                  <a:pt x="21442" y="8218"/>
                  <a:pt x="21600" y="7782"/>
                  <a:pt x="21600" y="7273"/>
                </a:cubicBezTo>
                <a:cubicBezTo>
                  <a:pt x="21600" y="6764"/>
                  <a:pt x="21442" y="6545"/>
                  <a:pt x="21073" y="6327"/>
                </a:cubicBezTo>
                <a:close/>
                <a:moveTo>
                  <a:pt x="15805" y="16000"/>
                </a:moveTo>
                <a:cubicBezTo>
                  <a:pt x="15278" y="16945"/>
                  <a:pt x="13698" y="19418"/>
                  <a:pt x="10747" y="19418"/>
                </a:cubicBezTo>
                <a:cubicBezTo>
                  <a:pt x="7744" y="19418"/>
                  <a:pt x="6164" y="16945"/>
                  <a:pt x="5637" y="16000"/>
                </a:cubicBezTo>
                <a:cubicBezTo>
                  <a:pt x="5637" y="12145"/>
                  <a:pt x="5637" y="12145"/>
                  <a:pt x="5637" y="12145"/>
                </a:cubicBezTo>
                <a:cubicBezTo>
                  <a:pt x="10379" y="15491"/>
                  <a:pt x="10379" y="15491"/>
                  <a:pt x="10379" y="15491"/>
                </a:cubicBezTo>
                <a:cubicBezTo>
                  <a:pt x="10537" y="15491"/>
                  <a:pt x="10747" y="15491"/>
                  <a:pt x="10905" y="15491"/>
                </a:cubicBezTo>
                <a:cubicBezTo>
                  <a:pt x="11063" y="15491"/>
                  <a:pt x="11063" y="15491"/>
                  <a:pt x="11274" y="15491"/>
                </a:cubicBezTo>
                <a:cubicBezTo>
                  <a:pt x="15805" y="12364"/>
                  <a:pt x="15805" y="12364"/>
                  <a:pt x="15805" y="12364"/>
                </a:cubicBezTo>
                <a:lnTo>
                  <a:pt x="15805" y="16000"/>
                </a:lnTo>
                <a:close/>
                <a:moveTo>
                  <a:pt x="10905" y="12873"/>
                </a:moveTo>
                <a:cubicBezTo>
                  <a:pt x="3161" y="7491"/>
                  <a:pt x="3161" y="7491"/>
                  <a:pt x="3161" y="7491"/>
                </a:cubicBezTo>
                <a:cubicBezTo>
                  <a:pt x="10905" y="2691"/>
                  <a:pt x="10905" y="2691"/>
                  <a:pt x="10905" y="2691"/>
                </a:cubicBezTo>
                <a:cubicBezTo>
                  <a:pt x="18439" y="7491"/>
                  <a:pt x="18439" y="7491"/>
                  <a:pt x="18439" y="7491"/>
                </a:cubicBezTo>
                <a:lnTo>
                  <a:pt x="10905" y="12873"/>
                </a:lnTo>
                <a:close/>
                <a:moveTo>
                  <a:pt x="2634" y="15491"/>
                </a:moveTo>
                <a:cubicBezTo>
                  <a:pt x="2845" y="15782"/>
                  <a:pt x="3003" y="16000"/>
                  <a:pt x="3003" y="16509"/>
                </a:cubicBezTo>
                <a:cubicBezTo>
                  <a:pt x="3003" y="16727"/>
                  <a:pt x="2845" y="17236"/>
                  <a:pt x="2634" y="17455"/>
                </a:cubicBezTo>
                <a:cubicBezTo>
                  <a:pt x="2476" y="17455"/>
                  <a:pt x="2318" y="17673"/>
                  <a:pt x="1949" y="17673"/>
                </a:cubicBezTo>
                <a:cubicBezTo>
                  <a:pt x="1791" y="17673"/>
                  <a:pt x="1422" y="17455"/>
                  <a:pt x="1264" y="17455"/>
                </a:cubicBezTo>
                <a:cubicBezTo>
                  <a:pt x="1054" y="17236"/>
                  <a:pt x="1054" y="16727"/>
                  <a:pt x="1054" y="16509"/>
                </a:cubicBezTo>
                <a:cubicBezTo>
                  <a:pt x="1054" y="16000"/>
                  <a:pt x="1054" y="15782"/>
                  <a:pt x="1264" y="15491"/>
                </a:cubicBezTo>
                <a:cubicBezTo>
                  <a:pt x="1422" y="15273"/>
                  <a:pt x="1791" y="15055"/>
                  <a:pt x="1949" y="15055"/>
                </a:cubicBezTo>
                <a:cubicBezTo>
                  <a:pt x="2318" y="15055"/>
                  <a:pt x="2476" y="15273"/>
                  <a:pt x="2634" y="154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9" name="Shape 1249"/>
          <p:cNvSpPr/>
          <p:nvPr/>
        </p:nvSpPr>
        <p:spPr>
          <a:xfrm>
            <a:off x="7542686" y="3408534"/>
            <a:ext cx="265447" cy="26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40" name="TextBox 39"/>
          <p:cNvSpPr txBox="1"/>
          <p:nvPr/>
        </p:nvSpPr>
        <p:spPr>
          <a:xfrm>
            <a:off x="8111317" y="1920040"/>
            <a:ext cx="3657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dàn ý viết thành một bài văn hoàn chỉnh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63355" y="4499590"/>
            <a:ext cx="3657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đặc điểm kiểu bài kể lại một trải nghiệm</a:t>
            </a:r>
          </a:p>
        </p:txBody>
      </p:sp>
      <p:sp>
        <p:nvSpPr>
          <p:cNvPr id="43" name="Shape 1240"/>
          <p:cNvSpPr/>
          <p:nvPr/>
        </p:nvSpPr>
        <p:spPr>
          <a:xfrm>
            <a:off x="7159925" y="4388266"/>
            <a:ext cx="858856" cy="858855"/>
          </a:xfrm>
          <a:prstGeom prst="ellipse">
            <a:avLst/>
          </a:prstGeom>
          <a:solidFill>
            <a:srgbClr val="FD401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" name="Shape 1249"/>
          <p:cNvSpPr/>
          <p:nvPr/>
        </p:nvSpPr>
        <p:spPr>
          <a:xfrm>
            <a:off x="7448915" y="4721388"/>
            <a:ext cx="265447" cy="26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1" grpId="0" animBg="1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6" grpId="0" animBg="1"/>
      <p:bldP spid="37" grpId="0" animBg="1"/>
      <p:bldP spid="38" grpId="0" animBg="1"/>
      <p:bldP spid="39" grpId="0" animBg="1"/>
      <p:bldP spid="40" grpId="0"/>
      <p:bldP spid="42" grpId="0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43"/>
          <p:cNvSpPr txBox="1">
            <a:spLocks noGrp="1"/>
          </p:cNvSpPr>
          <p:nvPr>
            <p:ph type="title"/>
          </p:nvPr>
        </p:nvSpPr>
        <p:spPr>
          <a:xfrm>
            <a:off x="1510724" y="957049"/>
            <a:ext cx="10290000" cy="6784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Đề bài: Kể lại một trải nghiệm của bản thân</a:t>
            </a:r>
            <a:endParaRPr sz="266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7" name="Google Shape;1117;p43"/>
          <p:cNvSpPr txBox="1">
            <a:spLocks noGrp="1"/>
          </p:cNvSpPr>
          <p:nvPr>
            <p:ph type="subTitle" idx="3"/>
          </p:nvPr>
        </p:nvSpPr>
        <p:spPr>
          <a:xfrm>
            <a:off x="7305943" y="2833044"/>
            <a:ext cx="3008800" cy="47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35" dirty="0" smtClean="0">
                <a:latin typeface="Cambria" panose="02040503050406030204" pitchFamily="18" charset="0"/>
                <a:ea typeface="Cambria" panose="02040503050406030204" pitchFamily="18" charset="0"/>
              </a:rPr>
              <a:t>Người đọc</a:t>
            </a:r>
            <a:endParaRPr sz="253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8" name="Google Shape;1118;p43"/>
          <p:cNvSpPr txBox="1">
            <a:spLocks noGrp="1"/>
          </p:cNvSpPr>
          <p:nvPr>
            <p:ph type="subTitle" idx="4"/>
          </p:nvPr>
        </p:nvSpPr>
        <p:spPr>
          <a:xfrm>
            <a:off x="7305952" y="3303480"/>
            <a:ext cx="3008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 panose="020B0604020202020204"/>
              <a:buNone/>
            </a:pPr>
            <a:r>
              <a:rPr lang="vi-VN" sz="2535" dirty="0" smtClean="0">
                <a:latin typeface="Cambria" panose="02040503050406030204" pitchFamily="18" charset="0"/>
                <a:ea typeface="Cambria" panose="02040503050406030204" pitchFamily="18" charset="0"/>
              </a:rPr>
              <a:t>Thầy cô, bạn bè,...</a:t>
            </a:r>
            <a:endParaRPr sz="253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9" name="Google Shape;1119;p43"/>
          <p:cNvSpPr txBox="1">
            <a:spLocks noGrp="1"/>
          </p:cNvSpPr>
          <p:nvPr>
            <p:ph type="subTitle" idx="5"/>
          </p:nvPr>
        </p:nvSpPr>
        <p:spPr>
          <a:xfrm>
            <a:off x="7302804" y="4222599"/>
            <a:ext cx="3008800" cy="47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35" dirty="0" smtClean="0">
                <a:latin typeface="Cambria" panose="02040503050406030204" pitchFamily="18" charset="0"/>
                <a:ea typeface="Cambria" panose="02040503050406030204" pitchFamily="18" charset="0"/>
              </a:rPr>
              <a:t>Mục đích</a:t>
            </a:r>
            <a:endParaRPr sz="253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20" name="Google Shape;1120;p43"/>
          <p:cNvSpPr txBox="1">
            <a:spLocks noGrp="1"/>
          </p:cNvSpPr>
          <p:nvPr>
            <p:ph type="subTitle" idx="6"/>
          </p:nvPr>
        </p:nvSpPr>
        <p:spPr>
          <a:xfrm>
            <a:off x="7302797" y="4692996"/>
            <a:ext cx="400291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 panose="020B0604020202020204"/>
              <a:buNone/>
            </a:pPr>
            <a:r>
              <a:rPr lang="vi-VN" sz="2535" dirty="0" smtClean="0">
                <a:latin typeface="Cambria" panose="02040503050406030204" pitchFamily="18" charset="0"/>
                <a:ea typeface="Cambria" panose="02040503050406030204" pitchFamily="18" charset="0"/>
              </a:rPr>
              <a:t>Chia sẻ với người đọc về câu chuyện, cảm xúc của bản thân.</a:t>
            </a:r>
            <a:endParaRPr sz="253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23" name="Google Shape;1123;p43"/>
          <p:cNvSpPr txBox="1">
            <a:spLocks noGrp="1"/>
          </p:cNvSpPr>
          <p:nvPr>
            <p:ph type="subTitle" idx="9"/>
          </p:nvPr>
        </p:nvSpPr>
        <p:spPr>
          <a:xfrm>
            <a:off x="1715135" y="1747520"/>
            <a:ext cx="1574800" cy="470535"/>
          </a:xfrm>
          <a:prstGeom prst="rect">
            <a:avLst/>
          </a:prstGeom>
          <a:solidFill>
            <a:srgbClr val="92D050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35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Đề tài</a:t>
            </a:r>
          </a:p>
        </p:txBody>
      </p:sp>
      <p:sp>
        <p:nvSpPr>
          <p:cNvPr id="1124" name="Google Shape;1124;p43"/>
          <p:cNvSpPr txBox="1">
            <a:spLocks noGrp="1"/>
          </p:cNvSpPr>
          <p:nvPr>
            <p:ph type="subTitle" idx="13"/>
          </p:nvPr>
        </p:nvSpPr>
        <p:spPr>
          <a:xfrm>
            <a:off x="880151" y="2326001"/>
            <a:ext cx="4094747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 panose="020B0604020202020204"/>
              <a:buNone/>
            </a:pPr>
            <a:r>
              <a:rPr lang="vi-VN" sz="2535" dirty="0" smtClean="0">
                <a:latin typeface="Cambria" panose="02040503050406030204" pitchFamily="18" charset="0"/>
                <a:ea typeface="Cambria" panose="02040503050406030204" pitchFamily="18" charset="0"/>
              </a:rPr>
              <a:t>1 trải nghiệm của bản thân.</a:t>
            </a:r>
            <a:endParaRPr sz="253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25" name="Google Shape;1125;p43"/>
          <p:cNvSpPr txBox="1">
            <a:spLocks noGrp="1"/>
          </p:cNvSpPr>
          <p:nvPr>
            <p:ph type="subTitle" idx="14"/>
          </p:nvPr>
        </p:nvSpPr>
        <p:spPr>
          <a:xfrm>
            <a:off x="7305943" y="1665100"/>
            <a:ext cx="3863049" cy="470400"/>
          </a:xfrm>
          <a:prstGeom prst="rect">
            <a:avLst/>
          </a:prstGeom>
          <a:solidFill>
            <a:srgbClr val="92D050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35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Phương thức biểu đạt</a:t>
            </a:r>
          </a:p>
        </p:txBody>
      </p:sp>
      <p:sp>
        <p:nvSpPr>
          <p:cNvPr id="1126" name="Google Shape;1126;p43"/>
          <p:cNvSpPr txBox="1">
            <a:spLocks noGrp="1"/>
          </p:cNvSpPr>
          <p:nvPr>
            <p:ph type="subTitle" idx="15"/>
          </p:nvPr>
        </p:nvSpPr>
        <p:spPr>
          <a:xfrm>
            <a:off x="7425064" y="2230497"/>
            <a:ext cx="3624805" cy="47043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 panose="020B0604020202020204"/>
              <a:buNone/>
            </a:pPr>
            <a:r>
              <a:rPr lang="vi-VN" sz="2535" dirty="0" smtClean="0">
                <a:latin typeface="Cambria" panose="02040503050406030204" pitchFamily="18" charset="0"/>
                <a:ea typeface="Cambria" panose="02040503050406030204" pitchFamily="18" charset="0"/>
              </a:rPr>
              <a:t>Kể (Tự sự)</a:t>
            </a:r>
            <a:endParaRPr sz="253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1151573" y="2920960"/>
            <a:ext cx="3823323" cy="763600"/>
          </a:xfrm>
        </p:spPr>
        <p:txBody>
          <a:bodyPr/>
          <a:lstStyle/>
          <a:p>
            <a:pPr marL="139700" indent="0"/>
            <a:r>
              <a:rPr lang="vi-VN" sz="2535" dirty="0" smtClean="0">
                <a:latin typeface="Cambria" panose="02040503050406030204" pitchFamily="18" charset="0"/>
                <a:ea typeface="Cambria" panose="02040503050406030204" pitchFamily="18" charset="0"/>
              </a:rPr>
              <a:t>- Một câu chuyện vui, hạnh phúc.</a:t>
            </a:r>
            <a:endParaRPr lang="vi-VN" sz="253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8"/>
          </p:nvPr>
        </p:nvSpPr>
        <p:spPr>
          <a:xfrm>
            <a:off x="1151573" y="3885756"/>
            <a:ext cx="3823323" cy="763600"/>
          </a:xfrm>
        </p:spPr>
        <p:txBody>
          <a:bodyPr/>
          <a:lstStyle/>
          <a:p>
            <a:pPr marL="139700" indent="0"/>
            <a:r>
              <a:rPr lang="vi-VN" sz="2535" dirty="0" smtClean="0">
                <a:latin typeface="Cambria" panose="02040503050406030204" pitchFamily="18" charset="0"/>
                <a:ea typeface="Cambria" panose="02040503050406030204" pitchFamily="18" charset="0"/>
              </a:rPr>
              <a:t>- Một kỉ niệm buồn, tiếc nuối.</a:t>
            </a:r>
            <a:endParaRPr lang="vi-VN" sz="253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Subtitle 4"/>
          <p:cNvSpPr>
            <a:spLocks noGrp="1"/>
          </p:cNvSpPr>
          <p:nvPr>
            <p:ph type="subTitle" idx="8"/>
          </p:nvPr>
        </p:nvSpPr>
        <p:spPr>
          <a:xfrm>
            <a:off x="1151573" y="4883705"/>
            <a:ext cx="3823323" cy="763600"/>
          </a:xfrm>
        </p:spPr>
        <p:txBody>
          <a:bodyPr/>
          <a:lstStyle/>
          <a:p>
            <a:pPr marL="139700" indent="0"/>
            <a:r>
              <a:rPr lang="vi-VN" sz="2535" dirty="0" smtClean="0">
                <a:latin typeface="Cambria" panose="02040503050406030204" pitchFamily="18" charset="0"/>
                <a:ea typeface="Cambria" panose="02040503050406030204" pitchFamily="18" charset="0"/>
              </a:rPr>
              <a:t>- Một trải nghiệm khiến em tự thay đổi bản thân.</a:t>
            </a:r>
            <a:endParaRPr lang="vi-VN" sz="253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Google Shape;1502;p50"/>
          <p:cNvSpPr/>
          <p:nvPr/>
        </p:nvSpPr>
        <p:spPr>
          <a:xfrm>
            <a:off x="413744" y="188448"/>
            <a:ext cx="4883469" cy="73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Google Shape;1503;p50"/>
          <p:cNvSpPr txBox="1"/>
          <p:nvPr/>
        </p:nvSpPr>
        <p:spPr>
          <a:xfrm>
            <a:off x="493180" y="101007"/>
            <a:ext cx="4230812" cy="7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735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1. Lựa chọn đề tài</a:t>
            </a:r>
            <a:endParaRPr sz="3735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rete Round"/>
              <a:sym typeface="Crete Round"/>
            </a:endParaRPr>
          </a:p>
        </p:txBody>
      </p:sp>
      <p:pic>
        <p:nvPicPr>
          <p:cNvPr id="3074" name="Picture 2" descr="Target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61" y="4222599"/>
            <a:ext cx="778188" cy="7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at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85" y="2980573"/>
            <a:ext cx="645741" cy="64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ecklist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2" y="1569421"/>
            <a:ext cx="801560" cy="80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Question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15" y="1665100"/>
            <a:ext cx="787812" cy="7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/>
      <p:bldP spid="1117" grpId="0" build="p"/>
      <p:bldP spid="1118" grpId="0" build="p"/>
      <p:bldP spid="1119" grpId="0" build="p"/>
      <p:bldP spid="1120" grpId="0" build="p"/>
      <p:bldP spid="1123" grpId="0" build="p"/>
      <p:bldP spid="1124" grpId="0" build="p"/>
      <p:bldP spid="1125" grpId="0" build="p"/>
      <p:bldP spid="1126" grpId="0" build="p"/>
      <p:bldP spid="3" grpId="0" build="p"/>
      <p:bldP spid="5" grpId="0" build="p"/>
      <p:bldP spid="56" grpId="0" build="p"/>
      <p:bldP spid="57" grpId="0" bldLvl="0" animBg="1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5"/>
          <p:cNvSpPr txBox="1">
            <a:spLocks noGrp="1"/>
          </p:cNvSpPr>
          <p:nvPr>
            <p:ph type="ctrTitle"/>
          </p:nvPr>
        </p:nvSpPr>
        <p:spPr>
          <a:xfrm>
            <a:off x="4562533" y="1582533"/>
            <a:ext cx="6156133" cy="131832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Theo em hiểu, thế nào là trải nghiệm?</a:t>
            </a:r>
            <a:endParaRPr sz="2665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1" name="Google Shape;591;p35"/>
          <p:cNvSpPr txBox="1">
            <a:spLocks noGrp="1"/>
          </p:cNvSpPr>
          <p:nvPr>
            <p:ph type="subTitle" idx="1"/>
          </p:nvPr>
        </p:nvSpPr>
        <p:spPr>
          <a:xfrm>
            <a:off x="4562533" y="3313232"/>
            <a:ext cx="6156133" cy="111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Em có trải nghiệm nào muốn chia sẻ cùng mọi người không?</a:t>
            </a:r>
            <a:endParaRPr sz="266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3" name="Google Shape;663;p35"/>
          <p:cNvSpPr/>
          <p:nvPr/>
        </p:nvSpPr>
        <p:spPr>
          <a:xfrm>
            <a:off x="8656667" y="849733"/>
            <a:ext cx="3658400" cy="73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4" name="Google Shape;664;p35"/>
          <p:cNvSpPr txBox="1"/>
          <p:nvPr/>
        </p:nvSpPr>
        <p:spPr>
          <a:xfrm>
            <a:off x="8656667" y="897167"/>
            <a:ext cx="2062000" cy="7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665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Chia sẻ</a:t>
            </a:r>
          </a:p>
        </p:txBody>
      </p:sp>
      <p:pic>
        <p:nvPicPr>
          <p:cNvPr id="1026" name="Picture 2" descr="Writer Clipart Vector HD Stock Image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5000" l="0" r="98462">
                        <a14:foregroundMark x1="36308" y1="29286" x2="37538" y2="89286"/>
                        <a14:foregroundMark x1="55692" y1="29286" x2="22462" y2="86071"/>
                        <a14:foregroundMark x1="47692" y1="68571" x2="31692" y2="8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01" y="2550511"/>
            <a:ext cx="4517263" cy="389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" grpId="0"/>
      <p:bldP spid="5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p59"/>
          <p:cNvSpPr txBox="1">
            <a:spLocks noGrp="1"/>
          </p:cNvSpPr>
          <p:nvPr>
            <p:ph type="title"/>
          </p:nvPr>
        </p:nvSpPr>
        <p:spPr>
          <a:xfrm>
            <a:off x="5259508" y="189528"/>
            <a:ext cx="2100592" cy="763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vi-VN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ý</a:t>
            </a:r>
          </a:p>
        </p:txBody>
      </p:sp>
      <p:sp>
        <p:nvSpPr>
          <p:cNvPr id="2010" name="Google Shape;2010;p59"/>
          <p:cNvSpPr txBox="1"/>
          <p:nvPr/>
        </p:nvSpPr>
        <p:spPr>
          <a:xfrm>
            <a:off x="4831700" y="1726100"/>
            <a:ext cx="2528400" cy="1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b="1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Kể lại 1 trải nghiệm đáng nhớ</a:t>
            </a:r>
            <a:endParaRPr sz="2665" b="1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Crete Round"/>
              <a:sym typeface="Crete Round"/>
            </a:endParaRPr>
          </a:p>
        </p:txBody>
      </p:sp>
      <p:sp>
        <p:nvSpPr>
          <p:cNvPr id="2011" name="Google Shape;2011;p59"/>
          <p:cNvSpPr txBox="1"/>
          <p:nvPr/>
        </p:nvSpPr>
        <p:spPr>
          <a:xfrm>
            <a:off x="1377359" y="1207635"/>
            <a:ext cx="23196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b="1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What</a:t>
            </a:r>
            <a:endParaRPr sz="2665" b="1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Crete Round"/>
              <a:sym typeface="Crete Round"/>
            </a:endParaRPr>
          </a:p>
        </p:txBody>
      </p:sp>
      <p:sp>
        <p:nvSpPr>
          <p:cNvPr id="2012" name="Google Shape;2012;p59"/>
          <p:cNvSpPr txBox="1"/>
          <p:nvPr/>
        </p:nvSpPr>
        <p:spPr>
          <a:xfrm>
            <a:off x="1421159" y="2675335"/>
            <a:ext cx="23196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b="1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Where</a:t>
            </a:r>
            <a:endParaRPr sz="2665" b="1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Crete Round"/>
              <a:sym typeface="Crete Round"/>
            </a:endParaRPr>
          </a:p>
        </p:txBody>
      </p:sp>
      <p:sp>
        <p:nvSpPr>
          <p:cNvPr id="2013" name="Google Shape;2013;p59"/>
          <p:cNvSpPr txBox="1"/>
          <p:nvPr/>
        </p:nvSpPr>
        <p:spPr>
          <a:xfrm>
            <a:off x="1421159" y="4143035"/>
            <a:ext cx="23196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b="1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Who</a:t>
            </a:r>
            <a:endParaRPr sz="2665" b="1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Crete Round"/>
              <a:sym typeface="Crete Round"/>
            </a:endParaRPr>
          </a:p>
        </p:txBody>
      </p:sp>
      <p:sp>
        <p:nvSpPr>
          <p:cNvPr id="2014" name="Google Shape;2014;p59"/>
          <p:cNvSpPr txBox="1"/>
          <p:nvPr/>
        </p:nvSpPr>
        <p:spPr>
          <a:xfrm>
            <a:off x="8251289" y="1207635"/>
            <a:ext cx="23196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b="1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When</a:t>
            </a:r>
            <a:endParaRPr sz="2665" b="1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Crete Round"/>
              <a:sym typeface="Crete Round"/>
            </a:endParaRPr>
          </a:p>
        </p:txBody>
      </p:sp>
      <p:sp>
        <p:nvSpPr>
          <p:cNvPr id="2015" name="Google Shape;2015;p59"/>
          <p:cNvSpPr txBox="1"/>
          <p:nvPr/>
        </p:nvSpPr>
        <p:spPr>
          <a:xfrm>
            <a:off x="8295089" y="2675335"/>
            <a:ext cx="23196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b="1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Why</a:t>
            </a:r>
            <a:endParaRPr sz="2665" b="1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Crete Round"/>
              <a:sym typeface="Crete Round"/>
            </a:endParaRPr>
          </a:p>
        </p:txBody>
      </p:sp>
      <p:sp>
        <p:nvSpPr>
          <p:cNvPr id="2016" name="Google Shape;2016;p59"/>
          <p:cNvSpPr txBox="1"/>
          <p:nvPr/>
        </p:nvSpPr>
        <p:spPr>
          <a:xfrm>
            <a:off x="8295089" y="4378235"/>
            <a:ext cx="23196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b="1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How</a:t>
            </a:r>
            <a:endParaRPr sz="2665" b="1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Crete Round"/>
              <a:sym typeface="Crete Round"/>
            </a:endParaRPr>
          </a:p>
        </p:txBody>
      </p:sp>
      <p:sp>
        <p:nvSpPr>
          <p:cNvPr id="2018" name="Google Shape;2018;p59"/>
          <p:cNvSpPr txBox="1"/>
          <p:nvPr/>
        </p:nvSpPr>
        <p:spPr>
          <a:xfrm>
            <a:off x="865573" y="1782967"/>
            <a:ext cx="3558500" cy="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Questrial"/>
                <a:sym typeface="Questrial"/>
              </a:rPr>
              <a:t>Đó là câu chuyện gì?</a:t>
            </a:r>
            <a:endParaRPr sz="2665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Questrial"/>
              <a:sym typeface="Questrial"/>
            </a:endParaRPr>
          </a:p>
        </p:txBody>
      </p:sp>
      <p:sp>
        <p:nvSpPr>
          <p:cNvPr id="2020" name="Google Shape;2020;p59"/>
          <p:cNvSpPr txBox="1"/>
          <p:nvPr/>
        </p:nvSpPr>
        <p:spPr>
          <a:xfrm>
            <a:off x="7360100" y="1782967"/>
            <a:ext cx="4078013" cy="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Questrial"/>
                <a:sym typeface="Questrial"/>
              </a:rPr>
              <a:t>Chuyện xảy ra khi nào?</a:t>
            </a:r>
            <a:endParaRPr sz="2665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Questrial"/>
              <a:sym typeface="Questrial"/>
            </a:endParaRPr>
          </a:p>
        </p:txBody>
      </p:sp>
      <p:sp>
        <p:nvSpPr>
          <p:cNvPr id="2022" name="Google Shape;2022;p59"/>
          <p:cNvSpPr txBox="1"/>
          <p:nvPr/>
        </p:nvSpPr>
        <p:spPr>
          <a:xfrm>
            <a:off x="736385" y="3193795"/>
            <a:ext cx="3601545" cy="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Questrial"/>
                <a:sym typeface="Questrial"/>
              </a:rPr>
              <a:t>Chuyện xảy ra ở đâu?</a:t>
            </a:r>
            <a:endParaRPr sz="2665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Questrial"/>
              <a:sym typeface="Questrial"/>
            </a:endParaRPr>
          </a:p>
        </p:txBody>
      </p:sp>
      <p:sp>
        <p:nvSpPr>
          <p:cNvPr id="2024" name="Google Shape;2024;p59"/>
          <p:cNvSpPr txBox="1"/>
          <p:nvPr/>
        </p:nvSpPr>
        <p:spPr>
          <a:xfrm>
            <a:off x="7668924" y="3408969"/>
            <a:ext cx="3571929" cy="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Questrial"/>
                <a:sym typeface="Questrial"/>
              </a:rPr>
              <a:t>Tại sao câu chuyện lại diễn ra như vậy?</a:t>
            </a:r>
            <a:endParaRPr sz="2665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Questrial"/>
              <a:sym typeface="Questrial"/>
            </a:endParaRPr>
          </a:p>
        </p:txBody>
      </p:sp>
      <p:sp>
        <p:nvSpPr>
          <p:cNvPr id="2026" name="Google Shape;2026;p59"/>
          <p:cNvSpPr txBox="1"/>
          <p:nvPr/>
        </p:nvSpPr>
        <p:spPr>
          <a:xfrm>
            <a:off x="556767" y="4919768"/>
            <a:ext cx="4176111" cy="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Questrial"/>
                <a:sym typeface="Questrial"/>
              </a:rPr>
              <a:t>Có những ai liên quan? Họ đã làm gì?</a:t>
            </a:r>
            <a:endParaRPr sz="2665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Questrial"/>
              <a:sym typeface="Questrial"/>
            </a:endParaRPr>
          </a:p>
        </p:txBody>
      </p:sp>
      <p:sp>
        <p:nvSpPr>
          <p:cNvPr id="2028" name="Google Shape;2028;p59"/>
          <p:cNvSpPr txBox="1"/>
          <p:nvPr/>
        </p:nvSpPr>
        <p:spPr>
          <a:xfrm>
            <a:off x="7458923" y="5081139"/>
            <a:ext cx="4187095" cy="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dirty="0" smtClean="0">
                <a:solidFill>
                  <a:srgbClr val="0C1E4F"/>
                </a:solidFill>
                <a:latin typeface="Cambria" panose="02040503050406030204" pitchFamily="18" charset="0"/>
                <a:ea typeface="Cambria" panose="02040503050406030204" pitchFamily="18" charset="0"/>
                <a:cs typeface="Questrial"/>
                <a:sym typeface="Questrial"/>
              </a:rPr>
              <a:t>Cảm xúc của em về câu chuyện thế nào?</a:t>
            </a:r>
            <a:endParaRPr sz="2665" dirty="0">
              <a:solidFill>
                <a:srgbClr val="0C1E4F"/>
              </a:solidFill>
              <a:latin typeface="Cambria" panose="02040503050406030204" pitchFamily="18" charset="0"/>
              <a:ea typeface="Cambria" panose="02040503050406030204" pitchFamily="18" charset="0"/>
              <a:cs typeface="Questrial"/>
              <a:sym typeface="Quest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66952" y="2442831"/>
            <a:ext cx="3765925" cy="0"/>
          </a:xfrm>
          <a:prstGeom prst="line">
            <a:avLst/>
          </a:prstGeom>
          <a:ln w="1905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65573" y="4084191"/>
            <a:ext cx="3765925" cy="0"/>
          </a:xfrm>
          <a:prstGeom prst="line">
            <a:avLst/>
          </a:prstGeom>
          <a:ln w="1905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458923" y="2442831"/>
            <a:ext cx="3765925" cy="0"/>
          </a:xfrm>
          <a:prstGeom prst="line">
            <a:avLst/>
          </a:prstGeom>
          <a:ln w="1905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60100" y="4378235"/>
            <a:ext cx="3765925" cy="0"/>
          </a:xfrm>
          <a:prstGeom prst="line">
            <a:avLst/>
          </a:prstGeom>
          <a:ln w="1905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hat premiu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55" y="2889480"/>
            <a:ext cx="2224733" cy="22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" grpId="0" bldLvl="0" animBg="1"/>
      <p:bldP spid="2010" grpId="0"/>
      <p:bldP spid="2011" grpId="0"/>
      <p:bldP spid="2012" grpId="0"/>
      <p:bldP spid="2013" grpId="0"/>
      <p:bldP spid="2014" grpId="0"/>
      <p:bldP spid="2015" grpId="0"/>
      <p:bldP spid="2016" grpId="0"/>
      <p:bldP spid="2018" grpId="0"/>
      <p:bldP spid="2020" grpId="0"/>
      <p:bldP spid="2022" grpId="0"/>
      <p:bldP spid="2024" grpId="0"/>
      <p:bldP spid="2026" grpId="0"/>
      <p:bldP spid="20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828" y="1289269"/>
            <a:ext cx="2975957" cy="3012965"/>
          </a:xfrm>
        </p:spPr>
        <p:txBody>
          <a:bodyPr/>
          <a:lstStyle/>
          <a:p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Mở bài:</a:t>
            </a:r>
            <a:r>
              <a:rPr lang="vi-VN" sz="2665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2665" b="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2665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Giới thiệu câu chuyện/trải nghiệm của bản thân</a:t>
            </a:r>
            <a:endParaRPr lang="vi-VN" sz="2665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Google Shape;1502;p50"/>
          <p:cNvSpPr/>
          <p:nvPr/>
        </p:nvSpPr>
        <p:spPr>
          <a:xfrm>
            <a:off x="413744" y="188448"/>
            <a:ext cx="3658400" cy="73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Google Shape;1503;p50"/>
          <p:cNvSpPr txBox="1"/>
          <p:nvPr/>
        </p:nvSpPr>
        <p:spPr>
          <a:xfrm>
            <a:off x="413743" y="235881"/>
            <a:ext cx="3667193" cy="7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rete Round"/>
                <a:sym typeface="Crete Round"/>
              </a:rPr>
              <a:t>3. Lập dàn ý</a:t>
            </a:r>
            <a:endParaRPr sz="2665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rete Round"/>
              <a:sym typeface="Crete Round"/>
            </a:endParaRPr>
          </a:p>
        </p:txBody>
      </p:sp>
      <p:sp>
        <p:nvSpPr>
          <p:cNvPr id="28" name="Title 1"/>
          <p:cNvSpPr txBox="1"/>
          <p:nvPr/>
        </p:nvSpPr>
        <p:spPr>
          <a:xfrm>
            <a:off x="3816785" y="1289269"/>
            <a:ext cx="4072980" cy="322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Thân bài:</a:t>
            </a:r>
            <a:r>
              <a:rPr lang="vi-VN" sz="2665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2665" b="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2665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- Giới thiệu thời gian, không gian xảy ra câu chuyện và những nhân vật liên quan.</a:t>
            </a:r>
          </a:p>
          <a:p>
            <a:r>
              <a:rPr lang="vi-VN" sz="2665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Kể lại các sự việc theo trình tự.</a:t>
            </a:r>
            <a:endParaRPr lang="vi-VN" sz="2665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itle 1"/>
          <p:cNvSpPr txBox="1"/>
          <p:nvPr/>
        </p:nvSpPr>
        <p:spPr>
          <a:xfrm>
            <a:off x="8184055" y="1289269"/>
            <a:ext cx="3223175" cy="3012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Kết bài</a:t>
            </a:r>
            <a:r>
              <a:rPr lang="vi-VN" sz="2665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2665" b="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2665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Kết thúc câu chuyện.</a:t>
            </a:r>
          </a:p>
          <a:p>
            <a:r>
              <a:rPr lang="vi-VN" sz="2665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Cảm xúc, suy nghĩ của bản thân về câu chuyện/trải nghiệm.</a:t>
            </a:r>
          </a:p>
        </p:txBody>
      </p:sp>
      <p:pic>
        <p:nvPicPr>
          <p:cNvPr id="5122" name="Picture 2" descr="Girl Writing Images | Free Vectors, Stock Photos &amp;amp; PS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97363" l="0" r="98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4" y="4162097"/>
            <a:ext cx="3209803" cy="233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ole of Journaling to Help Overcome Stress during the Pandemic - Gaurav  Agarwal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9169" y1="80230" x2="66134" y2="89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59" y="3626253"/>
            <a:ext cx="4090855" cy="34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ctive &amp;amp; Passive Voice | English Grammar | www.oxfordwordbook.com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44" b="89776" l="4473" r="97125">
                        <a14:foregroundMark x1="80511" y1="73003" x2="77636" y2="76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55" y="3887076"/>
            <a:ext cx="2970924" cy="297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bldLvl="0" animBg="1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&#10;&#10;自动生成的说明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4" b="567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04549" y="755960"/>
            <a:ext cx="5463251" cy="120032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VIẾT BÀI</a:t>
            </a:r>
            <a:endParaRPr lang="zh-CN" altLang="en-US" sz="60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bec6d4b0-3685-4d8a-84bd-815bb5e6c2a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09515" y="3429000"/>
            <a:ext cx="3754485" cy="2951017"/>
            <a:chOff x="3295650" y="1200150"/>
            <a:chExt cx="5600700" cy="4402138"/>
          </a:xfrm>
        </p:grpSpPr>
        <p:sp>
          <p:nvSpPr>
            <p:cNvPr id="11" name="îṥḻîďè"/>
            <p:cNvSpPr/>
            <p:nvPr/>
          </p:nvSpPr>
          <p:spPr bwMode="auto">
            <a:xfrm>
              <a:off x="3295650" y="3886200"/>
              <a:ext cx="5600700" cy="1716088"/>
            </a:xfrm>
            <a:custGeom>
              <a:avLst/>
              <a:gdLst>
                <a:gd name="T0" fmla="*/ 405 w 405"/>
                <a:gd name="T1" fmla="*/ 60 h 124"/>
                <a:gd name="T2" fmla="*/ 203 w 405"/>
                <a:gd name="T3" fmla="*/ 123 h 124"/>
                <a:gd name="T4" fmla="*/ 0 w 405"/>
                <a:gd name="T5" fmla="*/ 64 h 124"/>
                <a:gd name="T6" fmla="*/ 202 w 405"/>
                <a:gd name="T7" fmla="*/ 1 h 124"/>
                <a:gd name="T8" fmla="*/ 405 w 405"/>
                <a:gd name="T9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24">
                  <a:moveTo>
                    <a:pt x="405" y="60"/>
                  </a:moveTo>
                  <a:cubicBezTo>
                    <a:pt x="405" y="94"/>
                    <a:pt x="315" y="122"/>
                    <a:pt x="203" y="123"/>
                  </a:cubicBezTo>
                  <a:cubicBezTo>
                    <a:pt x="91" y="124"/>
                    <a:pt x="0" y="98"/>
                    <a:pt x="0" y="64"/>
                  </a:cubicBezTo>
                  <a:cubicBezTo>
                    <a:pt x="0" y="30"/>
                    <a:pt x="90" y="2"/>
                    <a:pt x="202" y="1"/>
                  </a:cubicBezTo>
                  <a:cubicBezTo>
                    <a:pt x="314" y="0"/>
                    <a:pt x="405" y="27"/>
                    <a:pt x="405" y="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ṧľîďé"/>
            <p:cNvSpPr/>
            <p:nvPr/>
          </p:nvSpPr>
          <p:spPr bwMode="auto">
            <a:xfrm>
              <a:off x="4995863" y="2654300"/>
              <a:ext cx="2282825" cy="1924050"/>
            </a:xfrm>
            <a:custGeom>
              <a:avLst/>
              <a:gdLst>
                <a:gd name="T0" fmla="*/ 0 w 1438"/>
                <a:gd name="T1" fmla="*/ 1159 h 1212"/>
                <a:gd name="T2" fmla="*/ 253 w 1438"/>
                <a:gd name="T3" fmla="*/ 26 h 1212"/>
                <a:gd name="T4" fmla="*/ 1142 w 1438"/>
                <a:gd name="T5" fmla="*/ 0 h 1212"/>
                <a:gd name="T6" fmla="*/ 1438 w 1438"/>
                <a:gd name="T7" fmla="*/ 1212 h 1212"/>
                <a:gd name="T8" fmla="*/ 0 w 1438"/>
                <a:gd name="T9" fmla="*/ 1159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8" h="1212">
                  <a:moveTo>
                    <a:pt x="0" y="1159"/>
                  </a:moveTo>
                  <a:lnTo>
                    <a:pt x="253" y="26"/>
                  </a:lnTo>
                  <a:lnTo>
                    <a:pt x="1142" y="0"/>
                  </a:lnTo>
                  <a:lnTo>
                    <a:pt x="1438" y="1212"/>
                  </a:lnTo>
                  <a:lnTo>
                    <a:pt x="0" y="1159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íṥļîḓê"/>
            <p:cNvSpPr/>
            <p:nvPr/>
          </p:nvSpPr>
          <p:spPr bwMode="auto">
            <a:xfrm>
              <a:off x="5148263" y="1296988"/>
              <a:ext cx="1839913" cy="1785938"/>
            </a:xfrm>
            <a:custGeom>
              <a:avLst/>
              <a:gdLst>
                <a:gd name="T0" fmla="*/ 127 w 133"/>
                <a:gd name="T1" fmla="*/ 76 h 129"/>
                <a:gd name="T2" fmla="*/ 55 w 133"/>
                <a:gd name="T3" fmla="*/ 122 h 129"/>
                <a:gd name="T4" fmla="*/ 6 w 133"/>
                <a:gd name="T5" fmla="*/ 53 h 129"/>
                <a:gd name="T6" fmla="*/ 78 w 133"/>
                <a:gd name="T7" fmla="*/ 6 h 129"/>
                <a:gd name="T8" fmla="*/ 127 w 133"/>
                <a:gd name="T9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29">
                  <a:moveTo>
                    <a:pt x="127" y="76"/>
                  </a:moveTo>
                  <a:cubicBezTo>
                    <a:pt x="121" y="108"/>
                    <a:pt x="89" y="129"/>
                    <a:pt x="55" y="122"/>
                  </a:cubicBezTo>
                  <a:cubicBezTo>
                    <a:pt x="22" y="116"/>
                    <a:pt x="0" y="85"/>
                    <a:pt x="6" y="53"/>
                  </a:cubicBezTo>
                  <a:cubicBezTo>
                    <a:pt x="12" y="21"/>
                    <a:pt x="44" y="0"/>
                    <a:pt x="78" y="6"/>
                  </a:cubicBezTo>
                  <a:cubicBezTo>
                    <a:pt x="111" y="13"/>
                    <a:pt x="133" y="44"/>
                    <a:pt x="127" y="76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ïṧ1íḑe"/>
            <p:cNvSpPr/>
            <p:nvPr/>
          </p:nvSpPr>
          <p:spPr bwMode="auto">
            <a:xfrm>
              <a:off x="5189538" y="1200150"/>
              <a:ext cx="1757363" cy="858838"/>
            </a:xfrm>
            <a:custGeom>
              <a:avLst/>
              <a:gdLst>
                <a:gd name="T0" fmla="*/ 25 w 127"/>
                <a:gd name="T1" fmla="*/ 59 h 62"/>
                <a:gd name="T2" fmla="*/ 30 w 127"/>
                <a:gd name="T3" fmla="*/ 39 h 62"/>
                <a:gd name="T4" fmla="*/ 31 w 127"/>
                <a:gd name="T5" fmla="*/ 59 h 62"/>
                <a:gd name="T6" fmla="*/ 69 w 127"/>
                <a:gd name="T7" fmla="*/ 62 h 62"/>
                <a:gd name="T8" fmla="*/ 79 w 127"/>
                <a:gd name="T9" fmla="*/ 40 h 62"/>
                <a:gd name="T10" fmla="*/ 87 w 127"/>
                <a:gd name="T11" fmla="*/ 60 h 62"/>
                <a:gd name="T12" fmla="*/ 105 w 127"/>
                <a:gd name="T13" fmla="*/ 58 h 62"/>
                <a:gd name="T14" fmla="*/ 107 w 127"/>
                <a:gd name="T15" fmla="*/ 44 h 62"/>
                <a:gd name="T16" fmla="*/ 109 w 127"/>
                <a:gd name="T17" fmla="*/ 58 h 62"/>
                <a:gd name="T18" fmla="*/ 127 w 127"/>
                <a:gd name="T19" fmla="*/ 53 h 62"/>
                <a:gd name="T20" fmla="*/ 61 w 127"/>
                <a:gd name="T21" fmla="*/ 6 h 62"/>
                <a:gd name="T22" fmla="*/ 2 w 127"/>
                <a:gd name="T23" fmla="*/ 50 h 62"/>
                <a:gd name="T24" fmla="*/ 0 w 127"/>
                <a:gd name="T25" fmla="*/ 55 h 62"/>
                <a:gd name="T26" fmla="*/ 25 w 127"/>
                <a:gd name="T27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62">
                  <a:moveTo>
                    <a:pt x="25" y="5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7" y="53"/>
                    <a:pt x="106" y="0"/>
                    <a:pt x="61" y="6"/>
                  </a:cubicBezTo>
                  <a:cubicBezTo>
                    <a:pt x="16" y="11"/>
                    <a:pt x="2" y="50"/>
                    <a:pt x="2" y="5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5" y="59"/>
                  </a:ln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íŝḷïďe"/>
            <p:cNvSpPr/>
            <p:nvPr/>
          </p:nvSpPr>
          <p:spPr bwMode="auto">
            <a:xfrm>
              <a:off x="4940300" y="4314825"/>
              <a:ext cx="2297113" cy="442913"/>
            </a:xfrm>
            <a:custGeom>
              <a:avLst/>
              <a:gdLst>
                <a:gd name="T0" fmla="*/ 0 w 1447"/>
                <a:gd name="T1" fmla="*/ 0 h 279"/>
                <a:gd name="T2" fmla="*/ 236 w 1447"/>
                <a:gd name="T3" fmla="*/ 9 h 279"/>
                <a:gd name="T4" fmla="*/ 1133 w 1447"/>
                <a:gd name="T5" fmla="*/ 78 h 279"/>
                <a:gd name="T6" fmla="*/ 1447 w 1447"/>
                <a:gd name="T7" fmla="*/ 70 h 279"/>
                <a:gd name="T8" fmla="*/ 741 w 1447"/>
                <a:gd name="T9" fmla="*/ 279 h 279"/>
                <a:gd name="T10" fmla="*/ 0 w 1447"/>
                <a:gd name="T1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7" h="279">
                  <a:moveTo>
                    <a:pt x="0" y="0"/>
                  </a:moveTo>
                  <a:lnTo>
                    <a:pt x="236" y="9"/>
                  </a:lnTo>
                  <a:lnTo>
                    <a:pt x="1133" y="78"/>
                  </a:lnTo>
                  <a:lnTo>
                    <a:pt x="1447" y="70"/>
                  </a:lnTo>
                  <a:lnTo>
                    <a:pt x="741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ṩḻiḓe"/>
            <p:cNvSpPr/>
            <p:nvPr/>
          </p:nvSpPr>
          <p:spPr bwMode="auto">
            <a:xfrm>
              <a:off x="4387850" y="4716463"/>
              <a:ext cx="484188" cy="304800"/>
            </a:xfrm>
            <a:custGeom>
              <a:avLst/>
              <a:gdLst>
                <a:gd name="T0" fmla="*/ 35 w 35"/>
                <a:gd name="T1" fmla="*/ 3 h 22"/>
                <a:gd name="T2" fmla="*/ 2 w 35"/>
                <a:gd name="T3" fmla="*/ 8 h 22"/>
                <a:gd name="T4" fmla="*/ 35 w 35"/>
                <a:gd name="T5" fmla="*/ 22 h 22"/>
                <a:gd name="T6" fmla="*/ 35 w 35"/>
                <a:gd name="T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2">
                  <a:moveTo>
                    <a:pt x="35" y="3"/>
                  </a:moveTo>
                  <a:cubicBezTo>
                    <a:pt x="35" y="3"/>
                    <a:pt x="4" y="0"/>
                    <a:pt x="2" y="8"/>
                  </a:cubicBezTo>
                  <a:cubicBezTo>
                    <a:pt x="0" y="16"/>
                    <a:pt x="35" y="22"/>
                    <a:pt x="35" y="22"/>
                  </a:cubicBezTo>
                  <a:lnTo>
                    <a:pt x="35" y="3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ṡḷíḋé"/>
            <p:cNvSpPr/>
            <p:nvPr/>
          </p:nvSpPr>
          <p:spPr bwMode="auto">
            <a:xfrm>
              <a:off x="4802188" y="4397375"/>
              <a:ext cx="3028950" cy="609600"/>
            </a:xfrm>
            <a:custGeom>
              <a:avLst/>
              <a:gdLst>
                <a:gd name="T0" fmla="*/ 167 w 219"/>
                <a:gd name="T1" fmla="*/ 43 h 44"/>
                <a:gd name="T2" fmla="*/ 3 w 219"/>
                <a:gd name="T3" fmla="*/ 44 h 44"/>
                <a:gd name="T4" fmla="*/ 0 w 219"/>
                <a:gd name="T5" fmla="*/ 24 h 44"/>
                <a:gd name="T6" fmla="*/ 181 w 219"/>
                <a:gd name="T7" fmla="*/ 2 h 44"/>
                <a:gd name="T8" fmla="*/ 167 w 219"/>
                <a:gd name="T9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44">
                  <a:moveTo>
                    <a:pt x="167" y="43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55" y="3"/>
                    <a:pt x="181" y="2"/>
                  </a:cubicBezTo>
                  <a:cubicBezTo>
                    <a:pt x="219" y="0"/>
                    <a:pt x="192" y="37"/>
                    <a:pt x="167" y="43"/>
                  </a:cubicBezTo>
                  <a:close/>
                </a:path>
              </a:pathLst>
            </a:custGeom>
            <a:solidFill>
              <a:srgbClr val="BA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ṥlíḋê"/>
            <p:cNvSpPr/>
            <p:nvPr/>
          </p:nvSpPr>
          <p:spPr bwMode="auto">
            <a:xfrm>
              <a:off x="7126288" y="4549775"/>
              <a:ext cx="498475" cy="304800"/>
            </a:xfrm>
            <a:custGeom>
              <a:avLst/>
              <a:gdLst>
                <a:gd name="T0" fmla="*/ 1 w 36"/>
                <a:gd name="T1" fmla="*/ 3 h 22"/>
                <a:gd name="T2" fmla="*/ 34 w 36"/>
                <a:gd name="T3" fmla="*/ 8 h 22"/>
                <a:gd name="T4" fmla="*/ 0 w 36"/>
                <a:gd name="T5" fmla="*/ 22 h 22"/>
                <a:gd name="T6" fmla="*/ 1 w 36"/>
                <a:gd name="T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2">
                  <a:moveTo>
                    <a:pt x="1" y="3"/>
                  </a:moveTo>
                  <a:cubicBezTo>
                    <a:pt x="1" y="3"/>
                    <a:pt x="33" y="0"/>
                    <a:pt x="34" y="8"/>
                  </a:cubicBezTo>
                  <a:cubicBezTo>
                    <a:pt x="36" y="16"/>
                    <a:pt x="0" y="22"/>
                    <a:pt x="0" y="2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ïṧlïďe"/>
            <p:cNvSpPr/>
            <p:nvPr/>
          </p:nvSpPr>
          <p:spPr bwMode="auto">
            <a:xfrm>
              <a:off x="4552950" y="4203700"/>
              <a:ext cx="2643188" cy="706438"/>
            </a:xfrm>
            <a:custGeom>
              <a:avLst/>
              <a:gdLst>
                <a:gd name="T0" fmla="*/ 36 w 191"/>
                <a:gd name="T1" fmla="*/ 0 h 51"/>
                <a:gd name="T2" fmla="*/ 191 w 191"/>
                <a:gd name="T3" fmla="*/ 24 h 51"/>
                <a:gd name="T4" fmla="*/ 191 w 191"/>
                <a:gd name="T5" fmla="*/ 48 h 51"/>
                <a:gd name="T6" fmla="*/ 32 w 191"/>
                <a:gd name="T7" fmla="*/ 45 h 51"/>
                <a:gd name="T8" fmla="*/ 36 w 191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1">
                  <a:moveTo>
                    <a:pt x="36" y="0"/>
                  </a:moveTo>
                  <a:cubicBezTo>
                    <a:pt x="191" y="24"/>
                    <a:pt x="191" y="24"/>
                    <a:pt x="191" y="24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91" y="48"/>
                    <a:pt x="45" y="51"/>
                    <a:pt x="32" y="45"/>
                  </a:cubicBezTo>
                  <a:cubicBezTo>
                    <a:pt x="2" y="31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7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ís1ïḍe"/>
            <p:cNvSpPr/>
            <p:nvPr/>
          </p:nvSpPr>
          <p:spPr bwMode="auto">
            <a:xfrm>
              <a:off x="4746625" y="1809750"/>
              <a:ext cx="2614613" cy="2089150"/>
            </a:xfrm>
            <a:custGeom>
              <a:avLst/>
              <a:gdLst>
                <a:gd name="T0" fmla="*/ 0 w 1647"/>
                <a:gd name="T1" fmla="*/ 1142 h 1316"/>
                <a:gd name="T2" fmla="*/ 828 w 1647"/>
                <a:gd name="T3" fmla="*/ 1316 h 1316"/>
                <a:gd name="T4" fmla="*/ 1647 w 1647"/>
                <a:gd name="T5" fmla="*/ 1151 h 1316"/>
                <a:gd name="T6" fmla="*/ 1630 w 1647"/>
                <a:gd name="T7" fmla="*/ 0 h 1316"/>
                <a:gd name="T8" fmla="*/ 828 w 1647"/>
                <a:gd name="T9" fmla="*/ 192 h 1316"/>
                <a:gd name="T10" fmla="*/ 27 w 1647"/>
                <a:gd name="T11" fmla="*/ 52 h 1316"/>
                <a:gd name="T12" fmla="*/ 0 w 1647"/>
                <a:gd name="T13" fmla="*/ 1142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7" h="1316">
                  <a:moveTo>
                    <a:pt x="0" y="1142"/>
                  </a:moveTo>
                  <a:lnTo>
                    <a:pt x="828" y="1316"/>
                  </a:lnTo>
                  <a:lnTo>
                    <a:pt x="1647" y="1151"/>
                  </a:lnTo>
                  <a:lnTo>
                    <a:pt x="1630" y="0"/>
                  </a:lnTo>
                  <a:lnTo>
                    <a:pt x="828" y="192"/>
                  </a:lnTo>
                  <a:lnTo>
                    <a:pt x="27" y="52"/>
                  </a:lnTo>
                  <a:lnTo>
                    <a:pt x="0" y="1142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ṩḷiḑé"/>
            <p:cNvSpPr/>
            <p:nvPr/>
          </p:nvSpPr>
          <p:spPr bwMode="auto">
            <a:xfrm>
              <a:off x="4649788" y="2557463"/>
              <a:ext cx="512763" cy="428625"/>
            </a:xfrm>
            <a:custGeom>
              <a:avLst/>
              <a:gdLst>
                <a:gd name="T0" fmla="*/ 19 w 37"/>
                <a:gd name="T1" fmla="*/ 13 h 31"/>
                <a:gd name="T2" fmla="*/ 28 w 37"/>
                <a:gd name="T3" fmla="*/ 6 h 31"/>
                <a:gd name="T4" fmla="*/ 12 w 37"/>
                <a:gd name="T5" fmla="*/ 11 h 31"/>
                <a:gd name="T6" fmla="*/ 15 w 37"/>
                <a:gd name="T7" fmla="*/ 2 h 31"/>
                <a:gd name="T8" fmla="*/ 3 w 37"/>
                <a:gd name="T9" fmla="*/ 15 h 31"/>
                <a:gd name="T10" fmla="*/ 21 w 37"/>
                <a:gd name="T11" fmla="*/ 30 h 31"/>
                <a:gd name="T12" fmla="*/ 28 w 37"/>
                <a:gd name="T13" fmla="*/ 30 h 31"/>
                <a:gd name="T14" fmla="*/ 18 w 37"/>
                <a:gd name="T15" fmla="*/ 24 h 31"/>
                <a:gd name="T16" fmla="*/ 32 w 37"/>
                <a:gd name="T17" fmla="*/ 23 h 31"/>
                <a:gd name="T18" fmla="*/ 19 w 37"/>
                <a:gd name="T19" fmla="*/ 18 h 31"/>
                <a:gd name="T20" fmla="*/ 34 w 37"/>
                <a:gd name="T21" fmla="*/ 14 h 31"/>
                <a:gd name="T22" fmla="*/ 19 w 37"/>
                <a:gd name="T2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1">
                  <a:moveTo>
                    <a:pt x="19" y="13"/>
                  </a:moveTo>
                  <a:cubicBezTo>
                    <a:pt x="19" y="13"/>
                    <a:pt x="26" y="9"/>
                    <a:pt x="28" y="6"/>
                  </a:cubicBezTo>
                  <a:cubicBezTo>
                    <a:pt x="30" y="1"/>
                    <a:pt x="12" y="11"/>
                    <a:pt x="12" y="11"/>
                  </a:cubicBezTo>
                  <a:cubicBezTo>
                    <a:pt x="12" y="11"/>
                    <a:pt x="19" y="4"/>
                    <a:pt x="15" y="2"/>
                  </a:cubicBezTo>
                  <a:cubicBezTo>
                    <a:pt x="11" y="0"/>
                    <a:pt x="4" y="9"/>
                    <a:pt x="3" y="15"/>
                  </a:cubicBezTo>
                  <a:cubicBezTo>
                    <a:pt x="0" y="26"/>
                    <a:pt x="11" y="30"/>
                    <a:pt x="21" y="30"/>
                  </a:cubicBezTo>
                  <a:cubicBezTo>
                    <a:pt x="25" y="31"/>
                    <a:pt x="27" y="30"/>
                    <a:pt x="28" y="30"/>
                  </a:cubicBezTo>
                  <a:cubicBezTo>
                    <a:pt x="31" y="28"/>
                    <a:pt x="18" y="24"/>
                    <a:pt x="18" y="24"/>
                  </a:cubicBezTo>
                  <a:cubicBezTo>
                    <a:pt x="18" y="24"/>
                    <a:pt x="31" y="24"/>
                    <a:pt x="32" y="23"/>
                  </a:cubicBezTo>
                  <a:cubicBezTo>
                    <a:pt x="37" y="20"/>
                    <a:pt x="19" y="18"/>
                    <a:pt x="19" y="18"/>
                  </a:cubicBezTo>
                  <a:cubicBezTo>
                    <a:pt x="19" y="18"/>
                    <a:pt x="33" y="17"/>
                    <a:pt x="34" y="14"/>
                  </a:cubicBezTo>
                  <a:cubicBezTo>
                    <a:pt x="36" y="10"/>
                    <a:pt x="19" y="13"/>
                    <a:pt x="19" y="1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îśḷíďè"/>
            <p:cNvSpPr/>
            <p:nvPr/>
          </p:nvSpPr>
          <p:spPr bwMode="auto">
            <a:xfrm>
              <a:off x="6988175" y="2528888"/>
              <a:ext cx="511175" cy="442913"/>
            </a:xfrm>
            <a:custGeom>
              <a:avLst/>
              <a:gdLst>
                <a:gd name="T0" fmla="*/ 17 w 37"/>
                <a:gd name="T1" fmla="*/ 13 h 32"/>
                <a:gd name="T2" fmla="*/ 9 w 37"/>
                <a:gd name="T3" fmla="*/ 7 h 32"/>
                <a:gd name="T4" fmla="*/ 25 w 37"/>
                <a:gd name="T5" fmla="*/ 11 h 32"/>
                <a:gd name="T6" fmla="*/ 21 w 37"/>
                <a:gd name="T7" fmla="*/ 2 h 32"/>
                <a:gd name="T8" fmla="*/ 35 w 37"/>
                <a:gd name="T9" fmla="*/ 15 h 32"/>
                <a:gd name="T10" fmla="*/ 16 w 37"/>
                <a:gd name="T11" fmla="*/ 31 h 32"/>
                <a:gd name="T12" fmla="*/ 9 w 37"/>
                <a:gd name="T13" fmla="*/ 31 h 32"/>
                <a:gd name="T14" fmla="*/ 19 w 37"/>
                <a:gd name="T15" fmla="*/ 25 h 32"/>
                <a:gd name="T16" fmla="*/ 4 w 37"/>
                <a:gd name="T17" fmla="*/ 24 h 32"/>
                <a:gd name="T18" fmla="*/ 18 w 37"/>
                <a:gd name="T19" fmla="*/ 19 h 32"/>
                <a:gd name="T20" fmla="*/ 2 w 37"/>
                <a:gd name="T21" fmla="*/ 15 h 32"/>
                <a:gd name="T22" fmla="*/ 17 w 37"/>
                <a:gd name="T23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2">
                  <a:moveTo>
                    <a:pt x="17" y="13"/>
                  </a:moveTo>
                  <a:cubicBezTo>
                    <a:pt x="17" y="13"/>
                    <a:pt x="10" y="10"/>
                    <a:pt x="9" y="7"/>
                  </a:cubicBezTo>
                  <a:cubicBezTo>
                    <a:pt x="7" y="1"/>
                    <a:pt x="25" y="11"/>
                    <a:pt x="25" y="11"/>
                  </a:cubicBezTo>
                  <a:cubicBezTo>
                    <a:pt x="25" y="11"/>
                    <a:pt x="18" y="4"/>
                    <a:pt x="21" y="2"/>
                  </a:cubicBezTo>
                  <a:cubicBezTo>
                    <a:pt x="26" y="0"/>
                    <a:pt x="33" y="9"/>
                    <a:pt x="35" y="15"/>
                  </a:cubicBezTo>
                  <a:cubicBezTo>
                    <a:pt x="37" y="27"/>
                    <a:pt x="26" y="31"/>
                    <a:pt x="16" y="31"/>
                  </a:cubicBezTo>
                  <a:cubicBezTo>
                    <a:pt x="12" y="32"/>
                    <a:pt x="10" y="32"/>
                    <a:pt x="9" y="31"/>
                  </a:cubicBezTo>
                  <a:cubicBezTo>
                    <a:pt x="6" y="30"/>
                    <a:pt x="19" y="25"/>
                    <a:pt x="19" y="25"/>
                  </a:cubicBezTo>
                  <a:cubicBezTo>
                    <a:pt x="19" y="25"/>
                    <a:pt x="6" y="25"/>
                    <a:pt x="4" y="24"/>
                  </a:cubicBezTo>
                  <a:cubicBezTo>
                    <a:pt x="0" y="21"/>
                    <a:pt x="18" y="19"/>
                    <a:pt x="18" y="19"/>
                  </a:cubicBezTo>
                  <a:cubicBezTo>
                    <a:pt x="18" y="19"/>
                    <a:pt x="4" y="17"/>
                    <a:pt x="2" y="15"/>
                  </a:cubicBezTo>
                  <a:cubicBezTo>
                    <a:pt x="0" y="10"/>
                    <a:pt x="17" y="13"/>
                    <a:pt x="17" y="1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ṥľíḋê"/>
            <p:cNvSpPr/>
            <p:nvPr/>
          </p:nvSpPr>
          <p:spPr bwMode="auto">
            <a:xfrm>
              <a:off x="6061075" y="2114550"/>
              <a:ext cx="0" cy="1784350"/>
            </a:xfrm>
            <a:prstGeom prst="line">
              <a:avLst/>
            </a:prstGeom>
            <a:noFill/>
            <a:ln w="14288" cap="flat">
              <a:solidFill>
                <a:srgbClr val="B5414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šļïďe"/>
            <p:cNvSpPr/>
            <p:nvPr/>
          </p:nvSpPr>
          <p:spPr bwMode="auto">
            <a:xfrm>
              <a:off x="4843463" y="1768475"/>
              <a:ext cx="2462213" cy="346075"/>
            </a:xfrm>
            <a:custGeom>
              <a:avLst/>
              <a:gdLst>
                <a:gd name="T0" fmla="*/ 0 w 1551"/>
                <a:gd name="T1" fmla="*/ 87 h 218"/>
                <a:gd name="T2" fmla="*/ 27 w 1551"/>
                <a:gd name="T3" fmla="*/ 43 h 218"/>
                <a:gd name="T4" fmla="*/ 767 w 1551"/>
                <a:gd name="T5" fmla="*/ 192 h 218"/>
                <a:gd name="T6" fmla="*/ 1534 w 1551"/>
                <a:gd name="T7" fmla="*/ 0 h 218"/>
                <a:gd name="T8" fmla="*/ 1551 w 1551"/>
                <a:gd name="T9" fmla="*/ 35 h 218"/>
                <a:gd name="T10" fmla="*/ 767 w 1551"/>
                <a:gd name="T11" fmla="*/ 218 h 218"/>
                <a:gd name="T12" fmla="*/ 0 w 1551"/>
                <a:gd name="T13" fmla="*/ 8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1" h="218">
                  <a:moveTo>
                    <a:pt x="0" y="87"/>
                  </a:moveTo>
                  <a:lnTo>
                    <a:pt x="27" y="43"/>
                  </a:lnTo>
                  <a:lnTo>
                    <a:pt x="767" y="192"/>
                  </a:lnTo>
                  <a:lnTo>
                    <a:pt x="1534" y="0"/>
                  </a:lnTo>
                  <a:lnTo>
                    <a:pt x="1551" y="35"/>
                  </a:lnTo>
                  <a:lnTo>
                    <a:pt x="767" y="218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9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sļîḓé"/>
            <p:cNvSpPr/>
            <p:nvPr/>
          </p:nvSpPr>
          <p:spPr bwMode="auto">
            <a:xfrm>
              <a:off x="4872038" y="1782763"/>
              <a:ext cx="2406650" cy="303213"/>
            </a:xfrm>
            <a:custGeom>
              <a:avLst/>
              <a:gdLst>
                <a:gd name="T0" fmla="*/ 0 w 1516"/>
                <a:gd name="T1" fmla="*/ 43 h 191"/>
                <a:gd name="T2" fmla="*/ 749 w 1516"/>
                <a:gd name="T3" fmla="*/ 191 h 191"/>
                <a:gd name="T4" fmla="*/ 1516 w 1516"/>
                <a:gd name="T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6" h="191">
                  <a:moveTo>
                    <a:pt x="0" y="43"/>
                  </a:moveTo>
                  <a:lnTo>
                    <a:pt x="749" y="191"/>
                  </a:lnTo>
                  <a:lnTo>
                    <a:pt x="1516" y="0"/>
                  </a:lnTo>
                </a:path>
              </a:pathLst>
            </a:custGeom>
            <a:noFill/>
            <a:ln w="0" cap="flat">
              <a:solidFill>
                <a:srgbClr val="706F6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S1îḑê"/>
            <p:cNvSpPr/>
            <p:nvPr/>
          </p:nvSpPr>
          <p:spPr bwMode="auto">
            <a:xfrm>
              <a:off x="4857750" y="1795463"/>
              <a:ext cx="2435225" cy="304800"/>
            </a:xfrm>
            <a:custGeom>
              <a:avLst/>
              <a:gdLst>
                <a:gd name="T0" fmla="*/ 0 w 1534"/>
                <a:gd name="T1" fmla="*/ 53 h 192"/>
                <a:gd name="T2" fmla="*/ 758 w 1534"/>
                <a:gd name="T3" fmla="*/ 192 h 192"/>
                <a:gd name="T4" fmla="*/ 1534 w 153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4" h="192">
                  <a:moveTo>
                    <a:pt x="0" y="53"/>
                  </a:moveTo>
                  <a:lnTo>
                    <a:pt x="758" y="192"/>
                  </a:lnTo>
                  <a:lnTo>
                    <a:pt x="1534" y="0"/>
                  </a:lnTo>
                </a:path>
              </a:pathLst>
            </a:custGeom>
            <a:noFill/>
            <a:ln w="0" cap="flat">
              <a:solidFill>
                <a:srgbClr val="706F6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516545"/>
              </p:ext>
            </p:extLst>
          </p:nvPr>
        </p:nvGraphicFramePr>
        <p:xfrm>
          <a:off x="428593" y="162046"/>
          <a:ext cx="11470181" cy="64766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14788"/>
                <a:gridCol w="1045794"/>
                <a:gridCol w="2965810"/>
                <a:gridCol w="6443789"/>
              </a:tblGrid>
              <a:tr h="7740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MỞ BÀI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Giới</a:t>
                      </a:r>
                      <a:r>
                        <a:rPr 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thiệu</a:t>
                      </a:r>
                      <a:r>
                        <a:rPr 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thời</a:t>
                      </a:r>
                      <a:r>
                        <a:rPr 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gian</a:t>
                      </a:r>
                      <a:r>
                        <a:rPr 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xảy</a:t>
                      </a:r>
                      <a:r>
                        <a:rPr 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ra </a:t>
                      </a:r>
                      <a:r>
                        <a:rPr lang="en-US" sz="2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và</a:t>
                      </a:r>
                      <a:r>
                        <a:rPr 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trải</a:t>
                      </a:r>
                      <a:r>
                        <a:rPr 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nghiệm</a:t>
                      </a:r>
                      <a:r>
                        <a:rPr 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đó</a:t>
                      </a:r>
                      <a:endParaRPr lang="en-US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8194">
                <a:tc rowSpan="12">
                  <a:txBody>
                    <a:bodyPr/>
                    <a:lstStyle/>
                    <a:p>
                      <a:r>
                        <a:rPr lang="en-US" sz="2000" b="1" dirty="0"/>
                        <a:t>THÂN BÀI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err="1"/>
                        <a:t>Sự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việc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mở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đầu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38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38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38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38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err="1"/>
                        <a:t>Sự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việc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phát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triển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38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38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38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38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err="1"/>
                        <a:t>Sự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việc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cao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trào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38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38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38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44281">
                <a:tc gridSpan="2">
                  <a:txBody>
                    <a:bodyPr/>
                    <a:lstStyle/>
                    <a:p>
                      <a:r>
                        <a:rPr lang="en-US" sz="2000" b="1" dirty="0"/>
                        <a:t>KẾT BÀI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Suy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nghĩ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về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trải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nghiệm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ấy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2" name="图片 2" descr="图片包含 物体&#10;&#10;自动生成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245">
            <a:off x="10230055" y="548694"/>
            <a:ext cx="1893058" cy="1335287"/>
          </a:xfrm>
          <a:prstGeom prst="rect">
            <a:avLst/>
          </a:prstGeom>
        </p:spPr>
      </p:pic>
      <p:grpSp>
        <p:nvGrpSpPr>
          <p:cNvPr id="63" name="f417e7ac-b4b6-4874-bca8-927c0d60902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5367" y="3059916"/>
            <a:ext cx="1476409" cy="3120965"/>
            <a:chOff x="4827588" y="1128713"/>
            <a:chExt cx="2514600" cy="4610101"/>
          </a:xfrm>
        </p:grpSpPr>
        <p:sp>
          <p:nvSpPr>
            <p:cNvPr id="64" name="íṡḻiḑè"/>
            <p:cNvSpPr/>
            <p:nvPr/>
          </p:nvSpPr>
          <p:spPr bwMode="auto">
            <a:xfrm>
              <a:off x="5508625" y="5416551"/>
              <a:ext cx="357188" cy="290513"/>
            </a:xfrm>
            <a:custGeom>
              <a:avLst/>
              <a:gdLst>
                <a:gd name="T0" fmla="*/ 17 w 34"/>
                <a:gd name="T1" fmla="*/ 2 h 28"/>
                <a:gd name="T2" fmla="*/ 17 w 34"/>
                <a:gd name="T3" fmla="*/ 17 h 28"/>
                <a:gd name="T4" fmla="*/ 8 w 34"/>
                <a:gd name="T5" fmla="*/ 18 h 28"/>
                <a:gd name="T6" fmla="*/ 0 w 34"/>
                <a:gd name="T7" fmla="*/ 28 h 28"/>
                <a:gd name="T8" fmla="*/ 34 w 34"/>
                <a:gd name="T9" fmla="*/ 28 h 28"/>
                <a:gd name="T10" fmla="*/ 34 w 34"/>
                <a:gd name="T11" fmla="*/ 0 h 28"/>
                <a:gd name="T12" fmla="*/ 17 w 34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17" y="2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4" y="18"/>
                    <a:pt x="0" y="22"/>
                    <a:pt x="0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ṣḻiḓe"/>
            <p:cNvSpPr/>
            <p:nvPr/>
          </p:nvSpPr>
          <p:spPr bwMode="auto">
            <a:xfrm>
              <a:off x="5508625" y="5592763"/>
              <a:ext cx="366713" cy="125413"/>
            </a:xfrm>
            <a:custGeom>
              <a:avLst/>
              <a:gdLst>
                <a:gd name="T0" fmla="*/ 19 w 35"/>
                <a:gd name="T1" fmla="*/ 0 h 12"/>
                <a:gd name="T2" fmla="*/ 35 w 35"/>
                <a:gd name="T3" fmla="*/ 0 h 12"/>
                <a:gd name="T4" fmla="*/ 35 w 35"/>
                <a:gd name="T5" fmla="*/ 12 h 12"/>
                <a:gd name="T6" fmla="*/ 0 w 35"/>
                <a:gd name="T7" fmla="*/ 11 h 12"/>
                <a:gd name="T8" fmla="*/ 0 w 35"/>
                <a:gd name="T9" fmla="*/ 11 h 12"/>
                <a:gd name="T10" fmla="*/ 10 w 35"/>
                <a:gd name="T11" fmla="*/ 0 h 12"/>
                <a:gd name="T12" fmla="*/ 19 w 3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19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ísļïďe"/>
            <p:cNvSpPr/>
            <p:nvPr/>
          </p:nvSpPr>
          <p:spPr bwMode="auto">
            <a:xfrm>
              <a:off x="6264275" y="5426076"/>
              <a:ext cx="344488" cy="301625"/>
            </a:xfrm>
            <a:custGeom>
              <a:avLst/>
              <a:gdLst>
                <a:gd name="T0" fmla="*/ 18 w 33"/>
                <a:gd name="T1" fmla="*/ 3 h 29"/>
                <a:gd name="T2" fmla="*/ 17 w 33"/>
                <a:gd name="T3" fmla="*/ 18 h 29"/>
                <a:gd name="T4" fmla="*/ 26 w 33"/>
                <a:gd name="T5" fmla="*/ 19 h 29"/>
                <a:gd name="T6" fmla="*/ 33 w 33"/>
                <a:gd name="T7" fmla="*/ 29 h 29"/>
                <a:gd name="T8" fmla="*/ 0 w 33"/>
                <a:gd name="T9" fmla="*/ 28 h 29"/>
                <a:gd name="T10" fmla="*/ 0 w 33"/>
                <a:gd name="T11" fmla="*/ 0 h 29"/>
                <a:gd name="T12" fmla="*/ 18 w 33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9">
                  <a:moveTo>
                    <a:pt x="18" y="3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19"/>
                    <a:pt x="33" y="24"/>
                    <a:pt x="33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íŝľîdé"/>
            <p:cNvSpPr/>
            <p:nvPr/>
          </p:nvSpPr>
          <p:spPr bwMode="auto">
            <a:xfrm>
              <a:off x="6253163" y="5603876"/>
              <a:ext cx="366713" cy="134938"/>
            </a:xfrm>
            <a:custGeom>
              <a:avLst/>
              <a:gdLst>
                <a:gd name="T0" fmla="*/ 16 w 35"/>
                <a:gd name="T1" fmla="*/ 1 h 13"/>
                <a:gd name="T2" fmla="*/ 0 w 35"/>
                <a:gd name="T3" fmla="*/ 0 h 13"/>
                <a:gd name="T4" fmla="*/ 0 w 35"/>
                <a:gd name="T5" fmla="*/ 12 h 13"/>
                <a:gd name="T6" fmla="*/ 35 w 35"/>
                <a:gd name="T7" fmla="*/ 13 h 13"/>
                <a:gd name="T8" fmla="*/ 35 w 35"/>
                <a:gd name="T9" fmla="*/ 13 h 13"/>
                <a:gd name="T10" fmla="*/ 25 w 35"/>
                <a:gd name="T11" fmla="*/ 1 h 13"/>
                <a:gd name="T12" fmla="*/ 16 w 35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16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7"/>
                    <a:pt x="31" y="2"/>
                    <a:pt x="25" y="1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ïṧliḓé"/>
            <p:cNvSpPr/>
            <p:nvPr/>
          </p:nvSpPr>
          <p:spPr bwMode="auto">
            <a:xfrm>
              <a:off x="5645150" y="3938588"/>
              <a:ext cx="942975" cy="1539875"/>
            </a:xfrm>
            <a:custGeom>
              <a:avLst/>
              <a:gdLst>
                <a:gd name="T0" fmla="*/ 90 w 90"/>
                <a:gd name="T1" fmla="*/ 0 h 148"/>
                <a:gd name="T2" fmla="*/ 79 w 90"/>
                <a:gd name="T3" fmla="*/ 148 h 148"/>
                <a:gd name="T4" fmla="*/ 54 w 90"/>
                <a:gd name="T5" fmla="*/ 147 h 148"/>
                <a:gd name="T6" fmla="*/ 49 w 90"/>
                <a:gd name="T7" fmla="*/ 39 h 148"/>
                <a:gd name="T8" fmla="*/ 40 w 90"/>
                <a:gd name="T9" fmla="*/ 40 h 148"/>
                <a:gd name="T10" fmla="*/ 24 w 90"/>
                <a:gd name="T11" fmla="*/ 146 h 148"/>
                <a:gd name="T12" fmla="*/ 0 w 90"/>
                <a:gd name="T13" fmla="*/ 146 h 148"/>
                <a:gd name="T14" fmla="*/ 3 w 90"/>
                <a:gd name="T15" fmla="*/ 5 h 148"/>
                <a:gd name="T16" fmla="*/ 90 w 90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48">
                  <a:moveTo>
                    <a:pt x="90" y="0"/>
                  </a:moveTo>
                  <a:cubicBezTo>
                    <a:pt x="90" y="0"/>
                    <a:pt x="84" y="101"/>
                    <a:pt x="79" y="148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š1íḑê"/>
            <p:cNvSpPr/>
            <p:nvPr/>
          </p:nvSpPr>
          <p:spPr bwMode="auto">
            <a:xfrm>
              <a:off x="5583238" y="3001963"/>
              <a:ext cx="1100138" cy="1217613"/>
            </a:xfrm>
            <a:custGeom>
              <a:avLst/>
              <a:gdLst>
                <a:gd name="T0" fmla="*/ 22 w 105"/>
                <a:gd name="T1" fmla="*/ 0 h 117"/>
                <a:gd name="T2" fmla="*/ 0 w 105"/>
                <a:gd name="T3" fmla="*/ 117 h 117"/>
                <a:gd name="T4" fmla="*/ 105 w 105"/>
                <a:gd name="T5" fmla="*/ 114 h 117"/>
                <a:gd name="T6" fmla="*/ 84 w 105"/>
                <a:gd name="T7" fmla="*/ 1 h 117"/>
                <a:gd name="T8" fmla="*/ 22 w 10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7">
                  <a:moveTo>
                    <a:pt x="22" y="0"/>
                  </a:moveTo>
                  <a:cubicBezTo>
                    <a:pt x="22" y="0"/>
                    <a:pt x="12" y="43"/>
                    <a:pt x="0" y="117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114"/>
                    <a:pt x="94" y="32"/>
                    <a:pt x="84" y="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sľiďè"/>
            <p:cNvSpPr/>
            <p:nvPr/>
          </p:nvSpPr>
          <p:spPr bwMode="auto">
            <a:xfrm>
              <a:off x="4827588" y="2106613"/>
              <a:ext cx="273050" cy="312738"/>
            </a:xfrm>
            <a:custGeom>
              <a:avLst/>
              <a:gdLst>
                <a:gd name="T0" fmla="*/ 15 w 26"/>
                <a:gd name="T1" fmla="*/ 12 h 30"/>
                <a:gd name="T2" fmla="*/ 15 w 26"/>
                <a:gd name="T3" fmla="*/ 4 h 30"/>
                <a:gd name="T4" fmla="*/ 19 w 26"/>
                <a:gd name="T5" fmla="*/ 16 h 30"/>
                <a:gd name="T6" fmla="*/ 23 w 26"/>
                <a:gd name="T7" fmla="*/ 10 h 30"/>
                <a:gd name="T8" fmla="*/ 20 w 26"/>
                <a:gd name="T9" fmla="*/ 23 h 30"/>
                <a:gd name="T10" fmla="*/ 2 w 26"/>
                <a:gd name="T11" fmla="*/ 18 h 30"/>
                <a:gd name="T12" fmla="*/ 0 w 26"/>
                <a:gd name="T13" fmla="*/ 13 h 30"/>
                <a:gd name="T14" fmla="*/ 8 w 26"/>
                <a:gd name="T15" fmla="*/ 17 h 30"/>
                <a:gd name="T16" fmla="*/ 3 w 26"/>
                <a:gd name="T17" fmla="*/ 8 h 30"/>
                <a:gd name="T18" fmla="*/ 11 w 26"/>
                <a:gd name="T19" fmla="*/ 14 h 30"/>
                <a:gd name="T20" fmla="*/ 8 w 26"/>
                <a:gd name="T21" fmla="*/ 3 h 30"/>
                <a:gd name="T22" fmla="*/ 15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5" y="12"/>
                  </a:moveTo>
                  <a:cubicBezTo>
                    <a:pt x="15" y="12"/>
                    <a:pt x="14" y="6"/>
                    <a:pt x="15" y="4"/>
                  </a:cubicBezTo>
                  <a:cubicBezTo>
                    <a:pt x="18" y="0"/>
                    <a:pt x="19" y="16"/>
                    <a:pt x="19" y="16"/>
                  </a:cubicBezTo>
                  <a:cubicBezTo>
                    <a:pt x="19" y="16"/>
                    <a:pt x="20" y="9"/>
                    <a:pt x="23" y="10"/>
                  </a:cubicBezTo>
                  <a:cubicBezTo>
                    <a:pt x="26" y="12"/>
                    <a:pt x="23" y="20"/>
                    <a:pt x="20" y="23"/>
                  </a:cubicBezTo>
                  <a:cubicBezTo>
                    <a:pt x="14" y="30"/>
                    <a:pt x="7" y="24"/>
                    <a:pt x="2" y="18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11"/>
                    <a:pt x="8" y="17"/>
                    <a:pt x="8" y="17"/>
                  </a:cubicBezTo>
                  <a:cubicBezTo>
                    <a:pt x="8" y="17"/>
                    <a:pt x="3" y="9"/>
                    <a:pt x="3" y="8"/>
                  </a:cubicBezTo>
                  <a:cubicBezTo>
                    <a:pt x="3" y="4"/>
                    <a:pt x="11" y="14"/>
                    <a:pt x="11" y="14"/>
                  </a:cubicBezTo>
                  <a:cubicBezTo>
                    <a:pt x="11" y="14"/>
                    <a:pt x="7" y="5"/>
                    <a:pt x="8" y="3"/>
                  </a:cubicBezTo>
                  <a:cubicBezTo>
                    <a:pt x="10" y="0"/>
                    <a:pt x="15" y="12"/>
                    <a:pt x="15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islîďe"/>
            <p:cNvSpPr/>
            <p:nvPr/>
          </p:nvSpPr>
          <p:spPr bwMode="auto">
            <a:xfrm>
              <a:off x="4922838" y="2325688"/>
              <a:ext cx="890588" cy="1082675"/>
            </a:xfrm>
            <a:custGeom>
              <a:avLst/>
              <a:gdLst>
                <a:gd name="T0" fmla="*/ 14 w 85"/>
                <a:gd name="T1" fmla="*/ 0 h 104"/>
                <a:gd name="T2" fmla="*/ 85 w 85"/>
                <a:gd name="T3" fmla="*/ 65 h 104"/>
                <a:gd name="T4" fmla="*/ 81 w 85"/>
                <a:gd name="T5" fmla="*/ 104 h 104"/>
                <a:gd name="T6" fmla="*/ 0 w 85"/>
                <a:gd name="T7" fmla="*/ 5 h 104"/>
                <a:gd name="T8" fmla="*/ 14 w 85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4">
                  <a:moveTo>
                    <a:pt x="14" y="0"/>
                  </a:moveTo>
                  <a:cubicBezTo>
                    <a:pt x="14" y="0"/>
                    <a:pt x="35" y="53"/>
                    <a:pt x="85" y="6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" y="71"/>
                    <a:pt x="0" y="5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ïşļïďé"/>
            <p:cNvSpPr/>
            <p:nvPr/>
          </p:nvSpPr>
          <p:spPr bwMode="auto">
            <a:xfrm>
              <a:off x="7070725" y="2024063"/>
              <a:ext cx="271463" cy="312738"/>
            </a:xfrm>
            <a:custGeom>
              <a:avLst/>
              <a:gdLst>
                <a:gd name="T0" fmla="*/ 11 w 26"/>
                <a:gd name="T1" fmla="*/ 12 h 30"/>
                <a:gd name="T2" fmla="*/ 9 w 26"/>
                <a:gd name="T3" fmla="*/ 5 h 30"/>
                <a:gd name="T4" fmla="*/ 7 w 26"/>
                <a:gd name="T5" fmla="*/ 17 h 30"/>
                <a:gd name="T6" fmla="*/ 3 w 26"/>
                <a:gd name="T7" fmla="*/ 12 h 30"/>
                <a:gd name="T8" fmla="*/ 7 w 26"/>
                <a:gd name="T9" fmla="*/ 25 h 30"/>
                <a:gd name="T10" fmla="*/ 24 w 26"/>
                <a:gd name="T11" fmla="*/ 16 h 30"/>
                <a:gd name="T12" fmla="*/ 26 w 26"/>
                <a:gd name="T13" fmla="*/ 11 h 30"/>
                <a:gd name="T14" fmla="*/ 18 w 26"/>
                <a:gd name="T15" fmla="*/ 17 h 30"/>
                <a:gd name="T16" fmla="*/ 22 w 26"/>
                <a:gd name="T17" fmla="*/ 6 h 30"/>
                <a:gd name="T18" fmla="*/ 15 w 26"/>
                <a:gd name="T19" fmla="*/ 14 h 30"/>
                <a:gd name="T20" fmla="*/ 16 w 26"/>
                <a:gd name="T21" fmla="*/ 2 h 30"/>
                <a:gd name="T22" fmla="*/ 11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1" y="12"/>
                  </a:moveTo>
                  <a:cubicBezTo>
                    <a:pt x="11" y="12"/>
                    <a:pt x="11" y="6"/>
                    <a:pt x="9" y="5"/>
                  </a:cubicBezTo>
                  <a:cubicBezTo>
                    <a:pt x="6" y="2"/>
                    <a:pt x="7" y="17"/>
                    <a:pt x="7" y="17"/>
                  </a:cubicBezTo>
                  <a:cubicBezTo>
                    <a:pt x="7" y="17"/>
                    <a:pt x="5" y="10"/>
                    <a:pt x="3" y="12"/>
                  </a:cubicBezTo>
                  <a:cubicBezTo>
                    <a:pt x="0" y="14"/>
                    <a:pt x="4" y="22"/>
                    <a:pt x="7" y="25"/>
                  </a:cubicBezTo>
                  <a:cubicBezTo>
                    <a:pt x="14" y="30"/>
                    <a:pt x="21" y="23"/>
                    <a:pt x="24" y="16"/>
                  </a:cubicBezTo>
                  <a:cubicBezTo>
                    <a:pt x="25" y="14"/>
                    <a:pt x="26" y="12"/>
                    <a:pt x="26" y="11"/>
                  </a:cubicBezTo>
                  <a:cubicBezTo>
                    <a:pt x="25" y="9"/>
                    <a:pt x="18" y="17"/>
                    <a:pt x="18" y="17"/>
                  </a:cubicBezTo>
                  <a:cubicBezTo>
                    <a:pt x="18" y="17"/>
                    <a:pt x="22" y="8"/>
                    <a:pt x="22" y="6"/>
                  </a:cubicBezTo>
                  <a:cubicBezTo>
                    <a:pt x="21" y="3"/>
                    <a:pt x="15" y="14"/>
                    <a:pt x="15" y="14"/>
                  </a:cubicBezTo>
                  <a:cubicBezTo>
                    <a:pt x="15" y="14"/>
                    <a:pt x="18" y="4"/>
                    <a:pt x="16" y="2"/>
                  </a:cubicBezTo>
                  <a:cubicBezTo>
                    <a:pt x="14" y="0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îšlíḋé"/>
            <p:cNvSpPr/>
            <p:nvPr/>
          </p:nvSpPr>
          <p:spPr bwMode="auto">
            <a:xfrm>
              <a:off x="6430963" y="2263776"/>
              <a:ext cx="838200" cy="1133475"/>
            </a:xfrm>
            <a:custGeom>
              <a:avLst/>
              <a:gdLst>
                <a:gd name="T0" fmla="*/ 65 w 80"/>
                <a:gd name="T1" fmla="*/ 0 h 109"/>
                <a:gd name="T2" fmla="*/ 0 w 80"/>
                <a:gd name="T3" fmla="*/ 72 h 109"/>
                <a:gd name="T4" fmla="*/ 7 w 80"/>
                <a:gd name="T5" fmla="*/ 109 h 109"/>
                <a:gd name="T6" fmla="*/ 80 w 80"/>
                <a:gd name="T7" fmla="*/ 3 h 109"/>
                <a:gd name="T8" fmla="*/ 65 w 8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09">
                  <a:moveTo>
                    <a:pt x="65" y="0"/>
                  </a:moveTo>
                  <a:cubicBezTo>
                    <a:pt x="65" y="0"/>
                    <a:pt x="47" y="56"/>
                    <a:pt x="0" y="7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9"/>
                    <a:pt x="77" y="69"/>
                    <a:pt x="80" y="3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ŝḻídê"/>
            <p:cNvSpPr/>
            <p:nvPr/>
          </p:nvSpPr>
          <p:spPr bwMode="auto">
            <a:xfrm>
              <a:off x="5970588" y="2855913"/>
              <a:ext cx="282575" cy="312738"/>
            </a:xfrm>
            <a:custGeom>
              <a:avLst/>
              <a:gdLst>
                <a:gd name="T0" fmla="*/ 22 w 27"/>
                <a:gd name="T1" fmla="*/ 1 h 30"/>
                <a:gd name="T2" fmla="*/ 25 w 27"/>
                <a:gd name="T3" fmla="*/ 16 h 30"/>
                <a:gd name="T4" fmla="*/ 14 w 27"/>
                <a:gd name="T5" fmla="*/ 30 h 30"/>
                <a:gd name="T6" fmla="*/ 14 w 27"/>
                <a:gd name="T7" fmla="*/ 30 h 30"/>
                <a:gd name="T8" fmla="*/ 3 w 27"/>
                <a:gd name="T9" fmla="*/ 21 h 30"/>
                <a:gd name="T10" fmla="*/ 0 w 27"/>
                <a:gd name="T11" fmla="*/ 0 h 30"/>
                <a:gd name="T12" fmla="*/ 22 w 27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">
                  <a:moveTo>
                    <a:pt x="22" y="1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7" y="23"/>
                    <a:pt x="21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9" y="30"/>
                    <a:pt x="4" y="26"/>
                    <a:pt x="3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işļîdê"/>
            <p:cNvSpPr/>
            <p:nvPr/>
          </p:nvSpPr>
          <p:spPr bwMode="auto">
            <a:xfrm>
              <a:off x="5970588" y="2855913"/>
              <a:ext cx="250825" cy="157163"/>
            </a:xfrm>
            <a:custGeom>
              <a:avLst/>
              <a:gdLst>
                <a:gd name="T0" fmla="*/ 24 w 24"/>
                <a:gd name="T1" fmla="*/ 12 h 15"/>
                <a:gd name="T2" fmla="*/ 22 w 24"/>
                <a:gd name="T3" fmla="*/ 1 h 15"/>
                <a:gd name="T4" fmla="*/ 0 w 24"/>
                <a:gd name="T5" fmla="*/ 0 h 15"/>
                <a:gd name="T6" fmla="*/ 2 w 24"/>
                <a:gd name="T7" fmla="*/ 13 h 15"/>
                <a:gd name="T8" fmla="*/ 24 w 24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24" y="12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4"/>
                    <a:pt x="13" y="15"/>
                    <a:pt x="24" y="12"/>
                  </a:cubicBezTo>
                  <a:close/>
                </a:path>
              </a:pathLst>
            </a:custGeom>
            <a:solidFill>
              <a:srgbClr val="DEB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î$ḷïḍe"/>
            <p:cNvSpPr/>
            <p:nvPr/>
          </p:nvSpPr>
          <p:spPr bwMode="auto">
            <a:xfrm>
              <a:off x="5362575" y="1804988"/>
              <a:ext cx="1027113" cy="1062038"/>
            </a:xfrm>
            <a:custGeom>
              <a:avLst/>
              <a:gdLst>
                <a:gd name="T0" fmla="*/ 93 w 98"/>
                <a:gd name="T1" fmla="*/ 60 h 102"/>
                <a:gd name="T2" fmla="*/ 41 w 98"/>
                <a:gd name="T3" fmla="*/ 98 h 102"/>
                <a:gd name="T4" fmla="*/ 5 w 98"/>
                <a:gd name="T5" fmla="*/ 41 h 102"/>
                <a:gd name="T6" fmla="*/ 59 w 98"/>
                <a:gd name="T7" fmla="*/ 5 h 102"/>
                <a:gd name="T8" fmla="*/ 93 w 98"/>
                <a:gd name="T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2">
                  <a:moveTo>
                    <a:pt x="93" y="60"/>
                  </a:moveTo>
                  <a:cubicBezTo>
                    <a:pt x="88" y="85"/>
                    <a:pt x="64" y="102"/>
                    <a:pt x="41" y="98"/>
                  </a:cubicBezTo>
                  <a:cubicBezTo>
                    <a:pt x="17" y="93"/>
                    <a:pt x="0" y="67"/>
                    <a:pt x="5" y="41"/>
                  </a:cubicBezTo>
                  <a:cubicBezTo>
                    <a:pt x="10" y="16"/>
                    <a:pt x="36" y="0"/>
                    <a:pt x="59" y="5"/>
                  </a:cubicBezTo>
                  <a:cubicBezTo>
                    <a:pt x="83" y="10"/>
                    <a:pt x="98" y="34"/>
                    <a:pt x="93" y="60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iśḷiḍê"/>
            <p:cNvSpPr/>
            <p:nvPr/>
          </p:nvSpPr>
          <p:spPr bwMode="auto">
            <a:xfrm>
              <a:off x="5487988" y="1827213"/>
              <a:ext cx="1195388" cy="1165225"/>
            </a:xfrm>
            <a:custGeom>
              <a:avLst/>
              <a:gdLst>
                <a:gd name="T0" fmla="*/ 108 w 114"/>
                <a:gd name="T1" fmla="*/ 44 h 112"/>
                <a:gd name="T2" fmla="*/ 74 w 114"/>
                <a:gd name="T3" fmla="*/ 106 h 112"/>
                <a:gd name="T4" fmla="*/ 7 w 114"/>
                <a:gd name="T5" fmla="*/ 68 h 112"/>
                <a:gd name="T6" fmla="*/ 45 w 114"/>
                <a:gd name="T7" fmla="*/ 7 h 112"/>
                <a:gd name="T8" fmla="*/ 108 w 11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2">
                  <a:moveTo>
                    <a:pt x="108" y="44"/>
                  </a:moveTo>
                  <a:cubicBezTo>
                    <a:pt x="114" y="65"/>
                    <a:pt x="102" y="100"/>
                    <a:pt x="74" y="106"/>
                  </a:cubicBezTo>
                  <a:cubicBezTo>
                    <a:pt x="45" y="112"/>
                    <a:pt x="14" y="95"/>
                    <a:pt x="7" y="68"/>
                  </a:cubicBezTo>
                  <a:cubicBezTo>
                    <a:pt x="0" y="40"/>
                    <a:pt x="17" y="14"/>
                    <a:pt x="45" y="7"/>
                  </a:cubicBezTo>
                  <a:cubicBezTo>
                    <a:pt x="74" y="0"/>
                    <a:pt x="100" y="16"/>
                    <a:pt x="108" y="44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Sḻíḑé"/>
            <p:cNvSpPr/>
            <p:nvPr/>
          </p:nvSpPr>
          <p:spPr bwMode="auto">
            <a:xfrm>
              <a:off x="5938838" y="2293938"/>
              <a:ext cx="168275" cy="187325"/>
            </a:xfrm>
            <a:custGeom>
              <a:avLst/>
              <a:gdLst>
                <a:gd name="T0" fmla="*/ 0 w 16"/>
                <a:gd name="T1" fmla="*/ 5 h 18"/>
                <a:gd name="T2" fmla="*/ 14 w 16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8">
                  <a:moveTo>
                    <a:pt x="0" y="5"/>
                  </a:moveTo>
                  <a:cubicBezTo>
                    <a:pt x="0" y="5"/>
                    <a:pt x="16" y="18"/>
                    <a:pt x="14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ṩḻïḋe"/>
            <p:cNvSpPr/>
            <p:nvPr/>
          </p:nvSpPr>
          <p:spPr bwMode="auto">
            <a:xfrm>
              <a:off x="6378575" y="2190751"/>
              <a:ext cx="136525" cy="187325"/>
            </a:xfrm>
            <a:custGeom>
              <a:avLst/>
              <a:gdLst>
                <a:gd name="T0" fmla="*/ 1 w 13"/>
                <a:gd name="T1" fmla="*/ 3 h 18"/>
                <a:gd name="T2" fmla="*/ 12 w 1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1" y="3"/>
                  </a:moveTo>
                  <a:cubicBezTo>
                    <a:pt x="0" y="3"/>
                    <a:pt x="13" y="18"/>
                    <a:pt x="12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ṧ1íḑe"/>
            <p:cNvSpPr/>
            <p:nvPr/>
          </p:nvSpPr>
          <p:spPr bwMode="auto">
            <a:xfrm>
              <a:off x="5341938" y="1733551"/>
              <a:ext cx="1193800" cy="665163"/>
            </a:xfrm>
            <a:custGeom>
              <a:avLst/>
              <a:gdLst>
                <a:gd name="T0" fmla="*/ 114 w 114"/>
                <a:gd name="T1" fmla="*/ 32 h 64"/>
                <a:gd name="T2" fmla="*/ 93 w 114"/>
                <a:gd name="T3" fmla="*/ 36 h 64"/>
                <a:gd name="T4" fmla="*/ 78 w 114"/>
                <a:gd name="T5" fmla="*/ 23 h 64"/>
                <a:gd name="T6" fmla="*/ 81 w 114"/>
                <a:gd name="T7" fmla="*/ 40 h 64"/>
                <a:gd name="T8" fmla="*/ 59 w 114"/>
                <a:gd name="T9" fmla="*/ 45 h 64"/>
                <a:gd name="T10" fmla="*/ 49 w 114"/>
                <a:gd name="T11" fmla="*/ 30 h 64"/>
                <a:gd name="T12" fmla="*/ 51 w 114"/>
                <a:gd name="T13" fmla="*/ 50 h 64"/>
                <a:gd name="T14" fmla="*/ 15 w 114"/>
                <a:gd name="T15" fmla="*/ 64 h 64"/>
                <a:gd name="T16" fmla="*/ 38 w 114"/>
                <a:gd name="T17" fmla="*/ 16 h 64"/>
                <a:gd name="T18" fmla="*/ 84 w 114"/>
                <a:gd name="T19" fmla="*/ 9 h 64"/>
                <a:gd name="T20" fmla="*/ 114 w 114"/>
                <a:gd name="T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64">
                  <a:moveTo>
                    <a:pt x="114" y="32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4" y="25"/>
                    <a:pt x="78" y="23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0" y="30"/>
                    <a:pt x="38" y="16"/>
                  </a:cubicBezTo>
                  <a:cubicBezTo>
                    <a:pt x="38" y="16"/>
                    <a:pt x="60" y="0"/>
                    <a:pt x="84" y="9"/>
                  </a:cubicBezTo>
                  <a:cubicBezTo>
                    <a:pt x="104" y="16"/>
                    <a:pt x="114" y="32"/>
                    <a:pt x="114" y="32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îśḻïḋé"/>
            <p:cNvSpPr/>
            <p:nvPr/>
          </p:nvSpPr>
          <p:spPr bwMode="auto">
            <a:xfrm>
              <a:off x="5865813" y="2451101"/>
              <a:ext cx="146050" cy="146050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10"/>
                    <a:pt x="12" y="13"/>
                    <a:pt x="8" y="14"/>
                  </a:cubicBezTo>
                  <a:cubicBezTo>
                    <a:pt x="5" y="14"/>
                    <a:pt x="1" y="12"/>
                    <a:pt x="1" y="8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ïṧľiḋê"/>
            <p:cNvSpPr/>
            <p:nvPr/>
          </p:nvSpPr>
          <p:spPr bwMode="auto">
            <a:xfrm>
              <a:off x="6462713" y="2273301"/>
              <a:ext cx="146050" cy="146050"/>
            </a:xfrm>
            <a:custGeom>
              <a:avLst/>
              <a:gdLst>
                <a:gd name="T0" fmla="*/ 14 w 14"/>
                <a:gd name="T1" fmla="*/ 6 h 14"/>
                <a:gd name="T2" fmla="*/ 9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4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cubicBezTo>
                    <a:pt x="14" y="10"/>
                    <a:pt x="12" y="13"/>
                    <a:pt x="9" y="14"/>
                  </a:cubicBezTo>
                  <a:cubicBezTo>
                    <a:pt x="5" y="14"/>
                    <a:pt x="2" y="12"/>
                    <a:pt x="1" y="8"/>
                  </a:cubicBezTo>
                  <a:cubicBezTo>
                    <a:pt x="0" y="5"/>
                    <a:pt x="3" y="1"/>
                    <a:pt x="6" y="1"/>
                  </a:cubicBezTo>
                  <a:cubicBezTo>
                    <a:pt x="10" y="0"/>
                    <a:pt x="13" y="3"/>
                    <a:pt x="14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ïṧliḍe"/>
            <p:cNvSpPr/>
            <p:nvPr/>
          </p:nvSpPr>
          <p:spPr bwMode="auto">
            <a:xfrm>
              <a:off x="6326188" y="2336801"/>
              <a:ext cx="84138" cy="82550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8 h 8"/>
                <a:gd name="T4" fmla="*/ 7 w 8"/>
                <a:gd name="T5" fmla="*/ 5 h 8"/>
                <a:gd name="T6" fmla="*/ 6 w 8"/>
                <a:gd name="T7" fmla="*/ 2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3"/>
                    <a:pt x="6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ṥlïḓé"/>
            <p:cNvSpPr/>
            <p:nvPr/>
          </p:nvSpPr>
          <p:spPr bwMode="auto">
            <a:xfrm>
              <a:off x="6075363" y="2471738"/>
              <a:ext cx="439738" cy="322263"/>
            </a:xfrm>
            <a:custGeom>
              <a:avLst/>
              <a:gdLst>
                <a:gd name="T0" fmla="*/ 0 w 42"/>
                <a:gd name="T1" fmla="*/ 6 h 31"/>
                <a:gd name="T2" fmla="*/ 42 w 42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31">
                  <a:moveTo>
                    <a:pt x="0" y="6"/>
                  </a:moveTo>
                  <a:cubicBezTo>
                    <a:pt x="0" y="6"/>
                    <a:pt x="27" y="31"/>
                    <a:pt x="42" y="0"/>
                  </a:cubicBezTo>
                </a:path>
              </a:pathLst>
            </a:custGeom>
            <a:noFill/>
            <a:ln w="11113" cap="flat">
              <a:solidFill>
                <a:srgbClr val="28242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šḻîḍé"/>
            <p:cNvSpPr/>
            <p:nvPr/>
          </p:nvSpPr>
          <p:spPr bwMode="auto">
            <a:xfrm>
              <a:off x="5435600" y="2378076"/>
              <a:ext cx="157163" cy="166688"/>
            </a:xfrm>
            <a:custGeom>
              <a:avLst/>
              <a:gdLst>
                <a:gd name="T0" fmla="*/ 2 w 15"/>
                <a:gd name="T1" fmla="*/ 10 h 16"/>
                <a:gd name="T2" fmla="*/ 10 w 15"/>
                <a:gd name="T3" fmla="*/ 15 h 16"/>
                <a:gd name="T4" fmla="*/ 13 w 15"/>
                <a:gd name="T5" fmla="*/ 6 h 16"/>
                <a:gd name="T6" fmla="*/ 5 w 15"/>
                <a:gd name="T7" fmla="*/ 1 h 16"/>
                <a:gd name="T8" fmla="*/ 2 w 15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0"/>
                  </a:moveTo>
                  <a:cubicBezTo>
                    <a:pt x="3" y="14"/>
                    <a:pt x="7" y="16"/>
                    <a:pt x="10" y="15"/>
                  </a:cubicBezTo>
                  <a:cubicBezTo>
                    <a:pt x="13" y="14"/>
                    <a:pt x="15" y="10"/>
                    <a:pt x="13" y="6"/>
                  </a:cubicBezTo>
                  <a:cubicBezTo>
                    <a:pt x="12" y="2"/>
                    <a:pt x="8" y="0"/>
                    <a:pt x="5" y="1"/>
                  </a:cubicBezTo>
                  <a:cubicBezTo>
                    <a:pt x="2" y="2"/>
                    <a:pt x="0" y="7"/>
                    <a:pt x="2" y="10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ïṧḷîḑe"/>
            <p:cNvSpPr/>
            <p:nvPr/>
          </p:nvSpPr>
          <p:spPr bwMode="auto">
            <a:xfrm>
              <a:off x="5456238" y="2387601"/>
              <a:ext cx="95250" cy="115888"/>
            </a:xfrm>
            <a:custGeom>
              <a:avLst/>
              <a:gdLst>
                <a:gd name="T0" fmla="*/ 9 w 9"/>
                <a:gd name="T1" fmla="*/ 10 h 11"/>
                <a:gd name="T2" fmla="*/ 3 w 9"/>
                <a:gd name="T3" fmla="*/ 5 h 11"/>
                <a:gd name="T4" fmla="*/ 6 w 9"/>
                <a:gd name="T5" fmla="*/ 8 h 11"/>
                <a:gd name="T6" fmla="*/ 9 w 9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10"/>
                  </a:moveTo>
                  <a:cubicBezTo>
                    <a:pt x="9" y="10"/>
                    <a:pt x="5" y="0"/>
                    <a:pt x="3" y="5"/>
                  </a:cubicBezTo>
                  <a:cubicBezTo>
                    <a:pt x="0" y="11"/>
                    <a:pt x="6" y="8"/>
                    <a:pt x="6" y="8"/>
                  </a:cubicBezTo>
                  <a:cubicBezTo>
                    <a:pt x="6" y="8"/>
                    <a:pt x="7" y="7"/>
                    <a:pt x="9" y="10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ïsḻiḑê"/>
            <p:cNvSpPr/>
            <p:nvPr/>
          </p:nvSpPr>
          <p:spPr bwMode="auto">
            <a:xfrm>
              <a:off x="5237163" y="1617663"/>
              <a:ext cx="1236663" cy="396875"/>
            </a:xfrm>
            <a:custGeom>
              <a:avLst/>
              <a:gdLst>
                <a:gd name="T0" fmla="*/ 0 w 118"/>
                <a:gd name="T1" fmla="*/ 23 h 38"/>
                <a:gd name="T2" fmla="*/ 4 w 118"/>
                <a:gd name="T3" fmla="*/ 38 h 38"/>
                <a:gd name="T4" fmla="*/ 118 w 118"/>
                <a:gd name="T5" fmla="*/ 12 h 38"/>
                <a:gd name="T6" fmla="*/ 114 w 118"/>
                <a:gd name="T7" fmla="*/ 1 h 38"/>
                <a:gd name="T8" fmla="*/ 0 w 11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8">
                  <a:moveTo>
                    <a:pt x="0" y="23"/>
                  </a:moveTo>
                  <a:cubicBezTo>
                    <a:pt x="0" y="23"/>
                    <a:pt x="13" y="31"/>
                    <a:pt x="4" y="38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18" y="3"/>
                    <a:pt x="114" y="1"/>
                  </a:cubicBezTo>
                  <a:cubicBezTo>
                    <a:pt x="11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ṥlïďè"/>
            <p:cNvSpPr/>
            <p:nvPr/>
          </p:nvSpPr>
          <p:spPr bwMode="auto">
            <a:xfrm>
              <a:off x="5487988" y="1400176"/>
              <a:ext cx="942975" cy="395288"/>
            </a:xfrm>
            <a:custGeom>
              <a:avLst/>
              <a:gdLst>
                <a:gd name="T0" fmla="*/ 0 w 90"/>
                <a:gd name="T1" fmla="*/ 24 h 38"/>
                <a:gd name="T2" fmla="*/ 4 w 90"/>
                <a:gd name="T3" fmla="*/ 38 h 38"/>
                <a:gd name="T4" fmla="*/ 90 w 90"/>
                <a:gd name="T5" fmla="*/ 14 h 38"/>
                <a:gd name="T6" fmla="*/ 86 w 90"/>
                <a:gd name="T7" fmla="*/ 0 h 38"/>
                <a:gd name="T8" fmla="*/ 0 w 90"/>
                <a:gd name="T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8">
                  <a:moveTo>
                    <a:pt x="0" y="24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84" y="2"/>
                    <a:pt x="86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ïṩľïḍê"/>
            <p:cNvSpPr/>
            <p:nvPr/>
          </p:nvSpPr>
          <p:spPr bwMode="auto">
            <a:xfrm>
              <a:off x="5153025" y="1212851"/>
              <a:ext cx="1184275" cy="477838"/>
            </a:xfrm>
            <a:custGeom>
              <a:avLst/>
              <a:gdLst>
                <a:gd name="T0" fmla="*/ 0 w 113"/>
                <a:gd name="T1" fmla="*/ 34 h 46"/>
                <a:gd name="T2" fmla="*/ 6 w 113"/>
                <a:gd name="T3" fmla="*/ 46 h 46"/>
                <a:gd name="T4" fmla="*/ 113 w 113"/>
                <a:gd name="T5" fmla="*/ 12 h 46"/>
                <a:gd name="T6" fmla="*/ 110 w 113"/>
                <a:gd name="T7" fmla="*/ 0 h 46"/>
                <a:gd name="T8" fmla="*/ 0 w 113"/>
                <a:gd name="T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0" y="34"/>
                  </a:moveTo>
                  <a:cubicBezTo>
                    <a:pt x="0" y="34"/>
                    <a:pt x="11" y="41"/>
                    <a:pt x="6" y="46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ïṧľíďè"/>
            <p:cNvSpPr/>
            <p:nvPr/>
          </p:nvSpPr>
          <p:spPr bwMode="auto">
            <a:xfrm>
              <a:off x="5205413" y="1128713"/>
              <a:ext cx="963613" cy="365125"/>
            </a:xfrm>
            <a:custGeom>
              <a:avLst/>
              <a:gdLst>
                <a:gd name="T0" fmla="*/ 88 w 92"/>
                <a:gd name="T1" fmla="*/ 0 h 35"/>
                <a:gd name="T2" fmla="*/ 92 w 92"/>
                <a:gd name="T3" fmla="*/ 10 h 35"/>
                <a:gd name="T4" fmla="*/ 7 w 92"/>
                <a:gd name="T5" fmla="*/ 35 h 35"/>
                <a:gd name="T6" fmla="*/ 3 w 92"/>
                <a:gd name="T7" fmla="*/ 22 h 35"/>
                <a:gd name="T8" fmla="*/ 88 w 9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5">
                  <a:moveTo>
                    <a:pt x="88" y="0"/>
                  </a:moveTo>
                  <a:cubicBezTo>
                    <a:pt x="88" y="0"/>
                    <a:pt x="88" y="6"/>
                    <a:pt x="92" y="1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0" y="27"/>
                    <a:pt x="3" y="22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A0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6" y="108325"/>
            <a:ext cx="10772524" cy="6625970"/>
          </a:xfrm>
          <a:prstGeom prst="rect">
            <a:avLst/>
          </a:prstGeom>
        </p:spPr>
      </p:pic>
      <p:grpSp>
        <p:nvGrpSpPr>
          <p:cNvPr id="32" name="f417e7ac-b4b6-4874-bca8-927c0d60902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3164087"/>
            <a:ext cx="1979271" cy="3628664"/>
            <a:chOff x="4827588" y="1128713"/>
            <a:chExt cx="2514600" cy="4610101"/>
          </a:xfrm>
        </p:grpSpPr>
        <p:sp>
          <p:nvSpPr>
            <p:cNvPr id="33" name="íṡḻiḑè"/>
            <p:cNvSpPr/>
            <p:nvPr/>
          </p:nvSpPr>
          <p:spPr bwMode="auto">
            <a:xfrm>
              <a:off x="5508625" y="5416551"/>
              <a:ext cx="357188" cy="290513"/>
            </a:xfrm>
            <a:custGeom>
              <a:avLst/>
              <a:gdLst>
                <a:gd name="T0" fmla="*/ 17 w 34"/>
                <a:gd name="T1" fmla="*/ 2 h 28"/>
                <a:gd name="T2" fmla="*/ 17 w 34"/>
                <a:gd name="T3" fmla="*/ 17 h 28"/>
                <a:gd name="T4" fmla="*/ 8 w 34"/>
                <a:gd name="T5" fmla="*/ 18 h 28"/>
                <a:gd name="T6" fmla="*/ 0 w 34"/>
                <a:gd name="T7" fmla="*/ 28 h 28"/>
                <a:gd name="T8" fmla="*/ 34 w 34"/>
                <a:gd name="T9" fmla="*/ 28 h 28"/>
                <a:gd name="T10" fmla="*/ 34 w 34"/>
                <a:gd name="T11" fmla="*/ 0 h 28"/>
                <a:gd name="T12" fmla="*/ 17 w 34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17" y="2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4" y="18"/>
                    <a:pt x="0" y="22"/>
                    <a:pt x="0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ṣḻiḓe"/>
            <p:cNvSpPr/>
            <p:nvPr/>
          </p:nvSpPr>
          <p:spPr bwMode="auto">
            <a:xfrm>
              <a:off x="5508625" y="5592763"/>
              <a:ext cx="366713" cy="125413"/>
            </a:xfrm>
            <a:custGeom>
              <a:avLst/>
              <a:gdLst>
                <a:gd name="T0" fmla="*/ 19 w 35"/>
                <a:gd name="T1" fmla="*/ 0 h 12"/>
                <a:gd name="T2" fmla="*/ 35 w 35"/>
                <a:gd name="T3" fmla="*/ 0 h 12"/>
                <a:gd name="T4" fmla="*/ 35 w 35"/>
                <a:gd name="T5" fmla="*/ 12 h 12"/>
                <a:gd name="T6" fmla="*/ 0 w 35"/>
                <a:gd name="T7" fmla="*/ 11 h 12"/>
                <a:gd name="T8" fmla="*/ 0 w 35"/>
                <a:gd name="T9" fmla="*/ 11 h 12"/>
                <a:gd name="T10" fmla="*/ 10 w 35"/>
                <a:gd name="T11" fmla="*/ 0 h 12"/>
                <a:gd name="T12" fmla="*/ 19 w 3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19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sļïďe"/>
            <p:cNvSpPr/>
            <p:nvPr/>
          </p:nvSpPr>
          <p:spPr bwMode="auto">
            <a:xfrm>
              <a:off x="6264275" y="5426076"/>
              <a:ext cx="344488" cy="301625"/>
            </a:xfrm>
            <a:custGeom>
              <a:avLst/>
              <a:gdLst>
                <a:gd name="T0" fmla="*/ 18 w 33"/>
                <a:gd name="T1" fmla="*/ 3 h 29"/>
                <a:gd name="T2" fmla="*/ 17 w 33"/>
                <a:gd name="T3" fmla="*/ 18 h 29"/>
                <a:gd name="T4" fmla="*/ 26 w 33"/>
                <a:gd name="T5" fmla="*/ 19 h 29"/>
                <a:gd name="T6" fmla="*/ 33 w 33"/>
                <a:gd name="T7" fmla="*/ 29 h 29"/>
                <a:gd name="T8" fmla="*/ 0 w 33"/>
                <a:gd name="T9" fmla="*/ 28 h 29"/>
                <a:gd name="T10" fmla="*/ 0 w 33"/>
                <a:gd name="T11" fmla="*/ 0 h 29"/>
                <a:gd name="T12" fmla="*/ 18 w 33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9">
                  <a:moveTo>
                    <a:pt x="18" y="3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19"/>
                    <a:pt x="33" y="24"/>
                    <a:pt x="33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íŝľîdé"/>
            <p:cNvSpPr/>
            <p:nvPr/>
          </p:nvSpPr>
          <p:spPr bwMode="auto">
            <a:xfrm>
              <a:off x="6253163" y="5603876"/>
              <a:ext cx="366713" cy="134938"/>
            </a:xfrm>
            <a:custGeom>
              <a:avLst/>
              <a:gdLst>
                <a:gd name="T0" fmla="*/ 16 w 35"/>
                <a:gd name="T1" fmla="*/ 1 h 13"/>
                <a:gd name="T2" fmla="*/ 0 w 35"/>
                <a:gd name="T3" fmla="*/ 0 h 13"/>
                <a:gd name="T4" fmla="*/ 0 w 35"/>
                <a:gd name="T5" fmla="*/ 12 h 13"/>
                <a:gd name="T6" fmla="*/ 35 w 35"/>
                <a:gd name="T7" fmla="*/ 13 h 13"/>
                <a:gd name="T8" fmla="*/ 35 w 35"/>
                <a:gd name="T9" fmla="*/ 13 h 13"/>
                <a:gd name="T10" fmla="*/ 25 w 35"/>
                <a:gd name="T11" fmla="*/ 1 h 13"/>
                <a:gd name="T12" fmla="*/ 16 w 35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16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7"/>
                    <a:pt x="31" y="2"/>
                    <a:pt x="25" y="1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ïṧliḓé"/>
            <p:cNvSpPr/>
            <p:nvPr/>
          </p:nvSpPr>
          <p:spPr bwMode="auto">
            <a:xfrm>
              <a:off x="5645150" y="3938588"/>
              <a:ext cx="942975" cy="1539875"/>
            </a:xfrm>
            <a:custGeom>
              <a:avLst/>
              <a:gdLst>
                <a:gd name="T0" fmla="*/ 90 w 90"/>
                <a:gd name="T1" fmla="*/ 0 h 148"/>
                <a:gd name="T2" fmla="*/ 79 w 90"/>
                <a:gd name="T3" fmla="*/ 148 h 148"/>
                <a:gd name="T4" fmla="*/ 54 w 90"/>
                <a:gd name="T5" fmla="*/ 147 h 148"/>
                <a:gd name="T6" fmla="*/ 49 w 90"/>
                <a:gd name="T7" fmla="*/ 39 h 148"/>
                <a:gd name="T8" fmla="*/ 40 w 90"/>
                <a:gd name="T9" fmla="*/ 40 h 148"/>
                <a:gd name="T10" fmla="*/ 24 w 90"/>
                <a:gd name="T11" fmla="*/ 146 h 148"/>
                <a:gd name="T12" fmla="*/ 0 w 90"/>
                <a:gd name="T13" fmla="*/ 146 h 148"/>
                <a:gd name="T14" fmla="*/ 3 w 90"/>
                <a:gd name="T15" fmla="*/ 5 h 148"/>
                <a:gd name="T16" fmla="*/ 90 w 90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48">
                  <a:moveTo>
                    <a:pt x="90" y="0"/>
                  </a:moveTo>
                  <a:cubicBezTo>
                    <a:pt x="90" y="0"/>
                    <a:pt x="84" y="101"/>
                    <a:pt x="79" y="148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š1íḑê"/>
            <p:cNvSpPr/>
            <p:nvPr/>
          </p:nvSpPr>
          <p:spPr bwMode="auto">
            <a:xfrm>
              <a:off x="5583238" y="3001963"/>
              <a:ext cx="1100138" cy="1217613"/>
            </a:xfrm>
            <a:custGeom>
              <a:avLst/>
              <a:gdLst>
                <a:gd name="T0" fmla="*/ 22 w 105"/>
                <a:gd name="T1" fmla="*/ 0 h 117"/>
                <a:gd name="T2" fmla="*/ 0 w 105"/>
                <a:gd name="T3" fmla="*/ 117 h 117"/>
                <a:gd name="T4" fmla="*/ 105 w 105"/>
                <a:gd name="T5" fmla="*/ 114 h 117"/>
                <a:gd name="T6" fmla="*/ 84 w 105"/>
                <a:gd name="T7" fmla="*/ 1 h 117"/>
                <a:gd name="T8" fmla="*/ 22 w 10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7">
                  <a:moveTo>
                    <a:pt x="22" y="0"/>
                  </a:moveTo>
                  <a:cubicBezTo>
                    <a:pt x="22" y="0"/>
                    <a:pt x="12" y="43"/>
                    <a:pt x="0" y="117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114"/>
                    <a:pt x="94" y="32"/>
                    <a:pt x="84" y="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ïsľiďè"/>
            <p:cNvSpPr/>
            <p:nvPr/>
          </p:nvSpPr>
          <p:spPr bwMode="auto">
            <a:xfrm>
              <a:off x="4827588" y="2106613"/>
              <a:ext cx="273050" cy="312738"/>
            </a:xfrm>
            <a:custGeom>
              <a:avLst/>
              <a:gdLst>
                <a:gd name="T0" fmla="*/ 15 w 26"/>
                <a:gd name="T1" fmla="*/ 12 h 30"/>
                <a:gd name="T2" fmla="*/ 15 w 26"/>
                <a:gd name="T3" fmla="*/ 4 h 30"/>
                <a:gd name="T4" fmla="*/ 19 w 26"/>
                <a:gd name="T5" fmla="*/ 16 h 30"/>
                <a:gd name="T6" fmla="*/ 23 w 26"/>
                <a:gd name="T7" fmla="*/ 10 h 30"/>
                <a:gd name="T8" fmla="*/ 20 w 26"/>
                <a:gd name="T9" fmla="*/ 23 h 30"/>
                <a:gd name="T10" fmla="*/ 2 w 26"/>
                <a:gd name="T11" fmla="*/ 18 h 30"/>
                <a:gd name="T12" fmla="*/ 0 w 26"/>
                <a:gd name="T13" fmla="*/ 13 h 30"/>
                <a:gd name="T14" fmla="*/ 8 w 26"/>
                <a:gd name="T15" fmla="*/ 17 h 30"/>
                <a:gd name="T16" fmla="*/ 3 w 26"/>
                <a:gd name="T17" fmla="*/ 8 h 30"/>
                <a:gd name="T18" fmla="*/ 11 w 26"/>
                <a:gd name="T19" fmla="*/ 14 h 30"/>
                <a:gd name="T20" fmla="*/ 8 w 26"/>
                <a:gd name="T21" fmla="*/ 3 h 30"/>
                <a:gd name="T22" fmla="*/ 15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5" y="12"/>
                  </a:moveTo>
                  <a:cubicBezTo>
                    <a:pt x="15" y="12"/>
                    <a:pt x="14" y="6"/>
                    <a:pt x="15" y="4"/>
                  </a:cubicBezTo>
                  <a:cubicBezTo>
                    <a:pt x="18" y="0"/>
                    <a:pt x="19" y="16"/>
                    <a:pt x="19" y="16"/>
                  </a:cubicBezTo>
                  <a:cubicBezTo>
                    <a:pt x="19" y="16"/>
                    <a:pt x="20" y="9"/>
                    <a:pt x="23" y="10"/>
                  </a:cubicBezTo>
                  <a:cubicBezTo>
                    <a:pt x="26" y="12"/>
                    <a:pt x="23" y="20"/>
                    <a:pt x="20" y="23"/>
                  </a:cubicBezTo>
                  <a:cubicBezTo>
                    <a:pt x="14" y="30"/>
                    <a:pt x="7" y="24"/>
                    <a:pt x="2" y="18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11"/>
                    <a:pt x="8" y="17"/>
                    <a:pt x="8" y="17"/>
                  </a:cubicBezTo>
                  <a:cubicBezTo>
                    <a:pt x="8" y="17"/>
                    <a:pt x="3" y="9"/>
                    <a:pt x="3" y="8"/>
                  </a:cubicBezTo>
                  <a:cubicBezTo>
                    <a:pt x="3" y="4"/>
                    <a:pt x="11" y="14"/>
                    <a:pt x="11" y="14"/>
                  </a:cubicBezTo>
                  <a:cubicBezTo>
                    <a:pt x="11" y="14"/>
                    <a:pt x="7" y="5"/>
                    <a:pt x="8" y="3"/>
                  </a:cubicBezTo>
                  <a:cubicBezTo>
                    <a:pt x="10" y="0"/>
                    <a:pt x="15" y="12"/>
                    <a:pt x="15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slîďe"/>
            <p:cNvSpPr/>
            <p:nvPr/>
          </p:nvSpPr>
          <p:spPr bwMode="auto">
            <a:xfrm>
              <a:off x="4922838" y="2325688"/>
              <a:ext cx="890588" cy="1082675"/>
            </a:xfrm>
            <a:custGeom>
              <a:avLst/>
              <a:gdLst>
                <a:gd name="T0" fmla="*/ 14 w 85"/>
                <a:gd name="T1" fmla="*/ 0 h 104"/>
                <a:gd name="T2" fmla="*/ 85 w 85"/>
                <a:gd name="T3" fmla="*/ 65 h 104"/>
                <a:gd name="T4" fmla="*/ 81 w 85"/>
                <a:gd name="T5" fmla="*/ 104 h 104"/>
                <a:gd name="T6" fmla="*/ 0 w 85"/>
                <a:gd name="T7" fmla="*/ 5 h 104"/>
                <a:gd name="T8" fmla="*/ 14 w 85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4">
                  <a:moveTo>
                    <a:pt x="14" y="0"/>
                  </a:moveTo>
                  <a:cubicBezTo>
                    <a:pt x="14" y="0"/>
                    <a:pt x="35" y="53"/>
                    <a:pt x="85" y="6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" y="71"/>
                    <a:pt x="0" y="5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ïşļïďé"/>
            <p:cNvSpPr/>
            <p:nvPr/>
          </p:nvSpPr>
          <p:spPr bwMode="auto">
            <a:xfrm>
              <a:off x="7070725" y="2024063"/>
              <a:ext cx="271463" cy="312738"/>
            </a:xfrm>
            <a:custGeom>
              <a:avLst/>
              <a:gdLst>
                <a:gd name="T0" fmla="*/ 11 w 26"/>
                <a:gd name="T1" fmla="*/ 12 h 30"/>
                <a:gd name="T2" fmla="*/ 9 w 26"/>
                <a:gd name="T3" fmla="*/ 5 h 30"/>
                <a:gd name="T4" fmla="*/ 7 w 26"/>
                <a:gd name="T5" fmla="*/ 17 h 30"/>
                <a:gd name="T6" fmla="*/ 3 w 26"/>
                <a:gd name="T7" fmla="*/ 12 h 30"/>
                <a:gd name="T8" fmla="*/ 7 w 26"/>
                <a:gd name="T9" fmla="*/ 25 h 30"/>
                <a:gd name="T10" fmla="*/ 24 w 26"/>
                <a:gd name="T11" fmla="*/ 16 h 30"/>
                <a:gd name="T12" fmla="*/ 26 w 26"/>
                <a:gd name="T13" fmla="*/ 11 h 30"/>
                <a:gd name="T14" fmla="*/ 18 w 26"/>
                <a:gd name="T15" fmla="*/ 17 h 30"/>
                <a:gd name="T16" fmla="*/ 22 w 26"/>
                <a:gd name="T17" fmla="*/ 6 h 30"/>
                <a:gd name="T18" fmla="*/ 15 w 26"/>
                <a:gd name="T19" fmla="*/ 14 h 30"/>
                <a:gd name="T20" fmla="*/ 16 w 26"/>
                <a:gd name="T21" fmla="*/ 2 h 30"/>
                <a:gd name="T22" fmla="*/ 11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1" y="12"/>
                  </a:moveTo>
                  <a:cubicBezTo>
                    <a:pt x="11" y="12"/>
                    <a:pt x="11" y="6"/>
                    <a:pt x="9" y="5"/>
                  </a:cubicBezTo>
                  <a:cubicBezTo>
                    <a:pt x="6" y="2"/>
                    <a:pt x="7" y="17"/>
                    <a:pt x="7" y="17"/>
                  </a:cubicBezTo>
                  <a:cubicBezTo>
                    <a:pt x="7" y="17"/>
                    <a:pt x="5" y="10"/>
                    <a:pt x="3" y="12"/>
                  </a:cubicBezTo>
                  <a:cubicBezTo>
                    <a:pt x="0" y="14"/>
                    <a:pt x="4" y="22"/>
                    <a:pt x="7" y="25"/>
                  </a:cubicBezTo>
                  <a:cubicBezTo>
                    <a:pt x="14" y="30"/>
                    <a:pt x="21" y="23"/>
                    <a:pt x="24" y="16"/>
                  </a:cubicBezTo>
                  <a:cubicBezTo>
                    <a:pt x="25" y="14"/>
                    <a:pt x="26" y="12"/>
                    <a:pt x="26" y="11"/>
                  </a:cubicBezTo>
                  <a:cubicBezTo>
                    <a:pt x="25" y="9"/>
                    <a:pt x="18" y="17"/>
                    <a:pt x="18" y="17"/>
                  </a:cubicBezTo>
                  <a:cubicBezTo>
                    <a:pt x="18" y="17"/>
                    <a:pt x="22" y="8"/>
                    <a:pt x="22" y="6"/>
                  </a:cubicBezTo>
                  <a:cubicBezTo>
                    <a:pt x="21" y="3"/>
                    <a:pt x="15" y="14"/>
                    <a:pt x="15" y="14"/>
                  </a:cubicBezTo>
                  <a:cubicBezTo>
                    <a:pt x="15" y="14"/>
                    <a:pt x="18" y="4"/>
                    <a:pt x="16" y="2"/>
                  </a:cubicBezTo>
                  <a:cubicBezTo>
                    <a:pt x="14" y="0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îšlíḋé"/>
            <p:cNvSpPr/>
            <p:nvPr/>
          </p:nvSpPr>
          <p:spPr bwMode="auto">
            <a:xfrm>
              <a:off x="6430963" y="2263776"/>
              <a:ext cx="838200" cy="1133475"/>
            </a:xfrm>
            <a:custGeom>
              <a:avLst/>
              <a:gdLst>
                <a:gd name="T0" fmla="*/ 65 w 80"/>
                <a:gd name="T1" fmla="*/ 0 h 109"/>
                <a:gd name="T2" fmla="*/ 0 w 80"/>
                <a:gd name="T3" fmla="*/ 72 h 109"/>
                <a:gd name="T4" fmla="*/ 7 w 80"/>
                <a:gd name="T5" fmla="*/ 109 h 109"/>
                <a:gd name="T6" fmla="*/ 80 w 80"/>
                <a:gd name="T7" fmla="*/ 3 h 109"/>
                <a:gd name="T8" fmla="*/ 65 w 8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09">
                  <a:moveTo>
                    <a:pt x="65" y="0"/>
                  </a:moveTo>
                  <a:cubicBezTo>
                    <a:pt x="65" y="0"/>
                    <a:pt x="47" y="56"/>
                    <a:pt x="0" y="7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9"/>
                    <a:pt x="77" y="69"/>
                    <a:pt x="80" y="3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ŝḻídê"/>
            <p:cNvSpPr/>
            <p:nvPr/>
          </p:nvSpPr>
          <p:spPr bwMode="auto">
            <a:xfrm>
              <a:off x="5970588" y="2855913"/>
              <a:ext cx="282575" cy="312738"/>
            </a:xfrm>
            <a:custGeom>
              <a:avLst/>
              <a:gdLst>
                <a:gd name="T0" fmla="*/ 22 w 27"/>
                <a:gd name="T1" fmla="*/ 1 h 30"/>
                <a:gd name="T2" fmla="*/ 25 w 27"/>
                <a:gd name="T3" fmla="*/ 16 h 30"/>
                <a:gd name="T4" fmla="*/ 14 w 27"/>
                <a:gd name="T5" fmla="*/ 30 h 30"/>
                <a:gd name="T6" fmla="*/ 14 w 27"/>
                <a:gd name="T7" fmla="*/ 30 h 30"/>
                <a:gd name="T8" fmla="*/ 3 w 27"/>
                <a:gd name="T9" fmla="*/ 21 h 30"/>
                <a:gd name="T10" fmla="*/ 0 w 27"/>
                <a:gd name="T11" fmla="*/ 0 h 30"/>
                <a:gd name="T12" fmla="*/ 22 w 27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">
                  <a:moveTo>
                    <a:pt x="22" y="1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7" y="23"/>
                    <a:pt x="21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9" y="30"/>
                    <a:pt x="4" y="26"/>
                    <a:pt x="3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şļîdê"/>
            <p:cNvSpPr/>
            <p:nvPr/>
          </p:nvSpPr>
          <p:spPr bwMode="auto">
            <a:xfrm>
              <a:off x="5970588" y="2855913"/>
              <a:ext cx="250825" cy="157163"/>
            </a:xfrm>
            <a:custGeom>
              <a:avLst/>
              <a:gdLst>
                <a:gd name="T0" fmla="*/ 24 w 24"/>
                <a:gd name="T1" fmla="*/ 12 h 15"/>
                <a:gd name="T2" fmla="*/ 22 w 24"/>
                <a:gd name="T3" fmla="*/ 1 h 15"/>
                <a:gd name="T4" fmla="*/ 0 w 24"/>
                <a:gd name="T5" fmla="*/ 0 h 15"/>
                <a:gd name="T6" fmla="*/ 2 w 24"/>
                <a:gd name="T7" fmla="*/ 13 h 15"/>
                <a:gd name="T8" fmla="*/ 24 w 24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24" y="12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4"/>
                    <a:pt x="13" y="15"/>
                    <a:pt x="24" y="12"/>
                  </a:cubicBezTo>
                  <a:close/>
                </a:path>
              </a:pathLst>
            </a:custGeom>
            <a:solidFill>
              <a:srgbClr val="DEB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î$ḷïḍe"/>
            <p:cNvSpPr/>
            <p:nvPr/>
          </p:nvSpPr>
          <p:spPr bwMode="auto">
            <a:xfrm>
              <a:off x="5362575" y="1804988"/>
              <a:ext cx="1027113" cy="1062038"/>
            </a:xfrm>
            <a:custGeom>
              <a:avLst/>
              <a:gdLst>
                <a:gd name="T0" fmla="*/ 93 w 98"/>
                <a:gd name="T1" fmla="*/ 60 h 102"/>
                <a:gd name="T2" fmla="*/ 41 w 98"/>
                <a:gd name="T3" fmla="*/ 98 h 102"/>
                <a:gd name="T4" fmla="*/ 5 w 98"/>
                <a:gd name="T5" fmla="*/ 41 h 102"/>
                <a:gd name="T6" fmla="*/ 59 w 98"/>
                <a:gd name="T7" fmla="*/ 5 h 102"/>
                <a:gd name="T8" fmla="*/ 93 w 98"/>
                <a:gd name="T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2">
                  <a:moveTo>
                    <a:pt x="93" y="60"/>
                  </a:moveTo>
                  <a:cubicBezTo>
                    <a:pt x="88" y="85"/>
                    <a:pt x="64" y="102"/>
                    <a:pt x="41" y="98"/>
                  </a:cubicBezTo>
                  <a:cubicBezTo>
                    <a:pt x="17" y="93"/>
                    <a:pt x="0" y="67"/>
                    <a:pt x="5" y="41"/>
                  </a:cubicBezTo>
                  <a:cubicBezTo>
                    <a:pt x="10" y="16"/>
                    <a:pt x="36" y="0"/>
                    <a:pt x="59" y="5"/>
                  </a:cubicBezTo>
                  <a:cubicBezTo>
                    <a:pt x="83" y="10"/>
                    <a:pt x="98" y="34"/>
                    <a:pt x="93" y="60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śḷiḍê"/>
            <p:cNvSpPr/>
            <p:nvPr/>
          </p:nvSpPr>
          <p:spPr bwMode="auto">
            <a:xfrm>
              <a:off x="5487988" y="1827213"/>
              <a:ext cx="1195388" cy="1165225"/>
            </a:xfrm>
            <a:custGeom>
              <a:avLst/>
              <a:gdLst>
                <a:gd name="T0" fmla="*/ 108 w 114"/>
                <a:gd name="T1" fmla="*/ 44 h 112"/>
                <a:gd name="T2" fmla="*/ 74 w 114"/>
                <a:gd name="T3" fmla="*/ 106 h 112"/>
                <a:gd name="T4" fmla="*/ 7 w 114"/>
                <a:gd name="T5" fmla="*/ 68 h 112"/>
                <a:gd name="T6" fmla="*/ 45 w 114"/>
                <a:gd name="T7" fmla="*/ 7 h 112"/>
                <a:gd name="T8" fmla="*/ 108 w 11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2">
                  <a:moveTo>
                    <a:pt x="108" y="44"/>
                  </a:moveTo>
                  <a:cubicBezTo>
                    <a:pt x="114" y="65"/>
                    <a:pt x="102" y="100"/>
                    <a:pt x="74" y="106"/>
                  </a:cubicBezTo>
                  <a:cubicBezTo>
                    <a:pt x="45" y="112"/>
                    <a:pt x="14" y="95"/>
                    <a:pt x="7" y="68"/>
                  </a:cubicBezTo>
                  <a:cubicBezTo>
                    <a:pt x="0" y="40"/>
                    <a:pt x="17" y="14"/>
                    <a:pt x="45" y="7"/>
                  </a:cubicBezTo>
                  <a:cubicBezTo>
                    <a:pt x="74" y="0"/>
                    <a:pt x="100" y="16"/>
                    <a:pt x="108" y="44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Sḻíḑé"/>
            <p:cNvSpPr/>
            <p:nvPr/>
          </p:nvSpPr>
          <p:spPr bwMode="auto">
            <a:xfrm>
              <a:off x="5938838" y="2293938"/>
              <a:ext cx="168275" cy="187325"/>
            </a:xfrm>
            <a:custGeom>
              <a:avLst/>
              <a:gdLst>
                <a:gd name="T0" fmla="*/ 0 w 16"/>
                <a:gd name="T1" fmla="*/ 5 h 18"/>
                <a:gd name="T2" fmla="*/ 14 w 16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8">
                  <a:moveTo>
                    <a:pt x="0" y="5"/>
                  </a:moveTo>
                  <a:cubicBezTo>
                    <a:pt x="0" y="5"/>
                    <a:pt x="16" y="18"/>
                    <a:pt x="14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ṩḻïḋe"/>
            <p:cNvSpPr/>
            <p:nvPr/>
          </p:nvSpPr>
          <p:spPr bwMode="auto">
            <a:xfrm>
              <a:off x="6378575" y="2190751"/>
              <a:ext cx="136525" cy="187325"/>
            </a:xfrm>
            <a:custGeom>
              <a:avLst/>
              <a:gdLst>
                <a:gd name="T0" fmla="*/ 1 w 13"/>
                <a:gd name="T1" fmla="*/ 3 h 18"/>
                <a:gd name="T2" fmla="*/ 12 w 1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1" y="3"/>
                  </a:moveTo>
                  <a:cubicBezTo>
                    <a:pt x="0" y="3"/>
                    <a:pt x="13" y="18"/>
                    <a:pt x="12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ṧ1íḑe"/>
            <p:cNvSpPr/>
            <p:nvPr/>
          </p:nvSpPr>
          <p:spPr bwMode="auto">
            <a:xfrm>
              <a:off x="5341938" y="1733551"/>
              <a:ext cx="1193800" cy="665163"/>
            </a:xfrm>
            <a:custGeom>
              <a:avLst/>
              <a:gdLst>
                <a:gd name="T0" fmla="*/ 114 w 114"/>
                <a:gd name="T1" fmla="*/ 32 h 64"/>
                <a:gd name="T2" fmla="*/ 93 w 114"/>
                <a:gd name="T3" fmla="*/ 36 h 64"/>
                <a:gd name="T4" fmla="*/ 78 w 114"/>
                <a:gd name="T5" fmla="*/ 23 h 64"/>
                <a:gd name="T6" fmla="*/ 81 w 114"/>
                <a:gd name="T7" fmla="*/ 40 h 64"/>
                <a:gd name="T8" fmla="*/ 59 w 114"/>
                <a:gd name="T9" fmla="*/ 45 h 64"/>
                <a:gd name="T10" fmla="*/ 49 w 114"/>
                <a:gd name="T11" fmla="*/ 30 h 64"/>
                <a:gd name="T12" fmla="*/ 51 w 114"/>
                <a:gd name="T13" fmla="*/ 50 h 64"/>
                <a:gd name="T14" fmla="*/ 15 w 114"/>
                <a:gd name="T15" fmla="*/ 64 h 64"/>
                <a:gd name="T16" fmla="*/ 38 w 114"/>
                <a:gd name="T17" fmla="*/ 16 h 64"/>
                <a:gd name="T18" fmla="*/ 84 w 114"/>
                <a:gd name="T19" fmla="*/ 9 h 64"/>
                <a:gd name="T20" fmla="*/ 114 w 114"/>
                <a:gd name="T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64">
                  <a:moveTo>
                    <a:pt x="114" y="32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4" y="25"/>
                    <a:pt x="78" y="23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0" y="30"/>
                    <a:pt x="38" y="16"/>
                  </a:cubicBezTo>
                  <a:cubicBezTo>
                    <a:pt x="38" y="16"/>
                    <a:pt x="60" y="0"/>
                    <a:pt x="84" y="9"/>
                  </a:cubicBezTo>
                  <a:cubicBezTo>
                    <a:pt x="104" y="16"/>
                    <a:pt x="114" y="32"/>
                    <a:pt x="114" y="32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śḻïḋé"/>
            <p:cNvSpPr/>
            <p:nvPr/>
          </p:nvSpPr>
          <p:spPr bwMode="auto">
            <a:xfrm>
              <a:off x="5865813" y="2451101"/>
              <a:ext cx="146050" cy="146050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10"/>
                    <a:pt x="12" y="13"/>
                    <a:pt x="8" y="14"/>
                  </a:cubicBezTo>
                  <a:cubicBezTo>
                    <a:pt x="5" y="14"/>
                    <a:pt x="1" y="12"/>
                    <a:pt x="1" y="8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ṧľiḋê"/>
            <p:cNvSpPr/>
            <p:nvPr/>
          </p:nvSpPr>
          <p:spPr bwMode="auto">
            <a:xfrm>
              <a:off x="6462713" y="2273301"/>
              <a:ext cx="146050" cy="146050"/>
            </a:xfrm>
            <a:custGeom>
              <a:avLst/>
              <a:gdLst>
                <a:gd name="T0" fmla="*/ 14 w 14"/>
                <a:gd name="T1" fmla="*/ 6 h 14"/>
                <a:gd name="T2" fmla="*/ 9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4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cubicBezTo>
                    <a:pt x="14" y="10"/>
                    <a:pt x="12" y="13"/>
                    <a:pt x="9" y="14"/>
                  </a:cubicBezTo>
                  <a:cubicBezTo>
                    <a:pt x="5" y="14"/>
                    <a:pt x="2" y="12"/>
                    <a:pt x="1" y="8"/>
                  </a:cubicBezTo>
                  <a:cubicBezTo>
                    <a:pt x="0" y="5"/>
                    <a:pt x="3" y="1"/>
                    <a:pt x="6" y="1"/>
                  </a:cubicBezTo>
                  <a:cubicBezTo>
                    <a:pt x="10" y="0"/>
                    <a:pt x="13" y="3"/>
                    <a:pt x="14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ṧliḍe"/>
            <p:cNvSpPr/>
            <p:nvPr/>
          </p:nvSpPr>
          <p:spPr bwMode="auto">
            <a:xfrm>
              <a:off x="6326188" y="2336801"/>
              <a:ext cx="84138" cy="82550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8 h 8"/>
                <a:gd name="T4" fmla="*/ 7 w 8"/>
                <a:gd name="T5" fmla="*/ 5 h 8"/>
                <a:gd name="T6" fmla="*/ 6 w 8"/>
                <a:gd name="T7" fmla="*/ 2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3"/>
                    <a:pt x="6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ṥlïḓé"/>
            <p:cNvSpPr/>
            <p:nvPr/>
          </p:nvSpPr>
          <p:spPr bwMode="auto">
            <a:xfrm>
              <a:off x="6075363" y="2471738"/>
              <a:ext cx="439738" cy="322263"/>
            </a:xfrm>
            <a:custGeom>
              <a:avLst/>
              <a:gdLst>
                <a:gd name="T0" fmla="*/ 0 w 42"/>
                <a:gd name="T1" fmla="*/ 6 h 31"/>
                <a:gd name="T2" fmla="*/ 42 w 42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31">
                  <a:moveTo>
                    <a:pt x="0" y="6"/>
                  </a:moveTo>
                  <a:cubicBezTo>
                    <a:pt x="0" y="6"/>
                    <a:pt x="27" y="31"/>
                    <a:pt x="42" y="0"/>
                  </a:cubicBezTo>
                </a:path>
              </a:pathLst>
            </a:custGeom>
            <a:noFill/>
            <a:ln w="11113" cap="flat">
              <a:solidFill>
                <a:srgbClr val="28242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šḻîḍé"/>
            <p:cNvSpPr/>
            <p:nvPr/>
          </p:nvSpPr>
          <p:spPr bwMode="auto">
            <a:xfrm>
              <a:off x="5435600" y="2378076"/>
              <a:ext cx="157163" cy="166688"/>
            </a:xfrm>
            <a:custGeom>
              <a:avLst/>
              <a:gdLst>
                <a:gd name="T0" fmla="*/ 2 w 15"/>
                <a:gd name="T1" fmla="*/ 10 h 16"/>
                <a:gd name="T2" fmla="*/ 10 w 15"/>
                <a:gd name="T3" fmla="*/ 15 h 16"/>
                <a:gd name="T4" fmla="*/ 13 w 15"/>
                <a:gd name="T5" fmla="*/ 6 h 16"/>
                <a:gd name="T6" fmla="*/ 5 w 15"/>
                <a:gd name="T7" fmla="*/ 1 h 16"/>
                <a:gd name="T8" fmla="*/ 2 w 15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0"/>
                  </a:moveTo>
                  <a:cubicBezTo>
                    <a:pt x="3" y="14"/>
                    <a:pt x="7" y="16"/>
                    <a:pt x="10" y="15"/>
                  </a:cubicBezTo>
                  <a:cubicBezTo>
                    <a:pt x="13" y="14"/>
                    <a:pt x="15" y="10"/>
                    <a:pt x="13" y="6"/>
                  </a:cubicBezTo>
                  <a:cubicBezTo>
                    <a:pt x="12" y="2"/>
                    <a:pt x="8" y="0"/>
                    <a:pt x="5" y="1"/>
                  </a:cubicBezTo>
                  <a:cubicBezTo>
                    <a:pt x="2" y="2"/>
                    <a:pt x="0" y="7"/>
                    <a:pt x="2" y="10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ṧḷîḑe"/>
            <p:cNvSpPr/>
            <p:nvPr/>
          </p:nvSpPr>
          <p:spPr bwMode="auto">
            <a:xfrm>
              <a:off x="5456238" y="2387601"/>
              <a:ext cx="95250" cy="115888"/>
            </a:xfrm>
            <a:custGeom>
              <a:avLst/>
              <a:gdLst>
                <a:gd name="T0" fmla="*/ 9 w 9"/>
                <a:gd name="T1" fmla="*/ 10 h 11"/>
                <a:gd name="T2" fmla="*/ 3 w 9"/>
                <a:gd name="T3" fmla="*/ 5 h 11"/>
                <a:gd name="T4" fmla="*/ 6 w 9"/>
                <a:gd name="T5" fmla="*/ 8 h 11"/>
                <a:gd name="T6" fmla="*/ 9 w 9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10"/>
                  </a:moveTo>
                  <a:cubicBezTo>
                    <a:pt x="9" y="10"/>
                    <a:pt x="5" y="0"/>
                    <a:pt x="3" y="5"/>
                  </a:cubicBezTo>
                  <a:cubicBezTo>
                    <a:pt x="0" y="11"/>
                    <a:pt x="6" y="8"/>
                    <a:pt x="6" y="8"/>
                  </a:cubicBezTo>
                  <a:cubicBezTo>
                    <a:pt x="6" y="8"/>
                    <a:pt x="7" y="7"/>
                    <a:pt x="9" y="10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sḻiḑê"/>
            <p:cNvSpPr/>
            <p:nvPr/>
          </p:nvSpPr>
          <p:spPr bwMode="auto">
            <a:xfrm>
              <a:off x="5237163" y="1617663"/>
              <a:ext cx="1236663" cy="396875"/>
            </a:xfrm>
            <a:custGeom>
              <a:avLst/>
              <a:gdLst>
                <a:gd name="T0" fmla="*/ 0 w 118"/>
                <a:gd name="T1" fmla="*/ 23 h 38"/>
                <a:gd name="T2" fmla="*/ 4 w 118"/>
                <a:gd name="T3" fmla="*/ 38 h 38"/>
                <a:gd name="T4" fmla="*/ 118 w 118"/>
                <a:gd name="T5" fmla="*/ 12 h 38"/>
                <a:gd name="T6" fmla="*/ 114 w 118"/>
                <a:gd name="T7" fmla="*/ 1 h 38"/>
                <a:gd name="T8" fmla="*/ 0 w 11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8">
                  <a:moveTo>
                    <a:pt x="0" y="23"/>
                  </a:moveTo>
                  <a:cubicBezTo>
                    <a:pt x="0" y="23"/>
                    <a:pt x="13" y="31"/>
                    <a:pt x="4" y="38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18" y="3"/>
                    <a:pt x="114" y="1"/>
                  </a:cubicBezTo>
                  <a:cubicBezTo>
                    <a:pt x="11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íṥlïďè"/>
            <p:cNvSpPr/>
            <p:nvPr/>
          </p:nvSpPr>
          <p:spPr bwMode="auto">
            <a:xfrm>
              <a:off x="5487988" y="1400176"/>
              <a:ext cx="942975" cy="395288"/>
            </a:xfrm>
            <a:custGeom>
              <a:avLst/>
              <a:gdLst>
                <a:gd name="T0" fmla="*/ 0 w 90"/>
                <a:gd name="T1" fmla="*/ 24 h 38"/>
                <a:gd name="T2" fmla="*/ 4 w 90"/>
                <a:gd name="T3" fmla="*/ 38 h 38"/>
                <a:gd name="T4" fmla="*/ 90 w 90"/>
                <a:gd name="T5" fmla="*/ 14 h 38"/>
                <a:gd name="T6" fmla="*/ 86 w 90"/>
                <a:gd name="T7" fmla="*/ 0 h 38"/>
                <a:gd name="T8" fmla="*/ 0 w 90"/>
                <a:gd name="T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8">
                  <a:moveTo>
                    <a:pt x="0" y="24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84" y="2"/>
                    <a:pt x="86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ṩľïḍê"/>
            <p:cNvSpPr/>
            <p:nvPr/>
          </p:nvSpPr>
          <p:spPr bwMode="auto">
            <a:xfrm>
              <a:off x="5153025" y="1212851"/>
              <a:ext cx="1184275" cy="477838"/>
            </a:xfrm>
            <a:custGeom>
              <a:avLst/>
              <a:gdLst>
                <a:gd name="T0" fmla="*/ 0 w 113"/>
                <a:gd name="T1" fmla="*/ 34 h 46"/>
                <a:gd name="T2" fmla="*/ 6 w 113"/>
                <a:gd name="T3" fmla="*/ 46 h 46"/>
                <a:gd name="T4" fmla="*/ 113 w 113"/>
                <a:gd name="T5" fmla="*/ 12 h 46"/>
                <a:gd name="T6" fmla="*/ 110 w 113"/>
                <a:gd name="T7" fmla="*/ 0 h 46"/>
                <a:gd name="T8" fmla="*/ 0 w 113"/>
                <a:gd name="T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0" y="34"/>
                  </a:moveTo>
                  <a:cubicBezTo>
                    <a:pt x="0" y="34"/>
                    <a:pt x="11" y="41"/>
                    <a:pt x="6" y="46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ṧľíďè"/>
            <p:cNvSpPr/>
            <p:nvPr/>
          </p:nvSpPr>
          <p:spPr bwMode="auto">
            <a:xfrm>
              <a:off x="5205413" y="1128713"/>
              <a:ext cx="963613" cy="365125"/>
            </a:xfrm>
            <a:custGeom>
              <a:avLst/>
              <a:gdLst>
                <a:gd name="T0" fmla="*/ 88 w 92"/>
                <a:gd name="T1" fmla="*/ 0 h 35"/>
                <a:gd name="T2" fmla="*/ 92 w 92"/>
                <a:gd name="T3" fmla="*/ 10 h 35"/>
                <a:gd name="T4" fmla="*/ 7 w 92"/>
                <a:gd name="T5" fmla="*/ 35 h 35"/>
                <a:gd name="T6" fmla="*/ 3 w 92"/>
                <a:gd name="T7" fmla="*/ 22 h 35"/>
                <a:gd name="T8" fmla="*/ 88 w 9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5">
                  <a:moveTo>
                    <a:pt x="88" y="0"/>
                  </a:moveTo>
                  <a:cubicBezTo>
                    <a:pt x="88" y="0"/>
                    <a:pt x="88" y="6"/>
                    <a:pt x="92" y="1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0" y="27"/>
                    <a:pt x="3" y="22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A0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61" name="图片 2" descr="图片包含 物体&#10;&#10;自动生成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245">
            <a:off x="9664082" y="1726886"/>
            <a:ext cx="1893058" cy="1335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509" y="532986"/>
            <a:ext cx="687098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701041"/>
            <a:ext cx="8625840" cy="3023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6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hãy</a:t>
            </a:r>
            <a:r>
              <a:rPr lang="en-US" sz="6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lang="en-US" sz="6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en-US" sz="6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vài</a:t>
            </a:r>
            <a:r>
              <a:rPr lang="en-US" sz="6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trải</a:t>
            </a:r>
            <a:r>
              <a:rPr lang="en-US" sz="6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nghiệm</a:t>
            </a:r>
            <a:endParaRPr lang="en-US" sz="66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đáng</a:t>
            </a:r>
            <a:r>
              <a:rPr lang="en-US" sz="6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nhớ</a:t>
            </a:r>
            <a:r>
              <a:rPr lang="en-US" sz="6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6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6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??? </a:t>
            </a:r>
          </a:p>
        </p:txBody>
      </p:sp>
      <p:sp>
        <p:nvSpPr>
          <p:cNvPr id="19" name="Freeform: Shap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Picture 11" descr="A picture containing text, vector graphic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7400" y="1679751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9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" y="134332"/>
            <a:ext cx="585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D4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D4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D4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D4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D4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D4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D4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D4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FD40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4209"/>
            <a:ext cx="9662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89744"/>
            <a:ext cx="9662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48820"/>
            <a:ext cx="9662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 descr="A yellow and red fire extinguisher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8" y="4259781"/>
            <a:ext cx="920502" cy="1024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21840" y="4622154"/>
            <a:ext cx="72339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D4011"/>
                </a:solidFill>
                <a:latin typeface="Comic Sans MS" panose="030F0702030302020204" charset="0"/>
                <a:cs typeface="Comic Sans MS" panose="030F0702030302020204" charset="0"/>
              </a:rPr>
              <a:t>Hãy đọc kỹ và nêu yêu cầu của các đề bài trên?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12800" y="1345536"/>
            <a:ext cx="2773680" cy="58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02560" y="1905874"/>
            <a:ext cx="257048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98160" y="3682336"/>
            <a:ext cx="36576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椭圆 7"/>
          <p:cNvSpPr/>
          <p:nvPr/>
        </p:nvSpPr>
        <p:spPr>
          <a:xfrm>
            <a:off x="6913370" y="6123"/>
            <a:ext cx="940980" cy="936048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8"/>
          <p:cNvSpPr txBox="1"/>
          <p:nvPr/>
        </p:nvSpPr>
        <p:spPr>
          <a:xfrm>
            <a:off x="6955190" y="89426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451860" y="899795"/>
            <a:ext cx="1743710" cy="583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I. Đ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bài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3900" y="2008505"/>
            <a:ext cx="9583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Đề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văn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có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hỏi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trực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tiếp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hoặc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gián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tiếp.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3900" y="2973705"/>
            <a:ext cx="73202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Đề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văn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cung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cấp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thông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tin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về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: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+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hình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thức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yêu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cầu</a:t>
            </a:r>
          </a:p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+ đối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tượng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</a:p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+ phương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thức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chính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</a:p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+ phạm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vi,….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椭圆 7"/>
          <p:cNvSpPr/>
          <p:nvPr/>
        </p:nvSpPr>
        <p:spPr>
          <a:xfrm>
            <a:off x="492250" y="233333"/>
            <a:ext cx="940980" cy="936048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8"/>
          <p:cNvSpPr txBox="1"/>
          <p:nvPr/>
        </p:nvSpPr>
        <p:spPr>
          <a:xfrm>
            <a:off x="534070" y="316636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8" name="Shape 1282"/>
          <p:cNvSpPr/>
          <p:nvPr/>
        </p:nvSpPr>
        <p:spPr>
          <a:xfrm>
            <a:off x="2109629" y="1795377"/>
            <a:ext cx="1088439" cy="70000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>
                <a:solidFill>
                  <a:srgbClr val="FF0000"/>
                </a:solidFill>
                <a:latin typeface="Goudy Stout" panose="0202090407030B020401" pitchFamily="18" charset="0"/>
              </a:rPr>
              <a:t>01</a:t>
            </a:r>
            <a:endParaRPr sz="4800" dirty="0">
              <a:solidFill>
                <a:srgbClr val="FF0000"/>
              </a:solidFill>
              <a:latin typeface="Goudy Stout" panose="0202090407030B020401" pitchFamily="18" charset="0"/>
            </a:endParaRPr>
          </a:p>
        </p:txBody>
      </p:sp>
      <p:sp>
        <p:nvSpPr>
          <p:cNvPr id="9" name="Shape 1282"/>
          <p:cNvSpPr/>
          <p:nvPr/>
        </p:nvSpPr>
        <p:spPr>
          <a:xfrm>
            <a:off x="7163055" y="1853574"/>
            <a:ext cx="1088439" cy="70000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>
                <a:solidFill>
                  <a:srgbClr val="FF0000"/>
                </a:solidFill>
                <a:latin typeface="Goudy Stout" panose="0202090407030B020401" pitchFamily="18" charset="0"/>
              </a:rPr>
              <a:t>02</a:t>
            </a:r>
            <a:endParaRPr sz="4800" dirty="0">
              <a:solidFill>
                <a:srgbClr val="FF0000"/>
              </a:solidFill>
              <a:latin typeface="Goudy Stout" panose="0202090407030B020401" pitchFamily="18" charset="0"/>
            </a:endParaRPr>
          </a:p>
        </p:txBody>
      </p:sp>
      <p:sp>
        <p:nvSpPr>
          <p:cNvPr id="10" name="Shape 1282"/>
          <p:cNvSpPr/>
          <p:nvPr/>
        </p:nvSpPr>
        <p:spPr>
          <a:xfrm>
            <a:off x="2109629" y="3983150"/>
            <a:ext cx="1088439" cy="70000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>
                <a:solidFill>
                  <a:srgbClr val="FF0000"/>
                </a:solidFill>
                <a:latin typeface="Goudy Stout" panose="0202090407030B020401" pitchFamily="18" charset="0"/>
              </a:rPr>
              <a:t>03</a:t>
            </a:r>
            <a:endParaRPr sz="4400" dirty="0">
              <a:solidFill>
                <a:srgbClr val="FF0000"/>
              </a:solidFill>
              <a:latin typeface="Goudy Stout" panose="0202090407030B020401" pitchFamily="18" charset="0"/>
            </a:endParaRPr>
          </a:p>
        </p:txBody>
      </p:sp>
      <p:sp>
        <p:nvSpPr>
          <p:cNvPr id="11" name="Shape 1282"/>
          <p:cNvSpPr/>
          <p:nvPr/>
        </p:nvSpPr>
        <p:spPr>
          <a:xfrm>
            <a:off x="7150814" y="4011772"/>
            <a:ext cx="1088439" cy="70000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>
                <a:solidFill>
                  <a:srgbClr val="FF0000"/>
                </a:solidFill>
                <a:latin typeface="Goudy Stout" panose="0202090407030B020401" pitchFamily="18" charset="0"/>
              </a:rPr>
              <a:t>04</a:t>
            </a:r>
            <a:endParaRPr sz="4800" dirty="0">
              <a:solidFill>
                <a:srgbClr val="FF0000"/>
              </a:solidFill>
              <a:latin typeface="Goudy Stout" panose="0202090407030B020401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9629" y="386905"/>
            <a:ext cx="1027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đối với bài văn kể lại một trải nghiệm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2625" y="2488077"/>
            <a:ext cx="293673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kể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1761" y="2488076"/>
            <a:ext cx="385471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5312" y="4857704"/>
            <a:ext cx="419998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việc chính.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1219" y="4835469"/>
            <a:ext cx="409110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40"/>
          <p:cNvSpPr txBox="1">
            <a:spLocks noGrp="1"/>
          </p:cNvSpPr>
          <p:nvPr>
            <p:ph type="subTitle" idx="1"/>
          </p:nvPr>
        </p:nvSpPr>
        <p:spPr>
          <a:xfrm>
            <a:off x="1121977" y="2700463"/>
            <a:ext cx="3008800" cy="47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Ngôi kể</a:t>
            </a:r>
            <a:endParaRPr sz="266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3" name="Google Shape;873;p40"/>
          <p:cNvSpPr txBox="1">
            <a:spLocks noGrp="1"/>
          </p:cNvSpPr>
          <p:nvPr>
            <p:ph type="subTitle" idx="2"/>
          </p:nvPr>
        </p:nvSpPr>
        <p:spPr>
          <a:xfrm>
            <a:off x="1121977" y="3170899"/>
            <a:ext cx="3008800" cy="103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Ngôi thứ nhất.</a:t>
            </a:r>
          </a:p>
        </p:txBody>
      </p:sp>
      <p:sp>
        <p:nvSpPr>
          <p:cNvPr id="874" name="Google Shape;874;p40"/>
          <p:cNvSpPr txBox="1">
            <a:spLocks noGrp="1"/>
          </p:cNvSpPr>
          <p:nvPr>
            <p:ph type="title"/>
          </p:nvPr>
        </p:nvSpPr>
        <p:spPr>
          <a:xfrm>
            <a:off x="3699641" y="593367"/>
            <a:ext cx="7541325" cy="170450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Theo em, bài văn kể lại 1 trải nghiệm cần đáp ứng những yêu cầu cơ bản nào?</a:t>
            </a:r>
            <a:endParaRPr sz="266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5" name="Google Shape;875;p40"/>
          <p:cNvSpPr txBox="1">
            <a:spLocks noGrp="1"/>
          </p:cNvSpPr>
          <p:nvPr>
            <p:ph type="subTitle" idx="3"/>
          </p:nvPr>
        </p:nvSpPr>
        <p:spPr>
          <a:xfrm>
            <a:off x="4619589" y="2713659"/>
            <a:ext cx="3008800" cy="47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Nội dung</a:t>
            </a:r>
            <a:endParaRPr sz="266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6" name="Google Shape;876;p40"/>
          <p:cNvSpPr txBox="1">
            <a:spLocks noGrp="1"/>
          </p:cNvSpPr>
          <p:nvPr>
            <p:ph type="subTitle" idx="4"/>
          </p:nvPr>
        </p:nvSpPr>
        <p:spPr>
          <a:xfrm>
            <a:off x="3447395" y="3184096"/>
            <a:ext cx="4180997" cy="237937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Kể lại hoàn chỉnh 1 trải nghiệm đáng nhớ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Tập trung vào sự việc.</a:t>
            </a:r>
            <a:endParaRPr sz="266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7" name="Google Shape;877;p40"/>
          <p:cNvSpPr txBox="1">
            <a:spLocks noGrp="1"/>
          </p:cNvSpPr>
          <p:nvPr>
            <p:ph type="subTitle" idx="5"/>
          </p:nvPr>
        </p:nvSpPr>
        <p:spPr>
          <a:xfrm>
            <a:off x="7830295" y="2677133"/>
            <a:ext cx="3008800" cy="47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Tình cảm</a:t>
            </a:r>
            <a:endParaRPr sz="266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8" name="Google Shape;878;p40"/>
          <p:cNvSpPr txBox="1">
            <a:spLocks noGrp="1"/>
          </p:cNvSpPr>
          <p:nvPr>
            <p:ph type="subTitle" idx="6"/>
          </p:nvPr>
        </p:nvSpPr>
        <p:spPr>
          <a:xfrm>
            <a:off x="7830295" y="3147523"/>
            <a:ext cx="3008800" cy="19394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65" dirty="0" smtClean="0">
                <a:latin typeface="Cambria" panose="02040503050406030204" pitchFamily="18" charset="0"/>
                <a:ea typeface="Cambria" panose="02040503050406030204" pitchFamily="18" charset="0"/>
              </a:rPr>
              <a:t>Thể hiện được tình cảm, thái độ của người viết đối với sự việc.</a:t>
            </a:r>
            <a:endParaRPr sz="266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9" name="Google Shape;879;p40"/>
          <p:cNvSpPr/>
          <p:nvPr/>
        </p:nvSpPr>
        <p:spPr>
          <a:xfrm>
            <a:off x="1267619" y="2193868"/>
            <a:ext cx="485937" cy="49255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5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80" name="Google Shape;880;p40"/>
          <p:cNvGrpSpPr/>
          <p:nvPr/>
        </p:nvGrpSpPr>
        <p:grpSpPr>
          <a:xfrm>
            <a:off x="4992728" y="2206229"/>
            <a:ext cx="494545" cy="494233"/>
            <a:chOff x="-41895050" y="3217225"/>
            <a:chExt cx="317450" cy="317250"/>
          </a:xfrm>
        </p:grpSpPr>
        <p:sp>
          <p:nvSpPr>
            <p:cNvPr id="881" name="Google Shape;881;p40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65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2" name="Google Shape;882;p40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65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3" name="Google Shape;883;p40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65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4" name="Google Shape;884;p40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65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5" name="Google Shape;885;p40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65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86" name="Google Shape;886;p40"/>
          <p:cNvGrpSpPr/>
          <p:nvPr/>
        </p:nvGrpSpPr>
        <p:grpSpPr>
          <a:xfrm>
            <a:off x="8576591" y="2185041"/>
            <a:ext cx="498205" cy="492091"/>
            <a:chOff x="-41530375" y="3218800"/>
            <a:chExt cx="319800" cy="315875"/>
          </a:xfrm>
        </p:grpSpPr>
        <p:sp>
          <p:nvSpPr>
            <p:cNvPr id="887" name="Google Shape;887;p40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65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8" name="Google Shape;888;p40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65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Free Writing Vectors, 35,000+ Images in AI, EPS forma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402" y1="32544" x2="78994" y2="86095"/>
                        <a14:foregroundMark x1="63314" y1="36982" x2="68343" y2="68935"/>
                        <a14:foregroundMark x1="62130" y1="30769" x2="32249" y2="81361"/>
                        <a14:foregroundMark x1="30178" y1="49112" x2="36391" y2="70710"/>
                        <a14:foregroundMark x1="48521" y1="29586" x2="50888" y2="43195"/>
                        <a14:foregroundMark x1="39645" y1="34024" x2="42308" y2="40533"/>
                        <a14:foregroundMark x1="49112" y1="65976" x2="52071" y2="79882"/>
                        <a14:foregroundMark x1="59467" y1="71893" x2="42899" y2="78994"/>
                        <a14:foregroundMark x1="55325" y1="74556" x2="74556" y2="83728"/>
                        <a14:foregroundMark x1="72189" y1="84911" x2="73077" y2="88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63" y="147987"/>
            <a:ext cx="2497175" cy="249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" grpId="0" build="p"/>
      <p:bldP spid="873" grpId="0" build="p"/>
      <p:bldP spid="874" grpId="0"/>
      <p:bldP spid="875" grpId="0" build="p"/>
      <p:bldP spid="876" grpId="0" build="p"/>
      <p:bldP spid="877" grpId="0" build="p"/>
      <p:bldP spid="878" grpId="0" build="p"/>
      <p:bldP spid="87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41"/>
          <p:cNvSpPr txBox="1">
            <a:spLocks noGrp="1"/>
          </p:cNvSpPr>
          <p:nvPr>
            <p:ph type="title"/>
          </p:nvPr>
        </p:nvSpPr>
        <p:spPr>
          <a:xfrm>
            <a:off x="5561333" y="3195432"/>
            <a:ext cx="6000044" cy="188036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ĐỌC – PHÂN TÍCH BÀI VIẾT THAM KHẢO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96" name="Google Shape;896;p41"/>
          <p:cNvSpPr txBox="1">
            <a:spLocks noGrp="1"/>
          </p:cNvSpPr>
          <p:nvPr>
            <p:ph type="title" idx="2"/>
          </p:nvPr>
        </p:nvSpPr>
        <p:spPr>
          <a:xfrm>
            <a:off x="6282233" y="1396567"/>
            <a:ext cx="4247200" cy="150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II.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98" name="Google Shape;898;p41"/>
          <p:cNvGrpSpPr/>
          <p:nvPr/>
        </p:nvGrpSpPr>
        <p:grpSpPr>
          <a:xfrm>
            <a:off x="1578433" y="1242067"/>
            <a:ext cx="3860567" cy="4502000"/>
            <a:chOff x="2935600" y="752650"/>
            <a:chExt cx="2895425" cy="3376500"/>
          </a:xfrm>
        </p:grpSpPr>
        <p:sp>
          <p:nvSpPr>
            <p:cNvPr id="899" name="Google Shape;899;p41"/>
            <p:cNvSpPr/>
            <p:nvPr/>
          </p:nvSpPr>
          <p:spPr>
            <a:xfrm>
              <a:off x="2996475" y="752650"/>
              <a:ext cx="2747000" cy="3376500"/>
            </a:xfrm>
            <a:custGeom>
              <a:avLst/>
              <a:gdLst/>
              <a:ahLst/>
              <a:cxnLst/>
              <a:rect l="l" t="t" r="r" b="b"/>
              <a:pathLst>
                <a:path w="109880" h="135060" extrusionOk="0">
                  <a:moveTo>
                    <a:pt x="15712" y="0"/>
                  </a:moveTo>
                  <a:lnTo>
                    <a:pt x="1" y="123556"/>
                  </a:lnTo>
                  <a:lnTo>
                    <a:pt x="90198" y="135030"/>
                  </a:lnTo>
                  <a:cubicBezTo>
                    <a:pt x="90365" y="135050"/>
                    <a:pt x="90530" y="135060"/>
                    <a:pt x="90694" y="135060"/>
                  </a:cubicBezTo>
                  <a:cubicBezTo>
                    <a:pt x="92731" y="135060"/>
                    <a:pt x="94521" y="133561"/>
                    <a:pt x="94768" y="131461"/>
                  </a:cubicBezTo>
                  <a:lnTo>
                    <a:pt x="109746" y="13810"/>
                  </a:lnTo>
                  <a:cubicBezTo>
                    <a:pt x="109879" y="12810"/>
                    <a:pt x="109145" y="11876"/>
                    <a:pt x="108144" y="11742"/>
                  </a:cubicBezTo>
                  <a:lnTo>
                    <a:pt x="157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5531625" y="1564050"/>
              <a:ext cx="299400" cy="186000"/>
            </a:xfrm>
            <a:custGeom>
              <a:avLst/>
              <a:gdLst/>
              <a:ahLst/>
              <a:cxnLst/>
              <a:rect l="l" t="t" r="r" b="b"/>
              <a:pathLst>
                <a:path w="11976" h="7440" extrusionOk="0">
                  <a:moveTo>
                    <a:pt x="768" y="1"/>
                  </a:moveTo>
                  <a:lnTo>
                    <a:pt x="0" y="6005"/>
                  </a:lnTo>
                  <a:lnTo>
                    <a:pt x="11208" y="7440"/>
                  </a:lnTo>
                  <a:lnTo>
                    <a:pt x="11976" y="1435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5531625" y="1564050"/>
              <a:ext cx="299400" cy="186000"/>
            </a:xfrm>
            <a:custGeom>
              <a:avLst/>
              <a:gdLst/>
              <a:ahLst/>
              <a:cxnLst/>
              <a:rect l="l" t="t" r="r" b="b"/>
              <a:pathLst>
                <a:path w="11976" h="7440" extrusionOk="0">
                  <a:moveTo>
                    <a:pt x="768" y="1"/>
                  </a:moveTo>
                  <a:lnTo>
                    <a:pt x="0" y="6005"/>
                  </a:lnTo>
                  <a:lnTo>
                    <a:pt x="11208" y="7440"/>
                  </a:lnTo>
                  <a:lnTo>
                    <a:pt x="11976" y="1435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3101550" y="848550"/>
              <a:ext cx="2554350" cy="3214825"/>
            </a:xfrm>
            <a:custGeom>
              <a:avLst/>
              <a:gdLst/>
              <a:ahLst/>
              <a:cxnLst/>
              <a:rect l="l" t="t" r="r" b="b"/>
              <a:pathLst>
                <a:path w="102174" h="128593" extrusionOk="0">
                  <a:moveTo>
                    <a:pt x="14945" y="0"/>
                  </a:moveTo>
                  <a:lnTo>
                    <a:pt x="1" y="117485"/>
                  </a:lnTo>
                  <a:lnTo>
                    <a:pt x="87230" y="128593"/>
                  </a:lnTo>
                  <a:lnTo>
                    <a:pt x="102174" y="11108"/>
                  </a:lnTo>
                  <a:lnTo>
                    <a:pt x="149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3" name="Google Shape;903;p41"/>
            <p:cNvSpPr/>
            <p:nvPr/>
          </p:nvSpPr>
          <p:spPr>
            <a:xfrm>
              <a:off x="3008975" y="800175"/>
              <a:ext cx="2554350" cy="3214825"/>
            </a:xfrm>
            <a:custGeom>
              <a:avLst/>
              <a:gdLst/>
              <a:ahLst/>
              <a:cxnLst/>
              <a:rect l="l" t="t" r="r" b="b"/>
              <a:pathLst>
                <a:path w="102174" h="128593" extrusionOk="0">
                  <a:moveTo>
                    <a:pt x="14945" y="1"/>
                  </a:moveTo>
                  <a:lnTo>
                    <a:pt x="1" y="117485"/>
                  </a:lnTo>
                  <a:lnTo>
                    <a:pt x="87230" y="128593"/>
                  </a:lnTo>
                  <a:lnTo>
                    <a:pt x="102174" y="11109"/>
                  </a:lnTo>
                  <a:lnTo>
                    <a:pt x="149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4" name="Google Shape;904;p41"/>
            <p:cNvSpPr/>
            <p:nvPr/>
          </p:nvSpPr>
          <p:spPr>
            <a:xfrm>
              <a:off x="3415100" y="1085375"/>
              <a:ext cx="2174925" cy="286900"/>
            </a:xfrm>
            <a:custGeom>
              <a:avLst/>
              <a:gdLst/>
              <a:ahLst/>
              <a:cxnLst/>
              <a:rect l="l" t="t" r="r" b="b"/>
              <a:pathLst>
                <a:path w="86997" h="11476" extrusionOk="0">
                  <a:moveTo>
                    <a:pt x="68" y="1"/>
                  </a:moveTo>
                  <a:lnTo>
                    <a:pt x="1" y="435"/>
                  </a:lnTo>
                  <a:lnTo>
                    <a:pt x="86930" y="11476"/>
                  </a:lnTo>
                  <a:lnTo>
                    <a:pt x="86996" y="1107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3410100" y="1233825"/>
              <a:ext cx="2174925" cy="286900"/>
            </a:xfrm>
            <a:custGeom>
              <a:avLst/>
              <a:gdLst/>
              <a:ahLst/>
              <a:cxnLst/>
              <a:rect l="l" t="t" r="r" b="b"/>
              <a:pathLst>
                <a:path w="86997" h="11476" extrusionOk="0">
                  <a:moveTo>
                    <a:pt x="67" y="1"/>
                  </a:moveTo>
                  <a:lnTo>
                    <a:pt x="1" y="401"/>
                  </a:lnTo>
                  <a:lnTo>
                    <a:pt x="86929" y="11475"/>
                  </a:lnTo>
                  <a:lnTo>
                    <a:pt x="86996" y="11042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6" name="Google Shape;906;p41"/>
            <p:cNvSpPr/>
            <p:nvPr/>
          </p:nvSpPr>
          <p:spPr>
            <a:xfrm>
              <a:off x="3391750" y="1379775"/>
              <a:ext cx="2174925" cy="286875"/>
            </a:xfrm>
            <a:custGeom>
              <a:avLst/>
              <a:gdLst/>
              <a:ahLst/>
              <a:cxnLst/>
              <a:rect l="l" t="t" r="r" b="b"/>
              <a:pathLst>
                <a:path w="86997" h="11475" extrusionOk="0">
                  <a:moveTo>
                    <a:pt x="68" y="0"/>
                  </a:moveTo>
                  <a:lnTo>
                    <a:pt x="1" y="400"/>
                  </a:lnTo>
                  <a:lnTo>
                    <a:pt x="86930" y="11475"/>
                  </a:lnTo>
                  <a:lnTo>
                    <a:pt x="86996" y="1104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7" name="Google Shape;907;p41"/>
            <p:cNvSpPr/>
            <p:nvPr/>
          </p:nvSpPr>
          <p:spPr>
            <a:xfrm>
              <a:off x="3385100" y="1533200"/>
              <a:ext cx="2169900" cy="295250"/>
            </a:xfrm>
            <a:custGeom>
              <a:avLst/>
              <a:gdLst/>
              <a:ahLst/>
              <a:cxnLst/>
              <a:rect l="l" t="t" r="r" b="b"/>
              <a:pathLst>
                <a:path w="86796" h="11810" extrusionOk="0">
                  <a:moveTo>
                    <a:pt x="67" y="1"/>
                  </a:moveTo>
                  <a:lnTo>
                    <a:pt x="0" y="434"/>
                  </a:lnTo>
                  <a:lnTo>
                    <a:pt x="86762" y="11809"/>
                  </a:lnTo>
                  <a:lnTo>
                    <a:pt x="86795" y="11409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8" name="Google Shape;908;p41"/>
            <p:cNvSpPr/>
            <p:nvPr/>
          </p:nvSpPr>
          <p:spPr>
            <a:xfrm>
              <a:off x="3365900" y="1679975"/>
              <a:ext cx="2170750" cy="295250"/>
            </a:xfrm>
            <a:custGeom>
              <a:avLst/>
              <a:gdLst/>
              <a:ahLst/>
              <a:cxnLst/>
              <a:rect l="l" t="t" r="r" b="b"/>
              <a:pathLst>
                <a:path w="86830" h="11810" extrusionOk="0">
                  <a:moveTo>
                    <a:pt x="68" y="1"/>
                  </a:moveTo>
                  <a:lnTo>
                    <a:pt x="1" y="401"/>
                  </a:lnTo>
                  <a:lnTo>
                    <a:pt x="86763" y="11809"/>
                  </a:lnTo>
                  <a:lnTo>
                    <a:pt x="86829" y="11409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9" name="Google Shape;909;p41"/>
            <p:cNvSpPr/>
            <p:nvPr/>
          </p:nvSpPr>
          <p:spPr>
            <a:xfrm>
              <a:off x="3347550" y="1826750"/>
              <a:ext cx="2169925" cy="295225"/>
            </a:xfrm>
            <a:custGeom>
              <a:avLst/>
              <a:gdLst/>
              <a:ahLst/>
              <a:cxnLst/>
              <a:rect l="l" t="t" r="r" b="b"/>
              <a:pathLst>
                <a:path w="86797" h="11809" extrusionOk="0">
                  <a:moveTo>
                    <a:pt x="34" y="0"/>
                  </a:moveTo>
                  <a:lnTo>
                    <a:pt x="1" y="401"/>
                  </a:lnTo>
                  <a:lnTo>
                    <a:pt x="86730" y="11809"/>
                  </a:lnTo>
                  <a:lnTo>
                    <a:pt x="86796" y="1137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0" name="Google Shape;910;p41"/>
            <p:cNvSpPr/>
            <p:nvPr/>
          </p:nvSpPr>
          <p:spPr>
            <a:xfrm>
              <a:off x="3328375" y="1973525"/>
              <a:ext cx="2169925" cy="294400"/>
            </a:xfrm>
            <a:custGeom>
              <a:avLst/>
              <a:gdLst/>
              <a:ahLst/>
              <a:cxnLst/>
              <a:rect l="l" t="t" r="r" b="b"/>
              <a:pathLst>
                <a:path w="86797" h="11776" extrusionOk="0">
                  <a:moveTo>
                    <a:pt x="67" y="0"/>
                  </a:moveTo>
                  <a:lnTo>
                    <a:pt x="1" y="401"/>
                  </a:lnTo>
                  <a:lnTo>
                    <a:pt x="86763" y="11775"/>
                  </a:lnTo>
                  <a:lnTo>
                    <a:pt x="86796" y="1137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1" name="Google Shape;911;p41"/>
            <p:cNvSpPr/>
            <p:nvPr/>
          </p:nvSpPr>
          <p:spPr>
            <a:xfrm>
              <a:off x="3299200" y="2109450"/>
              <a:ext cx="2174075" cy="286900"/>
            </a:xfrm>
            <a:custGeom>
              <a:avLst/>
              <a:gdLst/>
              <a:ahLst/>
              <a:cxnLst/>
              <a:rect l="l" t="t" r="r" b="b"/>
              <a:pathLst>
                <a:path w="86963" h="11476" extrusionOk="0">
                  <a:moveTo>
                    <a:pt x="34" y="1"/>
                  </a:moveTo>
                  <a:lnTo>
                    <a:pt x="0" y="434"/>
                  </a:lnTo>
                  <a:lnTo>
                    <a:pt x="86929" y="11475"/>
                  </a:lnTo>
                  <a:lnTo>
                    <a:pt x="86962" y="1107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2" name="Google Shape;912;p41"/>
            <p:cNvSpPr/>
            <p:nvPr/>
          </p:nvSpPr>
          <p:spPr>
            <a:xfrm>
              <a:off x="3280850" y="2256225"/>
              <a:ext cx="2174075" cy="286900"/>
            </a:xfrm>
            <a:custGeom>
              <a:avLst/>
              <a:gdLst/>
              <a:ahLst/>
              <a:cxnLst/>
              <a:rect l="l" t="t" r="r" b="b"/>
              <a:pathLst>
                <a:path w="86963" h="11476" extrusionOk="0">
                  <a:moveTo>
                    <a:pt x="34" y="0"/>
                  </a:moveTo>
                  <a:lnTo>
                    <a:pt x="0" y="401"/>
                  </a:lnTo>
                  <a:lnTo>
                    <a:pt x="86929" y="11475"/>
                  </a:lnTo>
                  <a:lnTo>
                    <a:pt x="86962" y="1104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3" name="Google Shape;913;p41"/>
            <p:cNvSpPr/>
            <p:nvPr/>
          </p:nvSpPr>
          <p:spPr>
            <a:xfrm>
              <a:off x="3271675" y="2413000"/>
              <a:ext cx="2169900" cy="295250"/>
            </a:xfrm>
            <a:custGeom>
              <a:avLst/>
              <a:gdLst/>
              <a:ahLst/>
              <a:cxnLst/>
              <a:rect l="l" t="t" r="r" b="b"/>
              <a:pathLst>
                <a:path w="86796" h="11810" extrusionOk="0">
                  <a:moveTo>
                    <a:pt x="34" y="1"/>
                  </a:moveTo>
                  <a:lnTo>
                    <a:pt x="0" y="401"/>
                  </a:lnTo>
                  <a:lnTo>
                    <a:pt x="86762" y="11809"/>
                  </a:lnTo>
                  <a:lnTo>
                    <a:pt x="86796" y="1137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4" name="Google Shape;914;p41"/>
            <p:cNvSpPr/>
            <p:nvPr/>
          </p:nvSpPr>
          <p:spPr>
            <a:xfrm>
              <a:off x="3252500" y="2559775"/>
              <a:ext cx="2169900" cy="295225"/>
            </a:xfrm>
            <a:custGeom>
              <a:avLst/>
              <a:gdLst/>
              <a:ahLst/>
              <a:cxnLst/>
              <a:rect l="l" t="t" r="r" b="b"/>
              <a:pathLst>
                <a:path w="86796" h="11809" extrusionOk="0">
                  <a:moveTo>
                    <a:pt x="67" y="0"/>
                  </a:moveTo>
                  <a:lnTo>
                    <a:pt x="0" y="401"/>
                  </a:lnTo>
                  <a:lnTo>
                    <a:pt x="86762" y="11809"/>
                  </a:lnTo>
                  <a:lnTo>
                    <a:pt x="86796" y="1137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5" name="Google Shape;915;p41"/>
            <p:cNvSpPr/>
            <p:nvPr/>
          </p:nvSpPr>
          <p:spPr>
            <a:xfrm>
              <a:off x="3233325" y="2705700"/>
              <a:ext cx="2170725" cy="295250"/>
            </a:xfrm>
            <a:custGeom>
              <a:avLst/>
              <a:gdLst/>
              <a:ahLst/>
              <a:cxnLst/>
              <a:rect l="l" t="t" r="r" b="b"/>
              <a:pathLst>
                <a:path w="86829" h="11810" extrusionOk="0">
                  <a:moveTo>
                    <a:pt x="67" y="1"/>
                  </a:moveTo>
                  <a:lnTo>
                    <a:pt x="0" y="435"/>
                  </a:lnTo>
                  <a:lnTo>
                    <a:pt x="86762" y="11809"/>
                  </a:lnTo>
                  <a:lnTo>
                    <a:pt x="86829" y="11409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6" name="Google Shape;916;p41"/>
            <p:cNvSpPr/>
            <p:nvPr/>
          </p:nvSpPr>
          <p:spPr>
            <a:xfrm>
              <a:off x="3214975" y="2852475"/>
              <a:ext cx="2169900" cy="295250"/>
            </a:xfrm>
            <a:custGeom>
              <a:avLst/>
              <a:gdLst/>
              <a:ahLst/>
              <a:cxnLst/>
              <a:rect l="l" t="t" r="r" b="b"/>
              <a:pathLst>
                <a:path w="86796" h="11810" extrusionOk="0">
                  <a:moveTo>
                    <a:pt x="34" y="1"/>
                  </a:moveTo>
                  <a:lnTo>
                    <a:pt x="0" y="435"/>
                  </a:lnTo>
                  <a:lnTo>
                    <a:pt x="86729" y="11809"/>
                  </a:lnTo>
                  <a:lnTo>
                    <a:pt x="86795" y="1140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7" name="Google Shape;917;p41"/>
            <p:cNvSpPr/>
            <p:nvPr/>
          </p:nvSpPr>
          <p:spPr>
            <a:xfrm>
              <a:off x="3188275" y="2990925"/>
              <a:ext cx="2173250" cy="276875"/>
            </a:xfrm>
            <a:custGeom>
              <a:avLst/>
              <a:gdLst/>
              <a:ahLst/>
              <a:cxnLst/>
              <a:rect l="l" t="t" r="r" b="b"/>
              <a:pathLst>
                <a:path w="86930" h="11075" extrusionOk="0">
                  <a:moveTo>
                    <a:pt x="1" y="0"/>
                  </a:moveTo>
                  <a:lnTo>
                    <a:pt x="86929" y="11075"/>
                  </a:lnTo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8" name="Google Shape;918;p41"/>
            <p:cNvSpPr/>
            <p:nvPr/>
          </p:nvSpPr>
          <p:spPr>
            <a:xfrm>
              <a:off x="3176600" y="3146025"/>
              <a:ext cx="2170750" cy="295250"/>
            </a:xfrm>
            <a:custGeom>
              <a:avLst/>
              <a:gdLst/>
              <a:ahLst/>
              <a:cxnLst/>
              <a:rect l="l" t="t" r="r" b="b"/>
              <a:pathLst>
                <a:path w="86830" h="11810" extrusionOk="0">
                  <a:moveTo>
                    <a:pt x="67" y="1"/>
                  </a:moveTo>
                  <a:lnTo>
                    <a:pt x="1" y="401"/>
                  </a:lnTo>
                  <a:lnTo>
                    <a:pt x="86763" y="11809"/>
                  </a:lnTo>
                  <a:lnTo>
                    <a:pt x="86829" y="1137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9" name="Google Shape;919;p41"/>
            <p:cNvSpPr/>
            <p:nvPr/>
          </p:nvSpPr>
          <p:spPr>
            <a:xfrm>
              <a:off x="3158250" y="3292800"/>
              <a:ext cx="2169925" cy="295225"/>
            </a:xfrm>
            <a:custGeom>
              <a:avLst/>
              <a:gdLst/>
              <a:ahLst/>
              <a:cxnLst/>
              <a:rect l="l" t="t" r="r" b="b"/>
              <a:pathLst>
                <a:path w="86797" h="11809" extrusionOk="0">
                  <a:moveTo>
                    <a:pt x="34" y="0"/>
                  </a:moveTo>
                  <a:lnTo>
                    <a:pt x="1" y="401"/>
                  </a:lnTo>
                  <a:lnTo>
                    <a:pt x="86729" y="11809"/>
                  </a:lnTo>
                  <a:lnTo>
                    <a:pt x="86796" y="1137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0" name="Google Shape;920;p41"/>
            <p:cNvSpPr/>
            <p:nvPr/>
          </p:nvSpPr>
          <p:spPr>
            <a:xfrm>
              <a:off x="3139075" y="3438725"/>
              <a:ext cx="2169900" cy="295250"/>
            </a:xfrm>
            <a:custGeom>
              <a:avLst/>
              <a:gdLst/>
              <a:ahLst/>
              <a:cxnLst/>
              <a:rect l="l" t="t" r="r" b="b"/>
              <a:pathLst>
                <a:path w="86796" h="11810" extrusionOk="0">
                  <a:moveTo>
                    <a:pt x="34" y="1"/>
                  </a:moveTo>
                  <a:lnTo>
                    <a:pt x="1" y="435"/>
                  </a:lnTo>
                  <a:lnTo>
                    <a:pt x="86763" y="11809"/>
                  </a:lnTo>
                  <a:lnTo>
                    <a:pt x="86796" y="1140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1" name="Google Shape;921;p41"/>
            <p:cNvSpPr/>
            <p:nvPr/>
          </p:nvSpPr>
          <p:spPr>
            <a:xfrm>
              <a:off x="3113225" y="3570500"/>
              <a:ext cx="2174925" cy="286900"/>
            </a:xfrm>
            <a:custGeom>
              <a:avLst/>
              <a:gdLst/>
              <a:ahLst/>
              <a:cxnLst/>
              <a:rect l="l" t="t" r="r" b="b"/>
              <a:pathLst>
                <a:path w="86997" h="11476" extrusionOk="0">
                  <a:moveTo>
                    <a:pt x="67" y="0"/>
                  </a:moveTo>
                  <a:lnTo>
                    <a:pt x="1" y="434"/>
                  </a:lnTo>
                  <a:lnTo>
                    <a:pt x="86929" y="11475"/>
                  </a:lnTo>
                  <a:lnTo>
                    <a:pt x="86996" y="1107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2" name="Google Shape;922;p41"/>
            <p:cNvSpPr/>
            <p:nvPr/>
          </p:nvSpPr>
          <p:spPr>
            <a:xfrm>
              <a:off x="3350075" y="859400"/>
              <a:ext cx="385300" cy="2927950"/>
            </a:xfrm>
            <a:custGeom>
              <a:avLst/>
              <a:gdLst/>
              <a:ahLst/>
              <a:cxnLst/>
              <a:rect l="l" t="t" r="r" b="b"/>
              <a:pathLst>
                <a:path w="15412" h="117118" extrusionOk="0">
                  <a:moveTo>
                    <a:pt x="14977" y="0"/>
                  </a:moveTo>
                  <a:lnTo>
                    <a:pt x="0" y="117084"/>
                  </a:lnTo>
                  <a:lnTo>
                    <a:pt x="434" y="117117"/>
                  </a:lnTo>
                  <a:lnTo>
                    <a:pt x="15411" y="33"/>
                  </a:lnTo>
                  <a:lnTo>
                    <a:pt x="14977" y="0"/>
                  </a:ln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3" name="Google Shape;923;p41"/>
            <p:cNvSpPr/>
            <p:nvPr/>
          </p:nvSpPr>
          <p:spPr>
            <a:xfrm>
              <a:off x="3469700" y="930725"/>
              <a:ext cx="106375" cy="89750"/>
            </a:xfrm>
            <a:custGeom>
              <a:avLst/>
              <a:gdLst/>
              <a:ahLst/>
              <a:cxnLst/>
              <a:rect l="l" t="t" r="r" b="b"/>
              <a:pathLst>
                <a:path w="4255" h="3590" extrusionOk="0">
                  <a:moveTo>
                    <a:pt x="2347" y="1"/>
                  </a:moveTo>
                  <a:cubicBezTo>
                    <a:pt x="886" y="1"/>
                    <a:pt x="1" y="1713"/>
                    <a:pt x="919" y="2885"/>
                  </a:cubicBezTo>
                  <a:cubicBezTo>
                    <a:pt x="1301" y="3368"/>
                    <a:pt x="1828" y="3590"/>
                    <a:pt x="2346" y="3590"/>
                  </a:cubicBezTo>
                  <a:cubicBezTo>
                    <a:pt x="3185" y="3590"/>
                    <a:pt x="3998" y="3008"/>
                    <a:pt x="4121" y="2017"/>
                  </a:cubicBezTo>
                  <a:cubicBezTo>
                    <a:pt x="4255" y="1050"/>
                    <a:pt x="3554" y="149"/>
                    <a:pt x="2587" y="16"/>
                  </a:cubicBezTo>
                  <a:cubicBezTo>
                    <a:pt x="2506" y="6"/>
                    <a:pt x="2426" y="1"/>
                    <a:pt x="2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4" name="Google Shape;924;p41"/>
            <p:cNvSpPr/>
            <p:nvPr/>
          </p:nvSpPr>
          <p:spPr>
            <a:xfrm>
              <a:off x="3428075" y="1256800"/>
              <a:ext cx="106300" cy="89525"/>
            </a:xfrm>
            <a:custGeom>
              <a:avLst/>
              <a:gdLst/>
              <a:ahLst/>
              <a:cxnLst/>
              <a:rect l="l" t="t" r="r" b="b"/>
              <a:pathLst>
                <a:path w="4252" h="3581" extrusionOk="0">
                  <a:moveTo>
                    <a:pt x="2341" y="0"/>
                  </a:moveTo>
                  <a:cubicBezTo>
                    <a:pt x="881" y="0"/>
                    <a:pt x="1" y="1682"/>
                    <a:pt x="950" y="2884"/>
                  </a:cubicBezTo>
                  <a:cubicBezTo>
                    <a:pt x="1315" y="3363"/>
                    <a:pt x="1828" y="3580"/>
                    <a:pt x="2336" y="3580"/>
                  </a:cubicBezTo>
                  <a:cubicBezTo>
                    <a:pt x="3172" y="3580"/>
                    <a:pt x="3994" y="2992"/>
                    <a:pt x="4119" y="2017"/>
                  </a:cubicBezTo>
                  <a:cubicBezTo>
                    <a:pt x="4252" y="1050"/>
                    <a:pt x="3551" y="149"/>
                    <a:pt x="2584" y="16"/>
                  </a:cubicBezTo>
                  <a:cubicBezTo>
                    <a:pt x="2501" y="5"/>
                    <a:pt x="2420" y="0"/>
                    <a:pt x="2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3387175" y="1582850"/>
              <a:ext cx="105525" cy="89175"/>
            </a:xfrm>
            <a:custGeom>
              <a:avLst/>
              <a:gdLst/>
              <a:ahLst/>
              <a:cxnLst/>
              <a:rect l="l" t="t" r="r" b="b"/>
              <a:pathLst>
                <a:path w="4221" h="3567" extrusionOk="0">
                  <a:moveTo>
                    <a:pt x="2314" y="1"/>
                  </a:moveTo>
                  <a:cubicBezTo>
                    <a:pt x="883" y="1"/>
                    <a:pt x="0" y="1683"/>
                    <a:pt x="918" y="2885"/>
                  </a:cubicBezTo>
                  <a:cubicBezTo>
                    <a:pt x="1284" y="3352"/>
                    <a:pt x="1799" y="3566"/>
                    <a:pt x="2310" y="3566"/>
                  </a:cubicBezTo>
                  <a:cubicBezTo>
                    <a:pt x="3148" y="3566"/>
                    <a:pt x="3975" y="2991"/>
                    <a:pt x="4120" y="2018"/>
                  </a:cubicBezTo>
                  <a:cubicBezTo>
                    <a:pt x="4220" y="1017"/>
                    <a:pt x="3553" y="150"/>
                    <a:pt x="2552" y="16"/>
                  </a:cubicBezTo>
                  <a:cubicBezTo>
                    <a:pt x="2471" y="6"/>
                    <a:pt x="2392" y="1"/>
                    <a:pt x="2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6" name="Google Shape;926;p41"/>
            <p:cNvSpPr/>
            <p:nvPr/>
          </p:nvSpPr>
          <p:spPr>
            <a:xfrm>
              <a:off x="3345475" y="1908925"/>
              <a:ext cx="105525" cy="89525"/>
            </a:xfrm>
            <a:custGeom>
              <a:avLst/>
              <a:gdLst/>
              <a:ahLst/>
              <a:cxnLst/>
              <a:rect l="l" t="t" r="r" b="b"/>
              <a:pathLst>
                <a:path w="4221" h="3581" extrusionOk="0">
                  <a:moveTo>
                    <a:pt x="2314" y="1"/>
                  </a:moveTo>
                  <a:cubicBezTo>
                    <a:pt x="883" y="1"/>
                    <a:pt x="1" y="1683"/>
                    <a:pt x="918" y="2885"/>
                  </a:cubicBezTo>
                  <a:cubicBezTo>
                    <a:pt x="1296" y="3364"/>
                    <a:pt x="1817" y="3581"/>
                    <a:pt x="2330" y="3581"/>
                  </a:cubicBezTo>
                  <a:cubicBezTo>
                    <a:pt x="3174" y="3581"/>
                    <a:pt x="3996" y="2993"/>
                    <a:pt x="4120" y="2017"/>
                  </a:cubicBezTo>
                  <a:cubicBezTo>
                    <a:pt x="4220" y="1017"/>
                    <a:pt x="3553" y="149"/>
                    <a:pt x="2552" y="16"/>
                  </a:cubicBezTo>
                  <a:cubicBezTo>
                    <a:pt x="2471" y="6"/>
                    <a:pt x="2392" y="1"/>
                    <a:pt x="2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7" name="Google Shape;927;p41"/>
            <p:cNvSpPr/>
            <p:nvPr/>
          </p:nvSpPr>
          <p:spPr>
            <a:xfrm>
              <a:off x="3303825" y="2235000"/>
              <a:ext cx="106300" cy="89150"/>
            </a:xfrm>
            <a:custGeom>
              <a:avLst/>
              <a:gdLst/>
              <a:ahLst/>
              <a:cxnLst/>
              <a:rect l="l" t="t" r="r" b="b"/>
              <a:pathLst>
                <a:path w="4252" h="3566" extrusionOk="0">
                  <a:moveTo>
                    <a:pt x="2340" y="0"/>
                  </a:moveTo>
                  <a:cubicBezTo>
                    <a:pt x="881" y="0"/>
                    <a:pt x="0" y="1682"/>
                    <a:pt x="949" y="2884"/>
                  </a:cubicBezTo>
                  <a:cubicBezTo>
                    <a:pt x="1316" y="3352"/>
                    <a:pt x="1831" y="3566"/>
                    <a:pt x="2340" y="3566"/>
                  </a:cubicBezTo>
                  <a:cubicBezTo>
                    <a:pt x="3175" y="3566"/>
                    <a:pt x="3994" y="2991"/>
                    <a:pt x="4118" y="2017"/>
                  </a:cubicBezTo>
                  <a:cubicBezTo>
                    <a:pt x="4252" y="1016"/>
                    <a:pt x="3551" y="116"/>
                    <a:pt x="2584" y="16"/>
                  </a:cubicBezTo>
                  <a:cubicBezTo>
                    <a:pt x="2501" y="5"/>
                    <a:pt x="2420" y="0"/>
                    <a:pt x="2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8" name="Google Shape;928;p41"/>
            <p:cNvSpPr/>
            <p:nvPr/>
          </p:nvSpPr>
          <p:spPr>
            <a:xfrm>
              <a:off x="3262900" y="2560225"/>
              <a:ext cx="105525" cy="89750"/>
            </a:xfrm>
            <a:custGeom>
              <a:avLst/>
              <a:gdLst/>
              <a:ahLst/>
              <a:cxnLst/>
              <a:rect l="l" t="t" r="r" b="b"/>
              <a:pathLst>
                <a:path w="4221" h="3590" extrusionOk="0">
                  <a:moveTo>
                    <a:pt x="2318" y="1"/>
                  </a:moveTo>
                  <a:cubicBezTo>
                    <a:pt x="885" y="1"/>
                    <a:pt x="0" y="1713"/>
                    <a:pt x="919" y="2885"/>
                  </a:cubicBezTo>
                  <a:cubicBezTo>
                    <a:pt x="1288" y="3368"/>
                    <a:pt x="1807" y="3590"/>
                    <a:pt x="2320" y="3590"/>
                  </a:cubicBezTo>
                  <a:cubicBezTo>
                    <a:pt x="3151" y="3590"/>
                    <a:pt x="3964" y="3008"/>
                    <a:pt x="4087" y="2017"/>
                  </a:cubicBezTo>
                  <a:cubicBezTo>
                    <a:pt x="4221" y="1050"/>
                    <a:pt x="3520" y="149"/>
                    <a:pt x="2553" y="16"/>
                  </a:cubicBezTo>
                  <a:cubicBezTo>
                    <a:pt x="2473" y="6"/>
                    <a:pt x="2395" y="1"/>
                    <a:pt x="23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3221225" y="2886300"/>
              <a:ext cx="105525" cy="89750"/>
            </a:xfrm>
            <a:custGeom>
              <a:avLst/>
              <a:gdLst/>
              <a:ahLst/>
              <a:cxnLst/>
              <a:rect l="l" t="t" r="r" b="b"/>
              <a:pathLst>
                <a:path w="4221" h="3590" extrusionOk="0">
                  <a:moveTo>
                    <a:pt x="2342" y="0"/>
                  </a:moveTo>
                  <a:cubicBezTo>
                    <a:pt x="883" y="0"/>
                    <a:pt x="0" y="1682"/>
                    <a:pt x="918" y="2884"/>
                  </a:cubicBezTo>
                  <a:cubicBezTo>
                    <a:pt x="1287" y="3368"/>
                    <a:pt x="1811" y="3589"/>
                    <a:pt x="2330" y="3589"/>
                  </a:cubicBezTo>
                  <a:cubicBezTo>
                    <a:pt x="3171" y="3589"/>
                    <a:pt x="3996" y="3007"/>
                    <a:pt x="4120" y="2017"/>
                  </a:cubicBezTo>
                  <a:cubicBezTo>
                    <a:pt x="4220" y="1050"/>
                    <a:pt x="3553" y="149"/>
                    <a:pt x="2586" y="16"/>
                  </a:cubicBezTo>
                  <a:cubicBezTo>
                    <a:pt x="2503" y="5"/>
                    <a:pt x="2422" y="0"/>
                    <a:pt x="23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0" name="Google Shape;930;p41"/>
            <p:cNvSpPr/>
            <p:nvPr/>
          </p:nvSpPr>
          <p:spPr>
            <a:xfrm>
              <a:off x="3179525" y="3212350"/>
              <a:ext cx="106350" cy="89525"/>
            </a:xfrm>
            <a:custGeom>
              <a:avLst/>
              <a:gdLst/>
              <a:ahLst/>
              <a:cxnLst/>
              <a:rect l="l" t="t" r="r" b="b"/>
              <a:pathLst>
                <a:path w="4254" h="3581" extrusionOk="0">
                  <a:moveTo>
                    <a:pt x="2342" y="1"/>
                  </a:moveTo>
                  <a:cubicBezTo>
                    <a:pt x="883" y="1"/>
                    <a:pt x="0" y="1683"/>
                    <a:pt x="918" y="2885"/>
                  </a:cubicBezTo>
                  <a:cubicBezTo>
                    <a:pt x="1296" y="3364"/>
                    <a:pt x="1817" y="3581"/>
                    <a:pt x="2330" y="3581"/>
                  </a:cubicBezTo>
                  <a:cubicBezTo>
                    <a:pt x="3174" y="3581"/>
                    <a:pt x="3996" y="2993"/>
                    <a:pt x="4120" y="2018"/>
                  </a:cubicBezTo>
                  <a:cubicBezTo>
                    <a:pt x="4254" y="1050"/>
                    <a:pt x="3553" y="150"/>
                    <a:pt x="2586" y="16"/>
                  </a:cubicBezTo>
                  <a:cubicBezTo>
                    <a:pt x="2503" y="6"/>
                    <a:pt x="2422" y="1"/>
                    <a:pt x="2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1" name="Google Shape;931;p41"/>
            <p:cNvSpPr/>
            <p:nvPr/>
          </p:nvSpPr>
          <p:spPr>
            <a:xfrm>
              <a:off x="3138650" y="3538425"/>
              <a:ext cx="105525" cy="89525"/>
            </a:xfrm>
            <a:custGeom>
              <a:avLst/>
              <a:gdLst/>
              <a:ahLst/>
              <a:cxnLst/>
              <a:rect l="l" t="t" r="r" b="b"/>
              <a:pathLst>
                <a:path w="4221" h="3581" extrusionOk="0">
                  <a:moveTo>
                    <a:pt x="2310" y="1"/>
                  </a:moveTo>
                  <a:cubicBezTo>
                    <a:pt x="853" y="1"/>
                    <a:pt x="1" y="1683"/>
                    <a:pt x="918" y="2885"/>
                  </a:cubicBezTo>
                  <a:cubicBezTo>
                    <a:pt x="1284" y="3364"/>
                    <a:pt x="1797" y="3581"/>
                    <a:pt x="2305" y="3581"/>
                  </a:cubicBezTo>
                  <a:cubicBezTo>
                    <a:pt x="3141" y="3581"/>
                    <a:pt x="3963" y="2993"/>
                    <a:pt x="4087" y="2017"/>
                  </a:cubicBezTo>
                  <a:cubicBezTo>
                    <a:pt x="4221" y="1017"/>
                    <a:pt x="3520" y="149"/>
                    <a:pt x="2553" y="16"/>
                  </a:cubicBezTo>
                  <a:cubicBezTo>
                    <a:pt x="2470" y="6"/>
                    <a:pt x="2389" y="1"/>
                    <a:pt x="2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2" name="Google Shape;932;p41"/>
            <p:cNvSpPr/>
            <p:nvPr/>
          </p:nvSpPr>
          <p:spPr>
            <a:xfrm>
              <a:off x="3266675" y="900050"/>
              <a:ext cx="259375" cy="211000"/>
            </a:xfrm>
            <a:custGeom>
              <a:avLst/>
              <a:gdLst/>
              <a:ahLst/>
              <a:cxnLst/>
              <a:rect l="l" t="t" r="r" b="b"/>
              <a:pathLst>
                <a:path w="10375" h="8440" extrusionOk="0">
                  <a:moveTo>
                    <a:pt x="4520" y="0"/>
                  </a:moveTo>
                  <a:cubicBezTo>
                    <a:pt x="4212" y="0"/>
                    <a:pt x="3903" y="25"/>
                    <a:pt x="3603" y="75"/>
                  </a:cubicBezTo>
                  <a:cubicBezTo>
                    <a:pt x="2936" y="175"/>
                    <a:pt x="2302" y="442"/>
                    <a:pt x="1768" y="809"/>
                  </a:cubicBezTo>
                  <a:cubicBezTo>
                    <a:pt x="1201" y="1176"/>
                    <a:pt x="734" y="1710"/>
                    <a:pt x="401" y="2310"/>
                  </a:cubicBezTo>
                  <a:cubicBezTo>
                    <a:pt x="134" y="2877"/>
                    <a:pt x="0" y="3511"/>
                    <a:pt x="34" y="4145"/>
                  </a:cubicBezTo>
                  <a:cubicBezTo>
                    <a:pt x="34" y="4679"/>
                    <a:pt x="134" y="5246"/>
                    <a:pt x="301" y="5779"/>
                  </a:cubicBezTo>
                  <a:cubicBezTo>
                    <a:pt x="467" y="6246"/>
                    <a:pt x="701" y="6680"/>
                    <a:pt x="1001" y="7047"/>
                  </a:cubicBezTo>
                  <a:cubicBezTo>
                    <a:pt x="1235" y="7381"/>
                    <a:pt x="1535" y="7647"/>
                    <a:pt x="1868" y="7881"/>
                  </a:cubicBezTo>
                  <a:cubicBezTo>
                    <a:pt x="2102" y="8048"/>
                    <a:pt x="2369" y="8181"/>
                    <a:pt x="2669" y="8281"/>
                  </a:cubicBezTo>
                  <a:cubicBezTo>
                    <a:pt x="2836" y="8348"/>
                    <a:pt x="3002" y="8381"/>
                    <a:pt x="3203" y="8415"/>
                  </a:cubicBezTo>
                  <a:cubicBezTo>
                    <a:pt x="3253" y="8431"/>
                    <a:pt x="3303" y="8440"/>
                    <a:pt x="3340" y="8440"/>
                  </a:cubicBezTo>
                  <a:cubicBezTo>
                    <a:pt x="3378" y="8440"/>
                    <a:pt x="3403" y="8431"/>
                    <a:pt x="3403" y="8415"/>
                  </a:cubicBezTo>
                  <a:cubicBezTo>
                    <a:pt x="3403" y="8415"/>
                    <a:pt x="3336" y="8348"/>
                    <a:pt x="3236" y="8281"/>
                  </a:cubicBezTo>
                  <a:cubicBezTo>
                    <a:pt x="3103" y="8215"/>
                    <a:pt x="2936" y="8148"/>
                    <a:pt x="2769" y="8048"/>
                  </a:cubicBezTo>
                  <a:cubicBezTo>
                    <a:pt x="2502" y="7914"/>
                    <a:pt x="2269" y="7748"/>
                    <a:pt x="2068" y="7581"/>
                  </a:cubicBezTo>
                  <a:cubicBezTo>
                    <a:pt x="1802" y="7347"/>
                    <a:pt x="1568" y="7080"/>
                    <a:pt x="1335" y="6780"/>
                  </a:cubicBezTo>
                  <a:cubicBezTo>
                    <a:pt x="1101" y="6413"/>
                    <a:pt x="934" y="6013"/>
                    <a:pt x="801" y="5613"/>
                  </a:cubicBezTo>
                  <a:cubicBezTo>
                    <a:pt x="667" y="5112"/>
                    <a:pt x="601" y="4645"/>
                    <a:pt x="634" y="4145"/>
                  </a:cubicBezTo>
                  <a:cubicBezTo>
                    <a:pt x="601" y="3611"/>
                    <a:pt x="734" y="3077"/>
                    <a:pt x="968" y="2577"/>
                  </a:cubicBezTo>
                  <a:cubicBezTo>
                    <a:pt x="1235" y="2077"/>
                    <a:pt x="1635" y="1643"/>
                    <a:pt x="2102" y="1343"/>
                  </a:cubicBezTo>
                  <a:cubicBezTo>
                    <a:pt x="2602" y="1009"/>
                    <a:pt x="3136" y="776"/>
                    <a:pt x="3703" y="676"/>
                  </a:cubicBezTo>
                  <a:cubicBezTo>
                    <a:pt x="3997" y="621"/>
                    <a:pt x="4301" y="596"/>
                    <a:pt x="4604" y="596"/>
                  </a:cubicBezTo>
                  <a:cubicBezTo>
                    <a:pt x="4851" y="596"/>
                    <a:pt x="5098" y="612"/>
                    <a:pt x="5337" y="642"/>
                  </a:cubicBezTo>
                  <a:cubicBezTo>
                    <a:pt x="6305" y="776"/>
                    <a:pt x="7205" y="1109"/>
                    <a:pt x="8039" y="1576"/>
                  </a:cubicBezTo>
                  <a:cubicBezTo>
                    <a:pt x="8606" y="1910"/>
                    <a:pt x="9174" y="2244"/>
                    <a:pt x="9707" y="2644"/>
                  </a:cubicBezTo>
                  <a:cubicBezTo>
                    <a:pt x="10037" y="2884"/>
                    <a:pt x="10259" y="3016"/>
                    <a:pt x="10325" y="3016"/>
                  </a:cubicBezTo>
                  <a:cubicBezTo>
                    <a:pt x="10332" y="3016"/>
                    <a:pt x="10338" y="3014"/>
                    <a:pt x="10341" y="3011"/>
                  </a:cubicBezTo>
                  <a:cubicBezTo>
                    <a:pt x="10374" y="2977"/>
                    <a:pt x="10208" y="2777"/>
                    <a:pt x="9874" y="2444"/>
                  </a:cubicBezTo>
                  <a:cubicBezTo>
                    <a:pt x="9374" y="1977"/>
                    <a:pt x="8840" y="1543"/>
                    <a:pt x="8273" y="1176"/>
                  </a:cubicBezTo>
                  <a:cubicBezTo>
                    <a:pt x="7406" y="609"/>
                    <a:pt x="6472" y="242"/>
                    <a:pt x="5438" y="75"/>
                  </a:cubicBezTo>
                  <a:cubicBezTo>
                    <a:pt x="5137" y="25"/>
                    <a:pt x="4829" y="0"/>
                    <a:pt x="4520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3" name="Google Shape;933;p41"/>
            <p:cNvSpPr/>
            <p:nvPr/>
          </p:nvSpPr>
          <p:spPr>
            <a:xfrm>
              <a:off x="3224975" y="1226100"/>
              <a:ext cx="259375" cy="211225"/>
            </a:xfrm>
            <a:custGeom>
              <a:avLst/>
              <a:gdLst/>
              <a:ahLst/>
              <a:cxnLst/>
              <a:rect l="l" t="t" r="r" b="b"/>
              <a:pathLst>
                <a:path w="10375" h="8449" extrusionOk="0">
                  <a:moveTo>
                    <a:pt x="4541" y="1"/>
                  </a:moveTo>
                  <a:cubicBezTo>
                    <a:pt x="4237" y="1"/>
                    <a:pt x="3937" y="26"/>
                    <a:pt x="3636" y="76"/>
                  </a:cubicBezTo>
                  <a:cubicBezTo>
                    <a:pt x="2969" y="176"/>
                    <a:pt x="2335" y="443"/>
                    <a:pt x="1768" y="810"/>
                  </a:cubicBezTo>
                  <a:cubicBezTo>
                    <a:pt x="1201" y="1177"/>
                    <a:pt x="734" y="1711"/>
                    <a:pt x="401" y="2311"/>
                  </a:cubicBezTo>
                  <a:cubicBezTo>
                    <a:pt x="134" y="2878"/>
                    <a:pt x="0" y="3512"/>
                    <a:pt x="34" y="4146"/>
                  </a:cubicBezTo>
                  <a:cubicBezTo>
                    <a:pt x="34" y="4679"/>
                    <a:pt x="134" y="5246"/>
                    <a:pt x="301" y="5780"/>
                  </a:cubicBezTo>
                  <a:cubicBezTo>
                    <a:pt x="467" y="6247"/>
                    <a:pt x="701" y="6681"/>
                    <a:pt x="1001" y="7048"/>
                  </a:cubicBezTo>
                  <a:cubicBezTo>
                    <a:pt x="1235" y="7381"/>
                    <a:pt x="1535" y="7648"/>
                    <a:pt x="1868" y="7882"/>
                  </a:cubicBezTo>
                  <a:cubicBezTo>
                    <a:pt x="2102" y="8048"/>
                    <a:pt x="2369" y="8182"/>
                    <a:pt x="2669" y="8282"/>
                  </a:cubicBezTo>
                  <a:cubicBezTo>
                    <a:pt x="2836" y="8349"/>
                    <a:pt x="3003" y="8415"/>
                    <a:pt x="3203" y="8449"/>
                  </a:cubicBezTo>
                  <a:lnTo>
                    <a:pt x="3403" y="8449"/>
                  </a:lnTo>
                  <a:cubicBezTo>
                    <a:pt x="3403" y="8415"/>
                    <a:pt x="3336" y="8349"/>
                    <a:pt x="3236" y="8315"/>
                  </a:cubicBezTo>
                  <a:cubicBezTo>
                    <a:pt x="3136" y="8249"/>
                    <a:pt x="2969" y="8182"/>
                    <a:pt x="2769" y="8048"/>
                  </a:cubicBezTo>
                  <a:cubicBezTo>
                    <a:pt x="2536" y="7915"/>
                    <a:pt x="2302" y="7748"/>
                    <a:pt x="2102" y="7581"/>
                  </a:cubicBezTo>
                  <a:cubicBezTo>
                    <a:pt x="1802" y="7348"/>
                    <a:pt x="1568" y="7081"/>
                    <a:pt x="1368" y="6781"/>
                  </a:cubicBezTo>
                  <a:cubicBezTo>
                    <a:pt x="1135" y="6414"/>
                    <a:pt x="934" y="6047"/>
                    <a:pt x="834" y="5613"/>
                  </a:cubicBezTo>
                  <a:cubicBezTo>
                    <a:pt x="701" y="5146"/>
                    <a:pt x="634" y="4646"/>
                    <a:pt x="634" y="4146"/>
                  </a:cubicBezTo>
                  <a:cubicBezTo>
                    <a:pt x="634" y="3612"/>
                    <a:pt x="734" y="3078"/>
                    <a:pt x="968" y="2611"/>
                  </a:cubicBezTo>
                  <a:cubicBezTo>
                    <a:pt x="1268" y="2077"/>
                    <a:pt x="1668" y="1677"/>
                    <a:pt x="2135" y="1344"/>
                  </a:cubicBezTo>
                  <a:cubicBezTo>
                    <a:pt x="2602" y="1010"/>
                    <a:pt x="3136" y="777"/>
                    <a:pt x="3703" y="676"/>
                  </a:cubicBezTo>
                  <a:cubicBezTo>
                    <a:pt x="4015" y="621"/>
                    <a:pt x="4317" y="597"/>
                    <a:pt x="4620" y="597"/>
                  </a:cubicBezTo>
                  <a:cubicBezTo>
                    <a:pt x="4868" y="597"/>
                    <a:pt x="5116" y="613"/>
                    <a:pt x="5371" y="643"/>
                  </a:cubicBezTo>
                  <a:cubicBezTo>
                    <a:pt x="6305" y="777"/>
                    <a:pt x="7206" y="1110"/>
                    <a:pt x="8040" y="1577"/>
                  </a:cubicBezTo>
                  <a:cubicBezTo>
                    <a:pt x="8607" y="1877"/>
                    <a:pt x="9174" y="2244"/>
                    <a:pt x="9707" y="2645"/>
                  </a:cubicBezTo>
                  <a:cubicBezTo>
                    <a:pt x="10067" y="2884"/>
                    <a:pt x="10265" y="3016"/>
                    <a:pt x="10326" y="3016"/>
                  </a:cubicBezTo>
                  <a:cubicBezTo>
                    <a:pt x="10333" y="3016"/>
                    <a:pt x="10338" y="3015"/>
                    <a:pt x="10341" y="3011"/>
                  </a:cubicBezTo>
                  <a:cubicBezTo>
                    <a:pt x="10375" y="2978"/>
                    <a:pt x="10208" y="2778"/>
                    <a:pt x="9874" y="2444"/>
                  </a:cubicBezTo>
                  <a:cubicBezTo>
                    <a:pt x="9374" y="1977"/>
                    <a:pt x="8840" y="1544"/>
                    <a:pt x="8273" y="1177"/>
                  </a:cubicBezTo>
                  <a:cubicBezTo>
                    <a:pt x="7439" y="610"/>
                    <a:pt x="6472" y="243"/>
                    <a:pt x="5471" y="76"/>
                  </a:cubicBezTo>
                  <a:cubicBezTo>
                    <a:pt x="5154" y="26"/>
                    <a:pt x="4846" y="1"/>
                    <a:pt x="4541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4" name="Google Shape;934;p41"/>
            <p:cNvSpPr/>
            <p:nvPr/>
          </p:nvSpPr>
          <p:spPr>
            <a:xfrm>
              <a:off x="3184100" y="1551550"/>
              <a:ext cx="258550" cy="211000"/>
            </a:xfrm>
            <a:custGeom>
              <a:avLst/>
              <a:gdLst/>
              <a:ahLst/>
              <a:cxnLst/>
              <a:rect l="l" t="t" r="r" b="b"/>
              <a:pathLst>
                <a:path w="10342" h="8440" extrusionOk="0">
                  <a:moveTo>
                    <a:pt x="4521" y="1"/>
                  </a:moveTo>
                  <a:cubicBezTo>
                    <a:pt x="4212" y="1"/>
                    <a:pt x="3904" y="34"/>
                    <a:pt x="3604" y="101"/>
                  </a:cubicBezTo>
                  <a:cubicBezTo>
                    <a:pt x="2936" y="201"/>
                    <a:pt x="2303" y="434"/>
                    <a:pt x="1736" y="835"/>
                  </a:cubicBezTo>
                  <a:cubicBezTo>
                    <a:pt x="1168" y="1201"/>
                    <a:pt x="701" y="1702"/>
                    <a:pt x="401" y="2336"/>
                  </a:cubicBezTo>
                  <a:cubicBezTo>
                    <a:pt x="134" y="2903"/>
                    <a:pt x="1" y="3536"/>
                    <a:pt x="34" y="4170"/>
                  </a:cubicBezTo>
                  <a:cubicBezTo>
                    <a:pt x="34" y="4704"/>
                    <a:pt x="101" y="5271"/>
                    <a:pt x="301" y="5805"/>
                  </a:cubicBezTo>
                  <a:cubicBezTo>
                    <a:pt x="435" y="6272"/>
                    <a:pt x="668" y="6705"/>
                    <a:pt x="968" y="7072"/>
                  </a:cubicBezTo>
                  <a:cubicBezTo>
                    <a:pt x="1402" y="7639"/>
                    <a:pt x="1969" y="8040"/>
                    <a:pt x="2636" y="8307"/>
                  </a:cubicBezTo>
                  <a:cubicBezTo>
                    <a:pt x="2803" y="8373"/>
                    <a:pt x="3003" y="8407"/>
                    <a:pt x="3170" y="8440"/>
                  </a:cubicBezTo>
                  <a:lnTo>
                    <a:pt x="3370" y="8440"/>
                  </a:lnTo>
                  <a:cubicBezTo>
                    <a:pt x="3370" y="8407"/>
                    <a:pt x="3303" y="8373"/>
                    <a:pt x="3203" y="8307"/>
                  </a:cubicBezTo>
                  <a:cubicBezTo>
                    <a:pt x="3103" y="8240"/>
                    <a:pt x="2936" y="8173"/>
                    <a:pt x="2736" y="8073"/>
                  </a:cubicBezTo>
                  <a:cubicBezTo>
                    <a:pt x="2503" y="7906"/>
                    <a:pt x="2269" y="7773"/>
                    <a:pt x="2069" y="7606"/>
                  </a:cubicBezTo>
                  <a:cubicBezTo>
                    <a:pt x="1769" y="7373"/>
                    <a:pt x="1535" y="7106"/>
                    <a:pt x="1335" y="6805"/>
                  </a:cubicBezTo>
                  <a:cubicBezTo>
                    <a:pt x="1102" y="6439"/>
                    <a:pt x="902" y="6038"/>
                    <a:pt x="802" y="5638"/>
                  </a:cubicBezTo>
                  <a:cubicBezTo>
                    <a:pt x="668" y="5138"/>
                    <a:pt x="601" y="4637"/>
                    <a:pt x="601" y="4170"/>
                  </a:cubicBezTo>
                  <a:cubicBezTo>
                    <a:pt x="601" y="3603"/>
                    <a:pt x="735" y="3103"/>
                    <a:pt x="935" y="2602"/>
                  </a:cubicBezTo>
                  <a:cubicBezTo>
                    <a:pt x="1235" y="2102"/>
                    <a:pt x="1635" y="1668"/>
                    <a:pt x="2102" y="1368"/>
                  </a:cubicBezTo>
                  <a:cubicBezTo>
                    <a:pt x="2569" y="1035"/>
                    <a:pt x="3137" y="801"/>
                    <a:pt x="3704" y="701"/>
                  </a:cubicBezTo>
                  <a:cubicBezTo>
                    <a:pt x="3997" y="646"/>
                    <a:pt x="4301" y="621"/>
                    <a:pt x="4604" y="621"/>
                  </a:cubicBezTo>
                  <a:cubicBezTo>
                    <a:pt x="4852" y="621"/>
                    <a:pt x="5098" y="638"/>
                    <a:pt x="5338" y="668"/>
                  </a:cubicBezTo>
                  <a:cubicBezTo>
                    <a:pt x="6272" y="801"/>
                    <a:pt x="7206" y="1135"/>
                    <a:pt x="8007" y="1602"/>
                  </a:cubicBezTo>
                  <a:cubicBezTo>
                    <a:pt x="8607" y="1935"/>
                    <a:pt x="9141" y="2269"/>
                    <a:pt x="9675" y="2669"/>
                  </a:cubicBezTo>
                  <a:cubicBezTo>
                    <a:pt x="10034" y="2909"/>
                    <a:pt x="10232" y="3041"/>
                    <a:pt x="10293" y="3041"/>
                  </a:cubicBezTo>
                  <a:cubicBezTo>
                    <a:pt x="10300" y="3041"/>
                    <a:pt x="10305" y="3039"/>
                    <a:pt x="10308" y="3036"/>
                  </a:cubicBezTo>
                  <a:cubicBezTo>
                    <a:pt x="10342" y="3003"/>
                    <a:pt x="10175" y="2803"/>
                    <a:pt x="9841" y="2469"/>
                  </a:cubicBezTo>
                  <a:cubicBezTo>
                    <a:pt x="9374" y="2002"/>
                    <a:pt x="8841" y="1568"/>
                    <a:pt x="8274" y="1201"/>
                  </a:cubicBezTo>
                  <a:cubicBezTo>
                    <a:pt x="7406" y="634"/>
                    <a:pt x="6439" y="267"/>
                    <a:pt x="5438" y="101"/>
                  </a:cubicBezTo>
                  <a:cubicBezTo>
                    <a:pt x="5138" y="34"/>
                    <a:pt x="4829" y="1"/>
                    <a:pt x="4521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5" name="Google Shape;935;p41"/>
            <p:cNvSpPr/>
            <p:nvPr/>
          </p:nvSpPr>
          <p:spPr>
            <a:xfrm>
              <a:off x="3142425" y="1877400"/>
              <a:ext cx="259375" cy="211850"/>
            </a:xfrm>
            <a:custGeom>
              <a:avLst/>
              <a:gdLst/>
              <a:ahLst/>
              <a:cxnLst/>
              <a:rect l="l" t="t" r="r" b="b"/>
              <a:pathLst>
                <a:path w="10375" h="8474" extrusionOk="0">
                  <a:moveTo>
                    <a:pt x="4520" y="1"/>
                  </a:moveTo>
                  <a:cubicBezTo>
                    <a:pt x="4211" y="1"/>
                    <a:pt x="3903" y="26"/>
                    <a:pt x="3603" y="76"/>
                  </a:cubicBezTo>
                  <a:cubicBezTo>
                    <a:pt x="2936" y="176"/>
                    <a:pt x="2302" y="443"/>
                    <a:pt x="1768" y="810"/>
                  </a:cubicBezTo>
                  <a:cubicBezTo>
                    <a:pt x="1201" y="1210"/>
                    <a:pt x="734" y="1710"/>
                    <a:pt x="400" y="2311"/>
                  </a:cubicBezTo>
                  <a:cubicBezTo>
                    <a:pt x="134" y="2878"/>
                    <a:pt x="0" y="3512"/>
                    <a:pt x="33" y="4146"/>
                  </a:cubicBezTo>
                  <a:cubicBezTo>
                    <a:pt x="33" y="4713"/>
                    <a:pt x="134" y="5246"/>
                    <a:pt x="300" y="5780"/>
                  </a:cubicBezTo>
                  <a:cubicBezTo>
                    <a:pt x="467" y="6247"/>
                    <a:pt x="667" y="6681"/>
                    <a:pt x="967" y="7081"/>
                  </a:cubicBezTo>
                  <a:cubicBezTo>
                    <a:pt x="1234" y="7381"/>
                    <a:pt x="1535" y="7648"/>
                    <a:pt x="1868" y="7882"/>
                  </a:cubicBezTo>
                  <a:cubicBezTo>
                    <a:pt x="2102" y="8048"/>
                    <a:pt x="2368" y="8182"/>
                    <a:pt x="2635" y="8315"/>
                  </a:cubicBezTo>
                  <a:cubicBezTo>
                    <a:pt x="2835" y="8349"/>
                    <a:pt x="3002" y="8415"/>
                    <a:pt x="3202" y="8449"/>
                  </a:cubicBezTo>
                  <a:cubicBezTo>
                    <a:pt x="3252" y="8465"/>
                    <a:pt x="3294" y="8474"/>
                    <a:pt x="3323" y="8474"/>
                  </a:cubicBezTo>
                  <a:cubicBezTo>
                    <a:pt x="3352" y="8474"/>
                    <a:pt x="3369" y="8465"/>
                    <a:pt x="3369" y="8449"/>
                  </a:cubicBezTo>
                  <a:cubicBezTo>
                    <a:pt x="3403" y="8415"/>
                    <a:pt x="3336" y="8382"/>
                    <a:pt x="3202" y="8315"/>
                  </a:cubicBezTo>
                  <a:cubicBezTo>
                    <a:pt x="3102" y="8249"/>
                    <a:pt x="2936" y="8182"/>
                    <a:pt x="2735" y="8048"/>
                  </a:cubicBezTo>
                  <a:cubicBezTo>
                    <a:pt x="2502" y="7915"/>
                    <a:pt x="2268" y="7748"/>
                    <a:pt x="2068" y="7581"/>
                  </a:cubicBezTo>
                  <a:cubicBezTo>
                    <a:pt x="1801" y="7348"/>
                    <a:pt x="1535" y="7081"/>
                    <a:pt x="1334" y="6781"/>
                  </a:cubicBezTo>
                  <a:cubicBezTo>
                    <a:pt x="1101" y="6447"/>
                    <a:pt x="934" y="6047"/>
                    <a:pt x="801" y="5613"/>
                  </a:cubicBezTo>
                  <a:cubicBezTo>
                    <a:pt x="667" y="5146"/>
                    <a:pt x="601" y="4646"/>
                    <a:pt x="601" y="4146"/>
                  </a:cubicBezTo>
                  <a:cubicBezTo>
                    <a:pt x="567" y="3011"/>
                    <a:pt x="1134" y="1944"/>
                    <a:pt x="2102" y="1344"/>
                  </a:cubicBezTo>
                  <a:cubicBezTo>
                    <a:pt x="2569" y="1043"/>
                    <a:pt x="3136" y="810"/>
                    <a:pt x="3703" y="710"/>
                  </a:cubicBezTo>
                  <a:cubicBezTo>
                    <a:pt x="4013" y="652"/>
                    <a:pt x="4334" y="616"/>
                    <a:pt x="4654" y="616"/>
                  </a:cubicBezTo>
                  <a:cubicBezTo>
                    <a:pt x="4884" y="616"/>
                    <a:pt x="5114" y="635"/>
                    <a:pt x="5337" y="676"/>
                  </a:cubicBezTo>
                  <a:cubicBezTo>
                    <a:pt x="6305" y="810"/>
                    <a:pt x="7205" y="1110"/>
                    <a:pt x="8039" y="1577"/>
                  </a:cubicBezTo>
                  <a:cubicBezTo>
                    <a:pt x="8606" y="1911"/>
                    <a:pt x="9173" y="2278"/>
                    <a:pt x="9707" y="2645"/>
                  </a:cubicBezTo>
                  <a:cubicBezTo>
                    <a:pt x="10074" y="2911"/>
                    <a:pt x="10307" y="3045"/>
                    <a:pt x="10341" y="3045"/>
                  </a:cubicBezTo>
                  <a:cubicBezTo>
                    <a:pt x="10374" y="3011"/>
                    <a:pt x="10207" y="2778"/>
                    <a:pt x="9874" y="2444"/>
                  </a:cubicBezTo>
                  <a:cubicBezTo>
                    <a:pt x="9373" y="1977"/>
                    <a:pt x="8840" y="1577"/>
                    <a:pt x="8273" y="1210"/>
                  </a:cubicBezTo>
                  <a:cubicBezTo>
                    <a:pt x="7405" y="643"/>
                    <a:pt x="6438" y="243"/>
                    <a:pt x="5437" y="76"/>
                  </a:cubicBezTo>
                  <a:cubicBezTo>
                    <a:pt x="5137" y="26"/>
                    <a:pt x="4829" y="1"/>
                    <a:pt x="4520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6" name="Google Shape;936;p41"/>
            <p:cNvSpPr/>
            <p:nvPr/>
          </p:nvSpPr>
          <p:spPr>
            <a:xfrm>
              <a:off x="3100725" y="2203475"/>
              <a:ext cx="259375" cy="211225"/>
            </a:xfrm>
            <a:custGeom>
              <a:avLst/>
              <a:gdLst/>
              <a:ahLst/>
              <a:cxnLst/>
              <a:rect l="l" t="t" r="r" b="b"/>
              <a:pathLst>
                <a:path w="10375" h="8449" extrusionOk="0">
                  <a:moveTo>
                    <a:pt x="4537" y="1"/>
                  </a:moveTo>
                  <a:cubicBezTo>
                    <a:pt x="4228" y="1"/>
                    <a:pt x="3920" y="26"/>
                    <a:pt x="3603" y="76"/>
                  </a:cubicBezTo>
                  <a:cubicBezTo>
                    <a:pt x="2936" y="176"/>
                    <a:pt x="2302" y="443"/>
                    <a:pt x="1768" y="810"/>
                  </a:cubicBezTo>
                  <a:cubicBezTo>
                    <a:pt x="1201" y="1176"/>
                    <a:pt x="734" y="1710"/>
                    <a:pt x="401" y="2311"/>
                  </a:cubicBezTo>
                  <a:cubicBezTo>
                    <a:pt x="134" y="2878"/>
                    <a:pt x="0" y="3511"/>
                    <a:pt x="34" y="4145"/>
                  </a:cubicBezTo>
                  <a:cubicBezTo>
                    <a:pt x="34" y="4712"/>
                    <a:pt x="134" y="5246"/>
                    <a:pt x="300" y="5780"/>
                  </a:cubicBezTo>
                  <a:cubicBezTo>
                    <a:pt x="467" y="6247"/>
                    <a:pt x="701" y="6680"/>
                    <a:pt x="1001" y="7081"/>
                  </a:cubicBezTo>
                  <a:cubicBezTo>
                    <a:pt x="1234" y="7381"/>
                    <a:pt x="1535" y="7648"/>
                    <a:pt x="1868" y="7881"/>
                  </a:cubicBezTo>
                  <a:cubicBezTo>
                    <a:pt x="2102" y="8048"/>
                    <a:pt x="2369" y="8181"/>
                    <a:pt x="2669" y="8282"/>
                  </a:cubicBezTo>
                  <a:cubicBezTo>
                    <a:pt x="2836" y="8348"/>
                    <a:pt x="3002" y="8415"/>
                    <a:pt x="3203" y="8448"/>
                  </a:cubicBezTo>
                  <a:lnTo>
                    <a:pt x="3403" y="8448"/>
                  </a:lnTo>
                  <a:cubicBezTo>
                    <a:pt x="3403" y="8415"/>
                    <a:pt x="3336" y="8348"/>
                    <a:pt x="3236" y="8282"/>
                  </a:cubicBezTo>
                  <a:cubicBezTo>
                    <a:pt x="3136" y="8215"/>
                    <a:pt x="2969" y="8148"/>
                    <a:pt x="2769" y="8048"/>
                  </a:cubicBezTo>
                  <a:cubicBezTo>
                    <a:pt x="2502" y="7915"/>
                    <a:pt x="2302" y="7748"/>
                    <a:pt x="2068" y="7581"/>
                  </a:cubicBezTo>
                  <a:cubicBezTo>
                    <a:pt x="1802" y="7348"/>
                    <a:pt x="1568" y="7081"/>
                    <a:pt x="1368" y="6780"/>
                  </a:cubicBezTo>
                  <a:cubicBezTo>
                    <a:pt x="1101" y="6414"/>
                    <a:pt x="934" y="6013"/>
                    <a:pt x="801" y="5613"/>
                  </a:cubicBezTo>
                  <a:cubicBezTo>
                    <a:pt x="667" y="5113"/>
                    <a:pt x="634" y="4646"/>
                    <a:pt x="634" y="4145"/>
                  </a:cubicBezTo>
                  <a:cubicBezTo>
                    <a:pt x="634" y="3612"/>
                    <a:pt x="734" y="3078"/>
                    <a:pt x="968" y="2577"/>
                  </a:cubicBezTo>
                  <a:cubicBezTo>
                    <a:pt x="1234" y="2077"/>
                    <a:pt x="1635" y="1643"/>
                    <a:pt x="2135" y="1343"/>
                  </a:cubicBezTo>
                  <a:cubicBezTo>
                    <a:pt x="2602" y="1010"/>
                    <a:pt x="3136" y="776"/>
                    <a:pt x="3736" y="676"/>
                  </a:cubicBezTo>
                  <a:cubicBezTo>
                    <a:pt x="4030" y="621"/>
                    <a:pt x="4324" y="596"/>
                    <a:pt x="4623" y="596"/>
                  </a:cubicBezTo>
                  <a:cubicBezTo>
                    <a:pt x="4868" y="596"/>
                    <a:pt x="5116" y="613"/>
                    <a:pt x="5371" y="643"/>
                  </a:cubicBezTo>
                  <a:cubicBezTo>
                    <a:pt x="6305" y="776"/>
                    <a:pt x="7205" y="1110"/>
                    <a:pt x="8039" y="1577"/>
                  </a:cubicBezTo>
                  <a:cubicBezTo>
                    <a:pt x="8606" y="1910"/>
                    <a:pt x="9173" y="2244"/>
                    <a:pt x="9707" y="2644"/>
                  </a:cubicBezTo>
                  <a:cubicBezTo>
                    <a:pt x="10067" y="2884"/>
                    <a:pt x="10265" y="3016"/>
                    <a:pt x="10326" y="3016"/>
                  </a:cubicBezTo>
                  <a:cubicBezTo>
                    <a:pt x="10333" y="3016"/>
                    <a:pt x="10338" y="3014"/>
                    <a:pt x="10341" y="3011"/>
                  </a:cubicBezTo>
                  <a:cubicBezTo>
                    <a:pt x="10374" y="2978"/>
                    <a:pt x="10208" y="2778"/>
                    <a:pt x="9874" y="2444"/>
                  </a:cubicBezTo>
                  <a:cubicBezTo>
                    <a:pt x="9374" y="1977"/>
                    <a:pt x="8840" y="1543"/>
                    <a:pt x="8273" y="1176"/>
                  </a:cubicBezTo>
                  <a:cubicBezTo>
                    <a:pt x="7439" y="609"/>
                    <a:pt x="6472" y="242"/>
                    <a:pt x="5471" y="76"/>
                  </a:cubicBezTo>
                  <a:cubicBezTo>
                    <a:pt x="5154" y="26"/>
                    <a:pt x="4845" y="1"/>
                    <a:pt x="4537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7" name="Google Shape;937;p41"/>
            <p:cNvSpPr/>
            <p:nvPr/>
          </p:nvSpPr>
          <p:spPr>
            <a:xfrm>
              <a:off x="3059850" y="2529550"/>
              <a:ext cx="259375" cy="211000"/>
            </a:xfrm>
            <a:custGeom>
              <a:avLst/>
              <a:gdLst/>
              <a:ahLst/>
              <a:cxnLst/>
              <a:rect l="l" t="t" r="r" b="b"/>
              <a:pathLst>
                <a:path w="10375" h="8440" extrusionOk="0">
                  <a:moveTo>
                    <a:pt x="4521" y="0"/>
                  </a:moveTo>
                  <a:cubicBezTo>
                    <a:pt x="4212" y="0"/>
                    <a:pt x="3904" y="25"/>
                    <a:pt x="3603" y="75"/>
                  </a:cubicBezTo>
                  <a:cubicBezTo>
                    <a:pt x="2936" y="175"/>
                    <a:pt x="2302" y="409"/>
                    <a:pt x="1735" y="809"/>
                  </a:cubicBezTo>
                  <a:cubicBezTo>
                    <a:pt x="1168" y="1176"/>
                    <a:pt x="701" y="1676"/>
                    <a:pt x="401" y="2277"/>
                  </a:cubicBezTo>
                  <a:cubicBezTo>
                    <a:pt x="134" y="2877"/>
                    <a:pt x="1" y="3478"/>
                    <a:pt x="1" y="4145"/>
                  </a:cubicBezTo>
                  <a:cubicBezTo>
                    <a:pt x="1" y="4679"/>
                    <a:pt x="101" y="5246"/>
                    <a:pt x="301" y="5779"/>
                  </a:cubicBezTo>
                  <a:cubicBezTo>
                    <a:pt x="434" y="6213"/>
                    <a:pt x="668" y="6647"/>
                    <a:pt x="968" y="7047"/>
                  </a:cubicBezTo>
                  <a:cubicBezTo>
                    <a:pt x="1202" y="7347"/>
                    <a:pt x="1502" y="7647"/>
                    <a:pt x="1835" y="7848"/>
                  </a:cubicBezTo>
                  <a:cubicBezTo>
                    <a:pt x="2102" y="8014"/>
                    <a:pt x="2369" y="8181"/>
                    <a:pt x="2636" y="8281"/>
                  </a:cubicBezTo>
                  <a:cubicBezTo>
                    <a:pt x="2803" y="8348"/>
                    <a:pt x="3003" y="8381"/>
                    <a:pt x="3170" y="8415"/>
                  </a:cubicBezTo>
                  <a:cubicBezTo>
                    <a:pt x="3236" y="8431"/>
                    <a:pt x="3286" y="8440"/>
                    <a:pt x="3320" y="8440"/>
                  </a:cubicBezTo>
                  <a:cubicBezTo>
                    <a:pt x="3353" y="8440"/>
                    <a:pt x="3370" y="8431"/>
                    <a:pt x="3370" y="8415"/>
                  </a:cubicBezTo>
                  <a:cubicBezTo>
                    <a:pt x="3370" y="8415"/>
                    <a:pt x="3336" y="8381"/>
                    <a:pt x="3203" y="8315"/>
                  </a:cubicBezTo>
                  <a:cubicBezTo>
                    <a:pt x="3103" y="8248"/>
                    <a:pt x="2936" y="8181"/>
                    <a:pt x="2736" y="8048"/>
                  </a:cubicBezTo>
                  <a:cubicBezTo>
                    <a:pt x="2503" y="7914"/>
                    <a:pt x="2269" y="7747"/>
                    <a:pt x="2069" y="7581"/>
                  </a:cubicBezTo>
                  <a:cubicBezTo>
                    <a:pt x="1802" y="7347"/>
                    <a:pt x="1535" y="7080"/>
                    <a:pt x="1335" y="6780"/>
                  </a:cubicBezTo>
                  <a:cubicBezTo>
                    <a:pt x="1102" y="6413"/>
                    <a:pt x="935" y="6046"/>
                    <a:pt x="801" y="5613"/>
                  </a:cubicBezTo>
                  <a:cubicBezTo>
                    <a:pt x="668" y="5146"/>
                    <a:pt x="601" y="4645"/>
                    <a:pt x="601" y="4145"/>
                  </a:cubicBezTo>
                  <a:cubicBezTo>
                    <a:pt x="568" y="3011"/>
                    <a:pt x="1135" y="1943"/>
                    <a:pt x="2102" y="1343"/>
                  </a:cubicBezTo>
                  <a:cubicBezTo>
                    <a:pt x="2603" y="1009"/>
                    <a:pt x="3136" y="809"/>
                    <a:pt x="3703" y="709"/>
                  </a:cubicBezTo>
                  <a:cubicBezTo>
                    <a:pt x="4014" y="651"/>
                    <a:pt x="4335" y="615"/>
                    <a:pt x="4655" y="615"/>
                  </a:cubicBezTo>
                  <a:cubicBezTo>
                    <a:pt x="4885" y="615"/>
                    <a:pt x="5114" y="634"/>
                    <a:pt x="5338" y="676"/>
                  </a:cubicBezTo>
                  <a:cubicBezTo>
                    <a:pt x="6305" y="809"/>
                    <a:pt x="7206" y="1109"/>
                    <a:pt x="8040" y="1576"/>
                  </a:cubicBezTo>
                  <a:cubicBezTo>
                    <a:pt x="8607" y="1910"/>
                    <a:pt x="9174" y="2277"/>
                    <a:pt x="9708" y="2644"/>
                  </a:cubicBezTo>
                  <a:cubicBezTo>
                    <a:pt x="10038" y="2884"/>
                    <a:pt x="10260" y="3016"/>
                    <a:pt x="10325" y="3016"/>
                  </a:cubicBezTo>
                  <a:cubicBezTo>
                    <a:pt x="10333" y="3016"/>
                    <a:pt x="10338" y="3014"/>
                    <a:pt x="10341" y="3011"/>
                  </a:cubicBezTo>
                  <a:cubicBezTo>
                    <a:pt x="10375" y="2977"/>
                    <a:pt x="10208" y="2777"/>
                    <a:pt x="9874" y="2444"/>
                  </a:cubicBezTo>
                  <a:cubicBezTo>
                    <a:pt x="9374" y="1977"/>
                    <a:pt x="8840" y="1576"/>
                    <a:pt x="8273" y="1209"/>
                  </a:cubicBezTo>
                  <a:cubicBezTo>
                    <a:pt x="7406" y="642"/>
                    <a:pt x="6439" y="242"/>
                    <a:pt x="5438" y="75"/>
                  </a:cubicBezTo>
                  <a:cubicBezTo>
                    <a:pt x="5138" y="25"/>
                    <a:pt x="4829" y="0"/>
                    <a:pt x="4521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8" name="Google Shape;938;p41"/>
            <p:cNvSpPr/>
            <p:nvPr/>
          </p:nvSpPr>
          <p:spPr>
            <a:xfrm>
              <a:off x="3018150" y="2854775"/>
              <a:ext cx="259375" cy="211850"/>
            </a:xfrm>
            <a:custGeom>
              <a:avLst/>
              <a:gdLst/>
              <a:ahLst/>
              <a:cxnLst/>
              <a:rect l="l" t="t" r="r" b="b"/>
              <a:pathLst>
                <a:path w="10375" h="8474" extrusionOk="0">
                  <a:moveTo>
                    <a:pt x="4521" y="1"/>
                  </a:moveTo>
                  <a:cubicBezTo>
                    <a:pt x="4212" y="1"/>
                    <a:pt x="3904" y="26"/>
                    <a:pt x="3603" y="76"/>
                  </a:cubicBezTo>
                  <a:cubicBezTo>
                    <a:pt x="2936" y="209"/>
                    <a:pt x="2303" y="443"/>
                    <a:pt x="1735" y="810"/>
                  </a:cubicBezTo>
                  <a:cubicBezTo>
                    <a:pt x="1168" y="1210"/>
                    <a:pt x="701" y="1710"/>
                    <a:pt x="401" y="2311"/>
                  </a:cubicBezTo>
                  <a:cubicBezTo>
                    <a:pt x="134" y="2878"/>
                    <a:pt x="1" y="3511"/>
                    <a:pt x="34" y="4145"/>
                  </a:cubicBezTo>
                  <a:cubicBezTo>
                    <a:pt x="34" y="4712"/>
                    <a:pt x="134" y="5279"/>
                    <a:pt x="301" y="5813"/>
                  </a:cubicBezTo>
                  <a:cubicBezTo>
                    <a:pt x="435" y="6247"/>
                    <a:pt x="668" y="6680"/>
                    <a:pt x="968" y="7081"/>
                  </a:cubicBezTo>
                  <a:cubicBezTo>
                    <a:pt x="1235" y="7381"/>
                    <a:pt x="1535" y="7681"/>
                    <a:pt x="1869" y="7881"/>
                  </a:cubicBezTo>
                  <a:cubicBezTo>
                    <a:pt x="2102" y="8048"/>
                    <a:pt x="2369" y="8215"/>
                    <a:pt x="2636" y="8315"/>
                  </a:cubicBezTo>
                  <a:cubicBezTo>
                    <a:pt x="2803" y="8382"/>
                    <a:pt x="3003" y="8415"/>
                    <a:pt x="3170" y="8448"/>
                  </a:cubicBezTo>
                  <a:cubicBezTo>
                    <a:pt x="3237" y="8465"/>
                    <a:pt x="3287" y="8473"/>
                    <a:pt x="3320" y="8473"/>
                  </a:cubicBezTo>
                  <a:cubicBezTo>
                    <a:pt x="3353" y="8473"/>
                    <a:pt x="3370" y="8465"/>
                    <a:pt x="3370" y="8448"/>
                  </a:cubicBezTo>
                  <a:cubicBezTo>
                    <a:pt x="3403" y="8448"/>
                    <a:pt x="3337" y="8415"/>
                    <a:pt x="3237" y="8348"/>
                  </a:cubicBezTo>
                  <a:cubicBezTo>
                    <a:pt x="3136" y="8248"/>
                    <a:pt x="2970" y="8181"/>
                    <a:pt x="2770" y="8081"/>
                  </a:cubicBezTo>
                  <a:cubicBezTo>
                    <a:pt x="2503" y="7948"/>
                    <a:pt x="2269" y="7781"/>
                    <a:pt x="2069" y="7581"/>
                  </a:cubicBezTo>
                  <a:cubicBezTo>
                    <a:pt x="1769" y="7348"/>
                    <a:pt x="1535" y="7081"/>
                    <a:pt x="1335" y="6814"/>
                  </a:cubicBezTo>
                  <a:cubicBezTo>
                    <a:pt x="1102" y="6447"/>
                    <a:pt x="902" y="6047"/>
                    <a:pt x="801" y="5613"/>
                  </a:cubicBezTo>
                  <a:cubicBezTo>
                    <a:pt x="668" y="5146"/>
                    <a:pt x="601" y="4646"/>
                    <a:pt x="601" y="4145"/>
                  </a:cubicBezTo>
                  <a:cubicBezTo>
                    <a:pt x="601" y="3612"/>
                    <a:pt x="735" y="3078"/>
                    <a:pt x="935" y="2611"/>
                  </a:cubicBezTo>
                  <a:cubicBezTo>
                    <a:pt x="1235" y="2110"/>
                    <a:pt x="1635" y="1677"/>
                    <a:pt x="2102" y="1343"/>
                  </a:cubicBezTo>
                  <a:cubicBezTo>
                    <a:pt x="2569" y="1010"/>
                    <a:pt x="3136" y="810"/>
                    <a:pt x="3704" y="709"/>
                  </a:cubicBezTo>
                  <a:cubicBezTo>
                    <a:pt x="3997" y="654"/>
                    <a:pt x="4301" y="630"/>
                    <a:pt x="4604" y="630"/>
                  </a:cubicBezTo>
                  <a:cubicBezTo>
                    <a:pt x="4851" y="630"/>
                    <a:pt x="5098" y="646"/>
                    <a:pt x="5338" y="676"/>
                  </a:cubicBezTo>
                  <a:cubicBezTo>
                    <a:pt x="6272" y="810"/>
                    <a:pt x="7206" y="1110"/>
                    <a:pt x="8007" y="1577"/>
                  </a:cubicBezTo>
                  <a:cubicBezTo>
                    <a:pt x="8607" y="1910"/>
                    <a:pt x="9141" y="2277"/>
                    <a:pt x="9674" y="2644"/>
                  </a:cubicBezTo>
                  <a:cubicBezTo>
                    <a:pt x="10041" y="2888"/>
                    <a:pt x="10267" y="3049"/>
                    <a:pt x="10329" y="3049"/>
                  </a:cubicBezTo>
                  <a:cubicBezTo>
                    <a:pt x="10334" y="3049"/>
                    <a:pt x="10339" y="3047"/>
                    <a:pt x="10342" y="3044"/>
                  </a:cubicBezTo>
                  <a:cubicBezTo>
                    <a:pt x="10375" y="3011"/>
                    <a:pt x="10208" y="2778"/>
                    <a:pt x="9841" y="2444"/>
                  </a:cubicBezTo>
                  <a:cubicBezTo>
                    <a:pt x="9374" y="1977"/>
                    <a:pt x="8841" y="1577"/>
                    <a:pt x="8273" y="1210"/>
                  </a:cubicBezTo>
                  <a:cubicBezTo>
                    <a:pt x="7406" y="643"/>
                    <a:pt x="6439" y="276"/>
                    <a:pt x="5438" y="76"/>
                  </a:cubicBezTo>
                  <a:cubicBezTo>
                    <a:pt x="5138" y="26"/>
                    <a:pt x="4829" y="1"/>
                    <a:pt x="4521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9" name="Google Shape;939;p41"/>
            <p:cNvSpPr/>
            <p:nvPr/>
          </p:nvSpPr>
          <p:spPr>
            <a:xfrm>
              <a:off x="2976475" y="3180850"/>
              <a:ext cx="259375" cy="211825"/>
            </a:xfrm>
            <a:custGeom>
              <a:avLst/>
              <a:gdLst/>
              <a:ahLst/>
              <a:cxnLst/>
              <a:rect l="l" t="t" r="r" b="b"/>
              <a:pathLst>
                <a:path w="10375" h="8473" extrusionOk="0">
                  <a:moveTo>
                    <a:pt x="4532" y="0"/>
                  </a:moveTo>
                  <a:cubicBezTo>
                    <a:pt x="4228" y="0"/>
                    <a:pt x="3919" y="25"/>
                    <a:pt x="3603" y="75"/>
                  </a:cubicBezTo>
                  <a:cubicBezTo>
                    <a:pt x="2935" y="209"/>
                    <a:pt x="2302" y="442"/>
                    <a:pt x="1768" y="843"/>
                  </a:cubicBezTo>
                  <a:cubicBezTo>
                    <a:pt x="1201" y="1209"/>
                    <a:pt x="734" y="1710"/>
                    <a:pt x="400" y="2310"/>
                  </a:cubicBezTo>
                  <a:cubicBezTo>
                    <a:pt x="133" y="2911"/>
                    <a:pt x="0" y="3511"/>
                    <a:pt x="33" y="4178"/>
                  </a:cubicBezTo>
                  <a:cubicBezTo>
                    <a:pt x="33" y="4712"/>
                    <a:pt x="133" y="5279"/>
                    <a:pt x="300" y="5813"/>
                  </a:cubicBezTo>
                  <a:cubicBezTo>
                    <a:pt x="467" y="6280"/>
                    <a:pt x="701" y="6680"/>
                    <a:pt x="1001" y="7080"/>
                  </a:cubicBezTo>
                  <a:cubicBezTo>
                    <a:pt x="1234" y="7381"/>
                    <a:pt x="1534" y="7681"/>
                    <a:pt x="1868" y="7881"/>
                  </a:cubicBezTo>
                  <a:cubicBezTo>
                    <a:pt x="2102" y="8048"/>
                    <a:pt x="2368" y="8214"/>
                    <a:pt x="2669" y="8315"/>
                  </a:cubicBezTo>
                  <a:cubicBezTo>
                    <a:pt x="2835" y="8381"/>
                    <a:pt x="3002" y="8415"/>
                    <a:pt x="3202" y="8448"/>
                  </a:cubicBezTo>
                  <a:cubicBezTo>
                    <a:pt x="3252" y="8465"/>
                    <a:pt x="3302" y="8473"/>
                    <a:pt x="3340" y="8473"/>
                  </a:cubicBezTo>
                  <a:cubicBezTo>
                    <a:pt x="3377" y="8473"/>
                    <a:pt x="3402" y="8465"/>
                    <a:pt x="3402" y="8448"/>
                  </a:cubicBezTo>
                  <a:cubicBezTo>
                    <a:pt x="3402" y="8448"/>
                    <a:pt x="3336" y="8381"/>
                    <a:pt x="3236" y="8315"/>
                  </a:cubicBezTo>
                  <a:cubicBezTo>
                    <a:pt x="3102" y="8248"/>
                    <a:pt x="2935" y="8181"/>
                    <a:pt x="2735" y="8048"/>
                  </a:cubicBezTo>
                  <a:cubicBezTo>
                    <a:pt x="2502" y="7914"/>
                    <a:pt x="2302" y="7781"/>
                    <a:pt x="2068" y="7581"/>
                  </a:cubicBezTo>
                  <a:cubicBezTo>
                    <a:pt x="1801" y="7347"/>
                    <a:pt x="1568" y="7080"/>
                    <a:pt x="1334" y="6813"/>
                  </a:cubicBezTo>
                  <a:cubicBezTo>
                    <a:pt x="1101" y="6447"/>
                    <a:pt x="934" y="6046"/>
                    <a:pt x="801" y="5613"/>
                  </a:cubicBezTo>
                  <a:cubicBezTo>
                    <a:pt x="667" y="5146"/>
                    <a:pt x="600" y="4645"/>
                    <a:pt x="634" y="4145"/>
                  </a:cubicBezTo>
                  <a:cubicBezTo>
                    <a:pt x="634" y="3611"/>
                    <a:pt x="734" y="3077"/>
                    <a:pt x="967" y="2610"/>
                  </a:cubicBezTo>
                  <a:cubicBezTo>
                    <a:pt x="1234" y="2110"/>
                    <a:pt x="1635" y="1676"/>
                    <a:pt x="2102" y="1376"/>
                  </a:cubicBezTo>
                  <a:cubicBezTo>
                    <a:pt x="2602" y="1043"/>
                    <a:pt x="3136" y="809"/>
                    <a:pt x="3703" y="709"/>
                  </a:cubicBezTo>
                  <a:cubicBezTo>
                    <a:pt x="4015" y="654"/>
                    <a:pt x="4317" y="629"/>
                    <a:pt x="4614" y="629"/>
                  </a:cubicBezTo>
                  <a:cubicBezTo>
                    <a:pt x="4857" y="629"/>
                    <a:pt x="5097" y="646"/>
                    <a:pt x="5337" y="676"/>
                  </a:cubicBezTo>
                  <a:cubicBezTo>
                    <a:pt x="6305" y="809"/>
                    <a:pt x="7205" y="1143"/>
                    <a:pt x="8039" y="1610"/>
                  </a:cubicBezTo>
                  <a:cubicBezTo>
                    <a:pt x="8606" y="1910"/>
                    <a:pt x="9173" y="2277"/>
                    <a:pt x="9707" y="2644"/>
                  </a:cubicBezTo>
                  <a:cubicBezTo>
                    <a:pt x="10037" y="2914"/>
                    <a:pt x="10259" y="3049"/>
                    <a:pt x="10325" y="3049"/>
                  </a:cubicBezTo>
                  <a:cubicBezTo>
                    <a:pt x="10332" y="3049"/>
                    <a:pt x="10337" y="3047"/>
                    <a:pt x="10341" y="3044"/>
                  </a:cubicBezTo>
                  <a:cubicBezTo>
                    <a:pt x="10374" y="3011"/>
                    <a:pt x="10207" y="2811"/>
                    <a:pt x="9874" y="2477"/>
                  </a:cubicBezTo>
                  <a:cubicBezTo>
                    <a:pt x="9373" y="1977"/>
                    <a:pt x="8840" y="1576"/>
                    <a:pt x="8273" y="1209"/>
                  </a:cubicBezTo>
                  <a:cubicBezTo>
                    <a:pt x="7439" y="642"/>
                    <a:pt x="6471" y="275"/>
                    <a:pt x="5437" y="75"/>
                  </a:cubicBezTo>
                  <a:cubicBezTo>
                    <a:pt x="5137" y="25"/>
                    <a:pt x="4837" y="0"/>
                    <a:pt x="4532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0" name="Google Shape;940;p41"/>
            <p:cNvSpPr/>
            <p:nvPr/>
          </p:nvSpPr>
          <p:spPr>
            <a:xfrm>
              <a:off x="2935600" y="3506900"/>
              <a:ext cx="258550" cy="211850"/>
            </a:xfrm>
            <a:custGeom>
              <a:avLst/>
              <a:gdLst/>
              <a:ahLst/>
              <a:cxnLst/>
              <a:rect l="l" t="t" r="r" b="b"/>
              <a:pathLst>
                <a:path w="10342" h="8474" extrusionOk="0">
                  <a:moveTo>
                    <a:pt x="4508" y="1"/>
                  </a:moveTo>
                  <a:cubicBezTo>
                    <a:pt x="4204" y="1"/>
                    <a:pt x="3903" y="26"/>
                    <a:pt x="3603" y="76"/>
                  </a:cubicBezTo>
                  <a:cubicBezTo>
                    <a:pt x="2936" y="176"/>
                    <a:pt x="2302" y="443"/>
                    <a:pt x="1735" y="810"/>
                  </a:cubicBezTo>
                  <a:cubicBezTo>
                    <a:pt x="1168" y="1210"/>
                    <a:pt x="701" y="1710"/>
                    <a:pt x="401" y="2311"/>
                  </a:cubicBezTo>
                  <a:cubicBezTo>
                    <a:pt x="101" y="2878"/>
                    <a:pt x="1" y="3512"/>
                    <a:pt x="1" y="4146"/>
                  </a:cubicBezTo>
                  <a:cubicBezTo>
                    <a:pt x="1" y="4713"/>
                    <a:pt x="101" y="5246"/>
                    <a:pt x="267" y="5780"/>
                  </a:cubicBezTo>
                  <a:cubicBezTo>
                    <a:pt x="434" y="6247"/>
                    <a:pt x="668" y="6681"/>
                    <a:pt x="968" y="7081"/>
                  </a:cubicBezTo>
                  <a:cubicBezTo>
                    <a:pt x="1201" y="7381"/>
                    <a:pt x="1502" y="7648"/>
                    <a:pt x="1835" y="7882"/>
                  </a:cubicBezTo>
                  <a:cubicBezTo>
                    <a:pt x="2102" y="8048"/>
                    <a:pt x="2336" y="8182"/>
                    <a:pt x="2636" y="8282"/>
                  </a:cubicBezTo>
                  <a:cubicBezTo>
                    <a:pt x="2803" y="8349"/>
                    <a:pt x="2969" y="8415"/>
                    <a:pt x="3169" y="8449"/>
                  </a:cubicBezTo>
                  <a:cubicBezTo>
                    <a:pt x="3236" y="8465"/>
                    <a:pt x="3286" y="8474"/>
                    <a:pt x="3320" y="8474"/>
                  </a:cubicBezTo>
                  <a:cubicBezTo>
                    <a:pt x="3353" y="8474"/>
                    <a:pt x="3370" y="8465"/>
                    <a:pt x="3370" y="8449"/>
                  </a:cubicBezTo>
                  <a:cubicBezTo>
                    <a:pt x="3370" y="8415"/>
                    <a:pt x="3303" y="8349"/>
                    <a:pt x="3203" y="8282"/>
                  </a:cubicBezTo>
                  <a:cubicBezTo>
                    <a:pt x="3103" y="8215"/>
                    <a:pt x="2936" y="8182"/>
                    <a:pt x="2736" y="8048"/>
                  </a:cubicBezTo>
                  <a:cubicBezTo>
                    <a:pt x="2502" y="7915"/>
                    <a:pt x="2269" y="7748"/>
                    <a:pt x="2035" y="7581"/>
                  </a:cubicBezTo>
                  <a:cubicBezTo>
                    <a:pt x="1768" y="7348"/>
                    <a:pt x="1535" y="7081"/>
                    <a:pt x="1335" y="6781"/>
                  </a:cubicBezTo>
                  <a:cubicBezTo>
                    <a:pt x="1068" y="6414"/>
                    <a:pt x="901" y="6047"/>
                    <a:pt x="801" y="5613"/>
                  </a:cubicBezTo>
                  <a:cubicBezTo>
                    <a:pt x="668" y="5146"/>
                    <a:pt x="601" y="4646"/>
                    <a:pt x="601" y="4146"/>
                  </a:cubicBezTo>
                  <a:cubicBezTo>
                    <a:pt x="601" y="3612"/>
                    <a:pt x="701" y="3078"/>
                    <a:pt x="935" y="2578"/>
                  </a:cubicBezTo>
                  <a:cubicBezTo>
                    <a:pt x="1201" y="2077"/>
                    <a:pt x="1602" y="1677"/>
                    <a:pt x="2102" y="1344"/>
                  </a:cubicBezTo>
                  <a:cubicBezTo>
                    <a:pt x="2569" y="1010"/>
                    <a:pt x="3103" y="810"/>
                    <a:pt x="3703" y="676"/>
                  </a:cubicBezTo>
                  <a:cubicBezTo>
                    <a:pt x="4033" y="635"/>
                    <a:pt x="4363" y="607"/>
                    <a:pt x="4701" y="607"/>
                  </a:cubicBezTo>
                  <a:cubicBezTo>
                    <a:pt x="4909" y="607"/>
                    <a:pt x="5121" y="618"/>
                    <a:pt x="5338" y="643"/>
                  </a:cubicBezTo>
                  <a:cubicBezTo>
                    <a:pt x="6272" y="810"/>
                    <a:pt x="7172" y="1110"/>
                    <a:pt x="8006" y="1577"/>
                  </a:cubicBezTo>
                  <a:cubicBezTo>
                    <a:pt x="8573" y="1911"/>
                    <a:pt x="9140" y="2278"/>
                    <a:pt x="9674" y="2644"/>
                  </a:cubicBezTo>
                  <a:cubicBezTo>
                    <a:pt x="10034" y="2884"/>
                    <a:pt x="10232" y="3016"/>
                    <a:pt x="10293" y="3016"/>
                  </a:cubicBezTo>
                  <a:cubicBezTo>
                    <a:pt x="10299" y="3016"/>
                    <a:pt x="10305" y="3015"/>
                    <a:pt x="10308" y="3011"/>
                  </a:cubicBezTo>
                  <a:cubicBezTo>
                    <a:pt x="10341" y="2978"/>
                    <a:pt x="10174" y="2778"/>
                    <a:pt x="9841" y="2444"/>
                  </a:cubicBezTo>
                  <a:cubicBezTo>
                    <a:pt x="9341" y="1977"/>
                    <a:pt x="8840" y="1577"/>
                    <a:pt x="8273" y="1210"/>
                  </a:cubicBezTo>
                  <a:cubicBezTo>
                    <a:pt x="7406" y="643"/>
                    <a:pt x="6438" y="243"/>
                    <a:pt x="5438" y="76"/>
                  </a:cubicBezTo>
                  <a:cubicBezTo>
                    <a:pt x="5121" y="26"/>
                    <a:pt x="4812" y="1"/>
                    <a:pt x="4508" y="1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1" name="Google Shape;941;p41"/>
            <p:cNvSpPr/>
            <p:nvPr/>
          </p:nvSpPr>
          <p:spPr>
            <a:xfrm>
              <a:off x="3266675" y="900050"/>
              <a:ext cx="259375" cy="211000"/>
            </a:xfrm>
            <a:custGeom>
              <a:avLst/>
              <a:gdLst/>
              <a:ahLst/>
              <a:cxnLst/>
              <a:rect l="l" t="t" r="r" b="b"/>
              <a:pathLst>
                <a:path w="10375" h="8440" extrusionOk="0">
                  <a:moveTo>
                    <a:pt x="4520" y="0"/>
                  </a:moveTo>
                  <a:cubicBezTo>
                    <a:pt x="4212" y="0"/>
                    <a:pt x="3903" y="25"/>
                    <a:pt x="3603" y="75"/>
                  </a:cubicBezTo>
                  <a:cubicBezTo>
                    <a:pt x="2936" y="175"/>
                    <a:pt x="2302" y="442"/>
                    <a:pt x="1768" y="809"/>
                  </a:cubicBezTo>
                  <a:cubicBezTo>
                    <a:pt x="1201" y="1176"/>
                    <a:pt x="734" y="1710"/>
                    <a:pt x="401" y="2310"/>
                  </a:cubicBezTo>
                  <a:cubicBezTo>
                    <a:pt x="134" y="2877"/>
                    <a:pt x="0" y="3511"/>
                    <a:pt x="34" y="4145"/>
                  </a:cubicBezTo>
                  <a:cubicBezTo>
                    <a:pt x="34" y="4679"/>
                    <a:pt x="134" y="5246"/>
                    <a:pt x="301" y="5779"/>
                  </a:cubicBezTo>
                  <a:cubicBezTo>
                    <a:pt x="467" y="6246"/>
                    <a:pt x="701" y="6680"/>
                    <a:pt x="1001" y="7047"/>
                  </a:cubicBezTo>
                  <a:cubicBezTo>
                    <a:pt x="1235" y="7381"/>
                    <a:pt x="1535" y="7647"/>
                    <a:pt x="1868" y="7881"/>
                  </a:cubicBezTo>
                  <a:cubicBezTo>
                    <a:pt x="2102" y="8048"/>
                    <a:pt x="2369" y="8181"/>
                    <a:pt x="2669" y="8281"/>
                  </a:cubicBezTo>
                  <a:cubicBezTo>
                    <a:pt x="2836" y="8348"/>
                    <a:pt x="3002" y="8381"/>
                    <a:pt x="3203" y="8415"/>
                  </a:cubicBezTo>
                  <a:cubicBezTo>
                    <a:pt x="3253" y="8431"/>
                    <a:pt x="3303" y="8440"/>
                    <a:pt x="3340" y="8440"/>
                  </a:cubicBezTo>
                  <a:cubicBezTo>
                    <a:pt x="3378" y="8440"/>
                    <a:pt x="3403" y="8431"/>
                    <a:pt x="3403" y="8415"/>
                  </a:cubicBezTo>
                  <a:cubicBezTo>
                    <a:pt x="3403" y="8415"/>
                    <a:pt x="3336" y="8348"/>
                    <a:pt x="3236" y="8281"/>
                  </a:cubicBezTo>
                  <a:cubicBezTo>
                    <a:pt x="3103" y="8215"/>
                    <a:pt x="2936" y="8148"/>
                    <a:pt x="2769" y="8048"/>
                  </a:cubicBezTo>
                  <a:cubicBezTo>
                    <a:pt x="2502" y="7914"/>
                    <a:pt x="2269" y="7748"/>
                    <a:pt x="2068" y="7581"/>
                  </a:cubicBezTo>
                  <a:cubicBezTo>
                    <a:pt x="1802" y="7347"/>
                    <a:pt x="1568" y="7080"/>
                    <a:pt x="1335" y="6780"/>
                  </a:cubicBezTo>
                  <a:cubicBezTo>
                    <a:pt x="1101" y="6413"/>
                    <a:pt x="934" y="6013"/>
                    <a:pt x="801" y="5613"/>
                  </a:cubicBezTo>
                  <a:cubicBezTo>
                    <a:pt x="667" y="5112"/>
                    <a:pt x="601" y="4645"/>
                    <a:pt x="634" y="4145"/>
                  </a:cubicBezTo>
                  <a:cubicBezTo>
                    <a:pt x="601" y="3611"/>
                    <a:pt x="734" y="3077"/>
                    <a:pt x="968" y="2577"/>
                  </a:cubicBezTo>
                  <a:cubicBezTo>
                    <a:pt x="1235" y="2077"/>
                    <a:pt x="1635" y="1643"/>
                    <a:pt x="2102" y="1343"/>
                  </a:cubicBezTo>
                  <a:cubicBezTo>
                    <a:pt x="2602" y="1009"/>
                    <a:pt x="3136" y="776"/>
                    <a:pt x="3703" y="676"/>
                  </a:cubicBezTo>
                  <a:cubicBezTo>
                    <a:pt x="3997" y="621"/>
                    <a:pt x="4301" y="596"/>
                    <a:pt x="4604" y="596"/>
                  </a:cubicBezTo>
                  <a:cubicBezTo>
                    <a:pt x="4851" y="596"/>
                    <a:pt x="5098" y="612"/>
                    <a:pt x="5337" y="642"/>
                  </a:cubicBezTo>
                  <a:cubicBezTo>
                    <a:pt x="6305" y="776"/>
                    <a:pt x="7205" y="1109"/>
                    <a:pt x="8039" y="1576"/>
                  </a:cubicBezTo>
                  <a:cubicBezTo>
                    <a:pt x="8606" y="1910"/>
                    <a:pt x="9174" y="2244"/>
                    <a:pt x="9707" y="2644"/>
                  </a:cubicBezTo>
                  <a:cubicBezTo>
                    <a:pt x="10037" y="2884"/>
                    <a:pt x="10259" y="3016"/>
                    <a:pt x="10325" y="3016"/>
                  </a:cubicBezTo>
                  <a:cubicBezTo>
                    <a:pt x="10332" y="3016"/>
                    <a:pt x="10338" y="3014"/>
                    <a:pt x="10341" y="3011"/>
                  </a:cubicBezTo>
                  <a:cubicBezTo>
                    <a:pt x="10374" y="2977"/>
                    <a:pt x="10208" y="2777"/>
                    <a:pt x="9874" y="2444"/>
                  </a:cubicBezTo>
                  <a:cubicBezTo>
                    <a:pt x="9374" y="1977"/>
                    <a:pt x="8840" y="1543"/>
                    <a:pt x="8273" y="1176"/>
                  </a:cubicBezTo>
                  <a:cubicBezTo>
                    <a:pt x="7406" y="609"/>
                    <a:pt x="6472" y="242"/>
                    <a:pt x="5438" y="75"/>
                  </a:cubicBezTo>
                  <a:cubicBezTo>
                    <a:pt x="5137" y="25"/>
                    <a:pt x="4829" y="0"/>
                    <a:pt x="45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2" name="Google Shape;942;p41"/>
            <p:cNvSpPr/>
            <p:nvPr/>
          </p:nvSpPr>
          <p:spPr>
            <a:xfrm>
              <a:off x="3224975" y="1226100"/>
              <a:ext cx="259375" cy="211225"/>
            </a:xfrm>
            <a:custGeom>
              <a:avLst/>
              <a:gdLst/>
              <a:ahLst/>
              <a:cxnLst/>
              <a:rect l="l" t="t" r="r" b="b"/>
              <a:pathLst>
                <a:path w="10375" h="8449" extrusionOk="0">
                  <a:moveTo>
                    <a:pt x="4541" y="1"/>
                  </a:moveTo>
                  <a:cubicBezTo>
                    <a:pt x="4237" y="1"/>
                    <a:pt x="3937" y="26"/>
                    <a:pt x="3636" y="76"/>
                  </a:cubicBezTo>
                  <a:cubicBezTo>
                    <a:pt x="2969" y="176"/>
                    <a:pt x="2335" y="443"/>
                    <a:pt x="1768" y="810"/>
                  </a:cubicBezTo>
                  <a:cubicBezTo>
                    <a:pt x="1201" y="1177"/>
                    <a:pt x="734" y="1711"/>
                    <a:pt x="401" y="2311"/>
                  </a:cubicBezTo>
                  <a:cubicBezTo>
                    <a:pt x="134" y="2878"/>
                    <a:pt x="0" y="3512"/>
                    <a:pt x="34" y="4146"/>
                  </a:cubicBezTo>
                  <a:cubicBezTo>
                    <a:pt x="34" y="4679"/>
                    <a:pt x="134" y="5246"/>
                    <a:pt x="301" y="5780"/>
                  </a:cubicBezTo>
                  <a:cubicBezTo>
                    <a:pt x="467" y="6247"/>
                    <a:pt x="701" y="6681"/>
                    <a:pt x="1001" y="7048"/>
                  </a:cubicBezTo>
                  <a:cubicBezTo>
                    <a:pt x="1235" y="7381"/>
                    <a:pt x="1535" y="7648"/>
                    <a:pt x="1868" y="7882"/>
                  </a:cubicBezTo>
                  <a:cubicBezTo>
                    <a:pt x="2102" y="8048"/>
                    <a:pt x="2369" y="8182"/>
                    <a:pt x="2669" y="8282"/>
                  </a:cubicBezTo>
                  <a:cubicBezTo>
                    <a:pt x="2836" y="8349"/>
                    <a:pt x="3003" y="8415"/>
                    <a:pt x="3203" y="8449"/>
                  </a:cubicBezTo>
                  <a:lnTo>
                    <a:pt x="3403" y="8449"/>
                  </a:lnTo>
                  <a:cubicBezTo>
                    <a:pt x="3403" y="8415"/>
                    <a:pt x="3336" y="8349"/>
                    <a:pt x="3236" y="8315"/>
                  </a:cubicBezTo>
                  <a:cubicBezTo>
                    <a:pt x="3136" y="8249"/>
                    <a:pt x="2969" y="8182"/>
                    <a:pt x="2769" y="8048"/>
                  </a:cubicBezTo>
                  <a:cubicBezTo>
                    <a:pt x="2536" y="7915"/>
                    <a:pt x="2302" y="7748"/>
                    <a:pt x="2102" y="7581"/>
                  </a:cubicBezTo>
                  <a:cubicBezTo>
                    <a:pt x="1802" y="7348"/>
                    <a:pt x="1568" y="7081"/>
                    <a:pt x="1368" y="6781"/>
                  </a:cubicBezTo>
                  <a:cubicBezTo>
                    <a:pt x="1135" y="6414"/>
                    <a:pt x="934" y="6047"/>
                    <a:pt x="834" y="5613"/>
                  </a:cubicBezTo>
                  <a:cubicBezTo>
                    <a:pt x="701" y="5146"/>
                    <a:pt x="634" y="4646"/>
                    <a:pt x="634" y="4146"/>
                  </a:cubicBezTo>
                  <a:cubicBezTo>
                    <a:pt x="634" y="3612"/>
                    <a:pt x="734" y="3078"/>
                    <a:pt x="968" y="2611"/>
                  </a:cubicBezTo>
                  <a:cubicBezTo>
                    <a:pt x="1268" y="2077"/>
                    <a:pt x="1668" y="1677"/>
                    <a:pt x="2135" y="1344"/>
                  </a:cubicBezTo>
                  <a:cubicBezTo>
                    <a:pt x="2602" y="1010"/>
                    <a:pt x="3136" y="777"/>
                    <a:pt x="3703" y="676"/>
                  </a:cubicBezTo>
                  <a:cubicBezTo>
                    <a:pt x="4015" y="621"/>
                    <a:pt x="4317" y="597"/>
                    <a:pt x="4620" y="597"/>
                  </a:cubicBezTo>
                  <a:cubicBezTo>
                    <a:pt x="4868" y="597"/>
                    <a:pt x="5116" y="613"/>
                    <a:pt x="5371" y="643"/>
                  </a:cubicBezTo>
                  <a:cubicBezTo>
                    <a:pt x="6305" y="777"/>
                    <a:pt x="7206" y="1110"/>
                    <a:pt x="8040" y="1577"/>
                  </a:cubicBezTo>
                  <a:cubicBezTo>
                    <a:pt x="8607" y="1877"/>
                    <a:pt x="9174" y="2244"/>
                    <a:pt x="9707" y="2645"/>
                  </a:cubicBezTo>
                  <a:cubicBezTo>
                    <a:pt x="10067" y="2884"/>
                    <a:pt x="10265" y="3016"/>
                    <a:pt x="10326" y="3016"/>
                  </a:cubicBezTo>
                  <a:cubicBezTo>
                    <a:pt x="10333" y="3016"/>
                    <a:pt x="10338" y="3015"/>
                    <a:pt x="10341" y="3011"/>
                  </a:cubicBezTo>
                  <a:cubicBezTo>
                    <a:pt x="10375" y="2978"/>
                    <a:pt x="10208" y="2778"/>
                    <a:pt x="9874" y="2444"/>
                  </a:cubicBezTo>
                  <a:cubicBezTo>
                    <a:pt x="9374" y="1977"/>
                    <a:pt x="8840" y="1544"/>
                    <a:pt x="8273" y="1177"/>
                  </a:cubicBezTo>
                  <a:cubicBezTo>
                    <a:pt x="7439" y="610"/>
                    <a:pt x="6472" y="243"/>
                    <a:pt x="5471" y="76"/>
                  </a:cubicBezTo>
                  <a:cubicBezTo>
                    <a:pt x="5154" y="26"/>
                    <a:pt x="4846" y="1"/>
                    <a:pt x="45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3184100" y="1551550"/>
              <a:ext cx="258550" cy="211000"/>
            </a:xfrm>
            <a:custGeom>
              <a:avLst/>
              <a:gdLst/>
              <a:ahLst/>
              <a:cxnLst/>
              <a:rect l="l" t="t" r="r" b="b"/>
              <a:pathLst>
                <a:path w="10342" h="8440" extrusionOk="0">
                  <a:moveTo>
                    <a:pt x="4521" y="1"/>
                  </a:moveTo>
                  <a:cubicBezTo>
                    <a:pt x="4212" y="1"/>
                    <a:pt x="3904" y="34"/>
                    <a:pt x="3604" y="101"/>
                  </a:cubicBezTo>
                  <a:cubicBezTo>
                    <a:pt x="2936" y="201"/>
                    <a:pt x="2303" y="434"/>
                    <a:pt x="1736" y="835"/>
                  </a:cubicBezTo>
                  <a:cubicBezTo>
                    <a:pt x="1168" y="1201"/>
                    <a:pt x="701" y="1702"/>
                    <a:pt x="401" y="2336"/>
                  </a:cubicBezTo>
                  <a:cubicBezTo>
                    <a:pt x="134" y="2903"/>
                    <a:pt x="1" y="3536"/>
                    <a:pt x="34" y="4170"/>
                  </a:cubicBezTo>
                  <a:cubicBezTo>
                    <a:pt x="34" y="4704"/>
                    <a:pt x="101" y="5271"/>
                    <a:pt x="301" y="5805"/>
                  </a:cubicBezTo>
                  <a:cubicBezTo>
                    <a:pt x="435" y="6272"/>
                    <a:pt x="668" y="6705"/>
                    <a:pt x="968" y="7072"/>
                  </a:cubicBezTo>
                  <a:cubicBezTo>
                    <a:pt x="1402" y="7639"/>
                    <a:pt x="1969" y="8040"/>
                    <a:pt x="2636" y="8307"/>
                  </a:cubicBezTo>
                  <a:cubicBezTo>
                    <a:pt x="2803" y="8373"/>
                    <a:pt x="3003" y="8407"/>
                    <a:pt x="3170" y="8440"/>
                  </a:cubicBezTo>
                  <a:lnTo>
                    <a:pt x="3370" y="8440"/>
                  </a:lnTo>
                  <a:cubicBezTo>
                    <a:pt x="3370" y="8407"/>
                    <a:pt x="3303" y="8373"/>
                    <a:pt x="3203" y="8307"/>
                  </a:cubicBezTo>
                  <a:cubicBezTo>
                    <a:pt x="3103" y="8240"/>
                    <a:pt x="2936" y="8173"/>
                    <a:pt x="2736" y="8073"/>
                  </a:cubicBezTo>
                  <a:cubicBezTo>
                    <a:pt x="2503" y="7906"/>
                    <a:pt x="2269" y="7773"/>
                    <a:pt x="2069" y="7606"/>
                  </a:cubicBezTo>
                  <a:cubicBezTo>
                    <a:pt x="1769" y="7373"/>
                    <a:pt x="1535" y="7106"/>
                    <a:pt x="1335" y="6805"/>
                  </a:cubicBezTo>
                  <a:cubicBezTo>
                    <a:pt x="1102" y="6439"/>
                    <a:pt x="902" y="6038"/>
                    <a:pt x="802" y="5638"/>
                  </a:cubicBezTo>
                  <a:cubicBezTo>
                    <a:pt x="668" y="5138"/>
                    <a:pt x="601" y="4637"/>
                    <a:pt x="601" y="4170"/>
                  </a:cubicBezTo>
                  <a:cubicBezTo>
                    <a:pt x="601" y="3603"/>
                    <a:pt x="735" y="3103"/>
                    <a:pt x="935" y="2602"/>
                  </a:cubicBezTo>
                  <a:cubicBezTo>
                    <a:pt x="1235" y="2102"/>
                    <a:pt x="1635" y="1668"/>
                    <a:pt x="2102" y="1368"/>
                  </a:cubicBezTo>
                  <a:cubicBezTo>
                    <a:pt x="2569" y="1035"/>
                    <a:pt x="3137" y="801"/>
                    <a:pt x="3704" y="701"/>
                  </a:cubicBezTo>
                  <a:cubicBezTo>
                    <a:pt x="3997" y="646"/>
                    <a:pt x="4301" y="621"/>
                    <a:pt x="4604" y="621"/>
                  </a:cubicBezTo>
                  <a:cubicBezTo>
                    <a:pt x="4852" y="621"/>
                    <a:pt x="5098" y="638"/>
                    <a:pt x="5338" y="668"/>
                  </a:cubicBezTo>
                  <a:cubicBezTo>
                    <a:pt x="6272" y="801"/>
                    <a:pt x="7206" y="1135"/>
                    <a:pt x="8007" y="1602"/>
                  </a:cubicBezTo>
                  <a:cubicBezTo>
                    <a:pt x="8607" y="1935"/>
                    <a:pt x="9141" y="2269"/>
                    <a:pt x="9675" y="2669"/>
                  </a:cubicBezTo>
                  <a:cubicBezTo>
                    <a:pt x="10034" y="2909"/>
                    <a:pt x="10232" y="3041"/>
                    <a:pt x="10293" y="3041"/>
                  </a:cubicBezTo>
                  <a:cubicBezTo>
                    <a:pt x="10300" y="3041"/>
                    <a:pt x="10305" y="3039"/>
                    <a:pt x="10308" y="3036"/>
                  </a:cubicBezTo>
                  <a:cubicBezTo>
                    <a:pt x="10342" y="3003"/>
                    <a:pt x="10175" y="2803"/>
                    <a:pt x="9841" y="2469"/>
                  </a:cubicBezTo>
                  <a:cubicBezTo>
                    <a:pt x="9374" y="2002"/>
                    <a:pt x="8841" y="1568"/>
                    <a:pt x="8274" y="1201"/>
                  </a:cubicBezTo>
                  <a:cubicBezTo>
                    <a:pt x="7406" y="634"/>
                    <a:pt x="6439" y="267"/>
                    <a:pt x="5438" y="101"/>
                  </a:cubicBezTo>
                  <a:cubicBezTo>
                    <a:pt x="5138" y="34"/>
                    <a:pt x="4829" y="1"/>
                    <a:pt x="45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4" name="Google Shape;944;p41"/>
            <p:cNvSpPr/>
            <p:nvPr/>
          </p:nvSpPr>
          <p:spPr>
            <a:xfrm>
              <a:off x="3142425" y="1877400"/>
              <a:ext cx="259375" cy="211850"/>
            </a:xfrm>
            <a:custGeom>
              <a:avLst/>
              <a:gdLst/>
              <a:ahLst/>
              <a:cxnLst/>
              <a:rect l="l" t="t" r="r" b="b"/>
              <a:pathLst>
                <a:path w="10375" h="8474" extrusionOk="0">
                  <a:moveTo>
                    <a:pt x="4520" y="1"/>
                  </a:moveTo>
                  <a:cubicBezTo>
                    <a:pt x="4211" y="1"/>
                    <a:pt x="3903" y="26"/>
                    <a:pt x="3603" y="76"/>
                  </a:cubicBezTo>
                  <a:cubicBezTo>
                    <a:pt x="2936" y="176"/>
                    <a:pt x="2302" y="443"/>
                    <a:pt x="1768" y="810"/>
                  </a:cubicBezTo>
                  <a:cubicBezTo>
                    <a:pt x="1201" y="1210"/>
                    <a:pt x="734" y="1710"/>
                    <a:pt x="400" y="2311"/>
                  </a:cubicBezTo>
                  <a:cubicBezTo>
                    <a:pt x="134" y="2878"/>
                    <a:pt x="0" y="3512"/>
                    <a:pt x="33" y="4146"/>
                  </a:cubicBezTo>
                  <a:cubicBezTo>
                    <a:pt x="33" y="4713"/>
                    <a:pt x="134" y="5246"/>
                    <a:pt x="300" y="5780"/>
                  </a:cubicBezTo>
                  <a:cubicBezTo>
                    <a:pt x="467" y="6247"/>
                    <a:pt x="667" y="6681"/>
                    <a:pt x="967" y="7081"/>
                  </a:cubicBezTo>
                  <a:cubicBezTo>
                    <a:pt x="1234" y="7381"/>
                    <a:pt x="1535" y="7648"/>
                    <a:pt x="1868" y="7882"/>
                  </a:cubicBezTo>
                  <a:cubicBezTo>
                    <a:pt x="2102" y="8048"/>
                    <a:pt x="2368" y="8182"/>
                    <a:pt x="2635" y="8315"/>
                  </a:cubicBezTo>
                  <a:cubicBezTo>
                    <a:pt x="2835" y="8349"/>
                    <a:pt x="3002" y="8415"/>
                    <a:pt x="3202" y="8449"/>
                  </a:cubicBezTo>
                  <a:cubicBezTo>
                    <a:pt x="3252" y="8465"/>
                    <a:pt x="3294" y="8474"/>
                    <a:pt x="3323" y="8474"/>
                  </a:cubicBezTo>
                  <a:cubicBezTo>
                    <a:pt x="3352" y="8474"/>
                    <a:pt x="3369" y="8465"/>
                    <a:pt x="3369" y="8449"/>
                  </a:cubicBezTo>
                  <a:cubicBezTo>
                    <a:pt x="3403" y="8415"/>
                    <a:pt x="3336" y="8382"/>
                    <a:pt x="3202" y="8315"/>
                  </a:cubicBezTo>
                  <a:cubicBezTo>
                    <a:pt x="3102" y="8249"/>
                    <a:pt x="2936" y="8182"/>
                    <a:pt x="2735" y="8048"/>
                  </a:cubicBezTo>
                  <a:cubicBezTo>
                    <a:pt x="2502" y="7915"/>
                    <a:pt x="2268" y="7748"/>
                    <a:pt x="2068" y="7581"/>
                  </a:cubicBezTo>
                  <a:cubicBezTo>
                    <a:pt x="1801" y="7348"/>
                    <a:pt x="1535" y="7081"/>
                    <a:pt x="1334" y="6781"/>
                  </a:cubicBezTo>
                  <a:cubicBezTo>
                    <a:pt x="1101" y="6447"/>
                    <a:pt x="934" y="6047"/>
                    <a:pt x="801" y="5613"/>
                  </a:cubicBezTo>
                  <a:cubicBezTo>
                    <a:pt x="667" y="5146"/>
                    <a:pt x="601" y="4646"/>
                    <a:pt x="601" y="4146"/>
                  </a:cubicBezTo>
                  <a:cubicBezTo>
                    <a:pt x="567" y="3011"/>
                    <a:pt x="1134" y="1944"/>
                    <a:pt x="2102" y="1344"/>
                  </a:cubicBezTo>
                  <a:cubicBezTo>
                    <a:pt x="2569" y="1043"/>
                    <a:pt x="3136" y="810"/>
                    <a:pt x="3703" y="710"/>
                  </a:cubicBezTo>
                  <a:cubicBezTo>
                    <a:pt x="4013" y="652"/>
                    <a:pt x="4334" y="616"/>
                    <a:pt x="4654" y="616"/>
                  </a:cubicBezTo>
                  <a:cubicBezTo>
                    <a:pt x="4884" y="616"/>
                    <a:pt x="5114" y="635"/>
                    <a:pt x="5337" y="676"/>
                  </a:cubicBezTo>
                  <a:cubicBezTo>
                    <a:pt x="6305" y="810"/>
                    <a:pt x="7205" y="1110"/>
                    <a:pt x="8039" y="1577"/>
                  </a:cubicBezTo>
                  <a:cubicBezTo>
                    <a:pt x="8606" y="1911"/>
                    <a:pt x="9173" y="2278"/>
                    <a:pt x="9707" y="2645"/>
                  </a:cubicBezTo>
                  <a:cubicBezTo>
                    <a:pt x="10074" y="2911"/>
                    <a:pt x="10307" y="3045"/>
                    <a:pt x="10341" y="3045"/>
                  </a:cubicBezTo>
                  <a:cubicBezTo>
                    <a:pt x="10374" y="3011"/>
                    <a:pt x="10207" y="2778"/>
                    <a:pt x="9874" y="2444"/>
                  </a:cubicBezTo>
                  <a:cubicBezTo>
                    <a:pt x="9373" y="1977"/>
                    <a:pt x="8840" y="1577"/>
                    <a:pt x="8273" y="1210"/>
                  </a:cubicBezTo>
                  <a:cubicBezTo>
                    <a:pt x="7405" y="643"/>
                    <a:pt x="6438" y="243"/>
                    <a:pt x="5437" y="76"/>
                  </a:cubicBezTo>
                  <a:cubicBezTo>
                    <a:pt x="5137" y="26"/>
                    <a:pt x="4829" y="1"/>
                    <a:pt x="45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5" name="Google Shape;945;p41"/>
            <p:cNvSpPr/>
            <p:nvPr/>
          </p:nvSpPr>
          <p:spPr>
            <a:xfrm>
              <a:off x="3100725" y="2203475"/>
              <a:ext cx="259375" cy="211225"/>
            </a:xfrm>
            <a:custGeom>
              <a:avLst/>
              <a:gdLst/>
              <a:ahLst/>
              <a:cxnLst/>
              <a:rect l="l" t="t" r="r" b="b"/>
              <a:pathLst>
                <a:path w="10375" h="8449" extrusionOk="0">
                  <a:moveTo>
                    <a:pt x="4537" y="1"/>
                  </a:moveTo>
                  <a:cubicBezTo>
                    <a:pt x="4228" y="1"/>
                    <a:pt x="3920" y="26"/>
                    <a:pt x="3603" y="76"/>
                  </a:cubicBezTo>
                  <a:cubicBezTo>
                    <a:pt x="2936" y="176"/>
                    <a:pt x="2302" y="443"/>
                    <a:pt x="1768" y="810"/>
                  </a:cubicBezTo>
                  <a:cubicBezTo>
                    <a:pt x="1201" y="1176"/>
                    <a:pt x="734" y="1710"/>
                    <a:pt x="401" y="2311"/>
                  </a:cubicBezTo>
                  <a:cubicBezTo>
                    <a:pt x="134" y="2878"/>
                    <a:pt x="0" y="3511"/>
                    <a:pt x="34" y="4145"/>
                  </a:cubicBezTo>
                  <a:cubicBezTo>
                    <a:pt x="34" y="4712"/>
                    <a:pt x="134" y="5246"/>
                    <a:pt x="300" y="5780"/>
                  </a:cubicBezTo>
                  <a:cubicBezTo>
                    <a:pt x="467" y="6247"/>
                    <a:pt x="701" y="6680"/>
                    <a:pt x="1001" y="7081"/>
                  </a:cubicBezTo>
                  <a:cubicBezTo>
                    <a:pt x="1234" y="7381"/>
                    <a:pt x="1535" y="7648"/>
                    <a:pt x="1868" y="7881"/>
                  </a:cubicBezTo>
                  <a:cubicBezTo>
                    <a:pt x="2102" y="8048"/>
                    <a:pt x="2369" y="8181"/>
                    <a:pt x="2669" y="8282"/>
                  </a:cubicBezTo>
                  <a:cubicBezTo>
                    <a:pt x="2836" y="8348"/>
                    <a:pt x="3002" y="8415"/>
                    <a:pt x="3203" y="8448"/>
                  </a:cubicBezTo>
                  <a:lnTo>
                    <a:pt x="3403" y="8448"/>
                  </a:lnTo>
                  <a:cubicBezTo>
                    <a:pt x="3403" y="8415"/>
                    <a:pt x="3336" y="8348"/>
                    <a:pt x="3236" y="8282"/>
                  </a:cubicBezTo>
                  <a:cubicBezTo>
                    <a:pt x="3136" y="8215"/>
                    <a:pt x="2969" y="8148"/>
                    <a:pt x="2769" y="8048"/>
                  </a:cubicBezTo>
                  <a:cubicBezTo>
                    <a:pt x="2502" y="7915"/>
                    <a:pt x="2302" y="7748"/>
                    <a:pt x="2068" y="7581"/>
                  </a:cubicBezTo>
                  <a:cubicBezTo>
                    <a:pt x="1802" y="7348"/>
                    <a:pt x="1568" y="7081"/>
                    <a:pt x="1368" y="6780"/>
                  </a:cubicBezTo>
                  <a:cubicBezTo>
                    <a:pt x="1101" y="6414"/>
                    <a:pt x="934" y="6013"/>
                    <a:pt x="801" y="5613"/>
                  </a:cubicBezTo>
                  <a:cubicBezTo>
                    <a:pt x="667" y="5113"/>
                    <a:pt x="634" y="4646"/>
                    <a:pt x="634" y="4145"/>
                  </a:cubicBezTo>
                  <a:cubicBezTo>
                    <a:pt x="634" y="3612"/>
                    <a:pt x="734" y="3078"/>
                    <a:pt x="968" y="2577"/>
                  </a:cubicBezTo>
                  <a:cubicBezTo>
                    <a:pt x="1234" y="2077"/>
                    <a:pt x="1635" y="1643"/>
                    <a:pt x="2135" y="1343"/>
                  </a:cubicBezTo>
                  <a:cubicBezTo>
                    <a:pt x="2602" y="1010"/>
                    <a:pt x="3136" y="776"/>
                    <a:pt x="3736" y="676"/>
                  </a:cubicBezTo>
                  <a:cubicBezTo>
                    <a:pt x="4030" y="621"/>
                    <a:pt x="4324" y="596"/>
                    <a:pt x="4623" y="596"/>
                  </a:cubicBezTo>
                  <a:cubicBezTo>
                    <a:pt x="4868" y="596"/>
                    <a:pt x="5116" y="613"/>
                    <a:pt x="5371" y="643"/>
                  </a:cubicBezTo>
                  <a:cubicBezTo>
                    <a:pt x="6305" y="776"/>
                    <a:pt x="7205" y="1110"/>
                    <a:pt x="8039" y="1577"/>
                  </a:cubicBezTo>
                  <a:cubicBezTo>
                    <a:pt x="8606" y="1910"/>
                    <a:pt x="9173" y="2244"/>
                    <a:pt x="9707" y="2644"/>
                  </a:cubicBezTo>
                  <a:cubicBezTo>
                    <a:pt x="10067" y="2884"/>
                    <a:pt x="10265" y="3016"/>
                    <a:pt x="10326" y="3016"/>
                  </a:cubicBezTo>
                  <a:cubicBezTo>
                    <a:pt x="10333" y="3016"/>
                    <a:pt x="10338" y="3014"/>
                    <a:pt x="10341" y="3011"/>
                  </a:cubicBezTo>
                  <a:cubicBezTo>
                    <a:pt x="10374" y="2978"/>
                    <a:pt x="10208" y="2778"/>
                    <a:pt x="9874" y="2444"/>
                  </a:cubicBezTo>
                  <a:cubicBezTo>
                    <a:pt x="9374" y="1977"/>
                    <a:pt x="8840" y="1543"/>
                    <a:pt x="8273" y="1176"/>
                  </a:cubicBezTo>
                  <a:cubicBezTo>
                    <a:pt x="7439" y="609"/>
                    <a:pt x="6472" y="242"/>
                    <a:pt x="5471" y="76"/>
                  </a:cubicBezTo>
                  <a:cubicBezTo>
                    <a:pt x="5154" y="26"/>
                    <a:pt x="4845" y="1"/>
                    <a:pt x="45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6" name="Google Shape;946;p41"/>
            <p:cNvSpPr/>
            <p:nvPr/>
          </p:nvSpPr>
          <p:spPr>
            <a:xfrm>
              <a:off x="3059850" y="2529550"/>
              <a:ext cx="259375" cy="211000"/>
            </a:xfrm>
            <a:custGeom>
              <a:avLst/>
              <a:gdLst/>
              <a:ahLst/>
              <a:cxnLst/>
              <a:rect l="l" t="t" r="r" b="b"/>
              <a:pathLst>
                <a:path w="10375" h="8440" extrusionOk="0">
                  <a:moveTo>
                    <a:pt x="4521" y="0"/>
                  </a:moveTo>
                  <a:cubicBezTo>
                    <a:pt x="4212" y="0"/>
                    <a:pt x="3904" y="25"/>
                    <a:pt x="3603" y="75"/>
                  </a:cubicBezTo>
                  <a:cubicBezTo>
                    <a:pt x="2936" y="175"/>
                    <a:pt x="2302" y="409"/>
                    <a:pt x="1735" y="809"/>
                  </a:cubicBezTo>
                  <a:cubicBezTo>
                    <a:pt x="1168" y="1176"/>
                    <a:pt x="701" y="1676"/>
                    <a:pt x="401" y="2277"/>
                  </a:cubicBezTo>
                  <a:cubicBezTo>
                    <a:pt x="134" y="2877"/>
                    <a:pt x="1" y="3478"/>
                    <a:pt x="1" y="4145"/>
                  </a:cubicBezTo>
                  <a:cubicBezTo>
                    <a:pt x="1" y="4679"/>
                    <a:pt x="101" y="5246"/>
                    <a:pt x="301" y="5779"/>
                  </a:cubicBezTo>
                  <a:cubicBezTo>
                    <a:pt x="434" y="6213"/>
                    <a:pt x="668" y="6647"/>
                    <a:pt x="968" y="7047"/>
                  </a:cubicBezTo>
                  <a:cubicBezTo>
                    <a:pt x="1202" y="7347"/>
                    <a:pt x="1502" y="7647"/>
                    <a:pt x="1835" y="7848"/>
                  </a:cubicBezTo>
                  <a:cubicBezTo>
                    <a:pt x="2102" y="8014"/>
                    <a:pt x="2369" y="8181"/>
                    <a:pt x="2636" y="8281"/>
                  </a:cubicBezTo>
                  <a:cubicBezTo>
                    <a:pt x="2803" y="8348"/>
                    <a:pt x="3003" y="8381"/>
                    <a:pt x="3170" y="8415"/>
                  </a:cubicBezTo>
                  <a:cubicBezTo>
                    <a:pt x="3236" y="8431"/>
                    <a:pt x="3286" y="8440"/>
                    <a:pt x="3320" y="8440"/>
                  </a:cubicBezTo>
                  <a:cubicBezTo>
                    <a:pt x="3353" y="8440"/>
                    <a:pt x="3370" y="8431"/>
                    <a:pt x="3370" y="8415"/>
                  </a:cubicBezTo>
                  <a:cubicBezTo>
                    <a:pt x="3370" y="8415"/>
                    <a:pt x="3336" y="8381"/>
                    <a:pt x="3203" y="8315"/>
                  </a:cubicBezTo>
                  <a:cubicBezTo>
                    <a:pt x="3103" y="8248"/>
                    <a:pt x="2936" y="8181"/>
                    <a:pt x="2736" y="8048"/>
                  </a:cubicBezTo>
                  <a:cubicBezTo>
                    <a:pt x="2503" y="7914"/>
                    <a:pt x="2269" y="7747"/>
                    <a:pt x="2069" y="7581"/>
                  </a:cubicBezTo>
                  <a:cubicBezTo>
                    <a:pt x="1802" y="7347"/>
                    <a:pt x="1535" y="7080"/>
                    <a:pt x="1335" y="6780"/>
                  </a:cubicBezTo>
                  <a:cubicBezTo>
                    <a:pt x="1102" y="6413"/>
                    <a:pt x="935" y="6046"/>
                    <a:pt x="801" y="5613"/>
                  </a:cubicBezTo>
                  <a:cubicBezTo>
                    <a:pt x="668" y="5146"/>
                    <a:pt x="601" y="4645"/>
                    <a:pt x="601" y="4145"/>
                  </a:cubicBezTo>
                  <a:cubicBezTo>
                    <a:pt x="568" y="3011"/>
                    <a:pt x="1135" y="1943"/>
                    <a:pt x="2102" y="1343"/>
                  </a:cubicBezTo>
                  <a:cubicBezTo>
                    <a:pt x="2603" y="1009"/>
                    <a:pt x="3136" y="809"/>
                    <a:pt x="3703" y="709"/>
                  </a:cubicBezTo>
                  <a:cubicBezTo>
                    <a:pt x="4014" y="651"/>
                    <a:pt x="4335" y="615"/>
                    <a:pt x="4655" y="615"/>
                  </a:cubicBezTo>
                  <a:cubicBezTo>
                    <a:pt x="4885" y="615"/>
                    <a:pt x="5114" y="634"/>
                    <a:pt x="5338" y="676"/>
                  </a:cubicBezTo>
                  <a:cubicBezTo>
                    <a:pt x="6305" y="809"/>
                    <a:pt x="7206" y="1109"/>
                    <a:pt x="8040" y="1576"/>
                  </a:cubicBezTo>
                  <a:cubicBezTo>
                    <a:pt x="8607" y="1910"/>
                    <a:pt x="9174" y="2277"/>
                    <a:pt x="9708" y="2644"/>
                  </a:cubicBezTo>
                  <a:cubicBezTo>
                    <a:pt x="10038" y="2884"/>
                    <a:pt x="10260" y="3016"/>
                    <a:pt x="10325" y="3016"/>
                  </a:cubicBezTo>
                  <a:cubicBezTo>
                    <a:pt x="10333" y="3016"/>
                    <a:pt x="10338" y="3014"/>
                    <a:pt x="10341" y="3011"/>
                  </a:cubicBezTo>
                  <a:cubicBezTo>
                    <a:pt x="10375" y="2977"/>
                    <a:pt x="10208" y="2777"/>
                    <a:pt x="9874" y="2444"/>
                  </a:cubicBezTo>
                  <a:cubicBezTo>
                    <a:pt x="9374" y="1977"/>
                    <a:pt x="8840" y="1576"/>
                    <a:pt x="8273" y="1209"/>
                  </a:cubicBezTo>
                  <a:cubicBezTo>
                    <a:pt x="7406" y="642"/>
                    <a:pt x="6439" y="242"/>
                    <a:pt x="5438" y="75"/>
                  </a:cubicBezTo>
                  <a:cubicBezTo>
                    <a:pt x="5138" y="25"/>
                    <a:pt x="4829" y="0"/>
                    <a:pt x="45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7" name="Google Shape;947;p41"/>
            <p:cNvSpPr/>
            <p:nvPr/>
          </p:nvSpPr>
          <p:spPr>
            <a:xfrm>
              <a:off x="3018150" y="2854775"/>
              <a:ext cx="259375" cy="211850"/>
            </a:xfrm>
            <a:custGeom>
              <a:avLst/>
              <a:gdLst/>
              <a:ahLst/>
              <a:cxnLst/>
              <a:rect l="l" t="t" r="r" b="b"/>
              <a:pathLst>
                <a:path w="10375" h="8474" extrusionOk="0">
                  <a:moveTo>
                    <a:pt x="4521" y="1"/>
                  </a:moveTo>
                  <a:cubicBezTo>
                    <a:pt x="4212" y="1"/>
                    <a:pt x="3904" y="26"/>
                    <a:pt x="3603" y="76"/>
                  </a:cubicBezTo>
                  <a:cubicBezTo>
                    <a:pt x="2936" y="209"/>
                    <a:pt x="2303" y="443"/>
                    <a:pt x="1735" y="810"/>
                  </a:cubicBezTo>
                  <a:cubicBezTo>
                    <a:pt x="1168" y="1210"/>
                    <a:pt x="701" y="1710"/>
                    <a:pt x="401" y="2311"/>
                  </a:cubicBezTo>
                  <a:cubicBezTo>
                    <a:pt x="134" y="2878"/>
                    <a:pt x="1" y="3511"/>
                    <a:pt x="34" y="4145"/>
                  </a:cubicBezTo>
                  <a:cubicBezTo>
                    <a:pt x="34" y="4712"/>
                    <a:pt x="134" y="5279"/>
                    <a:pt x="301" y="5813"/>
                  </a:cubicBezTo>
                  <a:cubicBezTo>
                    <a:pt x="435" y="6247"/>
                    <a:pt x="668" y="6680"/>
                    <a:pt x="968" y="7081"/>
                  </a:cubicBezTo>
                  <a:cubicBezTo>
                    <a:pt x="1235" y="7381"/>
                    <a:pt x="1535" y="7681"/>
                    <a:pt x="1869" y="7881"/>
                  </a:cubicBezTo>
                  <a:cubicBezTo>
                    <a:pt x="2102" y="8048"/>
                    <a:pt x="2369" y="8215"/>
                    <a:pt x="2636" y="8315"/>
                  </a:cubicBezTo>
                  <a:cubicBezTo>
                    <a:pt x="2803" y="8382"/>
                    <a:pt x="3003" y="8415"/>
                    <a:pt x="3170" y="8448"/>
                  </a:cubicBezTo>
                  <a:cubicBezTo>
                    <a:pt x="3237" y="8465"/>
                    <a:pt x="3287" y="8473"/>
                    <a:pt x="3320" y="8473"/>
                  </a:cubicBezTo>
                  <a:cubicBezTo>
                    <a:pt x="3353" y="8473"/>
                    <a:pt x="3370" y="8465"/>
                    <a:pt x="3370" y="8448"/>
                  </a:cubicBezTo>
                  <a:cubicBezTo>
                    <a:pt x="3403" y="8448"/>
                    <a:pt x="3337" y="8415"/>
                    <a:pt x="3237" y="8348"/>
                  </a:cubicBezTo>
                  <a:cubicBezTo>
                    <a:pt x="3136" y="8248"/>
                    <a:pt x="2970" y="8181"/>
                    <a:pt x="2770" y="8081"/>
                  </a:cubicBezTo>
                  <a:cubicBezTo>
                    <a:pt x="2503" y="7948"/>
                    <a:pt x="2269" y="7781"/>
                    <a:pt x="2069" y="7581"/>
                  </a:cubicBezTo>
                  <a:cubicBezTo>
                    <a:pt x="1769" y="7348"/>
                    <a:pt x="1535" y="7081"/>
                    <a:pt x="1335" y="6814"/>
                  </a:cubicBezTo>
                  <a:cubicBezTo>
                    <a:pt x="1102" y="6447"/>
                    <a:pt x="902" y="6047"/>
                    <a:pt x="801" y="5613"/>
                  </a:cubicBezTo>
                  <a:cubicBezTo>
                    <a:pt x="668" y="5146"/>
                    <a:pt x="601" y="4646"/>
                    <a:pt x="601" y="4145"/>
                  </a:cubicBezTo>
                  <a:cubicBezTo>
                    <a:pt x="601" y="3612"/>
                    <a:pt x="735" y="3078"/>
                    <a:pt x="935" y="2611"/>
                  </a:cubicBezTo>
                  <a:cubicBezTo>
                    <a:pt x="1235" y="2110"/>
                    <a:pt x="1635" y="1677"/>
                    <a:pt x="2102" y="1343"/>
                  </a:cubicBezTo>
                  <a:cubicBezTo>
                    <a:pt x="2569" y="1010"/>
                    <a:pt x="3136" y="810"/>
                    <a:pt x="3704" y="709"/>
                  </a:cubicBezTo>
                  <a:cubicBezTo>
                    <a:pt x="3997" y="654"/>
                    <a:pt x="4301" y="630"/>
                    <a:pt x="4604" y="630"/>
                  </a:cubicBezTo>
                  <a:cubicBezTo>
                    <a:pt x="4851" y="630"/>
                    <a:pt x="5098" y="646"/>
                    <a:pt x="5338" y="676"/>
                  </a:cubicBezTo>
                  <a:cubicBezTo>
                    <a:pt x="6272" y="810"/>
                    <a:pt x="7206" y="1110"/>
                    <a:pt x="8007" y="1577"/>
                  </a:cubicBezTo>
                  <a:cubicBezTo>
                    <a:pt x="8607" y="1910"/>
                    <a:pt x="9141" y="2277"/>
                    <a:pt x="9674" y="2644"/>
                  </a:cubicBezTo>
                  <a:cubicBezTo>
                    <a:pt x="10041" y="2888"/>
                    <a:pt x="10267" y="3049"/>
                    <a:pt x="10329" y="3049"/>
                  </a:cubicBezTo>
                  <a:cubicBezTo>
                    <a:pt x="10334" y="3049"/>
                    <a:pt x="10339" y="3047"/>
                    <a:pt x="10342" y="3044"/>
                  </a:cubicBezTo>
                  <a:cubicBezTo>
                    <a:pt x="10375" y="3011"/>
                    <a:pt x="10208" y="2778"/>
                    <a:pt x="9841" y="2444"/>
                  </a:cubicBezTo>
                  <a:cubicBezTo>
                    <a:pt x="9374" y="1977"/>
                    <a:pt x="8841" y="1577"/>
                    <a:pt x="8273" y="1210"/>
                  </a:cubicBezTo>
                  <a:cubicBezTo>
                    <a:pt x="7406" y="643"/>
                    <a:pt x="6439" y="276"/>
                    <a:pt x="5438" y="76"/>
                  </a:cubicBezTo>
                  <a:cubicBezTo>
                    <a:pt x="5138" y="26"/>
                    <a:pt x="4829" y="1"/>
                    <a:pt x="45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8" name="Google Shape;948;p41"/>
            <p:cNvSpPr/>
            <p:nvPr/>
          </p:nvSpPr>
          <p:spPr>
            <a:xfrm>
              <a:off x="2976475" y="3180850"/>
              <a:ext cx="259375" cy="211825"/>
            </a:xfrm>
            <a:custGeom>
              <a:avLst/>
              <a:gdLst/>
              <a:ahLst/>
              <a:cxnLst/>
              <a:rect l="l" t="t" r="r" b="b"/>
              <a:pathLst>
                <a:path w="10375" h="8473" extrusionOk="0">
                  <a:moveTo>
                    <a:pt x="4532" y="0"/>
                  </a:moveTo>
                  <a:cubicBezTo>
                    <a:pt x="4228" y="0"/>
                    <a:pt x="3919" y="25"/>
                    <a:pt x="3603" y="75"/>
                  </a:cubicBezTo>
                  <a:cubicBezTo>
                    <a:pt x="2935" y="209"/>
                    <a:pt x="2302" y="442"/>
                    <a:pt x="1768" y="843"/>
                  </a:cubicBezTo>
                  <a:cubicBezTo>
                    <a:pt x="1201" y="1209"/>
                    <a:pt x="734" y="1710"/>
                    <a:pt x="400" y="2310"/>
                  </a:cubicBezTo>
                  <a:cubicBezTo>
                    <a:pt x="133" y="2911"/>
                    <a:pt x="0" y="3511"/>
                    <a:pt x="33" y="4178"/>
                  </a:cubicBezTo>
                  <a:cubicBezTo>
                    <a:pt x="33" y="4712"/>
                    <a:pt x="133" y="5279"/>
                    <a:pt x="300" y="5813"/>
                  </a:cubicBezTo>
                  <a:cubicBezTo>
                    <a:pt x="467" y="6280"/>
                    <a:pt x="701" y="6680"/>
                    <a:pt x="1001" y="7080"/>
                  </a:cubicBezTo>
                  <a:cubicBezTo>
                    <a:pt x="1234" y="7381"/>
                    <a:pt x="1534" y="7681"/>
                    <a:pt x="1868" y="7881"/>
                  </a:cubicBezTo>
                  <a:cubicBezTo>
                    <a:pt x="2102" y="8048"/>
                    <a:pt x="2368" y="8214"/>
                    <a:pt x="2669" y="8315"/>
                  </a:cubicBezTo>
                  <a:cubicBezTo>
                    <a:pt x="2835" y="8381"/>
                    <a:pt x="3002" y="8415"/>
                    <a:pt x="3202" y="8448"/>
                  </a:cubicBezTo>
                  <a:cubicBezTo>
                    <a:pt x="3252" y="8465"/>
                    <a:pt x="3302" y="8473"/>
                    <a:pt x="3340" y="8473"/>
                  </a:cubicBezTo>
                  <a:cubicBezTo>
                    <a:pt x="3377" y="8473"/>
                    <a:pt x="3402" y="8465"/>
                    <a:pt x="3402" y="8448"/>
                  </a:cubicBezTo>
                  <a:cubicBezTo>
                    <a:pt x="3402" y="8448"/>
                    <a:pt x="3336" y="8381"/>
                    <a:pt x="3236" y="8315"/>
                  </a:cubicBezTo>
                  <a:cubicBezTo>
                    <a:pt x="3102" y="8248"/>
                    <a:pt x="2935" y="8181"/>
                    <a:pt x="2735" y="8048"/>
                  </a:cubicBezTo>
                  <a:cubicBezTo>
                    <a:pt x="2502" y="7914"/>
                    <a:pt x="2302" y="7781"/>
                    <a:pt x="2068" y="7581"/>
                  </a:cubicBezTo>
                  <a:cubicBezTo>
                    <a:pt x="1801" y="7347"/>
                    <a:pt x="1568" y="7080"/>
                    <a:pt x="1334" y="6813"/>
                  </a:cubicBezTo>
                  <a:cubicBezTo>
                    <a:pt x="1101" y="6447"/>
                    <a:pt x="934" y="6046"/>
                    <a:pt x="801" y="5613"/>
                  </a:cubicBezTo>
                  <a:cubicBezTo>
                    <a:pt x="667" y="5146"/>
                    <a:pt x="600" y="4645"/>
                    <a:pt x="634" y="4145"/>
                  </a:cubicBezTo>
                  <a:cubicBezTo>
                    <a:pt x="634" y="3611"/>
                    <a:pt x="734" y="3077"/>
                    <a:pt x="967" y="2610"/>
                  </a:cubicBezTo>
                  <a:cubicBezTo>
                    <a:pt x="1234" y="2110"/>
                    <a:pt x="1635" y="1676"/>
                    <a:pt x="2102" y="1376"/>
                  </a:cubicBezTo>
                  <a:cubicBezTo>
                    <a:pt x="2602" y="1043"/>
                    <a:pt x="3136" y="809"/>
                    <a:pt x="3703" y="709"/>
                  </a:cubicBezTo>
                  <a:cubicBezTo>
                    <a:pt x="4015" y="654"/>
                    <a:pt x="4317" y="629"/>
                    <a:pt x="4614" y="629"/>
                  </a:cubicBezTo>
                  <a:cubicBezTo>
                    <a:pt x="4857" y="629"/>
                    <a:pt x="5097" y="646"/>
                    <a:pt x="5337" y="676"/>
                  </a:cubicBezTo>
                  <a:cubicBezTo>
                    <a:pt x="6305" y="809"/>
                    <a:pt x="7205" y="1143"/>
                    <a:pt x="8039" y="1610"/>
                  </a:cubicBezTo>
                  <a:cubicBezTo>
                    <a:pt x="8606" y="1910"/>
                    <a:pt x="9173" y="2277"/>
                    <a:pt x="9707" y="2644"/>
                  </a:cubicBezTo>
                  <a:cubicBezTo>
                    <a:pt x="10037" y="2914"/>
                    <a:pt x="10259" y="3049"/>
                    <a:pt x="10325" y="3049"/>
                  </a:cubicBezTo>
                  <a:cubicBezTo>
                    <a:pt x="10332" y="3049"/>
                    <a:pt x="10337" y="3047"/>
                    <a:pt x="10341" y="3044"/>
                  </a:cubicBezTo>
                  <a:cubicBezTo>
                    <a:pt x="10374" y="3011"/>
                    <a:pt x="10207" y="2811"/>
                    <a:pt x="9874" y="2477"/>
                  </a:cubicBezTo>
                  <a:cubicBezTo>
                    <a:pt x="9373" y="1977"/>
                    <a:pt x="8840" y="1576"/>
                    <a:pt x="8273" y="1209"/>
                  </a:cubicBezTo>
                  <a:cubicBezTo>
                    <a:pt x="7439" y="642"/>
                    <a:pt x="6471" y="275"/>
                    <a:pt x="5437" y="75"/>
                  </a:cubicBezTo>
                  <a:cubicBezTo>
                    <a:pt x="5137" y="25"/>
                    <a:pt x="4837" y="0"/>
                    <a:pt x="4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9" name="Google Shape;949;p41"/>
            <p:cNvSpPr/>
            <p:nvPr/>
          </p:nvSpPr>
          <p:spPr>
            <a:xfrm>
              <a:off x="2935600" y="3506900"/>
              <a:ext cx="258550" cy="211850"/>
            </a:xfrm>
            <a:custGeom>
              <a:avLst/>
              <a:gdLst/>
              <a:ahLst/>
              <a:cxnLst/>
              <a:rect l="l" t="t" r="r" b="b"/>
              <a:pathLst>
                <a:path w="10342" h="8474" extrusionOk="0">
                  <a:moveTo>
                    <a:pt x="4508" y="1"/>
                  </a:moveTo>
                  <a:cubicBezTo>
                    <a:pt x="4204" y="1"/>
                    <a:pt x="3903" y="26"/>
                    <a:pt x="3603" y="76"/>
                  </a:cubicBezTo>
                  <a:cubicBezTo>
                    <a:pt x="2936" y="176"/>
                    <a:pt x="2302" y="443"/>
                    <a:pt x="1735" y="810"/>
                  </a:cubicBezTo>
                  <a:cubicBezTo>
                    <a:pt x="1168" y="1210"/>
                    <a:pt x="701" y="1710"/>
                    <a:pt x="401" y="2311"/>
                  </a:cubicBezTo>
                  <a:cubicBezTo>
                    <a:pt x="101" y="2878"/>
                    <a:pt x="1" y="3512"/>
                    <a:pt x="1" y="4146"/>
                  </a:cubicBezTo>
                  <a:cubicBezTo>
                    <a:pt x="1" y="4713"/>
                    <a:pt x="101" y="5246"/>
                    <a:pt x="267" y="5780"/>
                  </a:cubicBezTo>
                  <a:cubicBezTo>
                    <a:pt x="434" y="6247"/>
                    <a:pt x="668" y="6681"/>
                    <a:pt x="968" y="7081"/>
                  </a:cubicBezTo>
                  <a:cubicBezTo>
                    <a:pt x="1201" y="7381"/>
                    <a:pt x="1502" y="7648"/>
                    <a:pt x="1835" y="7882"/>
                  </a:cubicBezTo>
                  <a:cubicBezTo>
                    <a:pt x="2102" y="8048"/>
                    <a:pt x="2336" y="8182"/>
                    <a:pt x="2636" y="8282"/>
                  </a:cubicBezTo>
                  <a:cubicBezTo>
                    <a:pt x="2803" y="8349"/>
                    <a:pt x="2969" y="8415"/>
                    <a:pt x="3169" y="8449"/>
                  </a:cubicBezTo>
                  <a:cubicBezTo>
                    <a:pt x="3236" y="8465"/>
                    <a:pt x="3286" y="8474"/>
                    <a:pt x="3320" y="8474"/>
                  </a:cubicBezTo>
                  <a:cubicBezTo>
                    <a:pt x="3353" y="8474"/>
                    <a:pt x="3370" y="8465"/>
                    <a:pt x="3370" y="8449"/>
                  </a:cubicBezTo>
                  <a:cubicBezTo>
                    <a:pt x="3370" y="8415"/>
                    <a:pt x="3303" y="8349"/>
                    <a:pt x="3203" y="8282"/>
                  </a:cubicBezTo>
                  <a:cubicBezTo>
                    <a:pt x="3103" y="8215"/>
                    <a:pt x="2936" y="8182"/>
                    <a:pt x="2736" y="8048"/>
                  </a:cubicBezTo>
                  <a:cubicBezTo>
                    <a:pt x="2502" y="7915"/>
                    <a:pt x="2269" y="7748"/>
                    <a:pt x="2035" y="7581"/>
                  </a:cubicBezTo>
                  <a:cubicBezTo>
                    <a:pt x="1768" y="7348"/>
                    <a:pt x="1535" y="7081"/>
                    <a:pt x="1335" y="6781"/>
                  </a:cubicBezTo>
                  <a:cubicBezTo>
                    <a:pt x="1068" y="6414"/>
                    <a:pt x="901" y="6047"/>
                    <a:pt x="801" y="5613"/>
                  </a:cubicBezTo>
                  <a:cubicBezTo>
                    <a:pt x="668" y="5146"/>
                    <a:pt x="601" y="4646"/>
                    <a:pt x="601" y="4146"/>
                  </a:cubicBezTo>
                  <a:cubicBezTo>
                    <a:pt x="601" y="3612"/>
                    <a:pt x="701" y="3078"/>
                    <a:pt x="935" y="2578"/>
                  </a:cubicBezTo>
                  <a:cubicBezTo>
                    <a:pt x="1201" y="2077"/>
                    <a:pt x="1602" y="1677"/>
                    <a:pt x="2102" y="1344"/>
                  </a:cubicBezTo>
                  <a:cubicBezTo>
                    <a:pt x="2569" y="1010"/>
                    <a:pt x="3103" y="810"/>
                    <a:pt x="3703" y="676"/>
                  </a:cubicBezTo>
                  <a:cubicBezTo>
                    <a:pt x="4033" y="635"/>
                    <a:pt x="4363" y="607"/>
                    <a:pt x="4701" y="607"/>
                  </a:cubicBezTo>
                  <a:cubicBezTo>
                    <a:pt x="4909" y="607"/>
                    <a:pt x="5121" y="618"/>
                    <a:pt x="5338" y="643"/>
                  </a:cubicBezTo>
                  <a:cubicBezTo>
                    <a:pt x="6272" y="810"/>
                    <a:pt x="7172" y="1110"/>
                    <a:pt x="8006" y="1577"/>
                  </a:cubicBezTo>
                  <a:cubicBezTo>
                    <a:pt x="8573" y="1911"/>
                    <a:pt x="9140" y="2278"/>
                    <a:pt x="9674" y="2644"/>
                  </a:cubicBezTo>
                  <a:cubicBezTo>
                    <a:pt x="10034" y="2884"/>
                    <a:pt x="10232" y="3016"/>
                    <a:pt x="10293" y="3016"/>
                  </a:cubicBezTo>
                  <a:cubicBezTo>
                    <a:pt x="10299" y="3016"/>
                    <a:pt x="10305" y="3015"/>
                    <a:pt x="10308" y="3011"/>
                  </a:cubicBezTo>
                  <a:cubicBezTo>
                    <a:pt x="10341" y="2978"/>
                    <a:pt x="10174" y="2778"/>
                    <a:pt x="9841" y="2444"/>
                  </a:cubicBezTo>
                  <a:cubicBezTo>
                    <a:pt x="9341" y="1977"/>
                    <a:pt x="8840" y="1577"/>
                    <a:pt x="8273" y="1210"/>
                  </a:cubicBezTo>
                  <a:cubicBezTo>
                    <a:pt x="7406" y="643"/>
                    <a:pt x="6438" y="243"/>
                    <a:pt x="5438" y="76"/>
                  </a:cubicBezTo>
                  <a:cubicBezTo>
                    <a:pt x="5121" y="26"/>
                    <a:pt x="4812" y="1"/>
                    <a:pt x="45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0" name="Google Shape;950;p41"/>
            <p:cNvSpPr/>
            <p:nvPr/>
          </p:nvSpPr>
          <p:spPr>
            <a:xfrm>
              <a:off x="5546625" y="1449825"/>
              <a:ext cx="270225" cy="182650"/>
            </a:xfrm>
            <a:custGeom>
              <a:avLst/>
              <a:gdLst/>
              <a:ahLst/>
              <a:cxnLst/>
              <a:rect l="l" t="t" r="r" b="b"/>
              <a:pathLst>
                <a:path w="10809" h="7306" extrusionOk="0">
                  <a:moveTo>
                    <a:pt x="768" y="0"/>
                  </a:moveTo>
                  <a:lnTo>
                    <a:pt x="1" y="6004"/>
                  </a:lnTo>
                  <a:lnTo>
                    <a:pt x="10075" y="7305"/>
                  </a:lnTo>
                  <a:lnTo>
                    <a:pt x="10808" y="1301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3787050" y="1361325"/>
              <a:ext cx="1581150" cy="201925"/>
            </a:xfrm>
            <a:custGeom>
              <a:avLst/>
              <a:gdLst/>
              <a:ahLst/>
              <a:cxnLst/>
              <a:rect l="l" t="t" r="r" b="b"/>
              <a:pathLst>
                <a:path w="63246" h="8077" extrusionOk="0">
                  <a:moveTo>
                    <a:pt x="1999" y="1"/>
                  </a:moveTo>
                  <a:cubicBezTo>
                    <a:pt x="1412" y="1"/>
                    <a:pt x="834" y="202"/>
                    <a:pt x="400" y="605"/>
                  </a:cubicBezTo>
                  <a:cubicBezTo>
                    <a:pt x="300" y="671"/>
                    <a:pt x="234" y="738"/>
                    <a:pt x="200" y="805"/>
                  </a:cubicBezTo>
                  <a:cubicBezTo>
                    <a:pt x="134" y="871"/>
                    <a:pt x="100" y="938"/>
                    <a:pt x="67" y="972"/>
                  </a:cubicBezTo>
                  <a:cubicBezTo>
                    <a:pt x="34" y="1038"/>
                    <a:pt x="34" y="1072"/>
                    <a:pt x="0" y="1138"/>
                  </a:cubicBezTo>
                  <a:cubicBezTo>
                    <a:pt x="100" y="938"/>
                    <a:pt x="267" y="771"/>
                    <a:pt x="400" y="638"/>
                  </a:cubicBezTo>
                  <a:cubicBezTo>
                    <a:pt x="865" y="266"/>
                    <a:pt x="1416" y="67"/>
                    <a:pt x="1999" y="67"/>
                  </a:cubicBezTo>
                  <a:cubicBezTo>
                    <a:pt x="2044" y="67"/>
                    <a:pt x="2090" y="68"/>
                    <a:pt x="2135" y="71"/>
                  </a:cubicBezTo>
                  <a:cubicBezTo>
                    <a:pt x="2602" y="71"/>
                    <a:pt x="3036" y="171"/>
                    <a:pt x="3469" y="338"/>
                  </a:cubicBezTo>
                  <a:cubicBezTo>
                    <a:pt x="3970" y="538"/>
                    <a:pt x="4437" y="771"/>
                    <a:pt x="4870" y="1072"/>
                  </a:cubicBezTo>
                  <a:cubicBezTo>
                    <a:pt x="5371" y="1372"/>
                    <a:pt x="5871" y="1739"/>
                    <a:pt x="6471" y="2039"/>
                  </a:cubicBezTo>
                  <a:cubicBezTo>
                    <a:pt x="7105" y="2373"/>
                    <a:pt x="7772" y="2573"/>
                    <a:pt x="8473" y="2673"/>
                  </a:cubicBezTo>
                  <a:cubicBezTo>
                    <a:pt x="8736" y="2702"/>
                    <a:pt x="9002" y="2715"/>
                    <a:pt x="9270" y="2715"/>
                  </a:cubicBezTo>
                  <a:cubicBezTo>
                    <a:pt x="10528" y="2715"/>
                    <a:pt x="11840" y="2432"/>
                    <a:pt x="13243" y="2239"/>
                  </a:cubicBezTo>
                  <a:cubicBezTo>
                    <a:pt x="14079" y="2146"/>
                    <a:pt x="14922" y="2096"/>
                    <a:pt x="15769" y="2096"/>
                  </a:cubicBezTo>
                  <a:cubicBezTo>
                    <a:pt x="16747" y="2096"/>
                    <a:pt x="17730" y="2163"/>
                    <a:pt x="18714" y="2306"/>
                  </a:cubicBezTo>
                  <a:cubicBezTo>
                    <a:pt x="20615" y="2539"/>
                    <a:pt x="22616" y="2806"/>
                    <a:pt x="24718" y="3106"/>
                  </a:cubicBezTo>
                  <a:lnTo>
                    <a:pt x="31156" y="3940"/>
                  </a:lnTo>
                  <a:lnTo>
                    <a:pt x="53839" y="6942"/>
                  </a:lnTo>
                  <a:lnTo>
                    <a:pt x="60710" y="7810"/>
                  </a:lnTo>
                  <a:lnTo>
                    <a:pt x="62578" y="8043"/>
                  </a:lnTo>
                  <a:lnTo>
                    <a:pt x="63079" y="8077"/>
                  </a:lnTo>
                  <a:lnTo>
                    <a:pt x="63245" y="8077"/>
                  </a:lnTo>
                  <a:cubicBezTo>
                    <a:pt x="63179" y="8043"/>
                    <a:pt x="63145" y="8010"/>
                    <a:pt x="63079" y="8010"/>
                  </a:cubicBezTo>
                  <a:lnTo>
                    <a:pt x="62612" y="7943"/>
                  </a:lnTo>
                  <a:lnTo>
                    <a:pt x="60744" y="7676"/>
                  </a:lnTo>
                  <a:lnTo>
                    <a:pt x="53872" y="6709"/>
                  </a:lnTo>
                  <a:lnTo>
                    <a:pt x="31222" y="3673"/>
                  </a:lnTo>
                  <a:lnTo>
                    <a:pt x="24751" y="2840"/>
                  </a:lnTo>
                  <a:cubicBezTo>
                    <a:pt x="22650" y="2573"/>
                    <a:pt x="20648" y="2306"/>
                    <a:pt x="18747" y="2072"/>
                  </a:cubicBezTo>
                  <a:cubicBezTo>
                    <a:pt x="17799" y="1934"/>
                    <a:pt x="16851" y="1868"/>
                    <a:pt x="15903" y="1868"/>
                  </a:cubicBezTo>
                  <a:cubicBezTo>
                    <a:pt x="15016" y="1868"/>
                    <a:pt x="14130" y="1926"/>
                    <a:pt x="13243" y="2039"/>
                  </a:cubicBezTo>
                  <a:cubicBezTo>
                    <a:pt x="11840" y="2231"/>
                    <a:pt x="10528" y="2515"/>
                    <a:pt x="9288" y="2515"/>
                  </a:cubicBezTo>
                  <a:cubicBezTo>
                    <a:pt x="9025" y="2515"/>
                    <a:pt x="8764" y="2502"/>
                    <a:pt x="8506" y="2473"/>
                  </a:cubicBezTo>
                  <a:cubicBezTo>
                    <a:pt x="7806" y="2406"/>
                    <a:pt x="7172" y="2206"/>
                    <a:pt x="6538" y="1906"/>
                  </a:cubicBezTo>
                  <a:cubicBezTo>
                    <a:pt x="5971" y="1605"/>
                    <a:pt x="5437" y="1238"/>
                    <a:pt x="4970" y="938"/>
                  </a:cubicBezTo>
                  <a:cubicBezTo>
                    <a:pt x="4503" y="671"/>
                    <a:pt x="4003" y="404"/>
                    <a:pt x="3503" y="238"/>
                  </a:cubicBezTo>
                  <a:cubicBezTo>
                    <a:pt x="3069" y="71"/>
                    <a:pt x="2602" y="4"/>
                    <a:pt x="2135" y="4"/>
                  </a:cubicBezTo>
                  <a:cubicBezTo>
                    <a:pt x="2090" y="2"/>
                    <a:pt x="2045" y="1"/>
                    <a:pt x="19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2" name="Google Shape;952;p41"/>
            <p:cNvSpPr/>
            <p:nvPr/>
          </p:nvSpPr>
          <p:spPr>
            <a:xfrm>
              <a:off x="3825400" y="1524875"/>
              <a:ext cx="1498600" cy="190150"/>
            </a:xfrm>
            <a:custGeom>
              <a:avLst/>
              <a:gdLst/>
              <a:ahLst/>
              <a:cxnLst/>
              <a:rect l="l" t="t" r="r" b="b"/>
              <a:pathLst>
                <a:path w="59944" h="7606" extrusionOk="0">
                  <a:moveTo>
                    <a:pt x="1" y="0"/>
                  </a:moveTo>
                  <a:cubicBezTo>
                    <a:pt x="34" y="0"/>
                    <a:pt x="101" y="34"/>
                    <a:pt x="167" y="34"/>
                  </a:cubicBezTo>
                  <a:lnTo>
                    <a:pt x="601" y="100"/>
                  </a:lnTo>
                  <a:lnTo>
                    <a:pt x="2336" y="334"/>
                  </a:lnTo>
                  <a:lnTo>
                    <a:pt x="8774" y="1168"/>
                  </a:lnTo>
                  <a:lnTo>
                    <a:pt x="29955" y="3903"/>
                  </a:lnTo>
                  <a:lnTo>
                    <a:pt x="51137" y="6572"/>
                  </a:lnTo>
                  <a:lnTo>
                    <a:pt x="57575" y="7339"/>
                  </a:lnTo>
                  <a:lnTo>
                    <a:pt x="59343" y="7539"/>
                  </a:lnTo>
                  <a:lnTo>
                    <a:pt x="59777" y="7606"/>
                  </a:lnTo>
                  <a:lnTo>
                    <a:pt x="59943" y="7606"/>
                  </a:lnTo>
                  <a:cubicBezTo>
                    <a:pt x="59877" y="7572"/>
                    <a:pt x="59843" y="7572"/>
                    <a:pt x="59777" y="7572"/>
                  </a:cubicBezTo>
                  <a:lnTo>
                    <a:pt x="59343" y="7506"/>
                  </a:lnTo>
                  <a:lnTo>
                    <a:pt x="57575" y="7272"/>
                  </a:lnTo>
                  <a:lnTo>
                    <a:pt x="51170" y="6438"/>
                  </a:lnTo>
                  <a:lnTo>
                    <a:pt x="29989" y="3703"/>
                  </a:lnTo>
                  <a:lnTo>
                    <a:pt x="8774" y="1034"/>
                  </a:lnTo>
                  <a:lnTo>
                    <a:pt x="2369" y="234"/>
                  </a:lnTo>
                  <a:lnTo>
                    <a:pt x="601" y="3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3721150" y="2408825"/>
              <a:ext cx="1424375" cy="181000"/>
            </a:xfrm>
            <a:custGeom>
              <a:avLst/>
              <a:gdLst/>
              <a:ahLst/>
              <a:cxnLst/>
              <a:rect l="l" t="t" r="r" b="b"/>
              <a:pathLst>
                <a:path w="56975" h="7240" extrusionOk="0">
                  <a:moveTo>
                    <a:pt x="1" y="1"/>
                  </a:moveTo>
                  <a:lnTo>
                    <a:pt x="168" y="34"/>
                  </a:lnTo>
                  <a:lnTo>
                    <a:pt x="568" y="101"/>
                  </a:lnTo>
                  <a:lnTo>
                    <a:pt x="2236" y="334"/>
                  </a:lnTo>
                  <a:lnTo>
                    <a:pt x="8340" y="1168"/>
                  </a:lnTo>
                  <a:lnTo>
                    <a:pt x="28488" y="3737"/>
                  </a:lnTo>
                  <a:lnTo>
                    <a:pt x="48636" y="6272"/>
                  </a:lnTo>
                  <a:lnTo>
                    <a:pt x="54740" y="7006"/>
                  </a:lnTo>
                  <a:lnTo>
                    <a:pt x="56408" y="7206"/>
                  </a:lnTo>
                  <a:lnTo>
                    <a:pt x="56842" y="7239"/>
                  </a:lnTo>
                  <a:lnTo>
                    <a:pt x="56975" y="7239"/>
                  </a:lnTo>
                  <a:cubicBezTo>
                    <a:pt x="56942" y="7206"/>
                    <a:pt x="56875" y="7206"/>
                    <a:pt x="56842" y="7206"/>
                  </a:cubicBezTo>
                  <a:lnTo>
                    <a:pt x="56408" y="7139"/>
                  </a:lnTo>
                  <a:lnTo>
                    <a:pt x="54740" y="6906"/>
                  </a:lnTo>
                  <a:lnTo>
                    <a:pt x="48636" y="6105"/>
                  </a:lnTo>
                  <a:lnTo>
                    <a:pt x="28488" y="3503"/>
                  </a:lnTo>
                  <a:lnTo>
                    <a:pt x="8340" y="968"/>
                  </a:lnTo>
                  <a:lnTo>
                    <a:pt x="2236" y="234"/>
                  </a:lnTo>
                  <a:lnTo>
                    <a:pt x="568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3684475" y="2704875"/>
              <a:ext cx="1420200" cy="181000"/>
            </a:xfrm>
            <a:custGeom>
              <a:avLst/>
              <a:gdLst/>
              <a:ahLst/>
              <a:cxnLst/>
              <a:rect l="l" t="t" r="r" b="b"/>
              <a:pathLst>
                <a:path w="56808" h="7240" extrusionOk="0">
                  <a:moveTo>
                    <a:pt x="0" y="1"/>
                  </a:moveTo>
                  <a:lnTo>
                    <a:pt x="134" y="34"/>
                  </a:lnTo>
                  <a:lnTo>
                    <a:pt x="567" y="101"/>
                  </a:lnTo>
                  <a:lnTo>
                    <a:pt x="2235" y="334"/>
                  </a:lnTo>
                  <a:lnTo>
                    <a:pt x="8306" y="1135"/>
                  </a:lnTo>
                  <a:lnTo>
                    <a:pt x="28454" y="3737"/>
                  </a:lnTo>
                  <a:lnTo>
                    <a:pt x="48602" y="6272"/>
                  </a:lnTo>
                  <a:lnTo>
                    <a:pt x="54706" y="7006"/>
                  </a:lnTo>
                  <a:lnTo>
                    <a:pt x="56374" y="7206"/>
                  </a:lnTo>
                  <a:lnTo>
                    <a:pt x="56807" y="7239"/>
                  </a:lnTo>
                  <a:lnTo>
                    <a:pt x="56374" y="7172"/>
                  </a:lnTo>
                  <a:lnTo>
                    <a:pt x="54706" y="6939"/>
                  </a:lnTo>
                  <a:lnTo>
                    <a:pt x="48602" y="6105"/>
                  </a:lnTo>
                  <a:lnTo>
                    <a:pt x="28487" y="3503"/>
                  </a:lnTo>
                  <a:lnTo>
                    <a:pt x="8340" y="1001"/>
                  </a:lnTo>
                  <a:lnTo>
                    <a:pt x="2235" y="234"/>
                  </a:lnTo>
                  <a:lnTo>
                    <a:pt x="567" y="6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5" name="Google Shape;955;p41"/>
            <p:cNvSpPr/>
            <p:nvPr/>
          </p:nvSpPr>
          <p:spPr>
            <a:xfrm>
              <a:off x="3703650" y="2553925"/>
              <a:ext cx="1394350" cy="177675"/>
            </a:xfrm>
            <a:custGeom>
              <a:avLst/>
              <a:gdLst/>
              <a:ahLst/>
              <a:cxnLst/>
              <a:rect l="l" t="t" r="r" b="b"/>
              <a:pathLst>
                <a:path w="55774" h="7107" extrusionOk="0">
                  <a:moveTo>
                    <a:pt x="0" y="1"/>
                  </a:moveTo>
                  <a:lnTo>
                    <a:pt x="134" y="34"/>
                  </a:lnTo>
                  <a:lnTo>
                    <a:pt x="534" y="101"/>
                  </a:lnTo>
                  <a:lnTo>
                    <a:pt x="2169" y="335"/>
                  </a:lnTo>
                  <a:lnTo>
                    <a:pt x="8140" y="1135"/>
                  </a:lnTo>
                  <a:lnTo>
                    <a:pt x="27854" y="3670"/>
                  </a:lnTo>
                  <a:lnTo>
                    <a:pt x="47601" y="6139"/>
                  </a:lnTo>
                  <a:lnTo>
                    <a:pt x="53572" y="6873"/>
                  </a:lnTo>
                  <a:lnTo>
                    <a:pt x="55207" y="7039"/>
                  </a:lnTo>
                  <a:lnTo>
                    <a:pt x="55607" y="7106"/>
                  </a:lnTo>
                  <a:lnTo>
                    <a:pt x="55774" y="7106"/>
                  </a:lnTo>
                  <a:lnTo>
                    <a:pt x="55607" y="7073"/>
                  </a:lnTo>
                  <a:lnTo>
                    <a:pt x="55207" y="7006"/>
                  </a:lnTo>
                  <a:lnTo>
                    <a:pt x="53572" y="6772"/>
                  </a:lnTo>
                  <a:lnTo>
                    <a:pt x="47601" y="5972"/>
                  </a:lnTo>
                  <a:lnTo>
                    <a:pt x="27887" y="3437"/>
                  </a:lnTo>
                  <a:lnTo>
                    <a:pt x="8173" y="968"/>
                  </a:lnTo>
                  <a:lnTo>
                    <a:pt x="2169" y="234"/>
                  </a:lnTo>
                  <a:lnTo>
                    <a:pt x="534" y="68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6" name="Google Shape;956;p41"/>
            <p:cNvSpPr/>
            <p:nvPr/>
          </p:nvSpPr>
          <p:spPr>
            <a:xfrm>
              <a:off x="3667800" y="2836850"/>
              <a:ext cx="639650" cy="81550"/>
            </a:xfrm>
            <a:custGeom>
              <a:avLst/>
              <a:gdLst/>
              <a:ahLst/>
              <a:cxnLst/>
              <a:rect l="l" t="t" r="r" b="b"/>
              <a:pathLst>
                <a:path w="25586" h="3262" extrusionOk="0">
                  <a:moveTo>
                    <a:pt x="117" y="0"/>
                  </a:moveTo>
                  <a:cubicBezTo>
                    <a:pt x="75" y="0"/>
                    <a:pt x="33" y="9"/>
                    <a:pt x="0" y="25"/>
                  </a:cubicBezTo>
                  <a:cubicBezTo>
                    <a:pt x="67" y="25"/>
                    <a:pt x="167" y="59"/>
                    <a:pt x="234" y="59"/>
                  </a:cubicBezTo>
                  <a:lnTo>
                    <a:pt x="1001" y="192"/>
                  </a:lnTo>
                  <a:lnTo>
                    <a:pt x="3736" y="559"/>
                  </a:lnTo>
                  <a:lnTo>
                    <a:pt x="12776" y="1760"/>
                  </a:lnTo>
                  <a:lnTo>
                    <a:pt x="21816" y="2861"/>
                  </a:lnTo>
                  <a:lnTo>
                    <a:pt x="24551" y="3194"/>
                  </a:lnTo>
                  <a:lnTo>
                    <a:pt x="25318" y="3261"/>
                  </a:lnTo>
                  <a:lnTo>
                    <a:pt x="25585" y="3261"/>
                  </a:lnTo>
                  <a:cubicBezTo>
                    <a:pt x="25485" y="3228"/>
                    <a:pt x="25385" y="3194"/>
                    <a:pt x="25285" y="3194"/>
                  </a:cubicBezTo>
                  <a:lnTo>
                    <a:pt x="24551" y="3094"/>
                  </a:lnTo>
                  <a:lnTo>
                    <a:pt x="21816" y="2694"/>
                  </a:lnTo>
                  <a:lnTo>
                    <a:pt x="12776" y="1560"/>
                  </a:lnTo>
                  <a:lnTo>
                    <a:pt x="3736" y="392"/>
                  </a:lnTo>
                  <a:lnTo>
                    <a:pt x="1001" y="92"/>
                  </a:lnTo>
                  <a:lnTo>
                    <a:pt x="234" y="25"/>
                  </a:lnTo>
                  <a:cubicBezTo>
                    <a:pt x="200" y="9"/>
                    <a:pt x="159" y="0"/>
                    <a:pt x="1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7" name="Google Shape;957;p41"/>
            <p:cNvSpPr/>
            <p:nvPr/>
          </p:nvSpPr>
          <p:spPr>
            <a:xfrm>
              <a:off x="3777875" y="1650500"/>
              <a:ext cx="239350" cy="30625"/>
            </a:xfrm>
            <a:custGeom>
              <a:avLst/>
              <a:gdLst/>
              <a:ahLst/>
              <a:cxnLst/>
              <a:rect l="l" t="t" r="r" b="b"/>
              <a:pathLst>
                <a:path w="9574" h="1225" extrusionOk="0">
                  <a:moveTo>
                    <a:pt x="94" y="1"/>
                  </a:moveTo>
                  <a:cubicBezTo>
                    <a:pt x="36" y="1"/>
                    <a:pt x="4" y="4"/>
                    <a:pt x="0" y="12"/>
                  </a:cubicBezTo>
                  <a:cubicBezTo>
                    <a:pt x="0" y="79"/>
                    <a:pt x="2135" y="379"/>
                    <a:pt x="4770" y="713"/>
                  </a:cubicBezTo>
                  <a:cubicBezTo>
                    <a:pt x="7101" y="1008"/>
                    <a:pt x="9066" y="1224"/>
                    <a:pt x="9490" y="1224"/>
                  </a:cubicBezTo>
                  <a:cubicBezTo>
                    <a:pt x="9545" y="1224"/>
                    <a:pt x="9574" y="1221"/>
                    <a:pt x="9574" y="1213"/>
                  </a:cubicBezTo>
                  <a:cubicBezTo>
                    <a:pt x="9574" y="1180"/>
                    <a:pt x="7439" y="846"/>
                    <a:pt x="4804" y="512"/>
                  </a:cubicBezTo>
                  <a:cubicBezTo>
                    <a:pt x="2473" y="217"/>
                    <a:pt x="534" y="1"/>
                    <a:pt x="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8" name="Google Shape;958;p41"/>
            <p:cNvSpPr/>
            <p:nvPr/>
          </p:nvSpPr>
          <p:spPr>
            <a:xfrm>
              <a:off x="3791200" y="2265400"/>
              <a:ext cx="1375175" cy="162650"/>
            </a:xfrm>
            <a:custGeom>
              <a:avLst/>
              <a:gdLst/>
              <a:ahLst/>
              <a:cxnLst/>
              <a:rect l="l" t="t" r="r" b="b"/>
              <a:pathLst>
                <a:path w="55007" h="6506" extrusionOk="0">
                  <a:moveTo>
                    <a:pt x="1" y="0"/>
                  </a:moveTo>
                  <a:cubicBezTo>
                    <a:pt x="34" y="34"/>
                    <a:pt x="68" y="34"/>
                    <a:pt x="134" y="34"/>
                  </a:cubicBezTo>
                  <a:lnTo>
                    <a:pt x="535" y="134"/>
                  </a:lnTo>
                  <a:lnTo>
                    <a:pt x="2136" y="401"/>
                  </a:lnTo>
                  <a:lnTo>
                    <a:pt x="8007" y="1301"/>
                  </a:lnTo>
                  <a:lnTo>
                    <a:pt x="27387" y="4270"/>
                  </a:lnTo>
                  <a:cubicBezTo>
                    <a:pt x="29289" y="4570"/>
                    <a:pt x="31123" y="4871"/>
                    <a:pt x="32924" y="5104"/>
                  </a:cubicBezTo>
                  <a:cubicBezTo>
                    <a:pt x="34726" y="5338"/>
                    <a:pt x="36427" y="5471"/>
                    <a:pt x="38095" y="5571"/>
                  </a:cubicBezTo>
                  <a:cubicBezTo>
                    <a:pt x="41431" y="5771"/>
                    <a:pt x="44399" y="5838"/>
                    <a:pt x="46901" y="5938"/>
                  </a:cubicBezTo>
                  <a:cubicBezTo>
                    <a:pt x="48169" y="6005"/>
                    <a:pt x="49303" y="6071"/>
                    <a:pt x="50304" y="6138"/>
                  </a:cubicBezTo>
                  <a:cubicBezTo>
                    <a:pt x="51271" y="6171"/>
                    <a:pt x="52138" y="6238"/>
                    <a:pt x="52839" y="6305"/>
                  </a:cubicBezTo>
                  <a:cubicBezTo>
                    <a:pt x="53539" y="6372"/>
                    <a:pt x="54073" y="6438"/>
                    <a:pt x="54440" y="6472"/>
                  </a:cubicBezTo>
                  <a:lnTo>
                    <a:pt x="54873" y="6505"/>
                  </a:lnTo>
                  <a:lnTo>
                    <a:pt x="55007" y="6505"/>
                  </a:lnTo>
                  <a:cubicBezTo>
                    <a:pt x="54974" y="6505"/>
                    <a:pt x="54907" y="6472"/>
                    <a:pt x="54873" y="6472"/>
                  </a:cubicBezTo>
                  <a:lnTo>
                    <a:pt x="54440" y="6405"/>
                  </a:lnTo>
                  <a:cubicBezTo>
                    <a:pt x="54106" y="6338"/>
                    <a:pt x="53539" y="6272"/>
                    <a:pt x="52839" y="6205"/>
                  </a:cubicBezTo>
                  <a:cubicBezTo>
                    <a:pt x="52138" y="6138"/>
                    <a:pt x="51304" y="6071"/>
                    <a:pt x="50304" y="6005"/>
                  </a:cubicBezTo>
                  <a:cubicBezTo>
                    <a:pt x="49303" y="5905"/>
                    <a:pt x="48169" y="5838"/>
                    <a:pt x="46901" y="5771"/>
                  </a:cubicBezTo>
                  <a:cubicBezTo>
                    <a:pt x="44399" y="5671"/>
                    <a:pt x="41431" y="5571"/>
                    <a:pt x="38128" y="5371"/>
                  </a:cubicBezTo>
                  <a:cubicBezTo>
                    <a:pt x="36460" y="5271"/>
                    <a:pt x="34726" y="5171"/>
                    <a:pt x="32924" y="4904"/>
                  </a:cubicBezTo>
                  <a:cubicBezTo>
                    <a:pt x="31157" y="4637"/>
                    <a:pt x="29322" y="4337"/>
                    <a:pt x="27421" y="4070"/>
                  </a:cubicBezTo>
                  <a:lnTo>
                    <a:pt x="8040" y="1135"/>
                  </a:lnTo>
                  <a:lnTo>
                    <a:pt x="2136" y="301"/>
                  </a:lnTo>
                  <a:lnTo>
                    <a:pt x="535" y="6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59" name="Google Shape;959;p41"/>
          <p:cNvGrpSpPr/>
          <p:nvPr/>
        </p:nvGrpSpPr>
        <p:grpSpPr>
          <a:xfrm rot="1027604">
            <a:off x="-167017" y="-322683"/>
            <a:ext cx="3062813" cy="3362504"/>
            <a:chOff x="-312899" y="-249103"/>
            <a:chExt cx="2297003" cy="2521761"/>
          </a:xfrm>
        </p:grpSpPr>
        <p:sp>
          <p:nvSpPr>
            <p:cNvPr id="960" name="Google Shape;960;p41"/>
            <p:cNvSpPr/>
            <p:nvPr/>
          </p:nvSpPr>
          <p:spPr>
            <a:xfrm rot="624563">
              <a:off x="597352" y="-185837"/>
              <a:ext cx="742269" cy="460650"/>
            </a:xfrm>
            <a:custGeom>
              <a:avLst/>
              <a:gdLst/>
              <a:ahLst/>
              <a:cxnLst/>
              <a:rect l="l" t="t" r="r" b="b"/>
              <a:pathLst>
                <a:path w="22683" h="14077" extrusionOk="0">
                  <a:moveTo>
                    <a:pt x="1034" y="0"/>
                  </a:moveTo>
                  <a:cubicBezTo>
                    <a:pt x="500" y="0"/>
                    <a:pt x="0" y="500"/>
                    <a:pt x="33" y="1001"/>
                  </a:cubicBezTo>
                  <a:lnTo>
                    <a:pt x="33" y="1134"/>
                  </a:lnTo>
                  <a:cubicBezTo>
                    <a:pt x="0" y="1234"/>
                    <a:pt x="0" y="1301"/>
                    <a:pt x="0" y="1434"/>
                  </a:cubicBezTo>
                  <a:cubicBezTo>
                    <a:pt x="33" y="5104"/>
                    <a:pt x="234" y="8773"/>
                    <a:pt x="367" y="12442"/>
                  </a:cubicBezTo>
                  <a:cubicBezTo>
                    <a:pt x="400" y="13009"/>
                    <a:pt x="834" y="13410"/>
                    <a:pt x="1368" y="13443"/>
                  </a:cubicBezTo>
                  <a:cubicBezTo>
                    <a:pt x="8072" y="13910"/>
                    <a:pt x="14811" y="14077"/>
                    <a:pt x="21515" y="14077"/>
                  </a:cubicBezTo>
                  <a:cubicBezTo>
                    <a:pt x="22049" y="14077"/>
                    <a:pt x="22516" y="13610"/>
                    <a:pt x="22516" y="13076"/>
                  </a:cubicBezTo>
                  <a:cubicBezTo>
                    <a:pt x="22683" y="9107"/>
                    <a:pt x="22683" y="5137"/>
                    <a:pt x="22650" y="1168"/>
                  </a:cubicBezTo>
                  <a:cubicBezTo>
                    <a:pt x="22650" y="634"/>
                    <a:pt x="22183" y="167"/>
                    <a:pt x="21649" y="167"/>
                  </a:cubicBezTo>
                  <a:cubicBezTo>
                    <a:pt x="18953" y="193"/>
                    <a:pt x="16263" y="214"/>
                    <a:pt x="13577" y="214"/>
                  </a:cubicBezTo>
                  <a:cubicBezTo>
                    <a:pt x="9384" y="214"/>
                    <a:pt x="5203" y="163"/>
                    <a:pt x="1034" y="0"/>
                  </a:cubicBezTo>
                  <a:close/>
                </a:path>
              </a:pathLst>
            </a:custGeom>
            <a:solidFill>
              <a:srgbClr val="FF5A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1" name="Google Shape;961;p41"/>
            <p:cNvSpPr/>
            <p:nvPr/>
          </p:nvSpPr>
          <p:spPr>
            <a:xfrm rot="624563">
              <a:off x="1452622" y="-47153"/>
              <a:ext cx="494519" cy="454203"/>
            </a:xfrm>
            <a:custGeom>
              <a:avLst/>
              <a:gdLst/>
              <a:ahLst/>
              <a:cxnLst/>
              <a:rect l="l" t="t" r="r" b="b"/>
              <a:pathLst>
                <a:path w="15112" h="13880" extrusionOk="0">
                  <a:moveTo>
                    <a:pt x="1597" y="0"/>
                  </a:moveTo>
                  <a:cubicBezTo>
                    <a:pt x="1417" y="0"/>
                    <a:pt x="1262" y="60"/>
                    <a:pt x="1135" y="168"/>
                  </a:cubicBezTo>
                  <a:cubicBezTo>
                    <a:pt x="868" y="235"/>
                    <a:pt x="701" y="335"/>
                    <a:pt x="635" y="669"/>
                  </a:cubicBezTo>
                  <a:cubicBezTo>
                    <a:pt x="335" y="2737"/>
                    <a:pt x="335" y="4805"/>
                    <a:pt x="268" y="6840"/>
                  </a:cubicBezTo>
                  <a:cubicBezTo>
                    <a:pt x="168" y="8908"/>
                    <a:pt x="68" y="10976"/>
                    <a:pt x="1" y="13011"/>
                  </a:cubicBezTo>
                  <a:cubicBezTo>
                    <a:pt x="1" y="13423"/>
                    <a:pt x="363" y="13880"/>
                    <a:pt x="807" y="13880"/>
                  </a:cubicBezTo>
                  <a:cubicBezTo>
                    <a:pt x="902" y="13880"/>
                    <a:pt x="1001" y="13859"/>
                    <a:pt x="1102" y="13811"/>
                  </a:cubicBezTo>
                  <a:cubicBezTo>
                    <a:pt x="5672" y="11910"/>
                    <a:pt x="10108" y="9675"/>
                    <a:pt x="14445" y="7273"/>
                  </a:cubicBezTo>
                  <a:cubicBezTo>
                    <a:pt x="15112" y="6906"/>
                    <a:pt x="14945" y="5939"/>
                    <a:pt x="14211" y="5739"/>
                  </a:cubicBezTo>
                  <a:cubicBezTo>
                    <a:pt x="9941" y="4405"/>
                    <a:pt x="5972" y="2437"/>
                    <a:pt x="2102" y="135"/>
                  </a:cubicBezTo>
                  <a:cubicBezTo>
                    <a:pt x="1919" y="43"/>
                    <a:pt x="1749" y="0"/>
                    <a:pt x="1597" y="0"/>
                  </a:cubicBezTo>
                  <a:close/>
                </a:path>
              </a:pathLst>
            </a:custGeom>
            <a:solidFill>
              <a:srgbClr val="71BC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2" name="Google Shape;962;p41"/>
            <p:cNvSpPr/>
            <p:nvPr/>
          </p:nvSpPr>
          <p:spPr>
            <a:xfrm rot="624563">
              <a:off x="-115662" y="-93432"/>
              <a:ext cx="1111260" cy="2284498"/>
            </a:xfrm>
            <a:custGeom>
              <a:avLst/>
              <a:gdLst/>
              <a:ahLst/>
              <a:cxnLst/>
              <a:rect l="l" t="t" r="r" b="b"/>
              <a:pathLst>
                <a:path w="33959" h="69812" extrusionOk="0">
                  <a:moveTo>
                    <a:pt x="9841" y="0"/>
                  </a:moveTo>
                  <a:cubicBezTo>
                    <a:pt x="7773" y="0"/>
                    <a:pt x="5672" y="33"/>
                    <a:pt x="3637" y="33"/>
                  </a:cubicBezTo>
                  <a:cubicBezTo>
                    <a:pt x="2803" y="33"/>
                    <a:pt x="2136" y="701"/>
                    <a:pt x="2136" y="1535"/>
                  </a:cubicBezTo>
                  <a:cubicBezTo>
                    <a:pt x="1802" y="10207"/>
                    <a:pt x="1569" y="18847"/>
                    <a:pt x="1302" y="27520"/>
                  </a:cubicBezTo>
                  <a:cubicBezTo>
                    <a:pt x="1068" y="36226"/>
                    <a:pt x="768" y="44899"/>
                    <a:pt x="501" y="53605"/>
                  </a:cubicBezTo>
                  <a:cubicBezTo>
                    <a:pt x="335" y="58509"/>
                    <a:pt x="234" y="63379"/>
                    <a:pt x="68" y="68249"/>
                  </a:cubicBezTo>
                  <a:cubicBezTo>
                    <a:pt x="1" y="69083"/>
                    <a:pt x="768" y="69783"/>
                    <a:pt x="1602" y="69783"/>
                  </a:cubicBezTo>
                  <a:cubicBezTo>
                    <a:pt x="1736" y="69783"/>
                    <a:pt x="1802" y="69783"/>
                    <a:pt x="1936" y="69750"/>
                  </a:cubicBezTo>
                  <a:cubicBezTo>
                    <a:pt x="2028" y="69773"/>
                    <a:pt x="2104" y="69812"/>
                    <a:pt x="2186" y="69812"/>
                  </a:cubicBezTo>
                  <a:cubicBezTo>
                    <a:pt x="2223" y="69812"/>
                    <a:pt x="2261" y="69804"/>
                    <a:pt x="2303" y="69783"/>
                  </a:cubicBezTo>
                  <a:cubicBezTo>
                    <a:pt x="5505" y="69717"/>
                    <a:pt x="8674" y="69583"/>
                    <a:pt x="11876" y="69450"/>
                  </a:cubicBezTo>
                  <a:cubicBezTo>
                    <a:pt x="12543" y="69450"/>
                    <a:pt x="13277" y="68883"/>
                    <a:pt x="13177" y="68182"/>
                  </a:cubicBezTo>
                  <a:cubicBezTo>
                    <a:pt x="12944" y="65514"/>
                    <a:pt x="12543" y="62778"/>
                    <a:pt x="12310" y="60110"/>
                  </a:cubicBezTo>
                  <a:cubicBezTo>
                    <a:pt x="12076" y="57441"/>
                    <a:pt x="11876" y="54739"/>
                    <a:pt x="11709" y="52071"/>
                  </a:cubicBezTo>
                  <a:cubicBezTo>
                    <a:pt x="11442" y="46700"/>
                    <a:pt x="11209" y="41296"/>
                    <a:pt x="11176" y="35926"/>
                  </a:cubicBezTo>
                  <a:cubicBezTo>
                    <a:pt x="11142" y="33291"/>
                    <a:pt x="11176" y="30722"/>
                    <a:pt x="11276" y="28087"/>
                  </a:cubicBezTo>
                  <a:cubicBezTo>
                    <a:pt x="11699" y="28089"/>
                    <a:pt x="12123" y="28090"/>
                    <a:pt x="12546" y="28090"/>
                  </a:cubicBezTo>
                  <a:cubicBezTo>
                    <a:pt x="17931" y="28090"/>
                    <a:pt x="23338" y="27898"/>
                    <a:pt x="28688" y="27620"/>
                  </a:cubicBezTo>
                  <a:cubicBezTo>
                    <a:pt x="29455" y="27587"/>
                    <a:pt x="30256" y="27553"/>
                    <a:pt x="30990" y="27520"/>
                  </a:cubicBezTo>
                  <a:cubicBezTo>
                    <a:pt x="31824" y="27453"/>
                    <a:pt x="32758" y="27520"/>
                    <a:pt x="33358" y="26853"/>
                  </a:cubicBezTo>
                  <a:cubicBezTo>
                    <a:pt x="33959" y="26219"/>
                    <a:pt x="33825" y="25285"/>
                    <a:pt x="33825" y="24518"/>
                  </a:cubicBezTo>
                  <a:cubicBezTo>
                    <a:pt x="33758" y="23851"/>
                    <a:pt x="33758" y="23017"/>
                    <a:pt x="33692" y="22216"/>
                  </a:cubicBezTo>
                  <a:cubicBezTo>
                    <a:pt x="33658" y="19080"/>
                    <a:pt x="33592" y="15978"/>
                    <a:pt x="33492" y="12843"/>
                  </a:cubicBezTo>
                  <a:cubicBezTo>
                    <a:pt x="33492" y="12509"/>
                    <a:pt x="33492" y="12175"/>
                    <a:pt x="33458" y="11842"/>
                  </a:cubicBezTo>
                  <a:cubicBezTo>
                    <a:pt x="26954" y="11742"/>
                    <a:pt x="20482" y="11508"/>
                    <a:pt x="13978" y="11075"/>
                  </a:cubicBezTo>
                  <a:cubicBezTo>
                    <a:pt x="13244" y="11041"/>
                    <a:pt x="12677" y="10508"/>
                    <a:pt x="12643" y="9740"/>
                  </a:cubicBezTo>
                  <a:cubicBezTo>
                    <a:pt x="12510" y="6505"/>
                    <a:pt x="12343" y="3302"/>
                    <a:pt x="12276" y="33"/>
                  </a:cubicBezTo>
                  <a:cubicBezTo>
                    <a:pt x="11476" y="33"/>
                    <a:pt x="10642" y="33"/>
                    <a:pt x="9841" y="0"/>
                  </a:cubicBezTo>
                  <a:close/>
                </a:path>
              </a:pathLst>
            </a:custGeom>
            <a:solidFill>
              <a:srgbClr val="FFC3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3" name="Google Shape;963;p41"/>
            <p:cNvSpPr/>
            <p:nvPr/>
          </p:nvSpPr>
          <p:spPr>
            <a:xfrm rot="624563">
              <a:off x="290368" y="-104042"/>
              <a:ext cx="562191" cy="650610"/>
            </a:xfrm>
            <a:custGeom>
              <a:avLst/>
              <a:gdLst/>
              <a:ahLst/>
              <a:cxnLst/>
              <a:rect l="l" t="t" r="r" b="b"/>
              <a:pathLst>
                <a:path w="17180" h="19882" extrusionOk="0">
                  <a:moveTo>
                    <a:pt x="15545" y="0"/>
                  </a:moveTo>
                  <a:cubicBezTo>
                    <a:pt x="15344" y="0"/>
                    <a:pt x="15144" y="34"/>
                    <a:pt x="14911" y="134"/>
                  </a:cubicBezTo>
                  <a:cubicBezTo>
                    <a:pt x="14711" y="200"/>
                    <a:pt x="14544" y="301"/>
                    <a:pt x="14377" y="467"/>
                  </a:cubicBezTo>
                  <a:cubicBezTo>
                    <a:pt x="14210" y="634"/>
                    <a:pt x="14144" y="801"/>
                    <a:pt x="14044" y="1001"/>
                  </a:cubicBezTo>
                  <a:cubicBezTo>
                    <a:pt x="13977" y="1201"/>
                    <a:pt x="13877" y="1435"/>
                    <a:pt x="13910" y="1635"/>
                  </a:cubicBezTo>
                  <a:cubicBezTo>
                    <a:pt x="13910" y="1768"/>
                    <a:pt x="13977" y="1835"/>
                    <a:pt x="13977" y="1968"/>
                  </a:cubicBezTo>
                  <a:cubicBezTo>
                    <a:pt x="13710" y="2269"/>
                    <a:pt x="13410" y="2602"/>
                    <a:pt x="13176" y="2936"/>
                  </a:cubicBezTo>
                  <a:cubicBezTo>
                    <a:pt x="12576" y="3636"/>
                    <a:pt x="12009" y="4337"/>
                    <a:pt x="11375" y="5037"/>
                  </a:cubicBezTo>
                  <a:cubicBezTo>
                    <a:pt x="10241" y="6438"/>
                    <a:pt x="9073" y="7806"/>
                    <a:pt x="7973" y="9174"/>
                  </a:cubicBezTo>
                  <a:cubicBezTo>
                    <a:pt x="5871" y="11709"/>
                    <a:pt x="3703" y="14177"/>
                    <a:pt x="1601" y="16679"/>
                  </a:cubicBezTo>
                  <a:cubicBezTo>
                    <a:pt x="1401" y="16679"/>
                    <a:pt x="1234" y="16712"/>
                    <a:pt x="1034" y="16812"/>
                  </a:cubicBezTo>
                  <a:cubicBezTo>
                    <a:pt x="834" y="16879"/>
                    <a:pt x="667" y="16979"/>
                    <a:pt x="501" y="17146"/>
                  </a:cubicBezTo>
                  <a:cubicBezTo>
                    <a:pt x="334" y="17313"/>
                    <a:pt x="234" y="17479"/>
                    <a:pt x="167" y="17680"/>
                  </a:cubicBezTo>
                  <a:cubicBezTo>
                    <a:pt x="67" y="17880"/>
                    <a:pt x="0" y="18080"/>
                    <a:pt x="34" y="18313"/>
                  </a:cubicBezTo>
                  <a:cubicBezTo>
                    <a:pt x="34" y="18413"/>
                    <a:pt x="67" y="18580"/>
                    <a:pt x="67" y="18714"/>
                  </a:cubicBezTo>
                  <a:cubicBezTo>
                    <a:pt x="167" y="19014"/>
                    <a:pt x="300" y="19214"/>
                    <a:pt x="501" y="19414"/>
                  </a:cubicBezTo>
                  <a:cubicBezTo>
                    <a:pt x="634" y="19514"/>
                    <a:pt x="701" y="19581"/>
                    <a:pt x="834" y="19681"/>
                  </a:cubicBezTo>
                  <a:cubicBezTo>
                    <a:pt x="1068" y="19848"/>
                    <a:pt x="1368" y="19881"/>
                    <a:pt x="1668" y="19881"/>
                  </a:cubicBezTo>
                  <a:cubicBezTo>
                    <a:pt x="1868" y="19881"/>
                    <a:pt x="2068" y="19848"/>
                    <a:pt x="2302" y="19748"/>
                  </a:cubicBezTo>
                  <a:cubicBezTo>
                    <a:pt x="2502" y="19681"/>
                    <a:pt x="2669" y="19581"/>
                    <a:pt x="2836" y="19414"/>
                  </a:cubicBezTo>
                  <a:cubicBezTo>
                    <a:pt x="3002" y="19247"/>
                    <a:pt x="3069" y="19081"/>
                    <a:pt x="3169" y="18880"/>
                  </a:cubicBezTo>
                  <a:cubicBezTo>
                    <a:pt x="3236" y="18680"/>
                    <a:pt x="3336" y="18480"/>
                    <a:pt x="3269" y="18247"/>
                  </a:cubicBezTo>
                  <a:cubicBezTo>
                    <a:pt x="3269" y="18147"/>
                    <a:pt x="3236" y="17980"/>
                    <a:pt x="3236" y="17846"/>
                  </a:cubicBezTo>
                  <a:cubicBezTo>
                    <a:pt x="3236" y="17813"/>
                    <a:pt x="3236" y="17813"/>
                    <a:pt x="3202" y="17813"/>
                  </a:cubicBezTo>
                  <a:cubicBezTo>
                    <a:pt x="5304" y="15378"/>
                    <a:pt x="7339" y="12876"/>
                    <a:pt x="9374" y="10474"/>
                  </a:cubicBezTo>
                  <a:cubicBezTo>
                    <a:pt x="10541" y="9107"/>
                    <a:pt x="11709" y="7672"/>
                    <a:pt x="12876" y="6238"/>
                  </a:cubicBezTo>
                  <a:cubicBezTo>
                    <a:pt x="13476" y="5538"/>
                    <a:pt x="14010" y="4870"/>
                    <a:pt x="14577" y="4170"/>
                  </a:cubicBezTo>
                  <a:cubicBezTo>
                    <a:pt x="14844" y="3870"/>
                    <a:pt x="15078" y="3536"/>
                    <a:pt x="15344" y="3203"/>
                  </a:cubicBezTo>
                  <a:lnTo>
                    <a:pt x="15511" y="3203"/>
                  </a:lnTo>
                  <a:cubicBezTo>
                    <a:pt x="15711" y="3203"/>
                    <a:pt x="15912" y="3169"/>
                    <a:pt x="16145" y="3103"/>
                  </a:cubicBezTo>
                  <a:cubicBezTo>
                    <a:pt x="16345" y="3002"/>
                    <a:pt x="16512" y="2936"/>
                    <a:pt x="16679" y="2769"/>
                  </a:cubicBezTo>
                  <a:cubicBezTo>
                    <a:pt x="16846" y="2602"/>
                    <a:pt x="16912" y="2435"/>
                    <a:pt x="17012" y="2202"/>
                  </a:cubicBezTo>
                  <a:cubicBezTo>
                    <a:pt x="17079" y="2002"/>
                    <a:pt x="17179" y="1802"/>
                    <a:pt x="17146" y="1601"/>
                  </a:cubicBezTo>
                  <a:cubicBezTo>
                    <a:pt x="17179" y="1468"/>
                    <a:pt x="17146" y="1335"/>
                    <a:pt x="17146" y="1168"/>
                  </a:cubicBezTo>
                  <a:cubicBezTo>
                    <a:pt x="17046" y="868"/>
                    <a:pt x="16912" y="667"/>
                    <a:pt x="16712" y="467"/>
                  </a:cubicBezTo>
                  <a:cubicBezTo>
                    <a:pt x="16579" y="367"/>
                    <a:pt x="16512" y="301"/>
                    <a:pt x="16379" y="200"/>
                  </a:cubicBezTo>
                  <a:cubicBezTo>
                    <a:pt x="16145" y="34"/>
                    <a:pt x="15845" y="0"/>
                    <a:pt x="15545" y="0"/>
                  </a:cubicBezTo>
                  <a:close/>
                </a:path>
              </a:pathLst>
            </a:custGeom>
            <a:solidFill>
              <a:srgbClr val="0C1E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64" name="Google Shape;964;p41"/>
          <p:cNvSpPr/>
          <p:nvPr/>
        </p:nvSpPr>
        <p:spPr>
          <a:xfrm flipH="1">
            <a:off x="10853997" y="5194467"/>
            <a:ext cx="1160997" cy="1549265"/>
          </a:xfrm>
          <a:custGeom>
            <a:avLst/>
            <a:gdLst/>
            <a:ahLst/>
            <a:cxnLst/>
            <a:rect l="l" t="t" r="r" b="b"/>
            <a:pathLst>
              <a:path w="38128" h="50879" extrusionOk="0">
                <a:moveTo>
                  <a:pt x="30162" y="0"/>
                </a:moveTo>
                <a:cubicBezTo>
                  <a:pt x="29982" y="0"/>
                  <a:pt x="29802" y="1"/>
                  <a:pt x="29621" y="4"/>
                </a:cubicBezTo>
                <a:cubicBezTo>
                  <a:pt x="28787" y="4"/>
                  <a:pt x="28187" y="671"/>
                  <a:pt x="28120" y="1505"/>
                </a:cubicBezTo>
                <a:cubicBezTo>
                  <a:pt x="28020" y="3206"/>
                  <a:pt x="27887" y="4907"/>
                  <a:pt x="27853" y="6642"/>
                </a:cubicBezTo>
                <a:cubicBezTo>
                  <a:pt x="27853" y="7409"/>
                  <a:pt x="27720" y="8243"/>
                  <a:pt x="27853" y="9044"/>
                </a:cubicBezTo>
                <a:cubicBezTo>
                  <a:pt x="27687" y="12079"/>
                  <a:pt x="27453" y="15081"/>
                  <a:pt x="27253" y="18150"/>
                </a:cubicBezTo>
                <a:cubicBezTo>
                  <a:pt x="26919" y="23320"/>
                  <a:pt x="26519" y="28491"/>
                  <a:pt x="26052" y="33661"/>
                </a:cubicBezTo>
                <a:cubicBezTo>
                  <a:pt x="25919" y="35096"/>
                  <a:pt x="25785" y="36530"/>
                  <a:pt x="25685" y="37998"/>
                </a:cubicBezTo>
                <a:cubicBezTo>
                  <a:pt x="25585" y="38765"/>
                  <a:pt x="25485" y="39532"/>
                  <a:pt x="25418" y="40266"/>
                </a:cubicBezTo>
                <a:cubicBezTo>
                  <a:pt x="25385" y="40600"/>
                  <a:pt x="25318" y="41000"/>
                  <a:pt x="25285" y="41333"/>
                </a:cubicBezTo>
                <a:cubicBezTo>
                  <a:pt x="25285" y="41433"/>
                  <a:pt x="25251" y="41567"/>
                  <a:pt x="25251" y="41700"/>
                </a:cubicBezTo>
                <a:lnTo>
                  <a:pt x="24885" y="41700"/>
                </a:lnTo>
                <a:cubicBezTo>
                  <a:pt x="24518" y="41700"/>
                  <a:pt x="24117" y="41667"/>
                  <a:pt x="23750" y="41667"/>
                </a:cubicBezTo>
                <a:lnTo>
                  <a:pt x="21482" y="41534"/>
                </a:lnTo>
                <a:cubicBezTo>
                  <a:pt x="19948" y="41400"/>
                  <a:pt x="18413" y="41333"/>
                  <a:pt x="16879" y="41200"/>
                </a:cubicBezTo>
                <a:cubicBezTo>
                  <a:pt x="14210" y="41033"/>
                  <a:pt x="11575" y="40766"/>
                  <a:pt x="8906" y="40533"/>
                </a:cubicBezTo>
                <a:cubicBezTo>
                  <a:pt x="9273" y="35696"/>
                  <a:pt x="9607" y="30893"/>
                  <a:pt x="9974" y="26089"/>
                </a:cubicBezTo>
                <a:cubicBezTo>
                  <a:pt x="10408" y="20919"/>
                  <a:pt x="10808" y="15748"/>
                  <a:pt x="11208" y="10578"/>
                </a:cubicBezTo>
                <a:cubicBezTo>
                  <a:pt x="11408" y="7709"/>
                  <a:pt x="11775" y="4807"/>
                  <a:pt x="11608" y="1905"/>
                </a:cubicBezTo>
                <a:cubicBezTo>
                  <a:pt x="11608" y="1738"/>
                  <a:pt x="11575" y="1638"/>
                  <a:pt x="11475" y="1505"/>
                </a:cubicBezTo>
                <a:cubicBezTo>
                  <a:pt x="11283" y="1058"/>
                  <a:pt x="10908" y="702"/>
                  <a:pt x="10437" y="702"/>
                </a:cubicBezTo>
                <a:cubicBezTo>
                  <a:pt x="10416" y="702"/>
                  <a:pt x="10395" y="703"/>
                  <a:pt x="10374" y="704"/>
                </a:cubicBezTo>
                <a:cubicBezTo>
                  <a:pt x="8506" y="804"/>
                  <a:pt x="6605" y="871"/>
                  <a:pt x="4737" y="1005"/>
                </a:cubicBezTo>
                <a:cubicBezTo>
                  <a:pt x="4003" y="1038"/>
                  <a:pt x="3503" y="1538"/>
                  <a:pt x="3403" y="2339"/>
                </a:cubicBezTo>
                <a:cubicBezTo>
                  <a:pt x="3236" y="4407"/>
                  <a:pt x="3169" y="6475"/>
                  <a:pt x="3069" y="8543"/>
                </a:cubicBezTo>
                <a:cubicBezTo>
                  <a:pt x="3002" y="10678"/>
                  <a:pt x="2769" y="12746"/>
                  <a:pt x="2602" y="14881"/>
                </a:cubicBezTo>
                <a:cubicBezTo>
                  <a:pt x="2335" y="19017"/>
                  <a:pt x="2002" y="23187"/>
                  <a:pt x="1668" y="27323"/>
                </a:cubicBezTo>
                <a:cubicBezTo>
                  <a:pt x="1368" y="31493"/>
                  <a:pt x="1034" y="35696"/>
                  <a:pt x="701" y="39866"/>
                </a:cubicBezTo>
                <a:cubicBezTo>
                  <a:pt x="601" y="40900"/>
                  <a:pt x="534" y="41934"/>
                  <a:pt x="400" y="43001"/>
                </a:cubicBezTo>
                <a:cubicBezTo>
                  <a:pt x="267" y="44002"/>
                  <a:pt x="67" y="45069"/>
                  <a:pt x="33" y="46070"/>
                </a:cubicBezTo>
                <a:cubicBezTo>
                  <a:pt x="0" y="47271"/>
                  <a:pt x="901" y="47938"/>
                  <a:pt x="2002" y="48172"/>
                </a:cubicBezTo>
                <a:cubicBezTo>
                  <a:pt x="3002" y="48372"/>
                  <a:pt x="4003" y="48572"/>
                  <a:pt x="5004" y="48739"/>
                </a:cubicBezTo>
                <a:cubicBezTo>
                  <a:pt x="13176" y="50073"/>
                  <a:pt x="21415" y="50507"/>
                  <a:pt x="29688" y="50773"/>
                </a:cubicBezTo>
                <a:cubicBezTo>
                  <a:pt x="30518" y="50773"/>
                  <a:pt x="31401" y="50879"/>
                  <a:pt x="32290" y="50879"/>
                </a:cubicBezTo>
                <a:cubicBezTo>
                  <a:pt x="32401" y="50879"/>
                  <a:pt x="32512" y="50877"/>
                  <a:pt x="32623" y="50874"/>
                </a:cubicBezTo>
                <a:cubicBezTo>
                  <a:pt x="33891" y="50840"/>
                  <a:pt x="34558" y="50040"/>
                  <a:pt x="34692" y="48839"/>
                </a:cubicBezTo>
                <a:cubicBezTo>
                  <a:pt x="34892" y="46771"/>
                  <a:pt x="34958" y="44702"/>
                  <a:pt x="35125" y="42601"/>
                </a:cubicBezTo>
                <a:cubicBezTo>
                  <a:pt x="35425" y="38431"/>
                  <a:pt x="35759" y="34228"/>
                  <a:pt x="36059" y="30059"/>
                </a:cubicBezTo>
                <a:cubicBezTo>
                  <a:pt x="36626" y="21719"/>
                  <a:pt x="37227" y="13380"/>
                  <a:pt x="37860" y="5041"/>
                </a:cubicBezTo>
                <a:lnTo>
                  <a:pt x="38094" y="1905"/>
                </a:lnTo>
                <a:cubicBezTo>
                  <a:pt x="38127" y="1371"/>
                  <a:pt x="37627" y="671"/>
                  <a:pt x="36993" y="538"/>
                </a:cubicBezTo>
                <a:cubicBezTo>
                  <a:pt x="34734" y="197"/>
                  <a:pt x="32475" y="0"/>
                  <a:pt x="30162" y="0"/>
                </a:cubicBezTo>
                <a:close/>
              </a:path>
            </a:pathLst>
          </a:custGeom>
          <a:solidFill>
            <a:srgbClr val="FFB39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67" name="Google Shape;967;p41"/>
          <p:cNvSpPr/>
          <p:nvPr/>
        </p:nvSpPr>
        <p:spPr>
          <a:xfrm rot="10800000" flipH="1">
            <a:off x="10979940" y="340344"/>
            <a:ext cx="909115" cy="987037"/>
          </a:xfrm>
          <a:custGeom>
            <a:avLst/>
            <a:gdLst/>
            <a:ahLst/>
            <a:cxnLst/>
            <a:rect l="l" t="t" r="r" b="b"/>
            <a:pathLst>
              <a:path w="29856" h="32415" extrusionOk="0">
                <a:moveTo>
                  <a:pt x="25687" y="0"/>
                </a:moveTo>
                <a:cubicBezTo>
                  <a:pt x="25316" y="0"/>
                  <a:pt x="24930" y="30"/>
                  <a:pt x="24585" y="30"/>
                </a:cubicBezTo>
                <a:cubicBezTo>
                  <a:pt x="21516" y="63"/>
                  <a:pt x="18414" y="297"/>
                  <a:pt x="15345" y="430"/>
                </a:cubicBezTo>
                <a:cubicBezTo>
                  <a:pt x="14644" y="463"/>
                  <a:pt x="14211" y="964"/>
                  <a:pt x="14144" y="1631"/>
                </a:cubicBezTo>
                <a:cubicBezTo>
                  <a:pt x="14010" y="3065"/>
                  <a:pt x="14077" y="18276"/>
                  <a:pt x="14044" y="22146"/>
                </a:cubicBezTo>
                <a:cubicBezTo>
                  <a:pt x="12009" y="22346"/>
                  <a:pt x="9974" y="22429"/>
                  <a:pt x="7935" y="22429"/>
                </a:cubicBezTo>
                <a:cubicBezTo>
                  <a:pt x="5896" y="22429"/>
                  <a:pt x="3853" y="22346"/>
                  <a:pt x="1802" y="22212"/>
                </a:cubicBezTo>
                <a:cubicBezTo>
                  <a:pt x="1769" y="22209"/>
                  <a:pt x="1737" y="22207"/>
                  <a:pt x="1705" y="22207"/>
                </a:cubicBezTo>
                <a:cubicBezTo>
                  <a:pt x="1087" y="22207"/>
                  <a:pt x="631" y="22810"/>
                  <a:pt x="568" y="23413"/>
                </a:cubicBezTo>
                <a:cubicBezTo>
                  <a:pt x="401" y="26048"/>
                  <a:pt x="234" y="28617"/>
                  <a:pt x="34" y="31252"/>
                </a:cubicBezTo>
                <a:cubicBezTo>
                  <a:pt x="0" y="31886"/>
                  <a:pt x="568" y="32386"/>
                  <a:pt x="1168" y="32386"/>
                </a:cubicBezTo>
                <a:cubicBezTo>
                  <a:pt x="2546" y="32406"/>
                  <a:pt x="3922" y="32415"/>
                  <a:pt x="5298" y="32415"/>
                </a:cubicBezTo>
                <a:cubicBezTo>
                  <a:pt x="11081" y="32415"/>
                  <a:pt x="16843" y="32249"/>
                  <a:pt x="22583" y="31953"/>
                </a:cubicBezTo>
                <a:cubicBezTo>
                  <a:pt x="24651" y="31819"/>
                  <a:pt x="26653" y="31686"/>
                  <a:pt x="28688" y="31552"/>
                </a:cubicBezTo>
                <a:cubicBezTo>
                  <a:pt x="29255" y="31486"/>
                  <a:pt x="29855" y="31052"/>
                  <a:pt x="29822" y="30418"/>
                </a:cubicBezTo>
                <a:cubicBezTo>
                  <a:pt x="29421" y="24948"/>
                  <a:pt x="29021" y="19444"/>
                  <a:pt x="28588" y="13973"/>
                </a:cubicBezTo>
                <a:cubicBezTo>
                  <a:pt x="28387" y="11238"/>
                  <a:pt x="28221" y="8469"/>
                  <a:pt x="28020" y="5701"/>
                </a:cubicBezTo>
                <a:cubicBezTo>
                  <a:pt x="27920" y="4333"/>
                  <a:pt x="27887" y="2965"/>
                  <a:pt x="27720" y="1631"/>
                </a:cubicBezTo>
                <a:cubicBezTo>
                  <a:pt x="27654" y="930"/>
                  <a:pt x="27253" y="297"/>
                  <a:pt x="26553" y="97"/>
                </a:cubicBezTo>
                <a:cubicBezTo>
                  <a:pt x="26295" y="21"/>
                  <a:pt x="25996" y="0"/>
                  <a:pt x="256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Picture 11" descr="A picture containing text, vector graphic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7400" y="1679751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9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 Box 1"/>
          <p:cNvSpPr txBox="1"/>
          <p:nvPr/>
        </p:nvSpPr>
        <p:spPr>
          <a:xfrm>
            <a:off x="972820" y="826135"/>
            <a:ext cx="741108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48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Văn bản được viết theo ngôi thứ mấy? Có những nhân vật nào tham gia?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548130" y="3607435"/>
            <a:ext cx="592455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40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Văn bản này có thể chia bố cục không?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ec6d4b0-3685-4d8a-84bd-815bb5e6c2a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f417e7ac-b4b6-4874-bca8-927c0d60902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f417e7ac-b4b6-4874-bca8-927c0d60902a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968</Words>
  <Application>Microsoft Office PowerPoint</Application>
  <PresentationFormat>Widescreen</PresentationFormat>
  <Paragraphs>160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#9Slide03 Arima Madurai Bold</vt:lpstr>
      <vt:lpstr>Arial</vt:lpstr>
      <vt:lpstr>Calibri</vt:lpstr>
      <vt:lpstr>Calibri Light</vt:lpstr>
      <vt:lpstr>Cambria</vt:lpstr>
      <vt:lpstr>Comic Sans MS</vt:lpstr>
      <vt:lpstr>Crete Round</vt:lpstr>
      <vt:lpstr>Goudy Stout</vt:lpstr>
      <vt:lpstr>Helvetica</vt:lpstr>
      <vt:lpstr>Montserrat</vt:lpstr>
      <vt:lpstr>Questrial</vt:lpstr>
      <vt:lpstr>Times New Roman</vt:lpstr>
      <vt:lpstr>字魂7号-温暖童稚体</vt:lpstr>
      <vt:lpstr>等线</vt:lpstr>
      <vt:lpstr>Office Theme</vt:lpstr>
      <vt:lpstr>PowerPoint Presentation</vt:lpstr>
      <vt:lpstr>Theo em hiểu, thế nào là trải nghiệm?</vt:lpstr>
      <vt:lpstr>PowerPoint Presentation</vt:lpstr>
      <vt:lpstr>PowerPoint Presentation</vt:lpstr>
      <vt:lpstr>PowerPoint Presentation</vt:lpstr>
      <vt:lpstr>PowerPoint Presentation</vt:lpstr>
      <vt:lpstr>Theo em, bài văn kể lại 1 trải nghiệm cần đáp ứng những yêu cầu cơ bản nào?</vt:lpstr>
      <vt:lpstr>ĐỌC – PHÂN TÍCH BÀI VIẾT THAM KHẢO</vt:lpstr>
      <vt:lpstr>PowerPoint Presentation</vt:lpstr>
      <vt:lpstr>PowerPoint Presentation</vt:lpstr>
      <vt:lpstr>PowerPoint Presentation</vt:lpstr>
      <vt:lpstr>PowerPoint Presentation</vt:lpstr>
      <vt:lpstr>Tóm tắt câu chuyện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Đề bài: Kể lại một trải nghiệm của bản thân</vt:lpstr>
      <vt:lpstr>Tìm ý</vt:lpstr>
      <vt:lpstr>Mở bài: Giới thiệu câu chuyện/trải nghiệm của bản thân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Windows User</cp:lastModifiedBy>
  <cp:revision>130</cp:revision>
  <dcterms:created xsi:type="dcterms:W3CDTF">2019-02-14T07:38:00Z</dcterms:created>
  <dcterms:modified xsi:type="dcterms:W3CDTF">2023-09-06T16:32:26Z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717659013B7B46AFB3833DBF0826B5BD</vt:lpwstr>
  </property>
  <property fmtid="{D5CDD505-2E9C-101B-9397-08002B2CF9AE}" pid="3" name="KSOProductBuildVer">
    <vt:lpwstr>1033-11.2.0.11306</vt:lpwstr>
  </property>
</Properties>
</file>