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7" r:id="rId1"/>
  </p:sldMasterIdLst>
  <p:notesMasterIdLst>
    <p:notesMasterId r:id="rId24"/>
  </p:notesMasterIdLst>
  <p:sldIdLst>
    <p:sldId id="442" r:id="rId2"/>
    <p:sldId id="259" r:id="rId3"/>
    <p:sldId id="262" r:id="rId4"/>
    <p:sldId id="265" r:id="rId5"/>
    <p:sldId id="399" r:id="rId6"/>
    <p:sldId id="436" r:id="rId7"/>
    <p:sldId id="398" r:id="rId8"/>
    <p:sldId id="281" r:id="rId9"/>
    <p:sldId id="404" r:id="rId10"/>
    <p:sldId id="396" r:id="rId11"/>
    <p:sldId id="408" r:id="rId12"/>
    <p:sldId id="406" r:id="rId13"/>
    <p:sldId id="397" r:id="rId14"/>
    <p:sldId id="429" r:id="rId15"/>
    <p:sldId id="438" r:id="rId16"/>
    <p:sldId id="439" r:id="rId17"/>
    <p:sldId id="440" r:id="rId18"/>
    <p:sldId id="280" r:id="rId19"/>
    <p:sldId id="433" r:id="rId20"/>
    <p:sldId id="441" r:id="rId21"/>
    <p:sldId id="420" r:id="rId22"/>
    <p:sldId id="272" r:id="rId23"/>
  </p:sldIdLst>
  <p:sldSz cx="12192000" cy="6858000"/>
  <p:notesSz cx="6858000" cy="9144000"/>
  <p:embeddedFontLst>
    <p:embeddedFont>
      <p:font typeface="#9Slide03 Ample" panose="02000000000000000000" pitchFamily="2" charset="77"/>
      <p:regular r:id="rId25"/>
      <p:bold r:id="rId26"/>
    </p:embeddedFont>
    <p:embeddedFont>
      <p:font typeface="#9Slide03 AmpleSoft" panose="02000000000000000000" pitchFamily="2" charset="77"/>
      <p:regular r:id="rId27"/>
    </p:embeddedFont>
    <p:embeddedFont>
      <p:font typeface="#9Slide03 Arima Madurai" pitchFamily="2" charset="77"/>
      <p:regular r:id="rId28"/>
    </p:embeddedFont>
    <p:embeddedFont>
      <p:font typeface="#9Slide03 Arima Madurai Black" pitchFamily="2" charset="77"/>
      <p:bold r:id="rId29"/>
    </p:embeddedFont>
    <p:embeddedFont>
      <p:font typeface="#9Slide05 Braxton Regular" panose="03060000000000000000" pitchFamily="66" charset="77"/>
      <p:regular r:id="rId30"/>
    </p:embeddedFont>
    <p:embeddedFont>
      <p:font typeface="#9Slide05 Claudia" pitchFamily="2" charset="77"/>
      <p:regular r:id="rId31"/>
    </p:embeddedFont>
    <p:embeddedFont>
      <p:font typeface="#9Slide05 FS Blonde Script" panose="03000503000000000000" pitchFamily="49" charset="77"/>
      <p: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840" userDrawn="1">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3"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704B"/>
    <a:srgbClr val="FF0066"/>
    <a:srgbClr val="0000CC"/>
    <a:srgbClr val="008000"/>
    <a:srgbClr val="FF6600"/>
    <a:srgbClr val="0099FF"/>
    <a:srgbClr val="00CC00"/>
    <a:srgbClr val="0099CC"/>
    <a:srgbClr val="FFF6DD"/>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49" autoAdjust="0"/>
    <p:restoredTop sz="93457" autoAdjust="0"/>
  </p:normalViewPr>
  <p:slideViewPr>
    <p:cSldViewPr>
      <p:cViewPr varScale="1">
        <p:scale>
          <a:sx n="69" d="100"/>
          <a:sy n="69" d="100"/>
        </p:scale>
        <p:origin x="208" y="1088"/>
      </p:cViewPr>
      <p:guideLst>
        <p:guide orient="horz" pos="1620"/>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2022/9/25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1200" dirty="0" err="1">
                <a:latin typeface="#9Slide03 Arima Madurai Black" panose="00000A00000000000000" pitchFamily="2" charset="0"/>
                <a:cs typeface="#9Slide03 Arima Madurai Black" panose="00000A00000000000000" pitchFamily="2" charset="0"/>
              </a:rPr>
              <a:t>Cả</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nhóm</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đang</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vui</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đùa</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với</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nhau</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đột</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nhiên</a:t>
            </a:r>
            <a:r>
              <a:rPr lang="en-US" altLang="en-US" sz="1200" dirty="0">
                <a:latin typeface="#9Slide03 Arima Madurai Black" panose="00000A00000000000000" pitchFamily="2" charset="0"/>
                <a:cs typeface="#9Slide03 Arima Madurai Black" panose="00000A00000000000000" pitchFamily="2" charset="0"/>
              </a:rPr>
              <a:t> Nam </a:t>
            </a:r>
            <a:r>
              <a:rPr lang="en-US" altLang="en-US" sz="1200" dirty="0" err="1">
                <a:latin typeface="#9Slide03 Arima Madurai Black" panose="00000A00000000000000" pitchFamily="2" charset="0"/>
                <a:cs typeface="#9Slide03 Arima Madurai Black" panose="00000A00000000000000" pitchFamily="2" charset="0"/>
              </a:rPr>
              <a:t>đứng</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phắt</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dậy</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giọng</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hào</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hứng</a:t>
            </a:r>
            <a:r>
              <a:rPr lang="en-US" altLang="en-US" sz="1200" dirty="0">
                <a:latin typeface="#9Slide03 Arima Madurai Black" panose="00000A00000000000000" pitchFamily="2" charset="0"/>
                <a:cs typeface="#9Slide03 Arima Madurai Black" panose="00000A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Nam: </a:t>
            </a:r>
            <a:r>
              <a:rPr lang="en-US" altLang="en-US" sz="1200" dirty="0" err="1">
                <a:latin typeface="#9Slide03 Arima Madurai" panose="00000500000000000000" pitchFamily="2" charset="0"/>
                <a:cs typeface="#9Slide03 Arima Madurai" panose="00000500000000000000" pitchFamily="2" charset="0"/>
              </a:rPr>
              <a:t>Hôm</a:t>
            </a:r>
            <a:r>
              <a:rPr lang="en-US" altLang="en-US" sz="1200" dirty="0">
                <a:latin typeface="#9Slide03 Arima Madurai" panose="00000500000000000000" pitchFamily="2" charset="0"/>
                <a:cs typeface="#9Slide03 Arima Madurai" panose="00000500000000000000" pitchFamily="2" charset="0"/>
              </a:rPr>
              <a:t> nay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rất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vui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quyết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định</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sẽ</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hát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tặng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các</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1 </a:t>
            </a:r>
            <a:r>
              <a:rPr lang="en-US" altLang="en-US" sz="1200" dirty="0" err="1">
                <a:latin typeface="#9Slide03 Arima Madurai" panose="00000500000000000000" pitchFamily="2" charset="0"/>
                <a:cs typeface="#9Slide03 Arima Madurai" panose="00000500000000000000" pitchFamily="2" charset="0"/>
              </a:rPr>
              <a:t>bài</a:t>
            </a:r>
            <a:r>
              <a:rPr lang="en-US" altLang="en-US" sz="1200" dirty="0">
                <a:latin typeface="#9Slide03 Arima Madurai" panose="00000500000000000000" pitchFamily="2" charset="0"/>
                <a:cs typeface="#9Slide03 Arima Madurai" panose="000005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Bình</a:t>
            </a: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Lại</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nữa</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hả</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70C0"/>
                </a:solidFill>
                <a:latin typeface="#9Slide03 Arima Madurai" panose="00000500000000000000" pitchFamily="2" charset="0"/>
                <a:cs typeface="#9Slide03 Arima Madurai" panose="00000500000000000000" pitchFamily="2" charset="0"/>
              </a:rPr>
              <a:t>Nam: </a:t>
            </a:r>
            <a:r>
              <a:rPr lang="en-US" altLang="en-US" sz="1200" dirty="0" err="1">
                <a:latin typeface="#9Slide03 Arima Madurai" panose="00000500000000000000" pitchFamily="2" charset="0"/>
                <a:cs typeface="#9Slide03 Arima Madurai" panose="00000500000000000000" pitchFamily="2" charset="0"/>
              </a:rPr>
              <a:t>Cái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gì</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có</a:t>
            </a:r>
            <a:r>
              <a:rPr lang="en-US" altLang="en-US" sz="1200" dirty="0">
                <a:latin typeface="#9Slide03 Arima Madurai" panose="00000500000000000000" pitchFamily="2" charset="0"/>
                <a:cs typeface="#9Slide03 Arima Madurai" panose="00000500000000000000" pitchFamily="2" charset="0"/>
              </a:rPr>
              <a:t> ý </a:t>
            </a:r>
            <a:r>
              <a:rPr lang="en-US" altLang="en-US" sz="1200" dirty="0" err="1">
                <a:latin typeface="#9Slide03 Arima Madurai" panose="00000500000000000000" pitchFamily="2" charset="0"/>
                <a:cs typeface="#9Slide03 Arima Madurai" panose="00000500000000000000" pitchFamily="2" charset="0"/>
              </a:rPr>
              <a:t>kiến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gì</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về</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giọng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hát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của</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hả</a:t>
            </a:r>
            <a:r>
              <a:rPr lang="en-US" altLang="en-US" sz="1200" dirty="0">
                <a:latin typeface="#9Slide03 Arima Madurai" panose="00000500000000000000" pitchFamily="2" charset="0"/>
                <a:cs typeface="#9Slide03 Arima Madurai" panose="00000500000000000000" pitchFamily="2"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Bình</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solidFill>
                  <a:srgbClr val="0070C0"/>
                </a:solidFill>
                <a:latin typeface="#9Slide03 Arima Madurai" panose="00000500000000000000" pitchFamily="2" charset="0"/>
                <a:cs typeface="#9Slide03 Arima Madurai" panose="00000500000000000000" pitchFamily="2" charset="0"/>
              </a:rPr>
              <a:t>lẩm</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solidFill>
                  <a:srgbClr val="0070C0"/>
                </a:solidFill>
                <a:latin typeface="#9Slide03 Arima Madurai" panose="00000500000000000000" pitchFamily="2" charset="0"/>
                <a:cs typeface="#9Slide03 Arima Madurai" panose="00000500000000000000" pitchFamily="2" charset="0"/>
              </a:rPr>
              <a:t>bẩm</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Cái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giọng</a:t>
            </a:r>
            <a:r>
              <a:rPr lang="en-US" altLang="en-US" sz="1200" dirty="0">
                <a:latin typeface="#9Slide03 Arima Madurai" panose="00000500000000000000" pitchFamily="2" charset="0"/>
                <a:cs typeface="#9Slide03 Arima Madurai" panose="00000500000000000000" pitchFamily="2" charset="0"/>
              </a:rPr>
              <a:t> ca </a:t>
            </a:r>
            <a:r>
              <a:rPr lang="en-US" altLang="en-US" sz="1200" dirty="0" err="1">
                <a:latin typeface="#9Slide03 Arima Madurai" panose="00000500000000000000" pitchFamily="2" charset="0"/>
                <a:cs typeface="#9Slide03 Arima Madurai" panose="00000500000000000000" pitchFamily="2" charset="0"/>
              </a:rPr>
              <a:t>kinh</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khủng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của</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ai </a:t>
            </a:r>
            <a:r>
              <a:rPr lang="en-US" altLang="en-US" sz="1200" dirty="0" err="1">
                <a:latin typeface="#9Slide03 Arima Madurai" panose="00000500000000000000" pitchFamily="2" charset="0"/>
                <a:cs typeface="#9Slide03 Arima Madurai" panose="00000500000000000000" pitchFamily="2" charset="0"/>
              </a:rPr>
              <a:t>mà</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thích</a:t>
            </a:r>
            <a:r>
              <a:rPr lang="en-US" altLang="en-US" sz="1200" dirty="0">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Nam</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muốn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ăn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đòn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đúng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không</a:t>
            </a:r>
            <a:r>
              <a:rPr lang="en-US" altLang="en-US" sz="1200" dirty="0">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An</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Bình</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nói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đúng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đấy</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đừng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có</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mà</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tra</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tấn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bọn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nữa</a:t>
            </a:r>
            <a:r>
              <a:rPr lang="en-US" altLang="en-US" sz="1200" dirty="0">
                <a:latin typeface="#9Slide03 Arima Madurai" panose="00000500000000000000" pitchFamily="2" charset="0"/>
                <a:cs typeface="#9Slide03 Arima Madurai" panose="00000500000000000000" pitchFamily="2"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Hương</a:t>
            </a: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Thôi</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thôi</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tớ</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xin</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Nam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hát</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chưa</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được</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hay,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nhưng</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cậu</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ấy</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đã</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chăm</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chỉ</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tập</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luyện</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và</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có</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thành</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ý,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các</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cậu</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không</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nên</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nói</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vậy</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70C0"/>
                </a:solidFill>
                <a:latin typeface="#9Slide03 Arima Madurai" panose="00000500000000000000" pitchFamily="2" charset="0"/>
                <a:cs typeface="#9Slide03 Arima Madurai" panose="00000500000000000000" pitchFamily="2" charset="0"/>
              </a:rPr>
              <a:t>Nam: </a:t>
            </a:r>
            <a:r>
              <a:rPr lang="en-US" altLang="en-US" sz="1200" dirty="0" err="1">
                <a:latin typeface="#9Slide03 Arima Madurai" panose="00000500000000000000" pitchFamily="2" charset="0"/>
                <a:cs typeface="#9Slide03 Arima Madurai" panose="00000500000000000000" pitchFamily="2" charset="0"/>
              </a:rPr>
              <a:t>Thì</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thôi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không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hát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nữa</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đợi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thành</a:t>
            </a:r>
            <a:r>
              <a:rPr lang="en-US" altLang="en-US" sz="1200" dirty="0">
                <a:latin typeface="#9Slide03 Arima Madurai" panose="00000500000000000000" pitchFamily="2" charset="0"/>
                <a:cs typeface="#9Slide03 Arima Madurai" panose="00000500000000000000" pitchFamily="2" charset="0"/>
              </a:rPr>
              <a:t> ca </a:t>
            </a:r>
            <a:r>
              <a:rPr lang="en-US" altLang="en-US" sz="1200" dirty="0" err="1">
                <a:latin typeface="#9Slide03 Arima Madurai" panose="00000500000000000000" pitchFamily="2" charset="0"/>
                <a:cs typeface="#9Slide03 Arima Madurai" panose="00000500000000000000" pitchFamily="2" charset="0"/>
              </a:rPr>
              <a:t>sĩ</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đừng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có</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mà</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xin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chụp</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hình</a:t>
            </a:r>
            <a:r>
              <a:rPr lang="en-US" altLang="en-US" sz="1200" dirty="0">
                <a:latin typeface="#9Slide03 Arima Madurai" panose="00000500000000000000" pitchFamily="2" charset="0"/>
                <a:cs typeface="#9Slide03 Arima Madurai" panose="00000500000000000000" pitchFamily="2" charset="0"/>
              </a:rPr>
              <a:t> hay </a:t>
            </a:r>
            <a:r>
              <a:rPr lang="en-US" altLang="en-US" sz="1200" dirty="0" err="1">
                <a:latin typeface="#9Slide03 Arima Madurai" panose="00000500000000000000" pitchFamily="2" charset="0"/>
                <a:cs typeface="#9Slide03 Arima Madurai" panose="00000500000000000000" pitchFamily="2" charset="0"/>
              </a:rPr>
              <a:t>xin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chữ</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kí</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gì</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đấy</a:t>
            </a:r>
            <a:r>
              <a:rPr lang="en-US" altLang="en-US" sz="1200" dirty="0">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effectLst/>
                <a:latin typeface="#9Slide03 Arima Madurai Black" panose="00000A00000000000000" pitchFamily="2" charset="0"/>
                <a:cs typeface="#9Slide03 Arima Madurai Black" panose="00000A00000000000000" pitchFamily="2" charset="0"/>
              </a:rPr>
              <a:t>C</a:t>
            </a:r>
            <a:r>
              <a:rPr lang="en-US" altLang="en-US" sz="1200" dirty="0" err="1">
                <a:latin typeface="#9Slide03 Arima Madurai Black" panose="00000A00000000000000" pitchFamily="2" charset="0"/>
                <a:cs typeface="#9Slide03 Arima Madurai Black" panose="00000A00000000000000" pitchFamily="2" charset="0"/>
              </a:rPr>
              <a:t>ả</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bọn</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cười</a:t>
            </a:r>
            <a:r>
              <a:rPr lang="en-US" altLang="en-US" sz="1200" dirty="0">
                <a:latin typeface="#9Slide03 Arima Madurai Black" panose="00000A00000000000000" pitchFamily="2" charset="0"/>
                <a:cs typeface="#9Slide03 Arima Madurai Black" panose="00000A00000000000000" pitchFamily="2" charset="0"/>
              </a:rPr>
              <a:t> vang </a:t>
            </a:r>
            <a:r>
              <a:rPr lang="en-US" altLang="en-US" sz="1200" dirty="0" err="1">
                <a:latin typeface="#9Slide03 Arima Madurai Black" panose="00000A00000000000000" pitchFamily="2" charset="0"/>
                <a:cs typeface="#9Slide03 Arima Madurai Black" panose="00000A00000000000000" pitchFamily="2" charset="0"/>
              </a:rPr>
              <a:t>rồi</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cùng</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nhau</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ra</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về</a:t>
            </a:r>
            <a:r>
              <a:rPr kumimoji="0" lang="en-US" altLang="en-US" sz="1200" b="0" i="0" u="none" strike="noStrike" cap="none" normalizeH="0" baseline="0" dirty="0">
                <a:ln>
                  <a:noFill/>
                </a:ln>
                <a:effectLst/>
                <a:latin typeface="#9Slide03 Arima Madurai Black" panose="00000A00000000000000" pitchFamily="2" charset="0"/>
                <a:cs typeface="#9Slide03 Arima Madurai Black" panose="00000A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1</a:t>
            </a:fld>
            <a:endParaRPr lang="zh-CN" altLang="en-US"/>
          </a:p>
        </p:txBody>
      </p:sp>
    </p:spTree>
    <p:extLst>
      <p:ext uri="{BB962C8B-B14F-4D97-AF65-F5344CB8AC3E}">
        <p14:creationId xmlns:p14="http://schemas.microsoft.com/office/powerpoint/2010/main" val="209947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11</a:t>
            </a:fld>
            <a:endParaRPr lang="zh-CN" altLang="en-US"/>
          </a:p>
        </p:txBody>
      </p:sp>
    </p:spTree>
    <p:extLst>
      <p:ext uri="{BB962C8B-B14F-4D97-AF65-F5344CB8AC3E}">
        <p14:creationId xmlns:p14="http://schemas.microsoft.com/office/powerpoint/2010/main" val="1990141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12</a:t>
            </a:fld>
            <a:endParaRPr lang="zh-CN" altLang="en-US"/>
          </a:p>
        </p:txBody>
      </p:sp>
    </p:spTree>
    <p:extLst>
      <p:ext uri="{BB962C8B-B14F-4D97-AF65-F5344CB8AC3E}">
        <p14:creationId xmlns:p14="http://schemas.microsoft.com/office/powerpoint/2010/main" val="241063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13</a:t>
            </a:fld>
            <a:endParaRPr lang="zh-CN" altLang="en-US"/>
          </a:p>
        </p:txBody>
      </p:sp>
    </p:spTree>
    <p:extLst>
      <p:ext uri="{BB962C8B-B14F-4D97-AF65-F5344CB8AC3E}">
        <p14:creationId xmlns:p14="http://schemas.microsoft.com/office/powerpoint/2010/main" val="23839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D9EE08DF-DA78-46F4-852F-0D5173D95A43}" type="slidenum">
              <a:rPr lang="zh-CN" altLang="en-US" smtClean="0"/>
              <a:pPr/>
              <a:t>14</a:t>
            </a:fld>
            <a:endParaRPr lang="zh-CN" altLang="en-US"/>
          </a:p>
        </p:txBody>
      </p:sp>
    </p:spTree>
    <p:extLst>
      <p:ext uri="{BB962C8B-B14F-4D97-AF65-F5344CB8AC3E}">
        <p14:creationId xmlns:p14="http://schemas.microsoft.com/office/powerpoint/2010/main" val="387979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D9EE08DF-DA78-46F4-852F-0D5173D95A43}" type="slidenum">
              <a:rPr lang="zh-CN" altLang="en-US" smtClean="0"/>
              <a:pPr/>
              <a:t>15</a:t>
            </a:fld>
            <a:endParaRPr lang="zh-CN" altLang="en-US"/>
          </a:p>
        </p:txBody>
      </p:sp>
    </p:spTree>
    <p:extLst>
      <p:ext uri="{BB962C8B-B14F-4D97-AF65-F5344CB8AC3E}">
        <p14:creationId xmlns:p14="http://schemas.microsoft.com/office/powerpoint/2010/main" val="801818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D9EE08DF-DA78-46F4-852F-0D5173D95A43}" type="slidenum">
              <a:rPr lang="zh-CN" altLang="en-US" smtClean="0"/>
              <a:pPr/>
              <a:t>16</a:t>
            </a:fld>
            <a:endParaRPr lang="zh-CN" altLang="en-US"/>
          </a:p>
        </p:txBody>
      </p:sp>
    </p:spTree>
    <p:extLst>
      <p:ext uri="{BB962C8B-B14F-4D97-AF65-F5344CB8AC3E}">
        <p14:creationId xmlns:p14="http://schemas.microsoft.com/office/powerpoint/2010/main" val="40290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D9EE08DF-DA78-46F4-852F-0D5173D95A43}" type="slidenum">
              <a:rPr lang="zh-CN" altLang="en-US" smtClean="0"/>
              <a:pPr/>
              <a:t>17</a:t>
            </a:fld>
            <a:endParaRPr lang="zh-CN" altLang="en-US"/>
          </a:p>
        </p:txBody>
      </p:sp>
    </p:spTree>
    <p:extLst>
      <p:ext uri="{BB962C8B-B14F-4D97-AF65-F5344CB8AC3E}">
        <p14:creationId xmlns:p14="http://schemas.microsoft.com/office/powerpoint/2010/main" val="3783875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18</a:t>
            </a:fld>
            <a:endParaRPr lang="zh-CN" altLang="en-US"/>
          </a:p>
        </p:txBody>
      </p:sp>
    </p:spTree>
    <p:extLst>
      <p:ext uri="{BB962C8B-B14F-4D97-AF65-F5344CB8AC3E}">
        <p14:creationId xmlns:p14="http://schemas.microsoft.com/office/powerpoint/2010/main" val="3276003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D9EE08DF-DA78-46F4-852F-0D5173D95A43}" type="slidenum">
              <a:rPr lang="zh-CN" altLang="en-US" smtClean="0"/>
              <a:pPr/>
              <a:t>19</a:t>
            </a:fld>
            <a:endParaRPr lang="zh-CN" altLang="en-US"/>
          </a:p>
        </p:txBody>
      </p:sp>
    </p:spTree>
    <p:extLst>
      <p:ext uri="{BB962C8B-B14F-4D97-AF65-F5344CB8AC3E}">
        <p14:creationId xmlns:p14="http://schemas.microsoft.com/office/powerpoint/2010/main" val="2772535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20</a:t>
            </a:fld>
            <a:endParaRPr lang="zh-CN" altLang="en-US"/>
          </a:p>
        </p:txBody>
      </p:sp>
    </p:spTree>
    <p:extLst>
      <p:ext uri="{BB962C8B-B14F-4D97-AF65-F5344CB8AC3E}">
        <p14:creationId xmlns:p14="http://schemas.microsoft.com/office/powerpoint/2010/main" val="272336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2</a:t>
            </a:fld>
            <a:endParaRPr lang="zh-CN" altLang="en-US"/>
          </a:p>
        </p:txBody>
      </p:sp>
    </p:spTree>
    <p:extLst>
      <p:ext uri="{BB962C8B-B14F-4D97-AF65-F5344CB8AC3E}">
        <p14:creationId xmlns:p14="http://schemas.microsoft.com/office/powerpoint/2010/main" val="84941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1200" dirty="0" err="1">
                <a:latin typeface="#9Slide03 Arima Madurai Black" panose="00000A00000000000000" pitchFamily="2" charset="0"/>
                <a:cs typeface="#9Slide03 Arima Madurai Black" panose="00000A00000000000000" pitchFamily="2" charset="0"/>
              </a:rPr>
              <a:t>Cả</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nhóm</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đang</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vui</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đùa</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với</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nhau</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đột</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nhiên</a:t>
            </a:r>
            <a:r>
              <a:rPr lang="en-US" altLang="en-US" sz="1200" dirty="0">
                <a:latin typeface="#9Slide03 Arima Madurai Black" panose="00000A00000000000000" pitchFamily="2" charset="0"/>
                <a:cs typeface="#9Slide03 Arima Madurai Black" panose="00000A00000000000000" pitchFamily="2" charset="0"/>
              </a:rPr>
              <a:t> Nam </a:t>
            </a:r>
            <a:r>
              <a:rPr lang="en-US" altLang="en-US" sz="1200" dirty="0" err="1">
                <a:latin typeface="#9Slide03 Arima Madurai Black" panose="00000A00000000000000" pitchFamily="2" charset="0"/>
                <a:cs typeface="#9Slide03 Arima Madurai Black" panose="00000A00000000000000" pitchFamily="2" charset="0"/>
              </a:rPr>
              <a:t>đứng</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phắt</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dậy</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giọng</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hào</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hứng</a:t>
            </a:r>
            <a:r>
              <a:rPr lang="en-US" altLang="en-US" sz="1200" dirty="0">
                <a:latin typeface="#9Slide03 Arima Madurai Black" panose="00000A00000000000000" pitchFamily="2" charset="0"/>
                <a:cs typeface="#9Slide03 Arima Madurai Black" panose="00000A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Nam: </a:t>
            </a:r>
            <a:r>
              <a:rPr lang="en-US" altLang="en-US" sz="1200" dirty="0" err="1">
                <a:latin typeface="#9Slide03 Arima Madurai" panose="00000500000000000000" pitchFamily="2" charset="0"/>
                <a:cs typeface="#9Slide03 Arima Madurai" panose="00000500000000000000" pitchFamily="2" charset="0"/>
              </a:rPr>
              <a:t>Hôm</a:t>
            </a:r>
            <a:r>
              <a:rPr lang="en-US" altLang="en-US" sz="1200" dirty="0">
                <a:latin typeface="#9Slide03 Arima Madurai" panose="00000500000000000000" pitchFamily="2" charset="0"/>
                <a:cs typeface="#9Slide03 Arima Madurai" panose="00000500000000000000" pitchFamily="2" charset="0"/>
              </a:rPr>
              <a:t> nay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rất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vui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quyết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định</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sẽ</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hát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tặng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các</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1 </a:t>
            </a:r>
            <a:r>
              <a:rPr lang="en-US" altLang="en-US" sz="1200" dirty="0" err="1">
                <a:latin typeface="#9Slide03 Arima Madurai" panose="00000500000000000000" pitchFamily="2" charset="0"/>
                <a:cs typeface="#9Slide03 Arima Madurai" panose="00000500000000000000" pitchFamily="2" charset="0"/>
              </a:rPr>
              <a:t>bài</a:t>
            </a:r>
            <a:r>
              <a:rPr lang="en-US" altLang="en-US" sz="1200" dirty="0">
                <a:latin typeface="#9Slide03 Arima Madurai" panose="00000500000000000000" pitchFamily="2" charset="0"/>
                <a:cs typeface="#9Slide03 Arima Madurai" panose="000005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Bình</a:t>
            </a: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Lại</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nữa</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hả</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70C0"/>
                </a:solidFill>
                <a:latin typeface="#9Slide03 Arima Madurai" panose="00000500000000000000" pitchFamily="2" charset="0"/>
                <a:cs typeface="#9Slide03 Arima Madurai" panose="00000500000000000000" pitchFamily="2" charset="0"/>
              </a:rPr>
              <a:t>Nam: </a:t>
            </a:r>
            <a:r>
              <a:rPr lang="en-US" altLang="en-US" sz="1200" dirty="0" err="1">
                <a:latin typeface="#9Slide03 Arima Madurai" panose="00000500000000000000" pitchFamily="2" charset="0"/>
                <a:cs typeface="#9Slide03 Arima Madurai" panose="00000500000000000000" pitchFamily="2" charset="0"/>
              </a:rPr>
              <a:t>Cái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gì</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có</a:t>
            </a:r>
            <a:r>
              <a:rPr lang="en-US" altLang="en-US" sz="1200" dirty="0">
                <a:latin typeface="#9Slide03 Arima Madurai" panose="00000500000000000000" pitchFamily="2" charset="0"/>
                <a:cs typeface="#9Slide03 Arima Madurai" panose="00000500000000000000" pitchFamily="2" charset="0"/>
              </a:rPr>
              <a:t> ý </a:t>
            </a:r>
            <a:r>
              <a:rPr lang="en-US" altLang="en-US" sz="1200" dirty="0" err="1">
                <a:latin typeface="#9Slide03 Arima Madurai" panose="00000500000000000000" pitchFamily="2" charset="0"/>
                <a:cs typeface="#9Slide03 Arima Madurai" panose="00000500000000000000" pitchFamily="2" charset="0"/>
              </a:rPr>
              <a:t>kiến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gì</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về</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giọng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hát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của</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hả</a:t>
            </a:r>
            <a:r>
              <a:rPr lang="en-US" altLang="en-US" sz="1200" dirty="0">
                <a:latin typeface="#9Slide03 Arima Madurai" panose="00000500000000000000" pitchFamily="2" charset="0"/>
                <a:cs typeface="#9Slide03 Arima Madurai" panose="00000500000000000000" pitchFamily="2"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Bình</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solidFill>
                  <a:srgbClr val="0070C0"/>
                </a:solidFill>
                <a:latin typeface="#9Slide03 Arima Madurai" panose="00000500000000000000" pitchFamily="2" charset="0"/>
                <a:cs typeface="#9Slide03 Arima Madurai" panose="00000500000000000000" pitchFamily="2" charset="0"/>
              </a:rPr>
              <a:t>lẩm</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solidFill>
                  <a:srgbClr val="0070C0"/>
                </a:solidFill>
                <a:latin typeface="#9Slide03 Arima Madurai" panose="00000500000000000000" pitchFamily="2" charset="0"/>
                <a:cs typeface="#9Slide03 Arima Madurai" panose="00000500000000000000" pitchFamily="2" charset="0"/>
              </a:rPr>
              <a:t>bẩm</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Cái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giọng</a:t>
            </a:r>
            <a:r>
              <a:rPr lang="en-US" altLang="en-US" sz="1200" dirty="0">
                <a:latin typeface="#9Slide03 Arima Madurai" panose="00000500000000000000" pitchFamily="2" charset="0"/>
                <a:cs typeface="#9Slide03 Arima Madurai" panose="00000500000000000000" pitchFamily="2" charset="0"/>
              </a:rPr>
              <a:t> ca </a:t>
            </a:r>
            <a:r>
              <a:rPr lang="en-US" altLang="en-US" sz="1200" dirty="0" err="1">
                <a:latin typeface="#9Slide03 Arima Madurai" panose="00000500000000000000" pitchFamily="2" charset="0"/>
                <a:cs typeface="#9Slide03 Arima Madurai" panose="00000500000000000000" pitchFamily="2" charset="0"/>
              </a:rPr>
              <a:t>kinh</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khủng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của</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ai </a:t>
            </a:r>
            <a:r>
              <a:rPr lang="en-US" altLang="en-US" sz="1200" dirty="0" err="1">
                <a:latin typeface="#9Slide03 Arima Madurai" panose="00000500000000000000" pitchFamily="2" charset="0"/>
                <a:cs typeface="#9Slide03 Arima Madurai" panose="00000500000000000000" pitchFamily="2" charset="0"/>
              </a:rPr>
              <a:t>mà</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thích</a:t>
            </a:r>
            <a:r>
              <a:rPr lang="en-US" altLang="en-US" sz="1200" dirty="0">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Nam</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muốn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ăn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đòn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đúng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không</a:t>
            </a:r>
            <a:r>
              <a:rPr lang="en-US" altLang="en-US" sz="1200" dirty="0">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An</a:t>
            </a:r>
            <a:r>
              <a:rPr lang="en-US" altLang="en-US" sz="1200" dirty="0">
                <a:solidFill>
                  <a:srgbClr val="0070C0"/>
                </a:solidFill>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Bình</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nói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đúng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đấy</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cậu</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đừng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có</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mà</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tra</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tấn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bọn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nữa</a:t>
            </a:r>
            <a:r>
              <a:rPr lang="en-US" altLang="en-US" sz="1200" dirty="0">
                <a:latin typeface="#9Slide03 Arima Madurai" panose="00000500000000000000" pitchFamily="2" charset="0"/>
                <a:cs typeface="#9Slide03 Arima Madurai" panose="00000500000000000000" pitchFamily="2"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Hương</a:t>
            </a:r>
            <a:r>
              <a:rPr kumimoji="0" lang="en-US" altLang="en-US" sz="1200" b="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Thôi</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thôi</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tớ</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xin</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Nam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hát</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chưa</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được</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hay,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nhưng</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cậu</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ấy</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đã</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chăm</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chỉ</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tập</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luyện</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và</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có</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thành</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ý,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các</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cậu</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không</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nên</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nói</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 </a:t>
            </a:r>
            <a:r>
              <a:rPr kumimoji="0" lang="en-US" altLang="en-US" sz="1200" b="0" i="0" u="none" strike="noStrike" cap="none" normalizeH="0" baseline="0" dirty="0" err="1">
                <a:ln>
                  <a:noFill/>
                </a:ln>
                <a:effectLst/>
                <a:latin typeface="#9Slide03 Arima Madurai" panose="00000500000000000000" pitchFamily="2" charset="0"/>
                <a:cs typeface="#9Slide03 Arima Madurai" panose="00000500000000000000" pitchFamily="2" charset="0"/>
              </a:rPr>
              <a:t>vậy</a:t>
            </a:r>
            <a:r>
              <a:rPr kumimoji="0" lang="en-US" altLang="en-US" sz="1200" b="0" i="0" u="none" strike="noStrike" cap="none" normalizeH="0" baseline="0" dirty="0">
                <a:ln>
                  <a:noFill/>
                </a:ln>
                <a:effectLst/>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70C0"/>
                </a:solidFill>
                <a:latin typeface="#9Slide03 Arima Madurai" panose="00000500000000000000" pitchFamily="2" charset="0"/>
                <a:cs typeface="#9Slide03 Arima Madurai" panose="00000500000000000000" pitchFamily="2" charset="0"/>
              </a:rPr>
              <a:t>Nam: </a:t>
            </a:r>
            <a:r>
              <a:rPr lang="en-US" altLang="en-US" sz="1200" dirty="0" err="1">
                <a:latin typeface="#9Slide03 Arima Madurai" panose="00000500000000000000" pitchFamily="2" charset="0"/>
                <a:cs typeface="#9Slide03 Arima Madurai" panose="00000500000000000000" pitchFamily="2" charset="0"/>
              </a:rPr>
              <a:t>Thì</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thôi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không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hát</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nữa</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đợi</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tớ</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thành</a:t>
            </a:r>
            <a:r>
              <a:rPr lang="en-US" altLang="en-US" sz="1200" dirty="0">
                <a:latin typeface="#9Slide03 Arima Madurai" panose="00000500000000000000" pitchFamily="2" charset="0"/>
                <a:cs typeface="#9Slide03 Arima Madurai" panose="00000500000000000000" pitchFamily="2" charset="0"/>
              </a:rPr>
              <a:t> ca </a:t>
            </a:r>
            <a:r>
              <a:rPr lang="en-US" altLang="en-US" sz="1200" dirty="0" err="1">
                <a:latin typeface="#9Slide03 Arima Madurai" panose="00000500000000000000" pitchFamily="2" charset="0"/>
                <a:cs typeface="#9Slide03 Arima Madurai" panose="00000500000000000000" pitchFamily="2" charset="0"/>
              </a:rPr>
              <a:t>sĩ</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đừng</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có</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mà</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xin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chụp</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hình</a:t>
            </a:r>
            <a:r>
              <a:rPr lang="en-US" altLang="en-US" sz="1200" dirty="0">
                <a:latin typeface="#9Slide03 Arima Madurai" panose="00000500000000000000" pitchFamily="2" charset="0"/>
                <a:cs typeface="#9Slide03 Arima Madurai" panose="00000500000000000000" pitchFamily="2" charset="0"/>
              </a:rPr>
              <a:t> hay </a:t>
            </a:r>
            <a:r>
              <a:rPr lang="en-US" altLang="en-US" sz="1200" dirty="0" err="1">
                <a:latin typeface="#9Slide03 Arima Madurai" panose="00000500000000000000" pitchFamily="2" charset="0"/>
                <a:cs typeface="#9Slide03 Arima Madurai" panose="00000500000000000000" pitchFamily="2" charset="0"/>
              </a:rPr>
              <a:t>xin</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chữ</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kí</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gì</a:t>
            </a:r>
            <a:r>
              <a:rPr lang="en-US" altLang="en-US" sz="1200" dirty="0">
                <a:latin typeface="#9Slide03 Arima Madurai" panose="00000500000000000000" pitchFamily="2" charset="0"/>
                <a:cs typeface="#9Slide03 Arima Madurai" panose="00000500000000000000" pitchFamily="2" charset="0"/>
              </a:rPr>
              <a:t> </a:t>
            </a:r>
            <a:r>
              <a:rPr lang="en-US" altLang="en-US" sz="1200" dirty="0" err="1">
                <a:latin typeface="#9Slide03 Arima Madurai" panose="00000500000000000000" pitchFamily="2" charset="0"/>
                <a:cs typeface="#9Slide03 Arima Madurai" panose="00000500000000000000" pitchFamily="2" charset="0"/>
              </a:rPr>
              <a:t>đấy</a:t>
            </a:r>
            <a:r>
              <a:rPr lang="en-US" altLang="en-US" sz="1200" dirty="0">
                <a:latin typeface="#9Slide03 Arima Madurai" panose="00000500000000000000" pitchFamily="2" charset="0"/>
                <a:cs typeface="#9Slide03 Arima Madurai"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effectLst/>
                <a:latin typeface="#9Slide03 Arima Madurai Black" panose="00000A00000000000000" pitchFamily="2" charset="0"/>
                <a:cs typeface="#9Slide03 Arima Madurai Black" panose="00000A00000000000000" pitchFamily="2" charset="0"/>
              </a:rPr>
              <a:t>C</a:t>
            </a:r>
            <a:r>
              <a:rPr lang="en-US" altLang="en-US" sz="1200" dirty="0" err="1">
                <a:latin typeface="#9Slide03 Arima Madurai Black" panose="00000A00000000000000" pitchFamily="2" charset="0"/>
                <a:cs typeface="#9Slide03 Arima Madurai Black" panose="00000A00000000000000" pitchFamily="2" charset="0"/>
              </a:rPr>
              <a:t>ả</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bọn</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cười</a:t>
            </a:r>
            <a:r>
              <a:rPr lang="en-US" altLang="en-US" sz="1200" dirty="0">
                <a:latin typeface="#9Slide03 Arima Madurai Black" panose="00000A00000000000000" pitchFamily="2" charset="0"/>
                <a:cs typeface="#9Slide03 Arima Madurai Black" panose="00000A00000000000000" pitchFamily="2" charset="0"/>
              </a:rPr>
              <a:t> vang </a:t>
            </a:r>
            <a:r>
              <a:rPr lang="en-US" altLang="en-US" sz="1200" dirty="0" err="1">
                <a:latin typeface="#9Slide03 Arima Madurai Black" panose="00000A00000000000000" pitchFamily="2" charset="0"/>
                <a:cs typeface="#9Slide03 Arima Madurai Black" panose="00000A00000000000000" pitchFamily="2" charset="0"/>
              </a:rPr>
              <a:t>rồi</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cùng</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nhau</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ra</a:t>
            </a:r>
            <a:r>
              <a:rPr lang="en-US" altLang="en-US" sz="1200" dirty="0">
                <a:latin typeface="#9Slide03 Arima Madurai Black" panose="00000A00000000000000" pitchFamily="2" charset="0"/>
                <a:cs typeface="#9Slide03 Arima Madurai Black" panose="00000A00000000000000" pitchFamily="2" charset="0"/>
              </a:rPr>
              <a:t> </a:t>
            </a:r>
            <a:r>
              <a:rPr lang="en-US" altLang="en-US" sz="1200" dirty="0" err="1">
                <a:latin typeface="#9Slide03 Arima Madurai Black" panose="00000A00000000000000" pitchFamily="2" charset="0"/>
                <a:cs typeface="#9Slide03 Arima Madurai Black" panose="00000A00000000000000" pitchFamily="2" charset="0"/>
              </a:rPr>
              <a:t>về</a:t>
            </a:r>
            <a:r>
              <a:rPr kumimoji="0" lang="en-US" altLang="en-US" sz="1200" b="0" i="0" u="none" strike="noStrike" cap="none" normalizeH="0" baseline="0" dirty="0">
                <a:ln>
                  <a:noFill/>
                </a:ln>
                <a:effectLst/>
                <a:latin typeface="#9Slide03 Arima Madurai Black" panose="00000A00000000000000" pitchFamily="2" charset="0"/>
                <a:cs typeface="#9Slide03 Arima Madurai Black" panose="00000A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21</a:t>
            </a:fld>
            <a:endParaRPr lang="zh-CN" altLang="en-US"/>
          </a:p>
        </p:txBody>
      </p:sp>
    </p:spTree>
    <p:extLst>
      <p:ext uri="{BB962C8B-B14F-4D97-AF65-F5344CB8AC3E}">
        <p14:creationId xmlns:p14="http://schemas.microsoft.com/office/powerpoint/2010/main" val="4152473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22</a:t>
            </a:fld>
            <a:endParaRPr lang="zh-CN" altLang="en-US"/>
          </a:p>
        </p:txBody>
      </p:sp>
    </p:spTree>
    <p:extLst>
      <p:ext uri="{BB962C8B-B14F-4D97-AF65-F5344CB8AC3E}">
        <p14:creationId xmlns:p14="http://schemas.microsoft.com/office/powerpoint/2010/main" val="394321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3</a:t>
            </a:fld>
            <a:endParaRPr lang="zh-CN" altLang="en-US"/>
          </a:p>
        </p:txBody>
      </p:sp>
    </p:spTree>
    <p:extLst>
      <p:ext uri="{BB962C8B-B14F-4D97-AF65-F5344CB8AC3E}">
        <p14:creationId xmlns:p14="http://schemas.microsoft.com/office/powerpoint/2010/main" val="68923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4</a:t>
            </a:fld>
            <a:endParaRPr lang="zh-CN" altLang="en-US"/>
          </a:p>
        </p:txBody>
      </p:sp>
    </p:spTree>
    <p:extLst>
      <p:ext uri="{BB962C8B-B14F-4D97-AF65-F5344CB8AC3E}">
        <p14:creationId xmlns:p14="http://schemas.microsoft.com/office/powerpoint/2010/main" val="2214536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5</a:t>
            </a:fld>
            <a:endParaRPr lang="zh-CN" altLang="en-US"/>
          </a:p>
        </p:txBody>
      </p:sp>
    </p:spTree>
    <p:extLst>
      <p:ext uri="{BB962C8B-B14F-4D97-AF65-F5344CB8AC3E}">
        <p14:creationId xmlns:p14="http://schemas.microsoft.com/office/powerpoint/2010/main" val="286673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7</a:t>
            </a:fld>
            <a:endParaRPr lang="zh-CN" altLang="en-US"/>
          </a:p>
        </p:txBody>
      </p:sp>
    </p:spTree>
    <p:extLst>
      <p:ext uri="{BB962C8B-B14F-4D97-AF65-F5344CB8AC3E}">
        <p14:creationId xmlns:p14="http://schemas.microsoft.com/office/powerpoint/2010/main" val="72019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8</a:t>
            </a:fld>
            <a:endParaRPr lang="zh-CN" altLang="en-US"/>
          </a:p>
        </p:txBody>
      </p:sp>
    </p:spTree>
    <p:extLst>
      <p:ext uri="{BB962C8B-B14F-4D97-AF65-F5344CB8AC3E}">
        <p14:creationId xmlns:p14="http://schemas.microsoft.com/office/powerpoint/2010/main" val="2609084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VD: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dirty="0"/>
              <a:t>Khi </a:t>
            </a:r>
            <a:r>
              <a:rPr lang="en-SG" dirty="0" err="1"/>
              <a:t>phê</a:t>
            </a:r>
            <a:r>
              <a:rPr lang="en-SG" dirty="0"/>
              <a:t> </a:t>
            </a:r>
            <a:r>
              <a:rPr lang="en-SG" dirty="0" err="1"/>
              <a:t>bình</a:t>
            </a:r>
            <a:r>
              <a:rPr lang="en-SG" dirty="0"/>
              <a:t> 1 </a:t>
            </a:r>
            <a:r>
              <a:rPr lang="en-SG" dirty="0" err="1"/>
              <a:t>cá</a:t>
            </a:r>
            <a:r>
              <a:rPr lang="en-SG" dirty="0"/>
              <a:t> </a:t>
            </a:r>
            <a:r>
              <a:rPr lang="en-SG" dirty="0" err="1"/>
              <a:t>nhân</a:t>
            </a:r>
            <a:r>
              <a:rPr lang="en-SG" dirty="0"/>
              <a:t> </a:t>
            </a:r>
            <a:r>
              <a:rPr lang="en-SG" dirty="0" err="1"/>
              <a:t>đã</a:t>
            </a:r>
            <a:r>
              <a:rPr lang="en-SG" dirty="0"/>
              <a:t> </a:t>
            </a:r>
            <a:r>
              <a:rPr lang="en-SG" dirty="0" err="1"/>
              <a:t>làm</a:t>
            </a:r>
            <a:r>
              <a:rPr lang="en-SG" dirty="0"/>
              <a:t> </a:t>
            </a:r>
            <a:r>
              <a:rPr lang="en-SG" dirty="0" err="1"/>
              <a:t>ảnh</a:t>
            </a:r>
            <a:r>
              <a:rPr lang="en-SG" dirty="0"/>
              <a:t> </a:t>
            </a:r>
            <a:r>
              <a:rPr lang="en-SG" dirty="0" err="1"/>
              <a:t>hưởng</a:t>
            </a:r>
            <a:r>
              <a:rPr lang="en-SG" dirty="0"/>
              <a:t> </a:t>
            </a:r>
            <a:r>
              <a:rPr lang="en-SG" dirty="0" err="1"/>
              <a:t>đến</a:t>
            </a:r>
            <a:r>
              <a:rPr lang="en-SG" dirty="0"/>
              <a:t> </a:t>
            </a:r>
            <a:r>
              <a:rPr lang="en-SG" dirty="0" err="1"/>
              <a:t>tập</a:t>
            </a:r>
            <a:r>
              <a:rPr lang="en-SG" dirty="0"/>
              <a:t> </a:t>
            </a:r>
            <a:r>
              <a:rPr lang="en-SG" dirty="0" err="1"/>
              <a:t>thể</a:t>
            </a:r>
            <a:r>
              <a:rPr lang="en-SG" dirty="0"/>
              <a:t> </a:t>
            </a:r>
            <a:r>
              <a:rPr lang="en-SG" dirty="0" err="1"/>
              <a:t>nhiều</a:t>
            </a:r>
            <a:r>
              <a:rPr lang="en-SG" dirty="0"/>
              <a:t> </a:t>
            </a:r>
            <a:r>
              <a:rPr lang="en-SG" dirty="0" err="1"/>
              <a:t>lần</a:t>
            </a:r>
            <a:r>
              <a:rPr lang="en-SG"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dirty="0"/>
              <a:t>Khi </a:t>
            </a:r>
            <a:r>
              <a:rPr lang="en-SG" dirty="0" err="1"/>
              <a:t>làm</a:t>
            </a:r>
            <a:r>
              <a:rPr lang="en-SG" dirty="0"/>
              <a:t> </a:t>
            </a:r>
            <a:r>
              <a:rPr lang="en-SG" dirty="0" err="1"/>
              <a:t>nhân</a:t>
            </a:r>
            <a:r>
              <a:rPr lang="en-SG" dirty="0"/>
              <a:t> </a:t>
            </a:r>
            <a:r>
              <a:rPr lang="en-SG" dirty="0" err="1"/>
              <a:t>chứng</a:t>
            </a:r>
            <a:r>
              <a:rPr lang="en-SG" dirty="0"/>
              <a:t> </a:t>
            </a:r>
            <a:r>
              <a:rPr lang="en-SG" dirty="0" err="1"/>
              <a:t>trước</a:t>
            </a:r>
            <a:r>
              <a:rPr lang="en-SG" dirty="0"/>
              <a:t> </a:t>
            </a:r>
            <a:r>
              <a:rPr lang="en-SG" dirty="0" err="1"/>
              <a:t>tòa</a:t>
            </a:r>
            <a:r>
              <a:rPr lang="en-SG"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9</a:t>
            </a:fld>
            <a:endParaRPr lang="zh-CN" altLang="en-US"/>
          </a:p>
        </p:txBody>
      </p:sp>
    </p:spTree>
    <p:extLst>
      <p:ext uri="{BB962C8B-B14F-4D97-AF65-F5344CB8AC3E}">
        <p14:creationId xmlns:p14="http://schemas.microsoft.com/office/powerpoint/2010/main" val="279734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10</a:t>
            </a:fld>
            <a:endParaRPr lang="zh-CN" altLang="en-US"/>
          </a:p>
        </p:txBody>
      </p:sp>
    </p:spTree>
    <p:extLst>
      <p:ext uri="{BB962C8B-B14F-4D97-AF65-F5344CB8AC3E}">
        <p14:creationId xmlns:p14="http://schemas.microsoft.com/office/powerpoint/2010/main" val="286354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7347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16585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197955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5" y="6021289"/>
            <a:ext cx="2400337" cy="9594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8"/>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32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4ECF018-D8BF-4A2A-8662-FBB7D7734178}" type="slidenum">
              <a:rPr lang="en-US" altLang="en-US" smtClean="0"/>
              <a:pPr/>
              <a:t>‹#›</a:t>
            </a:fld>
            <a:endParaRPr lang="en-US" altLang="en-US"/>
          </a:p>
        </p:txBody>
      </p:sp>
    </p:spTree>
    <p:extLst>
      <p:ext uri="{BB962C8B-B14F-4D97-AF65-F5344CB8AC3E}">
        <p14:creationId xmlns:p14="http://schemas.microsoft.com/office/powerpoint/2010/main" val="366205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29996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6183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91579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93101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578667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8995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9E6C50-F2B0-4117-AF69-C839F5CC2C8C}" type="datetimeFigureOut">
              <a:rPr lang="zh-CN" altLang="en-US" smtClean="0"/>
              <a:pPr/>
              <a:t>2022/9/25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19307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2022/9/25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98950169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51" r:id="rId12"/>
    <p:sldLayoutId id="2147483653" r:id="rId13"/>
    <p:sldLayoutId id="2147483654" r:id="rId14"/>
    <p:sldLayoutId id="2147483683" r:id="rId15"/>
  </p:sldLayoutIdLst>
  <mc:AlternateContent xmlns:mc="http://schemas.openxmlformats.org/markup-compatibility/2006" xmlns:p14="http://schemas.microsoft.com/office/powerpoint/2010/main">
    <mc:Choice Requires="p14">
      <p:transition spd="slow" p14:dur="2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4112510" y="481711"/>
            <a:ext cx="4254999" cy="4257182"/>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5" name="Rectangle 14">
            <a:extLst>
              <a:ext uri="{FF2B5EF4-FFF2-40B4-BE49-F238E27FC236}">
                <a16:creationId xmlns:a16="http://schemas.microsoft.com/office/drawing/2014/main" id="{4508455E-56DF-426A-8B01-5FF9FF249DAF}"/>
              </a:ext>
            </a:extLst>
          </p:cNvPr>
          <p:cNvSpPr/>
          <p:nvPr/>
        </p:nvSpPr>
        <p:spPr>
          <a:xfrm>
            <a:off x="521048" y="289163"/>
            <a:ext cx="11149902" cy="1569660"/>
          </a:xfrm>
          <a:prstGeom prst="rect">
            <a:avLst/>
          </a:prstGeom>
        </p:spPr>
        <p:txBody>
          <a:bodyPr wrap="square">
            <a:spAutoFit/>
          </a:bodyPr>
          <a:lstStyle/>
          <a:p>
            <a:pPr algn="ctr">
              <a:spcBef>
                <a:spcPct val="50000"/>
              </a:spcBef>
            </a:pPr>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Giải thích cách hiểu về nghĩa của từ ngữ trong những câu thơ sau:</a:t>
            </a:r>
            <a:endParaRPr lang="en-US" altLang="en-US" sz="4000"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2" name="图片 10">
            <a:extLst>
              <a:ext uri="{FF2B5EF4-FFF2-40B4-BE49-F238E27FC236}">
                <a16:creationId xmlns:a16="http://schemas.microsoft.com/office/drawing/2014/main" id="{3A466D9B-9FE5-459C-B9DD-6015A0616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79" y="2346535"/>
            <a:ext cx="3035980" cy="4196902"/>
          </a:xfrm>
          <a:prstGeom prst="rect">
            <a:avLst/>
          </a:prstGeom>
        </p:spPr>
      </p:pic>
      <p:sp>
        <p:nvSpPr>
          <p:cNvPr id="10" name="Rectangle 9">
            <a:extLst>
              <a:ext uri="{FF2B5EF4-FFF2-40B4-BE49-F238E27FC236}">
                <a16:creationId xmlns:a16="http://schemas.microsoft.com/office/drawing/2014/main" id="{43B7CE1B-D9B6-4655-9774-C50672E753DA}"/>
              </a:ext>
            </a:extLst>
          </p:cNvPr>
          <p:cNvSpPr/>
          <p:nvPr/>
        </p:nvSpPr>
        <p:spPr>
          <a:xfrm>
            <a:off x="1796885" y="1981005"/>
            <a:ext cx="9874065" cy="2462213"/>
          </a:xfrm>
          <a:prstGeom prst="rect">
            <a:avLst/>
          </a:prstGeom>
        </p:spPr>
        <p:txBody>
          <a:bodyPr wrap="square">
            <a:spAutoFit/>
          </a:bodyPr>
          <a:lstStyle/>
          <a:p>
            <a:pPr algn="ctr">
              <a:spcBef>
                <a:spcPct val="50000"/>
              </a:spcBef>
            </a:pPr>
            <a:r>
              <a:rPr lang="vi-VN" altLang="en-US" sz="2800"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(1) Bác đã </a:t>
            </a:r>
            <a:r>
              <a:rPr lang="vi-VN" altLang="en-US" sz="2800" b="1" i="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đi</a:t>
            </a:r>
            <a:r>
              <a:rPr lang="vi-VN" altLang="en-US"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vi-VN" alt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vi-VN" altLang="en-US" sz="2800"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rồi sao Bác ơi</a:t>
            </a:r>
          </a:p>
          <a:p>
            <a:pPr algn="ctr">
              <a:spcBef>
                <a:spcPct val="50000"/>
              </a:spcBef>
            </a:pPr>
            <a:r>
              <a:rPr lang="vi-VN" altLang="en-US" sz="2800"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Mùa thu đang đẹp, nắng xanh trời.</a:t>
            </a:r>
          </a:p>
          <a:p>
            <a:pPr algn="ctr">
              <a:spcBef>
                <a:spcPct val="50000"/>
              </a:spcBef>
            </a:pPr>
            <a:r>
              <a:rPr lang="vi-VN" altLang="en-US" sz="2800"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(2) Bác Dương </a:t>
            </a:r>
            <a:r>
              <a:rPr lang="vi-VN" altLang="en-US" sz="2800" b="1" i="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thôi</a:t>
            </a:r>
            <a:r>
              <a:rPr lang="vi-VN" alt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vi-VN" altLang="en-US" sz="2800"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đã thôi rồi</a:t>
            </a:r>
          </a:p>
          <a:p>
            <a:pPr algn="ctr">
              <a:spcBef>
                <a:spcPct val="50000"/>
              </a:spcBef>
            </a:pPr>
            <a:r>
              <a:rPr lang="vi-VN" altLang="en-US" sz="2800"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Nước mây man mác ngậm ngùi lòng ta.</a:t>
            </a:r>
          </a:p>
        </p:txBody>
      </p:sp>
      <p:sp>
        <p:nvSpPr>
          <p:cNvPr id="3" name="Text Box 2">
            <a:extLst>
              <a:ext uri="{FF2B5EF4-FFF2-40B4-BE49-F238E27FC236}">
                <a16:creationId xmlns:a16="http://schemas.microsoft.com/office/drawing/2014/main" id="{4CB00C0A-E754-C03D-9C3E-CFE19445C990}"/>
              </a:ext>
            </a:extLst>
          </p:cNvPr>
          <p:cNvSpPr txBox="1">
            <a:spLocks noChangeArrowheads="1"/>
          </p:cNvSpPr>
          <p:nvPr/>
        </p:nvSpPr>
        <p:spPr bwMode="auto">
          <a:xfrm>
            <a:off x="5837147" y="4931441"/>
            <a:ext cx="60930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sz="3200" b="1" i="1" dirty="0">
                <a:latin typeface="#9Slide03 AmpleSoft" panose="02000000000000000000" pitchFamily="2" charset="0"/>
              </a:rPr>
              <a:t>Đi, thôi </a:t>
            </a:r>
            <a:r>
              <a:rPr lang="en-US" altLang="en-US" sz="3200" dirty="0">
                <a:latin typeface="#9Slide03 AmpleSoft" panose="02000000000000000000" pitchFamily="2" charset="0"/>
              </a:rPr>
              <a:t>=&gt; Chỉ cái chết</a:t>
            </a:r>
          </a:p>
        </p:txBody>
      </p:sp>
    </p:spTree>
    <p:extLst>
      <p:ext uri="{BB962C8B-B14F-4D97-AF65-F5344CB8AC3E}">
        <p14:creationId xmlns:p14="http://schemas.microsoft.com/office/powerpoint/2010/main" val="43874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ox(in)">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椭圆 627">
            <a:extLst>
              <a:ext uri="{FF2B5EF4-FFF2-40B4-BE49-F238E27FC236}">
                <a16:creationId xmlns:a16="http://schemas.microsoft.com/office/drawing/2014/main" id="{9B50709A-1981-4AED-BF73-751B0D766F52}"/>
              </a:ext>
            </a:extLst>
          </p:cNvPr>
          <p:cNvSpPr>
            <a:spLocks noChangeArrowheads="1"/>
          </p:cNvSpPr>
          <p:nvPr/>
        </p:nvSpPr>
        <p:spPr bwMode="auto">
          <a:xfrm>
            <a:off x="4245860" y="615061"/>
            <a:ext cx="3888414" cy="389059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4112510" y="481711"/>
            <a:ext cx="4254999" cy="4257182"/>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13" name="图片 12">
            <a:extLst>
              <a:ext uri="{FF2B5EF4-FFF2-40B4-BE49-F238E27FC236}">
                <a16:creationId xmlns:a16="http://schemas.microsoft.com/office/drawing/2014/main" id="{C068496B-6DF0-4A24-95BC-5229DBE5B0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863" y="3468154"/>
            <a:ext cx="4866408" cy="2580084"/>
          </a:xfrm>
          <a:prstGeom prst="rect">
            <a:avLst/>
          </a:prstGeom>
        </p:spPr>
      </p:pic>
      <p:sp>
        <p:nvSpPr>
          <p:cNvPr id="12" name="文本框 29">
            <a:extLst>
              <a:ext uri="{FF2B5EF4-FFF2-40B4-BE49-F238E27FC236}">
                <a16:creationId xmlns:a16="http://schemas.microsoft.com/office/drawing/2014/main" id="{43D89FC2-3A3A-4925-8485-011DB532C324}"/>
              </a:ext>
            </a:extLst>
          </p:cNvPr>
          <p:cNvSpPr txBox="1"/>
          <p:nvPr/>
        </p:nvSpPr>
        <p:spPr>
          <a:xfrm>
            <a:off x="589576" y="1693422"/>
            <a:ext cx="11012845" cy="1323439"/>
          </a:xfrm>
          <a:prstGeom prst="rect">
            <a:avLst/>
          </a:prstGeom>
          <a:noFill/>
        </p:spPr>
        <p:txBody>
          <a:bodyPr wrap="square" rtlCol="0">
            <a:spAutoFit/>
          </a:bodyPr>
          <a:lstStyle/>
          <a:p>
            <a:pPr algn="ctr"/>
            <a:r>
              <a:rPr lang="en-SG" altLang="zh-CN" sz="8000" dirty="0">
                <a:solidFill>
                  <a:srgbClr val="68704B"/>
                </a:solidFill>
                <a:latin typeface="#9Slide05 FS Blonde Script" panose="03000503000000000000" pitchFamily="65" charset="0"/>
                <a:ea typeface="微软雅黑" panose="020B0503020204020204" pitchFamily="34" charset="-122"/>
                <a:cs typeface="Times New Roman" panose="02020603050405020304" pitchFamily="18" charset="0"/>
              </a:rPr>
              <a:t>II.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Các</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cách</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nói</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giảm</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nói</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tránh</a:t>
            </a:r>
            <a:endParaRPr lang="zh-CN" altLang="en-US" sz="8000" b="1" kern="0" dirty="0">
              <a:solidFill>
                <a:srgbClr val="68704B"/>
              </a:solidFill>
              <a:latin typeface="#9Slide05 FS Blonde Script" panose="03000503000000000000" pitchFamily="65" charset="0"/>
              <a:ea typeface="华康方圆体W7(P)" pitchFamily="82" charset="-122"/>
              <a:cs typeface="Times New Roman" pitchFamily="18" charset="0"/>
            </a:endParaRPr>
          </a:p>
        </p:txBody>
      </p:sp>
    </p:spTree>
    <p:extLst>
      <p:ext uri="{BB962C8B-B14F-4D97-AF65-F5344CB8AC3E}">
        <p14:creationId xmlns:p14="http://schemas.microsoft.com/office/powerpoint/2010/main" val="247139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4112510" y="481711"/>
            <a:ext cx="4254999" cy="4257182"/>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5" name="Rectangle 14">
            <a:extLst>
              <a:ext uri="{FF2B5EF4-FFF2-40B4-BE49-F238E27FC236}">
                <a16:creationId xmlns:a16="http://schemas.microsoft.com/office/drawing/2014/main" id="{4508455E-56DF-426A-8B01-5FF9FF249DAF}"/>
              </a:ext>
            </a:extLst>
          </p:cNvPr>
          <p:cNvSpPr/>
          <p:nvPr/>
        </p:nvSpPr>
        <p:spPr>
          <a:xfrm>
            <a:off x="881138" y="481711"/>
            <a:ext cx="10429723" cy="646331"/>
          </a:xfrm>
          <a:prstGeom prst="rect">
            <a:avLst/>
          </a:prstGeom>
        </p:spPr>
        <p:txBody>
          <a:bodyPr wrap="square">
            <a:spAutoFit/>
          </a:bodyPr>
          <a:lstStyle/>
          <a:p>
            <a:pPr algn="ctr">
              <a:spcBef>
                <a:spcPct val="50000"/>
              </a:spcBef>
            </a:pP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NỐI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ngữ</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liệu</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với</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cách</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nói</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giảm</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nói</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tránh</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tương</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6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ứng</a:t>
            </a:r>
            <a:r>
              <a:rPr lang="en-US" altLang="en-US" sz="36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p>
        </p:txBody>
      </p:sp>
      <p:sp>
        <p:nvSpPr>
          <p:cNvPr id="12" name="矩形: 圆角 11">
            <a:extLst>
              <a:ext uri="{FF2B5EF4-FFF2-40B4-BE49-F238E27FC236}">
                <a16:creationId xmlns:a16="http://schemas.microsoft.com/office/drawing/2014/main" id="{1BA4F073-BFB0-462C-9658-B8FBE89A01F4}"/>
              </a:ext>
            </a:extLst>
          </p:cNvPr>
          <p:cNvSpPr/>
          <p:nvPr/>
        </p:nvSpPr>
        <p:spPr>
          <a:xfrm>
            <a:off x="361070" y="1600200"/>
            <a:ext cx="5658730" cy="136336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9Slide05 Braxton Regular" panose="03060000000000000000" pitchFamily="66" charset="0"/>
                <a:ea typeface="Calibri" pitchFamily="34" charset="0"/>
                <a:cs typeface="Times New Roman" pitchFamily="18" charset="0"/>
              </a:rPr>
              <a:t>Ông cụ chết rồi.</a:t>
            </a:r>
            <a:r>
              <a:rPr lang="en-SG" sz="3600" dirty="0">
                <a:solidFill>
                  <a:schemeClr val="tx1"/>
                </a:solidFill>
                <a:latin typeface="#9Slide05 Braxton Regular" panose="03060000000000000000" pitchFamily="66" charset="0"/>
                <a:ea typeface="Calibri" pitchFamily="34" charset="0"/>
                <a:cs typeface="Times New Roman" pitchFamily="18" charset="0"/>
              </a:rPr>
              <a:t> </a:t>
            </a:r>
          </a:p>
          <a:p>
            <a:pPr algn="ctr"/>
            <a:r>
              <a:rPr lang="en-SG" sz="3600" dirty="0">
                <a:solidFill>
                  <a:schemeClr val="tx1"/>
                </a:solidFill>
                <a:latin typeface="#9Slide05 Braxton Regular" panose="03060000000000000000" pitchFamily="66" charset="0"/>
                <a:ea typeface="Calibri" pitchFamily="34" charset="0"/>
                <a:cs typeface="Times New Roman" pitchFamily="18" charset="0"/>
                <a:sym typeface="Wingdings" panose="05000000000000000000" pitchFamily="2" charset="2"/>
              </a:rPr>
              <a:t> </a:t>
            </a:r>
            <a:r>
              <a:rPr lang="vi-VN" sz="3600" dirty="0">
                <a:solidFill>
                  <a:schemeClr val="tx1"/>
                </a:solidFill>
                <a:latin typeface="#9Slide05 Braxton Regular" panose="03060000000000000000" pitchFamily="66" charset="0"/>
                <a:ea typeface="Calibri" pitchFamily="34" charset="0"/>
                <a:cs typeface="Times New Roman" pitchFamily="18" charset="0"/>
              </a:rPr>
              <a:t>Ông cụ</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từ</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trần</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quy</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tiên</a:t>
            </a:r>
            <a:r>
              <a:rPr lang="vi-VN" sz="3600" dirty="0">
                <a:solidFill>
                  <a:schemeClr val="tx1"/>
                </a:solidFill>
                <a:latin typeface="#9Slide05 Braxton Regular" panose="03060000000000000000" pitchFamily="66" charset="0"/>
                <a:ea typeface="Calibri" pitchFamily="34" charset="0"/>
                <a:cs typeface="Times New Roman" pitchFamily="18" charset="0"/>
              </a:rPr>
              <a:t> rồi.</a:t>
            </a:r>
            <a:r>
              <a:rPr lang="en-SG" sz="3600" dirty="0">
                <a:solidFill>
                  <a:schemeClr val="tx1"/>
                </a:solidFill>
                <a:latin typeface="#9Slide05 Braxton Regular" panose="03060000000000000000" pitchFamily="66" charset="0"/>
                <a:ea typeface="Calibri" pitchFamily="34" charset="0"/>
                <a:cs typeface="Times New Roman" pitchFamily="18" charset="0"/>
                <a:sym typeface="Wingdings" panose="05000000000000000000" pitchFamily="2" charset="2"/>
              </a:rPr>
              <a:t> </a:t>
            </a:r>
            <a:endParaRPr lang="en-US" altLang="zh-CN" sz="3600" b="1" dirty="0">
              <a:solidFill>
                <a:schemeClr val="tx1"/>
              </a:solidFill>
              <a:latin typeface="#9Slide05 Braxton Regular" panose="03060000000000000000" pitchFamily="66" charset="0"/>
              <a:ea typeface="微软雅黑" panose="020B0503020204020204" pitchFamily="34" charset="-122"/>
            </a:endParaRPr>
          </a:p>
        </p:txBody>
      </p:sp>
      <p:sp>
        <p:nvSpPr>
          <p:cNvPr id="13" name="矩形: 圆角 11">
            <a:extLst>
              <a:ext uri="{FF2B5EF4-FFF2-40B4-BE49-F238E27FC236}">
                <a16:creationId xmlns:a16="http://schemas.microsoft.com/office/drawing/2014/main" id="{5E4610F5-711B-466F-BB55-9EF3C86B27A6}"/>
              </a:ext>
            </a:extLst>
          </p:cNvPr>
          <p:cNvSpPr/>
          <p:nvPr/>
        </p:nvSpPr>
        <p:spPr>
          <a:xfrm>
            <a:off x="341403" y="3437020"/>
            <a:ext cx="5658730" cy="13130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9Slide05 Braxton Regular" panose="03060000000000000000" pitchFamily="66" charset="0"/>
                <a:ea typeface="Calibri" pitchFamily="34" charset="0"/>
                <a:cs typeface="Times New Roman" pitchFamily="18" charset="0"/>
              </a:rPr>
              <a:t>Cô ấy xấu thật!</a:t>
            </a:r>
            <a:endParaRPr lang="en-SG" sz="3600" dirty="0">
              <a:solidFill>
                <a:schemeClr val="tx1"/>
              </a:solidFill>
              <a:latin typeface="#9Slide05 Braxton Regular" panose="03060000000000000000" pitchFamily="66" charset="0"/>
              <a:ea typeface="Calibri" pitchFamily="34" charset="0"/>
              <a:cs typeface="Times New Roman" pitchFamily="18" charset="0"/>
            </a:endParaRPr>
          </a:p>
          <a:p>
            <a:pPr algn="ctr"/>
            <a:r>
              <a:rPr lang="en-SG" altLang="zh-CN" sz="3600" b="1" dirty="0">
                <a:solidFill>
                  <a:schemeClr val="tx1"/>
                </a:solidFill>
                <a:latin typeface="#9Slide05 Braxton Regular" panose="03060000000000000000" pitchFamily="66" charset="0"/>
                <a:ea typeface="微软雅黑" panose="020B0503020204020204" pitchFamily="34" charset="-122"/>
                <a:cs typeface="Times New Roman" pitchFamily="18" charset="0"/>
                <a:sym typeface="Wingdings" panose="05000000000000000000" pitchFamily="2" charset="2"/>
              </a:rPr>
              <a:t> </a:t>
            </a:r>
            <a:r>
              <a:rPr lang="vi-VN" sz="3600" dirty="0">
                <a:solidFill>
                  <a:schemeClr val="tx1"/>
                </a:solidFill>
                <a:latin typeface="#9Slide05 Braxton Regular" panose="03060000000000000000" pitchFamily="66" charset="0"/>
                <a:ea typeface="Calibri" pitchFamily="34" charset="0"/>
                <a:cs typeface="Times New Roman" pitchFamily="18" charset="0"/>
              </a:rPr>
              <a:t>Cô ấy</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không</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được</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xinh</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lắm</a:t>
            </a:r>
            <a:endParaRPr lang="en-US" altLang="zh-CN" sz="3600" b="1" dirty="0">
              <a:solidFill>
                <a:schemeClr val="tx1"/>
              </a:solidFill>
              <a:latin typeface="#9Slide05 Braxton Regular" panose="03060000000000000000" pitchFamily="66" charset="0"/>
              <a:ea typeface="微软雅黑" panose="020B0503020204020204" pitchFamily="34" charset="-122"/>
            </a:endParaRPr>
          </a:p>
        </p:txBody>
      </p:sp>
      <p:sp>
        <p:nvSpPr>
          <p:cNvPr id="16" name="矩形: 圆角 11">
            <a:extLst>
              <a:ext uri="{FF2B5EF4-FFF2-40B4-BE49-F238E27FC236}">
                <a16:creationId xmlns:a16="http://schemas.microsoft.com/office/drawing/2014/main" id="{7A2241D2-36F9-4B5A-9B4E-A67C5510B6A2}"/>
              </a:ext>
            </a:extLst>
          </p:cNvPr>
          <p:cNvSpPr/>
          <p:nvPr/>
        </p:nvSpPr>
        <p:spPr>
          <a:xfrm>
            <a:off x="341403" y="5163923"/>
            <a:ext cx="5658730" cy="13130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9Slide05 Braxton Regular" panose="03060000000000000000" pitchFamily="66" charset="0"/>
                <a:ea typeface="Calibri" pitchFamily="34" charset="0"/>
                <a:cs typeface="Times New Roman" pitchFamily="18" charset="0"/>
              </a:rPr>
              <a:t>Cậu </a:t>
            </a:r>
            <a:r>
              <a:rPr lang="en-US" sz="3600" dirty="0" err="1">
                <a:solidFill>
                  <a:schemeClr val="tx1"/>
                </a:solidFill>
                <a:latin typeface="#9Slide05 Braxton Regular" panose="03060000000000000000" pitchFamily="66" charset="0"/>
                <a:ea typeface="Calibri" pitchFamily="34" charset="0"/>
                <a:cs typeface="Times New Roman" pitchFamily="18" charset="0"/>
              </a:rPr>
              <a:t>còn</a:t>
            </a:r>
            <a:r>
              <a:rPr lang="vi-VN" sz="3600" dirty="0">
                <a:solidFill>
                  <a:schemeClr val="tx1"/>
                </a:solidFill>
                <a:latin typeface="#9Slide05 Braxton Regular" panose="03060000000000000000" pitchFamily="66" charset="0"/>
                <a:ea typeface="Calibri" pitchFamily="34" charset="0"/>
                <a:cs typeface="Times New Roman" pitchFamily="18" charset="0"/>
              </a:rPr>
              <a:t> kém lắm!</a:t>
            </a:r>
            <a:r>
              <a:rPr lang="en-SG" sz="3600" dirty="0">
                <a:solidFill>
                  <a:schemeClr val="tx1"/>
                </a:solidFill>
                <a:latin typeface="#9Slide05 Braxton Regular" panose="03060000000000000000" pitchFamily="66" charset="0"/>
                <a:ea typeface="Calibri" pitchFamily="34" charset="0"/>
                <a:cs typeface="Times New Roman" pitchFamily="18" charset="0"/>
              </a:rPr>
              <a:t> </a:t>
            </a:r>
            <a:r>
              <a:rPr lang="en-SG" sz="3600" dirty="0">
                <a:solidFill>
                  <a:schemeClr val="tx1"/>
                </a:solidFill>
                <a:latin typeface="#9Slide05 Braxton Regular" panose="03060000000000000000" pitchFamily="66" charset="0"/>
                <a:ea typeface="Calibri" pitchFamily="34" charset="0"/>
                <a:cs typeface="Times New Roman" pitchFamily="18" charset="0"/>
                <a:sym typeface="Wingdings" panose="05000000000000000000" pitchFamily="2" charset="2"/>
              </a:rPr>
              <a:t> </a:t>
            </a:r>
            <a:r>
              <a:rPr lang="vi-VN" sz="3600" dirty="0">
                <a:solidFill>
                  <a:schemeClr val="tx1"/>
                </a:solidFill>
                <a:latin typeface="#9Slide05 Braxton Regular" panose="03060000000000000000" pitchFamily="66" charset="0"/>
                <a:ea typeface="Calibri" pitchFamily="34" charset="0"/>
                <a:cs typeface="Times New Roman" pitchFamily="18" charset="0"/>
              </a:rPr>
              <a:t>Cậu </a:t>
            </a:r>
            <a:r>
              <a:rPr lang="en-US" sz="3600" dirty="0" err="1">
                <a:solidFill>
                  <a:schemeClr val="tx1"/>
                </a:solidFill>
                <a:latin typeface="#9Slide05 Braxton Regular" panose="03060000000000000000" pitchFamily="66" charset="0"/>
                <a:ea typeface="Calibri" pitchFamily="34" charset="0"/>
                <a:cs typeface="Times New Roman" pitchFamily="18" charset="0"/>
              </a:rPr>
              <a:t>cần</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cố</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gắng</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nhiều</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hơn</a:t>
            </a:r>
            <a:r>
              <a:rPr lang="en-US" sz="3600" dirty="0">
                <a:solidFill>
                  <a:schemeClr val="tx1"/>
                </a:solidFill>
                <a:latin typeface="#9Slide05 Braxton Regular" panose="03060000000000000000" pitchFamily="66" charset="0"/>
                <a:ea typeface="Calibri" pitchFamily="34" charset="0"/>
                <a:cs typeface="Times New Roman" pitchFamily="18" charset="0"/>
              </a:rPr>
              <a:t> </a:t>
            </a:r>
            <a:r>
              <a:rPr lang="en-US" sz="3600" dirty="0" err="1">
                <a:solidFill>
                  <a:schemeClr val="tx1"/>
                </a:solidFill>
                <a:latin typeface="#9Slide05 Braxton Regular" panose="03060000000000000000" pitchFamily="66" charset="0"/>
                <a:ea typeface="Calibri" pitchFamily="34" charset="0"/>
                <a:cs typeface="Times New Roman" pitchFamily="18" charset="0"/>
              </a:rPr>
              <a:t>nhé</a:t>
            </a:r>
            <a:r>
              <a:rPr lang="en-US" sz="3600" dirty="0">
                <a:solidFill>
                  <a:schemeClr val="tx1"/>
                </a:solidFill>
                <a:latin typeface="#9Slide05 Braxton Regular" panose="03060000000000000000" pitchFamily="66" charset="0"/>
                <a:ea typeface="Calibri" pitchFamily="34" charset="0"/>
                <a:cs typeface="Times New Roman" pitchFamily="18" charset="0"/>
              </a:rPr>
              <a:t>!</a:t>
            </a:r>
            <a:endParaRPr lang="en-US" altLang="zh-CN" sz="3600" b="1" dirty="0">
              <a:solidFill>
                <a:schemeClr val="tx1"/>
              </a:solidFill>
              <a:latin typeface="#9Slide05 Braxton Regular" panose="03060000000000000000" pitchFamily="66" charset="0"/>
              <a:ea typeface="微软雅黑" panose="020B0503020204020204" pitchFamily="34" charset="-122"/>
            </a:endParaRPr>
          </a:p>
        </p:txBody>
      </p:sp>
      <p:sp>
        <p:nvSpPr>
          <p:cNvPr id="17" name="矩形: 圆角 11">
            <a:extLst>
              <a:ext uri="{FF2B5EF4-FFF2-40B4-BE49-F238E27FC236}">
                <a16:creationId xmlns:a16="http://schemas.microsoft.com/office/drawing/2014/main" id="{06AB9E9F-986F-4342-BE77-38E746FC0982}"/>
              </a:ext>
            </a:extLst>
          </p:cNvPr>
          <p:cNvSpPr/>
          <p:nvPr/>
        </p:nvSpPr>
        <p:spPr>
          <a:xfrm>
            <a:off x="7477117" y="1796454"/>
            <a:ext cx="4319523" cy="9907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66"/>
                </a:solidFill>
                <a:latin typeface="#9Slide05 Braxton Regular" panose="03060000000000000000" pitchFamily="66" charset="0"/>
                <a:cs typeface="Times New Roman" pitchFamily="18" charset="0"/>
              </a:rPr>
              <a:t>Dùng</a:t>
            </a:r>
            <a:r>
              <a:rPr lang="en-US" sz="3600" dirty="0">
                <a:solidFill>
                  <a:srgbClr val="FF0066"/>
                </a:solidFill>
                <a:latin typeface="#9Slide05 Braxton Regular" panose="03060000000000000000" pitchFamily="66" charset="0"/>
                <a:cs typeface="Times New Roman" pitchFamily="18" charset="0"/>
              </a:rPr>
              <a:t> </a:t>
            </a:r>
            <a:r>
              <a:rPr lang="en-US" sz="3600" dirty="0" err="1">
                <a:solidFill>
                  <a:srgbClr val="FF0066"/>
                </a:solidFill>
                <a:latin typeface="#9Slide05 Braxton Regular" panose="03060000000000000000" pitchFamily="66" charset="0"/>
                <a:cs typeface="Times New Roman" pitchFamily="18" charset="0"/>
              </a:rPr>
              <a:t>từ</a:t>
            </a:r>
            <a:r>
              <a:rPr lang="en-US" sz="3600" dirty="0">
                <a:solidFill>
                  <a:srgbClr val="FF0066"/>
                </a:solidFill>
                <a:latin typeface="#9Slide05 Braxton Regular" panose="03060000000000000000" pitchFamily="66" charset="0"/>
                <a:cs typeface="Times New Roman" pitchFamily="18" charset="0"/>
              </a:rPr>
              <a:t> </a:t>
            </a:r>
            <a:r>
              <a:rPr lang="en-US" sz="3600" dirty="0" err="1">
                <a:solidFill>
                  <a:srgbClr val="FF0066"/>
                </a:solidFill>
                <a:latin typeface="#9Slide05 Braxton Regular" panose="03060000000000000000" pitchFamily="66" charset="0"/>
                <a:cs typeface="Times New Roman" pitchFamily="18" charset="0"/>
              </a:rPr>
              <a:t>đồng</a:t>
            </a:r>
            <a:r>
              <a:rPr lang="en-US" sz="3600" dirty="0">
                <a:solidFill>
                  <a:srgbClr val="FF0066"/>
                </a:solidFill>
                <a:latin typeface="#9Slide05 Braxton Regular" panose="03060000000000000000" pitchFamily="66" charset="0"/>
                <a:cs typeface="Times New Roman" pitchFamily="18" charset="0"/>
              </a:rPr>
              <a:t> </a:t>
            </a:r>
            <a:r>
              <a:rPr lang="en-US" sz="3600" dirty="0" err="1">
                <a:solidFill>
                  <a:srgbClr val="FF0066"/>
                </a:solidFill>
                <a:latin typeface="#9Slide05 Braxton Regular" panose="03060000000000000000" pitchFamily="66" charset="0"/>
                <a:cs typeface="Times New Roman" pitchFamily="18" charset="0"/>
              </a:rPr>
              <a:t>nghĩa</a:t>
            </a:r>
            <a:endParaRPr lang="en-US" altLang="zh-CN" sz="3600" b="1" dirty="0">
              <a:solidFill>
                <a:schemeClr val="tx1"/>
              </a:solidFill>
              <a:latin typeface="#9Slide05 Braxton Regular" panose="03060000000000000000" pitchFamily="66" charset="0"/>
              <a:ea typeface="微软雅黑" panose="020B0503020204020204" pitchFamily="34" charset="-122"/>
            </a:endParaRPr>
          </a:p>
        </p:txBody>
      </p:sp>
      <p:sp>
        <p:nvSpPr>
          <p:cNvPr id="18" name="矩形: 圆角 11">
            <a:extLst>
              <a:ext uri="{FF2B5EF4-FFF2-40B4-BE49-F238E27FC236}">
                <a16:creationId xmlns:a16="http://schemas.microsoft.com/office/drawing/2014/main" id="{FF6FEA1E-6A74-458B-8D84-633FE28C5129}"/>
              </a:ext>
            </a:extLst>
          </p:cNvPr>
          <p:cNvSpPr/>
          <p:nvPr/>
        </p:nvSpPr>
        <p:spPr>
          <a:xfrm>
            <a:off x="7477117" y="3501188"/>
            <a:ext cx="4319523" cy="9907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66"/>
                </a:solidFill>
                <a:latin typeface="#9Slide05 Braxton Regular" panose="03060000000000000000" pitchFamily="66" charset="0"/>
                <a:cs typeface="Times New Roman" pitchFamily="18" charset="0"/>
              </a:rPr>
              <a:t>Nói</a:t>
            </a:r>
            <a:r>
              <a:rPr lang="en-US" sz="3600" dirty="0">
                <a:solidFill>
                  <a:srgbClr val="FF0066"/>
                </a:solidFill>
                <a:latin typeface="#9Slide05 Braxton Regular" panose="03060000000000000000" pitchFamily="66" charset="0"/>
                <a:cs typeface="Times New Roman" pitchFamily="18" charset="0"/>
              </a:rPr>
              <a:t> </a:t>
            </a:r>
            <a:r>
              <a:rPr lang="en-US" sz="3600" dirty="0" err="1">
                <a:solidFill>
                  <a:srgbClr val="FF0066"/>
                </a:solidFill>
                <a:latin typeface="#9Slide05 Braxton Regular" panose="03060000000000000000" pitchFamily="66" charset="0"/>
                <a:cs typeface="Times New Roman" pitchFamily="18" charset="0"/>
              </a:rPr>
              <a:t>vòng</a:t>
            </a:r>
            <a:endParaRPr lang="en-US" sz="3600" dirty="0">
              <a:solidFill>
                <a:srgbClr val="FF0066"/>
              </a:solidFill>
              <a:latin typeface="#9Slide05 Braxton Regular" panose="03060000000000000000" pitchFamily="66" charset="0"/>
              <a:cs typeface="Times New Roman" pitchFamily="18" charset="0"/>
            </a:endParaRPr>
          </a:p>
        </p:txBody>
      </p:sp>
      <p:sp>
        <p:nvSpPr>
          <p:cNvPr id="19" name="矩形: 圆角 11">
            <a:extLst>
              <a:ext uri="{FF2B5EF4-FFF2-40B4-BE49-F238E27FC236}">
                <a16:creationId xmlns:a16="http://schemas.microsoft.com/office/drawing/2014/main" id="{C1518610-F1DB-4C3C-B2A3-8A82A79BD2E6}"/>
              </a:ext>
            </a:extLst>
          </p:cNvPr>
          <p:cNvSpPr/>
          <p:nvPr/>
        </p:nvSpPr>
        <p:spPr>
          <a:xfrm>
            <a:off x="7477116" y="5146289"/>
            <a:ext cx="4319523" cy="9907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66"/>
                </a:solidFill>
                <a:latin typeface="#9Slide05 Braxton Regular" panose="03060000000000000000" pitchFamily="66" charset="0"/>
                <a:cs typeface="Times New Roman" pitchFamily="18" charset="0"/>
              </a:rPr>
              <a:t>Phủ</a:t>
            </a:r>
            <a:r>
              <a:rPr lang="en-US" sz="3600" dirty="0">
                <a:solidFill>
                  <a:srgbClr val="FF0066"/>
                </a:solidFill>
                <a:latin typeface="#9Slide05 Braxton Regular" panose="03060000000000000000" pitchFamily="66" charset="0"/>
                <a:cs typeface="Times New Roman" pitchFamily="18" charset="0"/>
              </a:rPr>
              <a:t> </a:t>
            </a:r>
            <a:r>
              <a:rPr lang="en-US" sz="3600" dirty="0" err="1">
                <a:solidFill>
                  <a:srgbClr val="FF0066"/>
                </a:solidFill>
                <a:latin typeface="#9Slide05 Braxton Regular" panose="03060000000000000000" pitchFamily="66" charset="0"/>
                <a:cs typeface="Times New Roman" pitchFamily="18" charset="0"/>
              </a:rPr>
              <a:t>định</a:t>
            </a:r>
            <a:r>
              <a:rPr lang="en-US" sz="3600" dirty="0">
                <a:solidFill>
                  <a:srgbClr val="FF0066"/>
                </a:solidFill>
                <a:latin typeface="#9Slide05 Braxton Regular" panose="03060000000000000000" pitchFamily="66" charset="0"/>
                <a:cs typeface="Times New Roman" pitchFamily="18" charset="0"/>
              </a:rPr>
              <a:t> </a:t>
            </a:r>
            <a:r>
              <a:rPr lang="en-US" sz="3600" dirty="0" err="1">
                <a:solidFill>
                  <a:srgbClr val="FF0066"/>
                </a:solidFill>
                <a:latin typeface="#9Slide05 Braxton Regular" panose="03060000000000000000" pitchFamily="66" charset="0"/>
                <a:cs typeface="Times New Roman" pitchFamily="18" charset="0"/>
              </a:rPr>
              <a:t>từ</a:t>
            </a:r>
            <a:r>
              <a:rPr lang="en-US" sz="3600" dirty="0">
                <a:solidFill>
                  <a:srgbClr val="FF0066"/>
                </a:solidFill>
                <a:latin typeface="#9Slide05 Braxton Regular" panose="03060000000000000000" pitchFamily="66" charset="0"/>
                <a:cs typeface="Times New Roman" pitchFamily="18" charset="0"/>
              </a:rPr>
              <a:t> </a:t>
            </a:r>
            <a:r>
              <a:rPr lang="en-US" sz="3600" dirty="0" err="1">
                <a:solidFill>
                  <a:srgbClr val="FF0066"/>
                </a:solidFill>
                <a:latin typeface="#9Slide05 Braxton Regular" panose="03060000000000000000" pitchFamily="66" charset="0"/>
                <a:cs typeface="Times New Roman" pitchFamily="18" charset="0"/>
              </a:rPr>
              <a:t>trái</a:t>
            </a:r>
            <a:r>
              <a:rPr lang="en-US" sz="3600" dirty="0">
                <a:solidFill>
                  <a:srgbClr val="FF0066"/>
                </a:solidFill>
                <a:latin typeface="#9Slide05 Braxton Regular" panose="03060000000000000000" pitchFamily="66" charset="0"/>
                <a:cs typeface="Times New Roman" pitchFamily="18" charset="0"/>
              </a:rPr>
              <a:t> </a:t>
            </a:r>
            <a:r>
              <a:rPr lang="en-US" sz="3600" dirty="0" err="1">
                <a:solidFill>
                  <a:srgbClr val="FF0066"/>
                </a:solidFill>
                <a:latin typeface="#9Slide05 Braxton Regular" panose="03060000000000000000" pitchFamily="66" charset="0"/>
                <a:cs typeface="Times New Roman" pitchFamily="18" charset="0"/>
              </a:rPr>
              <a:t>nghĩa</a:t>
            </a:r>
            <a:endParaRPr lang="en-US" sz="3600" dirty="0">
              <a:solidFill>
                <a:srgbClr val="FF0066"/>
              </a:solidFill>
              <a:latin typeface="#9Slide05 Braxton Regular" panose="03060000000000000000" pitchFamily="66" charset="0"/>
              <a:cs typeface="Times New Roman" pitchFamily="18" charset="0"/>
            </a:endParaRPr>
          </a:p>
        </p:txBody>
      </p:sp>
      <p:cxnSp>
        <p:nvCxnSpPr>
          <p:cNvPr id="20" name="Straight Arrow Connector 19">
            <a:extLst>
              <a:ext uri="{FF2B5EF4-FFF2-40B4-BE49-F238E27FC236}">
                <a16:creationId xmlns:a16="http://schemas.microsoft.com/office/drawing/2014/main" id="{11E08FAF-5A31-440D-BCA5-036F48F4CBA7}"/>
              </a:ext>
            </a:extLst>
          </p:cNvPr>
          <p:cNvCxnSpPr>
            <a:cxnSpLocks/>
            <a:stCxn id="12" idx="3"/>
            <a:endCxn id="17" idx="1"/>
          </p:cNvCxnSpPr>
          <p:nvPr/>
        </p:nvCxnSpPr>
        <p:spPr>
          <a:xfrm>
            <a:off x="6019800" y="2281881"/>
            <a:ext cx="1457317" cy="99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CACA1E9-2EA6-45C1-B117-2BB628F52408}"/>
              </a:ext>
            </a:extLst>
          </p:cNvPr>
          <p:cNvCxnSpPr>
            <a:cxnSpLocks/>
            <a:stCxn id="13" idx="3"/>
            <a:endCxn id="19" idx="1"/>
          </p:cNvCxnSpPr>
          <p:nvPr/>
        </p:nvCxnSpPr>
        <p:spPr>
          <a:xfrm>
            <a:off x="6000133" y="4093559"/>
            <a:ext cx="1476983" cy="15480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CB8D54-C772-4FE7-A084-76DAA23B5620}"/>
              </a:ext>
            </a:extLst>
          </p:cNvPr>
          <p:cNvCxnSpPr>
            <a:cxnSpLocks/>
            <a:stCxn id="16" idx="3"/>
            <a:endCxn id="18" idx="1"/>
          </p:cNvCxnSpPr>
          <p:nvPr/>
        </p:nvCxnSpPr>
        <p:spPr>
          <a:xfrm flipV="1">
            <a:off x="6000133" y="3996542"/>
            <a:ext cx="1476984" cy="18239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699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randombar(horizontal)">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2" grpId="0" animBg="1"/>
      <p:bldP spid="13"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4186607" y="1278418"/>
            <a:ext cx="4254999" cy="4257182"/>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1" name="椭圆 13">
            <a:extLst>
              <a:ext uri="{FF2B5EF4-FFF2-40B4-BE49-F238E27FC236}">
                <a16:creationId xmlns:a16="http://schemas.microsoft.com/office/drawing/2014/main" id="{E905C734-4C24-4864-A424-EB0FF85506BB}"/>
              </a:ext>
            </a:extLst>
          </p:cNvPr>
          <p:cNvSpPr/>
          <p:nvPr/>
        </p:nvSpPr>
        <p:spPr>
          <a:xfrm>
            <a:off x="829455" y="2348541"/>
            <a:ext cx="4017224" cy="4128459"/>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latin typeface="Times New Roman" pitchFamily="18" charset="0"/>
              <a:cs typeface="Times New Roman" pitchFamily="18" charset="0"/>
            </a:endParaRPr>
          </a:p>
        </p:txBody>
      </p:sp>
      <p:pic>
        <p:nvPicPr>
          <p:cNvPr id="14" name="图片 14">
            <a:extLst>
              <a:ext uri="{FF2B5EF4-FFF2-40B4-BE49-F238E27FC236}">
                <a16:creationId xmlns:a16="http://schemas.microsoft.com/office/drawing/2014/main" id="{D6B37407-85EC-4D02-80B3-2962DAEA5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4" r="17305"/>
          <a:stretch>
            <a:fillRect/>
          </a:stretch>
        </p:blipFill>
        <p:spPr>
          <a:xfrm>
            <a:off x="455097" y="2511929"/>
            <a:ext cx="2853655" cy="3936437"/>
          </a:xfrm>
          <a:prstGeom prst="rect">
            <a:avLst/>
          </a:prstGeom>
        </p:spPr>
      </p:pic>
      <p:sp>
        <p:nvSpPr>
          <p:cNvPr id="15" name="椭圆 21">
            <a:extLst>
              <a:ext uri="{FF2B5EF4-FFF2-40B4-BE49-F238E27FC236}">
                <a16:creationId xmlns:a16="http://schemas.microsoft.com/office/drawing/2014/main" id="{D862039B-2D07-4CA1-B153-F0D250EC4233}"/>
              </a:ext>
            </a:extLst>
          </p:cNvPr>
          <p:cNvSpPr/>
          <p:nvPr/>
        </p:nvSpPr>
        <p:spPr>
          <a:xfrm>
            <a:off x="3743287" y="2343423"/>
            <a:ext cx="1027548" cy="1056000"/>
          </a:xfrm>
          <a:prstGeom prst="ellipse">
            <a:avLst/>
          </a:prstGeom>
          <a:solidFill>
            <a:schemeClr val="accent4">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dirty="0">
              <a:latin typeface="Times New Roman" pitchFamily="18" charset="0"/>
              <a:cs typeface="Times New Roman" pitchFamily="18" charset="0"/>
            </a:endParaRPr>
          </a:p>
        </p:txBody>
      </p:sp>
      <p:sp>
        <p:nvSpPr>
          <p:cNvPr id="16" name="椭圆 24">
            <a:extLst>
              <a:ext uri="{FF2B5EF4-FFF2-40B4-BE49-F238E27FC236}">
                <a16:creationId xmlns:a16="http://schemas.microsoft.com/office/drawing/2014/main" id="{A082D777-2B17-40A5-9092-3D1F725789C4}"/>
              </a:ext>
            </a:extLst>
          </p:cNvPr>
          <p:cNvSpPr/>
          <p:nvPr/>
        </p:nvSpPr>
        <p:spPr>
          <a:xfrm>
            <a:off x="4318616" y="3931707"/>
            <a:ext cx="1027547" cy="1056000"/>
          </a:xfrm>
          <a:prstGeom prst="ellipse">
            <a:avLst/>
          </a:prstGeom>
          <a:solidFill>
            <a:schemeClr val="accent6">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7" name="椭圆 27">
            <a:extLst>
              <a:ext uri="{FF2B5EF4-FFF2-40B4-BE49-F238E27FC236}">
                <a16:creationId xmlns:a16="http://schemas.microsoft.com/office/drawing/2014/main" id="{5AB9B6AB-020E-4280-B57B-0ED9C047F6CE}"/>
              </a:ext>
            </a:extLst>
          </p:cNvPr>
          <p:cNvSpPr/>
          <p:nvPr/>
        </p:nvSpPr>
        <p:spPr>
          <a:xfrm>
            <a:off x="3747875" y="5346525"/>
            <a:ext cx="1027549" cy="1056000"/>
          </a:xfrm>
          <a:prstGeom prst="ellipse">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1F68A4C5-A8EB-4BF0-AF1F-B7374560630B}"/>
              </a:ext>
            </a:extLst>
          </p:cNvPr>
          <p:cNvSpPr txBox="1"/>
          <p:nvPr/>
        </p:nvSpPr>
        <p:spPr>
          <a:xfrm>
            <a:off x="3816955" y="2514139"/>
            <a:ext cx="958265" cy="830997"/>
          </a:xfrm>
          <a:prstGeom prst="rect">
            <a:avLst/>
          </a:prstGeom>
          <a:noFill/>
        </p:spPr>
        <p:txBody>
          <a:bodyPr wrap="square" rtlCol="0">
            <a:spAutoFit/>
          </a:bodyPr>
          <a:lstStyle/>
          <a:p>
            <a:pPr algn="ctr"/>
            <a:r>
              <a:rPr lang="en-US" altLang="zh-CN" sz="2400" b="1" dirty="0" err="1">
                <a:latin typeface="#9Slide03 Arima Madurai" panose="00000500000000000000" pitchFamily="2" charset="0"/>
                <a:cs typeface="#9Slide03 Arima Madurai" panose="00000500000000000000" pitchFamily="2" charset="0"/>
              </a:rPr>
              <a:t>Cách</a:t>
            </a:r>
            <a:r>
              <a:rPr lang="en-US" altLang="zh-CN" sz="2400" b="1" dirty="0">
                <a:latin typeface="#9Slide03 Arima Madurai" panose="00000500000000000000" pitchFamily="2" charset="0"/>
                <a:cs typeface="#9Slide03 Arima Madurai" panose="00000500000000000000" pitchFamily="2" charset="0"/>
              </a:rPr>
              <a:t> 1</a:t>
            </a:r>
            <a:endParaRPr lang="zh-CN" altLang="en-US" sz="2400" b="1" dirty="0">
              <a:latin typeface="#9Slide03 Arima Madurai" panose="00000500000000000000" pitchFamily="2" charset="0"/>
              <a:cs typeface="#9Slide03 Arima Madurai" panose="00000500000000000000" pitchFamily="2" charset="0"/>
            </a:endParaRPr>
          </a:p>
        </p:txBody>
      </p:sp>
      <p:sp>
        <p:nvSpPr>
          <p:cNvPr id="20" name="TextBox 19">
            <a:extLst>
              <a:ext uri="{FF2B5EF4-FFF2-40B4-BE49-F238E27FC236}">
                <a16:creationId xmlns:a16="http://schemas.microsoft.com/office/drawing/2014/main" id="{3D5B136F-F85C-4E4A-887A-A1F30079D273}"/>
              </a:ext>
            </a:extLst>
          </p:cNvPr>
          <p:cNvSpPr txBox="1"/>
          <p:nvPr/>
        </p:nvSpPr>
        <p:spPr>
          <a:xfrm>
            <a:off x="4415287" y="4065388"/>
            <a:ext cx="946092" cy="830997"/>
          </a:xfrm>
          <a:prstGeom prst="rect">
            <a:avLst/>
          </a:prstGeom>
          <a:noFill/>
        </p:spPr>
        <p:txBody>
          <a:bodyPr wrap="none" rtlCol="0">
            <a:spAutoFit/>
          </a:bodyPr>
          <a:lstStyle/>
          <a:p>
            <a:pPr algn="ctr"/>
            <a:r>
              <a:rPr lang="en-US" altLang="zh-CN" sz="2400" b="1" dirty="0" err="1">
                <a:latin typeface="#9Slide03 Arima Madurai" panose="00000500000000000000" pitchFamily="2" charset="0"/>
                <a:cs typeface="#9Slide03 Arima Madurai" panose="00000500000000000000" pitchFamily="2" charset="0"/>
              </a:rPr>
              <a:t>Cách</a:t>
            </a:r>
            <a:r>
              <a:rPr lang="en-US" altLang="zh-CN" sz="2400" b="1" dirty="0">
                <a:latin typeface="#9Slide03 Arima Madurai" panose="00000500000000000000" pitchFamily="2" charset="0"/>
                <a:cs typeface="#9Slide03 Arima Madurai" panose="00000500000000000000" pitchFamily="2" charset="0"/>
              </a:rPr>
              <a:t> </a:t>
            </a:r>
          </a:p>
          <a:p>
            <a:pPr algn="ctr"/>
            <a:r>
              <a:rPr lang="en-US" altLang="zh-CN" sz="2400" b="1" dirty="0">
                <a:latin typeface="#9Slide03 Arima Madurai" panose="00000500000000000000" pitchFamily="2" charset="0"/>
                <a:cs typeface="#9Slide03 Arima Madurai" panose="00000500000000000000" pitchFamily="2" charset="0"/>
              </a:rPr>
              <a:t>2</a:t>
            </a:r>
            <a:endParaRPr lang="zh-CN" altLang="en-US" sz="2400" b="1" dirty="0">
              <a:latin typeface="#9Slide03 Arima Madurai" panose="00000500000000000000" pitchFamily="2" charset="0"/>
              <a:cs typeface="#9Slide03 Arima Madurai" panose="00000500000000000000" pitchFamily="2" charset="0"/>
            </a:endParaRPr>
          </a:p>
        </p:txBody>
      </p:sp>
      <p:sp>
        <p:nvSpPr>
          <p:cNvPr id="21" name="TextBox 20">
            <a:extLst>
              <a:ext uri="{FF2B5EF4-FFF2-40B4-BE49-F238E27FC236}">
                <a16:creationId xmlns:a16="http://schemas.microsoft.com/office/drawing/2014/main" id="{683D6B61-2462-4AA9-99BC-6DED4EB38293}"/>
              </a:ext>
            </a:extLst>
          </p:cNvPr>
          <p:cNvSpPr txBox="1"/>
          <p:nvPr/>
        </p:nvSpPr>
        <p:spPr>
          <a:xfrm>
            <a:off x="3810839" y="5528310"/>
            <a:ext cx="946092" cy="830997"/>
          </a:xfrm>
          <a:prstGeom prst="rect">
            <a:avLst/>
          </a:prstGeom>
          <a:noFill/>
        </p:spPr>
        <p:txBody>
          <a:bodyPr wrap="none" rtlCol="0">
            <a:spAutoFit/>
          </a:bodyPr>
          <a:lstStyle/>
          <a:p>
            <a:pPr algn="ctr"/>
            <a:r>
              <a:rPr lang="en-US" altLang="zh-CN" sz="2400" b="1" dirty="0" err="1">
                <a:latin typeface="#9Slide03 Arima Madurai" panose="00000500000000000000" pitchFamily="2" charset="0"/>
                <a:cs typeface="#9Slide03 Arima Madurai" panose="00000500000000000000" pitchFamily="2" charset="0"/>
              </a:rPr>
              <a:t>Cách</a:t>
            </a:r>
            <a:r>
              <a:rPr lang="en-US" altLang="zh-CN" sz="2400" b="1" dirty="0">
                <a:latin typeface="#9Slide03 Arima Madurai" panose="00000500000000000000" pitchFamily="2" charset="0"/>
                <a:cs typeface="#9Slide03 Arima Madurai" panose="00000500000000000000" pitchFamily="2" charset="0"/>
              </a:rPr>
              <a:t> </a:t>
            </a:r>
          </a:p>
          <a:p>
            <a:pPr algn="ctr"/>
            <a:r>
              <a:rPr lang="en-US" altLang="zh-CN" sz="2400" b="1" dirty="0">
                <a:latin typeface="#9Slide03 Arima Madurai" panose="00000500000000000000" pitchFamily="2" charset="0"/>
                <a:cs typeface="#9Slide03 Arima Madurai" panose="00000500000000000000" pitchFamily="2" charset="0"/>
              </a:rPr>
              <a:t>3</a:t>
            </a:r>
            <a:endParaRPr lang="zh-CN" altLang="en-US" sz="2400" b="1" dirty="0">
              <a:latin typeface="#9Slide03 Arima Madurai" panose="00000500000000000000" pitchFamily="2" charset="0"/>
              <a:cs typeface="#9Slide03 Arima Madurai" panose="00000500000000000000" pitchFamily="2" charset="0"/>
            </a:endParaRPr>
          </a:p>
        </p:txBody>
      </p:sp>
      <p:sp>
        <p:nvSpPr>
          <p:cNvPr id="23" name="矩形 15">
            <a:extLst>
              <a:ext uri="{FF2B5EF4-FFF2-40B4-BE49-F238E27FC236}">
                <a16:creationId xmlns:a16="http://schemas.microsoft.com/office/drawing/2014/main" id="{036216AB-9EE4-4413-87E8-A03646CC28A4}"/>
              </a:ext>
            </a:extLst>
          </p:cNvPr>
          <p:cNvSpPr/>
          <p:nvPr/>
        </p:nvSpPr>
        <p:spPr>
          <a:xfrm>
            <a:off x="5257800" y="2212538"/>
            <a:ext cx="6444648" cy="1292662"/>
          </a:xfrm>
          <a:prstGeom prst="rect">
            <a:avLst/>
          </a:prstGeom>
          <a:ln w="28575">
            <a:noFill/>
          </a:ln>
        </p:spPr>
        <p:txBody>
          <a:bodyPr wrap="square">
            <a:spAutoFit/>
          </a:bodyPr>
          <a:lstStyle/>
          <a:p>
            <a:pPr algn="just">
              <a:lnSpc>
                <a:spcPct val="130000"/>
              </a:lnSpc>
            </a:pPr>
            <a:r>
              <a:rPr lang="en-US" sz="3000" dirty="0" err="1">
                <a:latin typeface="#9Slide03 Arima Madurai" panose="00000500000000000000" pitchFamily="2" charset="0"/>
                <a:cs typeface="#9Slide03 Arima Madurai" panose="00000500000000000000" pitchFamily="2" charset="0"/>
              </a:rPr>
              <a:t>Dùng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Từ</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đồng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nghĩa</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Đặc</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biệt</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là</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Từ</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Hán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Việt</a:t>
            </a:r>
            <a:r>
              <a:rPr lang="en-US" sz="3000" dirty="0">
                <a:latin typeface="#9Slide03 Arima Madurai" panose="00000500000000000000" pitchFamily="2" charset="0"/>
                <a:cs typeface="#9Slide03 Arima Madurai" panose="00000500000000000000" pitchFamily="2" charset="0"/>
              </a:rPr>
              <a:t>)</a:t>
            </a:r>
            <a:endParaRPr lang="zh-CN" altLang="en-US" sz="3000" dirty="0">
              <a:latin typeface="#9Slide03 Arima Madurai" panose="00000500000000000000" pitchFamily="2" charset="0"/>
              <a:cs typeface="#9Slide03 Arima Madurai" panose="00000500000000000000" pitchFamily="2" charset="0"/>
            </a:endParaRPr>
          </a:p>
        </p:txBody>
      </p:sp>
      <p:sp>
        <p:nvSpPr>
          <p:cNvPr id="24" name="矩形 17">
            <a:extLst>
              <a:ext uri="{FF2B5EF4-FFF2-40B4-BE49-F238E27FC236}">
                <a16:creationId xmlns:a16="http://schemas.microsoft.com/office/drawing/2014/main" id="{F9FEF8DB-0450-47D5-9337-E1C32BF150AA}"/>
              </a:ext>
            </a:extLst>
          </p:cNvPr>
          <p:cNvSpPr/>
          <p:nvPr/>
        </p:nvSpPr>
        <p:spPr>
          <a:xfrm>
            <a:off x="5562600" y="4031903"/>
            <a:ext cx="6323958" cy="692497"/>
          </a:xfrm>
          <a:prstGeom prst="rect">
            <a:avLst/>
          </a:prstGeom>
          <a:ln w="28575">
            <a:noFill/>
          </a:ln>
        </p:spPr>
        <p:txBody>
          <a:bodyPr wrap="square">
            <a:spAutoFit/>
          </a:bodyPr>
          <a:lstStyle/>
          <a:p>
            <a:pPr algn="just">
              <a:lnSpc>
                <a:spcPct val="130000"/>
              </a:lnSpc>
            </a:pPr>
            <a:r>
              <a:rPr lang="en-US" sz="3000" dirty="0" err="1">
                <a:latin typeface="#9Slide03 Arima Madurai" panose="00000500000000000000" pitchFamily="2" charset="0"/>
                <a:cs typeface="#9Slide03 Arima Madurai" panose="00000500000000000000" pitchFamily="2" charset="0"/>
              </a:rPr>
              <a:t>Dùng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cách</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nói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Phủ</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định</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từ</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trái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nghĩa</a:t>
            </a:r>
            <a:r>
              <a:rPr lang="en-US" sz="3000" dirty="0">
                <a:latin typeface="#9Slide03 Arima Madurai" panose="00000500000000000000" pitchFamily="2" charset="0"/>
                <a:cs typeface="#9Slide03 Arima Madurai" panose="00000500000000000000" pitchFamily="2" charset="0"/>
              </a:rPr>
              <a:t> </a:t>
            </a:r>
            <a:endParaRPr lang="zh-CN" altLang="en-US" sz="3000" dirty="0">
              <a:latin typeface="#9Slide03 Arima Madurai" panose="00000500000000000000" pitchFamily="2" charset="0"/>
              <a:cs typeface="#9Slide03 Arima Madurai" panose="00000500000000000000" pitchFamily="2" charset="0"/>
            </a:endParaRPr>
          </a:p>
        </p:txBody>
      </p:sp>
      <p:sp>
        <p:nvSpPr>
          <p:cNvPr id="25" name="矩形 18">
            <a:extLst>
              <a:ext uri="{FF2B5EF4-FFF2-40B4-BE49-F238E27FC236}">
                <a16:creationId xmlns:a16="http://schemas.microsoft.com/office/drawing/2014/main" id="{01C41773-7FFC-4F4F-82CE-02DCF0D3216A}"/>
              </a:ext>
            </a:extLst>
          </p:cNvPr>
          <p:cNvSpPr/>
          <p:nvPr/>
        </p:nvSpPr>
        <p:spPr>
          <a:xfrm>
            <a:off x="5376619" y="5635495"/>
            <a:ext cx="5898618" cy="692497"/>
          </a:xfrm>
          <a:prstGeom prst="rect">
            <a:avLst/>
          </a:prstGeom>
          <a:ln w="28575">
            <a:noFill/>
          </a:ln>
        </p:spPr>
        <p:txBody>
          <a:bodyPr wrap="square">
            <a:spAutoFit/>
          </a:bodyPr>
          <a:lstStyle/>
          <a:p>
            <a:pPr algn="just">
              <a:lnSpc>
                <a:spcPct val="130000"/>
              </a:lnSpc>
            </a:pPr>
            <a:r>
              <a:rPr lang="en-US" sz="3000" dirty="0" err="1">
                <a:latin typeface="#9Slide03 Arima Madurai" panose="00000500000000000000" pitchFamily="2" charset="0"/>
                <a:cs typeface="#9Slide03 Arima Madurai" panose="00000500000000000000" pitchFamily="2" charset="0"/>
              </a:rPr>
              <a:t>Dùng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cách</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nói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vòng</a:t>
            </a:r>
            <a:endParaRPr lang="en-US" sz="3000" dirty="0">
              <a:latin typeface="#9Slide03 Arima Madurai" panose="00000500000000000000" pitchFamily="2" charset="0"/>
              <a:cs typeface="#9Slide03 Arima Madurai" panose="00000500000000000000" pitchFamily="2" charset="0"/>
            </a:endParaRPr>
          </a:p>
        </p:txBody>
      </p:sp>
      <p:pic>
        <p:nvPicPr>
          <p:cNvPr id="22" name="Group 8">
            <a:extLst>
              <a:ext uri="{FF2B5EF4-FFF2-40B4-BE49-F238E27FC236}">
                <a16:creationId xmlns:a16="http://schemas.microsoft.com/office/drawing/2014/main" id="{81E7C09B-7B9E-4AEE-A6F3-DD537342F1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92" r="19778" b="283"/>
          <a:stretch/>
        </p:blipFill>
        <p:spPr bwMode="auto">
          <a:xfrm>
            <a:off x="4290564" y="411362"/>
            <a:ext cx="3424179" cy="14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文本框 8">
            <a:extLst>
              <a:ext uri="{FF2B5EF4-FFF2-40B4-BE49-F238E27FC236}">
                <a16:creationId xmlns:a16="http://schemas.microsoft.com/office/drawing/2014/main" id="{D1784FA2-DEF2-4C50-B8AE-61005C78B5E9}"/>
              </a:ext>
            </a:extLst>
          </p:cNvPr>
          <p:cNvSpPr txBox="1"/>
          <p:nvPr/>
        </p:nvSpPr>
        <p:spPr>
          <a:xfrm>
            <a:off x="1766384" y="811830"/>
            <a:ext cx="8659232" cy="707886"/>
          </a:xfrm>
          <a:prstGeom prst="rect">
            <a:avLst/>
          </a:prstGeom>
          <a:noFill/>
        </p:spPr>
        <p:txBody>
          <a:bodyPr wrap="square" rtlCol="0">
            <a:spAutoFit/>
          </a:bodyPr>
          <a:lstStyle/>
          <a:p>
            <a:pPr algn="ctr"/>
            <a:r>
              <a:rPr lang="en-SG" altLang="zh-CN" sz="4000" dirty="0" err="1">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Cách</a:t>
            </a:r>
            <a:r>
              <a:rPr lang="en-SG" altLang="zh-CN"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nói</a:t>
            </a:r>
            <a:r>
              <a:rPr lang="en-SG" altLang="zh-CN"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giảm</a:t>
            </a:r>
            <a:r>
              <a:rPr lang="en-SG" altLang="zh-CN"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nói</a:t>
            </a:r>
            <a:r>
              <a:rPr lang="en-SG" altLang="zh-CN"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tránh</a:t>
            </a:r>
            <a:endParaRPr lang="zh-CN" altLang="en-US"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1855345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dissolv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dissolve">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P spid="16" grpId="0" animBg="1"/>
      <p:bldP spid="17" grpId="0" animBg="1"/>
      <p:bldP spid="19" grpId="0"/>
      <p:bldP spid="20" grpId="0"/>
      <p:bldP spid="21"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椭圆 627">
            <a:extLst>
              <a:ext uri="{FF2B5EF4-FFF2-40B4-BE49-F238E27FC236}">
                <a16:creationId xmlns:a16="http://schemas.microsoft.com/office/drawing/2014/main" id="{9B50709A-1981-4AED-BF73-751B0D766F52}"/>
              </a:ext>
            </a:extLst>
          </p:cNvPr>
          <p:cNvSpPr>
            <a:spLocks noChangeArrowheads="1"/>
          </p:cNvSpPr>
          <p:nvPr/>
        </p:nvSpPr>
        <p:spPr bwMode="auto">
          <a:xfrm>
            <a:off x="4245860" y="615061"/>
            <a:ext cx="3888414" cy="389059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4112510" y="481711"/>
            <a:ext cx="4254999" cy="4257182"/>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13" name="图片 12">
            <a:extLst>
              <a:ext uri="{FF2B5EF4-FFF2-40B4-BE49-F238E27FC236}">
                <a16:creationId xmlns:a16="http://schemas.microsoft.com/office/drawing/2014/main" id="{C068496B-6DF0-4A24-95BC-5229DBE5B0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5860" y="3484569"/>
            <a:ext cx="4463777" cy="2366616"/>
          </a:xfrm>
          <a:prstGeom prst="rect">
            <a:avLst/>
          </a:prstGeom>
        </p:spPr>
      </p:pic>
      <p:sp>
        <p:nvSpPr>
          <p:cNvPr id="12" name="文本框 29">
            <a:extLst>
              <a:ext uri="{FF2B5EF4-FFF2-40B4-BE49-F238E27FC236}">
                <a16:creationId xmlns:a16="http://schemas.microsoft.com/office/drawing/2014/main" id="{43D89FC2-3A3A-4925-8485-011DB532C324}"/>
              </a:ext>
            </a:extLst>
          </p:cNvPr>
          <p:cNvSpPr txBox="1"/>
          <p:nvPr/>
        </p:nvSpPr>
        <p:spPr>
          <a:xfrm>
            <a:off x="569555" y="1295400"/>
            <a:ext cx="11012845" cy="1862048"/>
          </a:xfrm>
          <a:prstGeom prst="rect">
            <a:avLst/>
          </a:prstGeom>
          <a:noFill/>
        </p:spPr>
        <p:txBody>
          <a:bodyPr wrap="square" rtlCol="0">
            <a:spAutoFit/>
          </a:bodyPr>
          <a:lstStyle/>
          <a:p>
            <a:pPr algn="ctr"/>
            <a:r>
              <a:rPr lang="en-SG" altLang="zh-CN" sz="11500" b="1" dirty="0">
                <a:solidFill>
                  <a:srgbClr val="68704B"/>
                </a:solidFill>
                <a:latin typeface="#9Slide05 FS Blonde Script" panose="03000503000000000000" pitchFamily="65" charset="0"/>
                <a:ea typeface="微软雅黑" panose="020B0503020204020204" pitchFamily="34" charset="-122"/>
                <a:cs typeface="Times New Roman" panose="02020603050405020304" pitchFamily="18" charset="0"/>
              </a:rPr>
              <a:t>III. </a:t>
            </a:r>
            <a:r>
              <a:rPr lang="en-US" altLang="zh-CN" sz="11500" b="1" kern="0" dirty="0" err="1">
                <a:solidFill>
                  <a:srgbClr val="68704B"/>
                </a:solidFill>
                <a:latin typeface="#9Slide05 FS Blonde Script" panose="03000503000000000000" pitchFamily="65" charset="0"/>
                <a:ea typeface="华康方圆体W7(P)" pitchFamily="82" charset="-122"/>
                <a:cs typeface="Times New Roman" pitchFamily="18" charset="0"/>
              </a:rPr>
              <a:t>Luyện</a:t>
            </a:r>
            <a:r>
              <a:rPr lang="en-US" altLang="zh-CN" sz="115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11500" b="1" kern="0" dirty="0" err="1">
                <a:solidFill>
                  <a:srgbClr val="68704B"/>
                </a:solidFill>
                <a:latin typeface="#9Slide05 FS Blonde Script" panose="03000503000000000000" pitchFamily="65" charset="0"/>
                <a:ea typeface="华康方圆体W7(P)" pitchFamily="82" charset="-122"/>
                <a:cs typeface="Times New Roman" pitchFamily="18" charset="0"/>
              </a:rPr>
              <a:t>tập</a:t>
            </a:r>
            <a:endParaRPr lang="zh-CN" altLang="en-US" sz="11500" b="1" kern="0" dirty="0">
              <a:solidFill>
                <a:srgbClr val="68704B"/>
              </a:solidFill>
              <a:latin typeface="#9Slide05 FS Blonde Script" panose="03000503000000000000" pitchFamily="65" charset="0"/>
              <a:ea typeface="华康方圆体W7(P)" pitchFamily="82" charset="-122"/>
              <a:cs typeface="Times New Roman" pitchFamily="18" charset="0"/>
            </a:endParaRPr>
          </a:p>
        </p:txBody>
      </p:sp>
    </p:spTree>
    <p:extLst>
      <p:ext uri="{BB962C8B-B14F-4D97-AF65-F5344CB8AC3E}">
        <p14:creationId xmlns:p14="http://schemas.microsoft.com/office/powerpoint/2010/main" val="1796531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E364C0A-AD7C-2034-88DB-4F005450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62400" y="622923"/>
            <a:ext cx="7620000" cy="2209799"/>
          </a:xfrm>
          <a:prstGeom prst="rect">
            <a:avLst/>
          </a:prstGeom>
        </p:spPr>
      </p:pic>
      <p:pic>
        <p:nvPicPr>
          <p:cNvPr id="4" name="Picture 3">
            <a:extLst>
              <a:ext uri="{FF2B5EF4-FFF2-40B4-BE49-F238E27FC236}">
                <a16:creationId xmlns:a16="http://schemas.microsoft.com/office/drawing/2014/main" id="{AE7555C0-8799-A16B-4155-7A296275BDB4}"/>
              </a:ext>
            </a:extLst>
          </p:cNvPr>
          <p:cNvPicPr>
            <a:picLocks noChangeAspect="1"/>
          </p:cNvPicPr>
          <p:nvPr/>
        </p:nvPicPr>
        <p:blipFill rotWithShape="1">
          <a:blip r:embed="rId5"/>
          <a:srcRect b="3692"/>
          <a:stretch/>
        </p:blipFill>
        <p:spPr>
          <a:xfrm>
            <a:off x="503274" y="342868"/>
            <a:ext cx="3207488" cy="2630394"/>
          </a:xfrm>
          <a:prstGeom prst="rect">
            <a:avLst/>
          </a:prstGeom>
        </p:spPr>
      </p:pic>
      <p:sp>
        <p:nvSpPr>
          <p:cNvPr id="5" name="TextBox 4">
            <a:extLst>
              <a:ext uri="{FF2B5EF4-FFF2-40B4-BE49-F238E27FC236}">
                <a16:creationId xmlns:a16="http://schemas.microsoft.com/office/drawing/2014/main" id="{A86D136C-071D-FE8D-A164-533491B416BB}"/>
              </a:ext>
            </a:extLst>
          </p:cNvPr>
          <p:cNvSpPr txBox="1"/>
          <p:nvPr/>
        </p:nvSpPr>
        <p:spPr>
          <a:xfrm>
            <a:off x="5105400" y="1003923"/>
            <a:ext cx="6172200" cy="1661993"/>
          </a:xfrm>
          <a:prstGeom prst="rect">
            <a:avLst/>
          </a:prstGeom>
          <a:noFill/>
        </p:spPr>
        <p:txBody>
          <a:bodyPr wrap="square">
            <a:spAutoFit/>
          </a:bodyPr>
          <a:lstStyle/>
          <a:p>
            <a:r>
              <a:rPr lang="vi-VN" sz="3400" b="0" i="0" dirty="0">
                <a:solidFill>
                  <a:srgbClr val="00264D"/>
                </a:solidFill>
                <a:effectLst/>
                <a:latin typeface="#9Slide03 Arima Madurai" panose="00000500000000000000" pitchFamily="2" charset="0"/>
                <a:cs typeface="#9Slide03 Arima Madurai" panose="00000500000000000000" pitchFamily="2" charset="0"/>
              </a:rPr>
              <a:t>Một ngày hoà bình</a:t>
            </a:r>
            <a:br>
              <a:rPr lang="vi-VN" sz="3400" dirty="0">
                <a:latin typeface="#9Slide03 Arima Madurai" panose="00000500000000000000" pitchFamily="2" charset="0"/>
                <a:cs typeface="#9Slide03 Arima Madurai" panose="00000500000000000000" pitchFamily="2" charset="0"/>
              </a:rPr>
            </a:br>
            <a:r>
              <a:rPr lang="vi-VN" sz="3400" b="0" i="0" dirty="0">
                <a:solidFill>
                  <a:srgbClr val="00264D"/>
                </a:solidFill>
                <a:effectLst/>
                <a:latin typeface="#9Slide03 Arima Madurai" panose="00000500000000000000" pitchFamily="2" charset="0"/>
                <a:cs typeface="#9Slide03 Arima Madurai" panose="00000500000000000000" pitchFamily="2" charset="0"/>
              </a:rPr>
              <a:t>Anh không về nữa.</a:t>
            </a:r>
            <a:endParaRPr lang="en-US" sz="3400" b="0" i="0" dirty="0">
              <a:solidFill>
                <a:srgbClr val="00264D"/>
              </a:solidFill>
              <a:effectLst/>
              <a:latin typeface="#9Slide03 Arima Madurai" panose="00000500000000000000" pitchFamily="2" charset="0"/>
              <a:cs typeface="#9Slide03 Arima Madurai" panose="00000500000000000000" pitchFamily="2" charset="0"/>
            </a:endParaRPr>
          </a:p>
          <a:p>
            <a:r>
              <a:rPr lang="en-US" sz="3400" dirty="0">
                <a:solidFill>
                  <a:srgbClr val="00264D"/>
                </a:solidFill>
                <a:latin typeface="#9Slide03 Arima Madurai" panose="00000500000000000000" pitchFamily="2" charset="0"/>
                <a:cs typeface="#9Slide03 Arima Madurai" panose="00000500000000000000" pitchFamily="2" charset="0"/>
              </a:rPr>
              <a:t>			_</a:t>
            </a:r>
            <a:r>
              <a:rPr lang="en-US" sz="3400" dirty="0" err="1">
                <a:solidFill>
                  <a:srgbClr val="00264D"/>
                </a:solidFill>
                <a:latin typeface="#9Slide03 Arima Madurai" panose="00000500000000000000" pitchFamily="2" charset="0"/>
                <a:cs typeface="#9Slide03 Arima Madurai" panose="00000500000000000000" pitchFamily="2" charset="0"/>
              </a:rPr>
              <a:t>Nguyễn</a:t>
            </a:r>
            <a:r>
              <a:rPr lang="en-US" sz="3400" dirty="0">
                <a:solidFill>
                  <a:srgbClr val="00264D"/>
                </a:solidFill>
                <a:latin typeface="#9Slide03 Arima Madurai" panose="00000500000000000000" pitchFamily="2" charset="0"/>
                <a:cs typeface="#9Slide03 Arima Madurai" panose="00000500000000000000" pitchFamily="2" charset="0"/>
              </a:rPr>
              <a:t> Khoa </a:t>
            </a:r>
            <a:r>
              <a:rPr lang="en-US" sz="3400" dirty="0" err="1">
                <a:solidFill>
                  <a:srgbClr val="00264D"/>
                </a:solidFill>
                <a:latin typeface="#9Slide03 Arima Madurai" panose="00000500000000000000" pitchFamily="2" charset="0"/>
                <a:cs typeface="#9Slide03 Arima Madurai" panose="00000500000000000000" pitchFamily="2" charset="0"/>
              </a:rPr>
              <a:t>Điềm</a:t>
            </a:r>
            <a:r>
              <a:rPr lang="en-US" sz="3400" dirty="0">
                <a:solidFill>
                  <a:srgbClr val="00264D"/>
                </a:solidFill>
                <a:latin typeface="#9Slide03 Arima Madurai" panose="00000500000000000000" pitchFamily="2" charset="0"/>
                <a:cs typeface="#9Slide03 Arima Madurai" panose="00000500000000000000" pitchFamily="2" charset="0"/>
              </a:rPr>
              <a:t>_</a:t>
            </a:r>
            <a:endParaRPr lang="en-US" sz="3400" dirty="0">
              <a:latin typeface="#9Slide03 Arima Madurai" panose="00000500000000000000" pitchFamily="2" charset="0"/>
              <a:cs typeface="#9Slide03 Arima Madurai" panose="00000500000000000000" pitchFamily="2" charset="0"/>
            </a:endParaRPr>
          </a:p>
        </p:txBody>
      </p:sp>
      <p:sp>
        <p:nvSpPr>
          <p:cNvPr id="11" name="Google Shape;102;p2">
            <a:extLst>
              <a:ext uri="{FF2B5EF4-FFF2-40B4-BE49-F238E27FC236}">
                <a16:creationId xmlns:a16="http://schemas.microsoft.com/office/drawing/2014/main" id="{69A027DA-ACA5-C4B7-EA8F-78F834A86C24}"/>
              </a:ext>
            </a:extLst>
          </p:cNvPr>
          <p:cNvSpPr/>
          <p:nvPr/>
        </p:nvSpPr>
        <p:spPr>
          <a:xfrm>
            <a:off x="1001563" y="4078137"/>
            <a:ext cx="10188873" cy="1837963"/>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6">
              <a:lumMod val="20000"/>
              <a:lumOff val="8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287338" marR="0" lvl="0" algn="just" rtl="0">
              <a:spcBef>
                <a:spcPts val="0"/>
              </a:spcBef>
              <a:spcAft>
                <a:spcPts val="0"/>
              </a:spcAft>
              <a:buNone/>
            </a:pPr>
            <a:r>
              <a:rPr lang="en-US" sz="2800" b="0" i="0" u="none" strike="noStrike" cap="none" dirty="0">
                <a:solidFill>
                  <a:srgbClr val="FF0000"/>
                </a:solidFill>
                <a:latin typeface="#9Slide03 Ample" panose="02000000000000000000" pitchFamily="2" charset="0"/>
                <a:ea typeface="Calibri"/>
                <a:cs typeface="Calibri"/>
                <a:sym typeface="Wingdings" panose="05000000000000000000" pitchFamily="2" charset="2"/>
              </a:rPr>
              <a:t> </a:t>
            </a:r>
            <a:r>
              <a:rPr lang="en-US" sz="2800" b="0" i="0" u="none" strike="noStrike" cap="none" dirty="0" err="1">
                <a:solidFill>
                  <a:srgbClr val="FF0000"/>
                </a:solidFill>
                <a:latin typeface="#9Slide03 Ample" panose="02000000000000000000" pitchFamily="2" charset="0"/>
                <a:ea typeface="Calibri"/>
                <a:cs typeface="Calibri"/>
                <a:sym typeface="Calibri"/>
              </a:rPr>
              <a:t>Nói</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giảm</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nói</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tránh</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Không</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về</a:t>
            </a:r>
            <a:r>
              <a:rPr lang="en-US" sz="2800" b="0" i="0" u="none" strike="noStrike" cap="none" dirty="0">
                <a:solidFill>
                  <a:srgbClr val="FF0000"/>
                </a:solidFill>
                <a:latin typeface="#9Slide03 Ample" panose="02000000000000000000" pitchFamily="2" charset="0"/>
                <a:ea typeface="Calibri"/>
                <a:cs typeface="Calibri"/>
                <a:sym typeface="Calibri"/>
              </a:rPr>
              <a:t>” = Hi </a:t>
            </a:r>
            <a:r>
              <a:rPr lang="en-US" sz="2800" b="0" i="0" u="none" strike="noStrike" cap="none" dirty="0" err="1">
                <a:solidFill>
                  <a:srgbClr val="FF0000"/>
                </a:solidFill>
                <a:latin typeface="#9Slide03 Ample" panose="02000000000000000000" pitchFamily="2" charset="0"/>
                <a:ea typeface="Calibri"/>
                <a:cs typeface="Calibri"/>
                <a:sym typeface="Calibri"/>
              </a:rPr>
              <a:t>sinh</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nơi</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chiến</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trường</a:t>
            </a:r>
            <a:endParaRPr lang="en-US" sz="2800" b="0" i="0" u="none" strike="noStrike" cap="none" dirty="0">
              <a:solidFill>
                <a:srgbClr val="FF0000"/>
              </a:solidFill>
              <a:latin typeface="#9Slide03 Ample" panose="02000000000000000000" pitchFamily="2" charset="0"/>
              <a:ea typeface="Calibri"/>
              <a:cs typeface="Calibri"/>
              <a:sym typeface="Calibri"/>
            </a:endParaRPr>
          </a:p>
          <a:p>
            <a:pPr marL="744538" marR="0" lvl="0" indent="-457200" algn="just" rtl="0">
              <a:spcBef>
                <a:spcPts val="0"/>
              </a:spcBef>
              <a:spcAft>
                <a:spcPts val="0"/>
              </a:spcAft>
              <a:buFont typeface="Wingdings" panose="05000000000000000000" pitchFamily="2" charset="2"/>
              <a:buChar char="à"/>
            </a:pPr>
            <a:r>
              <a:rPr lang="en-US" sz="2800" dirty="0" err="1">
                <a:solidFill>
                  <a:srgbClr val="FF0000"/>
                </a:solidFill>
                <a:latin typeface="#9Slide03 Ample" panose="02000000000000000000" pitchFamily="2" charset="0"/>
                <a:ea typeface="Calibri"/>
                <a:cs typeface="Calibri"/>
                <a:sym typeface="Calibri"/>
              </a:rPr>
              <a:t>Giảm</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nhẹ</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cảm</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giác</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đau</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buồn</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mất</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mát</a:t>
            </a:r>
            <a:r>
              <a:rPr lang="en-US" sz="2800" dirty="0">
                <a:solidFill>
                  <a:srgbClr val="FF0000"/>
                </a:solidFill>
                <a:latin typeface="#9Slide03 Ample" panose="02000000000000000000" pitchFamily="2" charset="0"/>
                <a:ea typeface="Calibri"/>
                <a:cs typeface="Calibri"/>
                <a:sym typeface="Calibri"/>
              </a:rPr>
              <a:t> + </a:t>
            </a:r>
            <a:r>
              <a:rPr lang="en-US" sz="2800" dirty="0" err="1">
                <a:solidFill>
                  <a:srgbClr val="FF0000"/>
                </a:solidFill>
                <a:latin typeface="#9Slide03 Ample" panose="02000000000000000000" pitchFamily="2" charset="0"/>
                <a:ea typeface="Calibri"/>
                <a:cs typeface="Calibri"/>
                <a:sym typeface="Calibri"/>
              </a:rPr>
              <a:t>Thể</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hiện</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sự</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tiếc</a:t>
            </a:r>
            <a:endParaRPr lang="en-US" sz="2800" dirty="0">
              <a:solidFill>
                <a:srgbClr val="FF0000"/>
              </a:solidFill>
              <a:latin typeface="#9Slide03 Ample" panose="02000000000000000000" pitchFamily="2" charset="0"/>
              <a:ea typeface="Calibri"/>
              <a:cs typeface="Calibri"/>
              <a:sym typeface="Calibri"/>
            </a:endParaRPr>
          </a:p>
          <a:p>
            <a:pPr marL="287338" marR="0" lvl="0" algn="just" rtl="0">
              <a:spcBef>
                <a:spcPts val="0"/>
              </a:spcBef>
              <a:spcAft>
                <a:spcPts val="0"/>
              </a:spcAft>
            </a:pPr>
            <a:r>
              <a:rPr lang="en-US" sz="2800" dirty="0" err="1">
                <a:solidFill>
                  <a:srgbClr val="FF0000"/>
                </a:solidFill>
                <a:latin typeface="#9Slide03 Ample" panose="02000000000000000000" pitchFamily="2" charset="0"/>
                <a:ea typeface="Calibri"/>
                <a:cs typeface="Calibri"/>
                <a:sym typeface="Calibri"/>
              </a:rPr>
              <a:t>thương</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của</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tác</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giả</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trước</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sự</a:t>
            </a:r>
            <a:r>
              <a:rPr lang="en-US" sz="2800" dirty="0">
                <a:solidFill>
                  <a:srgbClr val="FF0000"/>
                </a:solidFill>
                <a:latin typeface="#9Slide03 Ample" panose="02000000000000000000" pitchFamily="2" charset="0"/>
                <a:ea typeface="Calibri"/>
                <a:cs typeface="Calibri"/>
                <a:sym typeface="Calibri"/>
              </a:rPr>
              <a:t> hi </a:t>
            </a:r>
            <a:r>
              <a:rPr lang="en-US" sz="2800" dirty="0" err="1">
                <a:solidFill>
                  <a:srgbClr val="FF0000"/>
                </a:solidFill>
                <a:latin typeface="#9Slide03 Ample" panose="02000000000000000000" pitchFamily="2" charset="0"/>
                <a:ea typeface="Calibri"/>
                <a:cs typeface="Calibri"/>
                <a:sym typeface="Calibri"/>
              </a:rPr>
              <a:t>sinh</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của</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người</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lính</a:t>
            </a:r>
            <a:endParaRPr sz="2800" b="0" i="0" u="none" strike="noStrike" cap="none" dirty="0">
              <a:solidFill>
                <a:srgbClr val="FF0000"/>
              </a:solidFill>
              <a:latin typeface="#9Slide03 Ample" panose="02000000000000000000" pitchFamily="2" charset="0"/>
              <a:ea typeface="Calibri"/>
              <a:cs typeface="Calibri"/>
              <a:sym typeface="Calibri"/>
            </a:endParaRPr>
          </a:p>
        </p:txBody>
      </p:sp>
    </p:spTree>
    <p:extLst>
      <p:ext uri="{BB962C8B-B14F-4D97-AF65-F5344CB8AC3E}">
        <p14:creationId xmlns:p14="http://schemas.microsoft.com/office/powerpoint/2010/main" val="6042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E364C0A-AD7C-2034-88DB-4F005450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62400" y="622923"/>
            <a:ext cx="7620000" cy="2209799"/>
          </a:xfrm>
          <a:prstGeom prst="rect">
            <a:avLst/>
          </a:prstGeom>
        </p:spPr>
      </p:pic>
      <p:sp>
        <p:nvSpPr>
          <p:cNvPr id="5" name="TextBox 4">
            <a:extLst>
              <a:ext uri="{FF2B5EF4-FFF2-40B4-BE49-F238E27FC236}">
                <a16:creationId xmlns:a16="http://schemas.microsoft.com/office/drawing/2014/main" id="{A86D136C-071D-FE8D-A164-533491B416BB}"/>
              </a:ext>
            </a:extLst>
          </p:cNvPr>
          <p:cNvSpPr txBox="1"/>
          <p:nvPr/>
        </p:nvSpPr>
        <p:spPr>
          <a:xfrm>
            <a:off x="4305300" y="941900"/>
            <a:ext cx="6934200" cy="1661993"/>
          </a:xfrm>
          <a:prstGeom prst="rect">
            <a:avLst/>
          </a:prstGeom>
          <a:noFill/>
        </p:spPr>
        <p:txBody>
          <a:bodyPr wrap="square">
            <a:spAutoFit/>
          </a:bodyPr>
          <a:lstStyle/>
          <a:p>
            <a:r>
              <a:rPr lang="en-US" sz="3400" b="0" i="0" dirty="0" err="1">
                <a:solidFill>
                  <a:srgbClr val="00264D"/>
                </a:solidFill>
                <a:effectLst/>
                <a:latin typeface="#9Slide03 Arima Madurai" panose="00000500000000000000" pitchFamily="2" charset="0"/>
                <a:cs typeface="#9Slide03 Arima Madurai" panose="00000500000000000000" pitchFamily="2" charset="0"/>
              </a:rPr>
              <a:t>Bác</a:t>
            </a:r>
            <a:r>
              <a:rPr lang="en-US" sz="3400" b="0" i="0" dirty="0">
                <a:solidFill>
                  <a:srgbClr val="00264D"/>
                </a:solidFill>
                <a:effectLst/>
                <a:latin typeface="#9Slide03 Arima Madurai" panose="00000500000000000000" pitchFamily="2" charset="0"/>
                <a:cs typeface="#9Slide03 Arima Madurai" panose="00000500000000000000" pitchFamily="2" charset="0"/>
              </a:rPr>
              <a:t> </a:t>
            </a:r>
            <a:r>
              <a:rPr lang="en-US" sz="3400" b="0" i="0" dirty="0" err="1">
                <a:solidFill>
                  <a:srgbClr val="00264D"/>
                </a:solidFill>
                <a:effectLst/>
                <a:latin typeface="#9Slide03 Arima Madurai" panose="00000500000000000000" pitchFamily="2" charset="0"/>
                <a:cs typeface="#9Slide03 Arima Madurai" panose="00000500000000000000" pitchFamily="2" charset="0"/>
              </a:rPr>
              <a:t>nằm</a:t>
            </a:r>
            <a:r>
              <a:rPr lang="en-US" sz="3400" b="0" i="0" dirty="0">
                <a:solidFill>
                  <a:srgbClr val="00264D"/>
                </a:solidFill>
                <a:effectLst/>
                <a:latin typeface="#9Slide03 Arima Madurai" panose="00000500000000000000" pitchFamily="2" charset="0"/>
                <a:cs typeface="#9Slide03 Arima Madurai" panose="00000500000000000000" pitchFamily="2" charset="0"/>
              </a:rPr>
              <a:t> </a:t>
            </a:r>
            <a:r>
              <a:rPr lang="en-US" sz="3400" b="0" i="0" dirty="0" err="1">
                <a:solidFill>
                  <a:srgbClr val="00264D"/>
                </a:solidFill>
                <a:effectLst/>
                <a:latin typeface="#9Slide03 Arima Madurai" panose="00000500000000000000" pitchFamily="2" charset="0"/>
                <a:cs typeface="#9Slide03 Arima Madurai" panose="00000500000000000000" pitchFamily="2" charset="0"/>
              </a:rPr>
              <a:t>trong</a:t>
            </a:r>
            <a:r>
              <a:rPr lang="en-US" sz="3400" b="0" i="0" dirty="0">
                <a:solidFill>
                  <a:srgbClr val="00264D"/>
                </a:solidFill>
                <a:effectLst/>
                <a:latin typeface="#9Slide03 Arima Madurai" panose="00000500000000000000" pitchFamily="2" charset="0"/>
                <a:cs typeface="#9Slide03 Arima Madurai" panose="00000500000000000000" pitchFamily="2" charset="0"/>
              </a:rPr>
              <a:t> </a:t>
            </a:r>
            <a:r>
              <a:rPr lang="en-US" sz="3400" b="0" i="0" dirty="0" err="1">
                <a:solidFill>
                  <a:srgbClr val="00264D"/>
                </a:solidFill>
                <a:effectLst/>
                <a:latin typeface="#9Slide03 Arima Madurai" panose="00000500000000000000" pitchFamily="2" charset="0"/>
                <a:cs typeface="#9Slide03 Arima Madurai" panose="00000500000000000000" pitchFamily="2" charset="0"/>
              </a:rPr>
              <a:t>giấc</a:t>
            </a:r>
            <a:r>
              <a:rPr lang="en-US" sz="3400" b="0" i="0" dirty="0">
                <a:solidFill>
                  <a:srgbClr val="00264D"/>
                </a:solidFill>
                <a:effectLst/>
                <a:latin typeface="#9Slide03 Arima Madurai" panose="00000500000000000000" pitchFamily="2" charset="0"/>
                <a:cs typeface="#9Slide03 Arima Madurai" panose="00000500000000000000" pitchFamily="2" charset="0"/>
              </a:rPr>
              <a:t> </a:t>
            </a:r>
            <a:r>
              <a:rPr lang="en-US" sz="3400" b="0" i="0" dirty="0" err="1">
                <a:solidFill>
                  <a:srgbClr val="00264D"/>
                </a:solidFill>
                <a:effectLst/>
                <a:latin typeface="#9Slide03 Arima Madurai" panose="00000500000000000000" pitchFamily="2" charset="0"/>
                <a:cs typeface="#9Slide03 Arima Madurai" panose="00000500000000000000" pitchFamily="2" charset="0"/>
              </a:rPr>
              <a:t>ngủ</a:t>
            </a:r>
            <a:r>
              <a:rPr lang="en-US" sz="3400" b="0" i="0" dirty="0">
                <a:solidFill>
                  <a:srgbClr val="00264D"/>
                </a:solidFill>
                <a:effectLst/>
                <a:latin typeface="#9Slide03 Arima Madurai" panose="00000500000000000000" pitchFamily="2" charset="0"/>
                <a:cs typeface="#9Slide03 Arima Madurai" panose="00000500000000000000" pitchFamily="2" charset="0"/>
              </a:rPr>
              <a:t> </a:t>
            </a:r>
            <a:r>
              <a:rPr lang="en-US" sz="3400" b="0" i="0" dirty="0" err="1">
                <a:solidFill>
                  <a:srgbClr val="00264D"/>
                </a:solidFill>
                <a:effectLst/>
                <a:latin typeface="#9Slide03 Arima Madurai" panose="00000500000000000000" pitchFamily="2" charset="0"/>
                <a:cs typeface="#9Slide03 Arima Madurai" panose="00000500000000000000" pitchFamily="2" charset="0"/>
              </a:rPr>
              <a:t>bình</a:t>
            </a:r>
            <a:r>
              <a:rPr lang="en-US" sz="3400" b="0" i="0" dirty="0">
                <a:solidFill>
                  <a:srgbClr val="00264D"/>
                </a:solidFill>
                <a:effectLst/>
                <a:latin typeface="#9Slide03 Arima Madurai" panose="00000500000000000000" pitchFamily="2" charset="0"/>
                <a:cs typeface="#9Slide03 Arima Madurai" panose="00000500000000000000" pitchFamily="2" charset="0"/>
              </a:rPr>
              <a:t> </a:t>
            </a:r>
            <a:r>
              <a:rPr lang="en-US" sz="3400" b="0" i="0" dirty="0" err="1">
                <a:solidFill>
                  <a:srgbClr val="00264D"/>
                </a:solidFill>
                <a:effectLst/>
                <a:latin typeface="#9Slide03 Arima Madurai" panose="00000500000000000000" pitchFamily="2" charset="0"/>
                <a:cs typeface="#9Slide03 Arima Madurai" panose="00000500000000000000" pitchFamily="2" charset="0"/>
              </a:rPr>
              <a:t>yên</a:t>
            </a:r>
            <a:endParaRPr lang="en-US" sz="3400" b="0" i="0" dirty="0">
              <a:solidFill>
                <a:srgbClr val="00264D"/>
              </a:solidFill>
              <a:effectLst/>
              <a:latin typeface="#9Slide03 Arima Madurai" panose="00000500000000000000" pitchFamily="2" charset="0"/>
              <a:cs typeface="#9Slide03 Arima Madurai" panose="00000500000000000000" pitchFamily="2" charset="0"/>
            </a:endParaRPr>
          </a:p>
          <a:p>
            <a:r>
              <a:rPr lang="en-US" sz="3400" dirty="0" err="1">
                <a:solidFill>
                  <a:srgbClr val="00264D"/>
                </a:solidFill>
                <a:latin typeface="#9Slide03 Arima Madurai" panose="00000500000000000000" pitchFamily="2" charset="0"/>
                <a:cs typeface="#9Slide03 Arima Madurai" panose="00000500000000000000" pitchFamily="2" charset="0"/>
              </a:rPr>
              <a:t>Giữa</a:t>
            </a:r>
            <a:r>
              <a:rPr lang="en-US" sz="3400" dirty="0">
                <a:solidFill>
                  <a:srgbClr val="00264D"/>
                </a:solidFill>
                <a:latin typeface="#9Slide03 Arima Madurai" panose="00000500000000000000" pitchFamily="2" charset="0"/>
                <a:cs typeface="#9Slide03 Arima Madurai" panose="00000500000000000000" pitchFamily="2" charset="0"/>
              </a:rPr>
              <a:t> </a:t>
            </a:r>
            <a:r>
              <a:rPr lang="en-US" sz="3400" dirty="0" err="1">
                <a:solidFill>
                  <a:srgbClr val="00264D"/>
                </a:solidFill>
                <a:latin typeface="#9Slide03 Arima Madurai" panose="00000500000000000000" pitchFamily="2" charset="0"/>
                <a:cs typeface="#9Slide03 Arima Madurai" panose="00000500000000000000" pitchFamily="2" charset="0"/>
              </a:rPr>
              <a:t>một</a:t>
            </a:r>
            <a:r>
              <a:rPr lang="en-US" sz="3400" dirty="0">
                <a:solidFill>
                  <a:srgbClr val="00264D"/>
                </a:solidFill>
                <a:latin typeface="#9Slide03 Arima Madurai" panose="00000500000000000000" pitchFamily="2" charset="0"/>
                <a:cs typeface="#9Slide03 Arima Madurai" panose="00000500000000000000" pitchFamily="2" charset="0"/>
              </a:rPr>
              <a:t> </a:t>
            </a:r>
            <a:r>
              <a:rPr lang="en-US" sz="3400" dirty="0" err="1">
                <a:solidFill>
                  <a:srgbClr val="00264D"/>
                </a:solidFill>
                <a:latin typeface="#9Slide03 Arima Madurai" panose="00000500000000000000" pitchFamily="2" charset="0"/>
                <a:cs typeface="#9Slide03 Arima Madurai" panose="00000500000000000000" pitchFamily="2" charset="0"/>
              </a:rPr>
              <a:t>vầng</a:t>
            </a:r>
            <a:r>
              <a:rPr lang="en-US" sz="3400" dirty="0">
                <a:solidFill>
                  <a:srgbClr val="00264D"/>
                </a:solidFill>
                <a:latin typeface="#9Slide03 Arima Madurai" panose="00000500000000000000" pitchFamily="2" charset="0"/>
                <a:cs typeface="#9Slide03 Arima Madurai" panose="00000500000000000000" pitchFamily="2" charset="0"/>
              </a:rPr>
              <a:t> </a:t>
            </a:r>
            <a:r>
              <a:rPr lang="en-US" sz="3400" dirty="0" err="1">
                <a:solidFill>
                  <a:srgbClr val="00264D"/>
                </a:solidFill>
                <a:latin typeface="#9Slide03 Arima Madurai" panose="00000500000000000000" pitchFamily="2" charset="0"/>
                <a:cs typeface="#9Slide03 Arima Madurai" panose="00000500000000000000" pitchFamily="2" charset="0"/>
              </a:rPr>
              <a:t>trăng</a:t>
            </a:r>
            <a:r>
              <a:rPr lang="en-US" sz="3400" dirty="0">
                <a:solidFill>
                  <a:srgbClr val="00264D"/>
                </a:solidFill>
                <a:latin typeface="#9Slide03 Arima Madurai" panose="00000500000000000000" pitchFamily="2" charset="0"/>
                <a:cs typeface="#9Slide03 Arima Madurai" panose="00000500000000000000" pitchFamily="2" charset="0"/>
              </a:rPr>
              <a:t> </a:t>
            </a:r>
            <a:r>
              <a:rPr lang="en-US" sz="3400" dirty="0" err="1">
                <a:solidFill>
                  <a:srgbClr val="00264D"/>
                </a:solidFill>
                <a:latin typeface="#9Slide03 Arima Madurai" panose="00000500000000000000" pitchFamily="2" charset="0"/>
                <a:cs typeface="#9Slide03 Arima Madurai" panose="00000500000000000000" pitchFamily="2" charset="0"/>
              </a:rPr>
              <a:t>sáng</a:t>
            </a:r>
            <a:r>
              <a:rPr lang="en-US" sz="3400" dirty="0">
                <a:solidFill>
                  <a:srgbClr val="00264D"/>
                </a:solidFill>
                <a:latin typeface="#9Slide03 Arima Madurai" panose="00000500000000000000" pitchFamily="2" charset="0"/>
                <a:cs typeface="#9Slide03 Arima Madurai" panose="00000500000000000000" pitchFamily="2" charset="0"/>
              </a:rPr>
              <a:t> </a:t>
            </a:r>
            <a:r>
              <a:rPr lang="en-US" sz="3400" dirty="0" err="1">
                <a:solidFill>
                  <a:srgbClr val="00264D"/>
                </a:solidFill>
                <a:latin typeface="#9Slide03 Arima Madurai" panose="00000500000000000000" pitchFamily="2" charset="0"/>
                <a:cs typeface="#9Slide03 Arima Madurai" panose="00000500000000000000" pitchFamily="2" charset="0"/>
              </a:rPr>
              <a:t>dịu</a:t>
            </a:r>
            <a:r>
              <a:rPr lang="en-US" sz="3400" dirty="0">
                <a:solidFill>
                  <a:srgbClr val="00264D"/>
                </a:solidFill>
                <a:latin typeface="#9Slide03 Arima Madurai" panose="00000500000000000000" pitchFamily="2" charset="0"/>
                <a:cs typeface="#9Slide03 Arima Madurai" panose="00000500000000000000" pitchFamily="2" charset="0"/>
              </a:rPr>
              <a:t> </a:t>
            </a:r>
            <a:r>
              <a:rPr lang="en-US" sz="3400" dirty="0" err="1">
                <a:solidFill>
                  <a:srgbClr val="00264D"/>
                </a:solidFill>
                <a:latin typeface="#9Slide03 Arima Madurai" panose="00000500000000000000" pitchFamily="2" charset="0"/>
                <a:cs typeface="#9Slide03 Arima Madurai" panose="00000500000000000000" pitchFamily="2" charset="0"/>
              </a:rPr>
              <a:t>hiền</a:t>
            </a:r>
            <a:r>
              <a:rPr lang="en-US" sz="3400" dirty="0">
                <a:solidFill>
                  <a:srgbClr val="00264D"/>
                </a:solidFill>
                <a:latin typeface="#9Slide03 Arima Madurai" panose="00000500000000000000" pitchFamily="2" charset="0"/>
                <a:cs typeface="#9Slide03 Arima Madurai" panose="00000500000000000000" pitchFamily="2" charset="0"/>
              </a:rPr>
              <a:t>.</a:t>
            </a:r>
            <a:endParaRPr lang="en-US" sz="3400" b="0" i="0" dirty="0">
              <a:solidFill>
                <a:srgbClr val="00264D"/>
              </a:solidFill>
              <a:effectLst/>
              <a:latin typeface="#9Slide03 Arima Madurai" panose="00000500000000000000" pitchFamily="2" charset="0"/>
              <a:cs typeface="#9Slide03 Arima Madurai" panose="00000500000000000000" pitchFamily="2" charset="0"/>
            </a:endParaRPr>
          </a:p>
          <a:p>
            <a:r>
              <a:rPr lang="en-US" sz="3400" dirty="0">
                <a:solidFill>
                  <a:srgbClr val="00264D"/>
                </a:solidFill>
                <a:latin typeface="#9Slide03 Arima Madurai" panose="00000500000000000000" pitchFamily="2" charset="0"/>
                <a:cs typeface="#9Slide03 Arima Madurai" panose="00000500000000000000" pitchFamily="2" charset="0"/>
              </a:rPr>
              <a:t>								_</a:t>
            </a:r>
            <a:r>
              <a:rPr lang="en-US" sz="3400" dirty="0" err="1">
                <a:solidFill>
                  <a:srgbClr val="00264D"/>
                </a:solidFill>
                <a:latin typeface="#9Slide03 Arima Madurai" panose="00000500000000000000" pitchFamily="2" charset="0"/>
                <a:cs typeface="#9Slide03 Arima Madurai" panose="00000500000000000000" pitchFamily="2" charset="0"/>
              </a:rPr>
              <a:t>Viễn</a:t>
            </a:r>
            <a:r>
              <a:rPr lang="en-US" sz="3400" dirty="0">
                <a:solidFill>
                  <a:srgbClr val="00264D"/>
                </a:solidFill>
                <a:latin typeface="#9Slide03 Arima Madurai" panose="00000500000000000000" pitchFamily="2" charset="0"/>
                <a:cs typeface="#9Slide03 Arima Madurai" panose="00000500000000000000" pitchFamily="2" charset="0"/>
              </a:rPr>
              <a:t> </a:t>
            </a:r>
            <a:r>
              <a:rPr lang="en-US" sz="3400" dirty="0" err="1">
                <a:solidFill>
                  <a:srgbClr val="00264D"/>
                </a:solidFill>
                <a:latin typeface="#9Slide03 Arima Madurai" panose="00000500000000000000" pitchFamily="2" charset="0"/>
                <a:cs typeface="#9Slide03 Arima Madurai" panose="00000500000000000000" pitchFamily="2" charset="0"/>
              </a:rPr>
              <a:t>Phương</a:t>
            </a:r>
            <a:r>
              <a:rPr lang="en-US" sz="3400" dirty="0">
                <a:solidFill>
                  <a:srgbClr val="00264D"/>
                </a:solidFill>
                <a:latin typeface="#9Slide03 Arima Madurai" panose="00000500000000000000" pitchFamily="2" charset="0"/>
                <a:cs typeface="#9Slide03 Arima Madurai" panose="00000500000000000000" pitchFamily="2" charset="0"/>
              </a:rPr>
              <a:t>_</a:t>
            </a:r>
            <a:endParaRPr lang="en-US" sz="3400" dirty="0">
              <a:latin typeface="#9Slide03 Arima Madurai" panose="00000500000000000000" pitchFamily="2" charset="0"/>
              <a:cs typeface="#9Slide03 Arima Madurai" panose="00000500000000000000" pitchFamily="2" charset="0"/>
            </a:endParaRPr>
          </a:p>
        </p:txBody>
      </p:sp>
      <p:sp>
        <p:nvSpPr>
          <p:cNvPr id="11" name="Google Shape;102;p2">
            <a:extLst>
              <a:ext uri="{FF2B5EF4-FFF2-40B4-BE49-F238E27FC236}">
                <a16:creationId xmlns:a16="http://schemas.microsoft.com/office/drawing/2014/main" id="{69A027DA-ACA5-C4B7-EA8F-78F834A86C24}"/>
              </a:ext>
            </a:extLst>
          </p:cNvPr>
          <p:cNvSpPr/>
          <p:nvPr/>
        </p:nvSpPr>
        <p:spPr>
          <a:xfrm>
            <a:off x="1186581" y="3706302"/>
            <a:ext cx="9818837" cy="2209798"/>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6">
              <a:lumMod val="20000"/>
              <a:lumOff val="8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287338" marR="0" lvl="0" algn="just" rtl="0">
              <a:spcBef>
                <a:spcPts val="0"/>
              </a:spcBef>
              <a:spcAft>
                <a:spcPts val="0"/>
              </a:spcAft>
            </a:pP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Nói</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giảm</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nói</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tránh</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Giấc</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ngủ</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bình</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yên</a:t>
            </a:r>
            <a:r>
              <a:rPr lang="en-US" sz="2800" b="0" i="0" u="none" strike="noStrike" cap="none" dirty="0">
                <a:solidFill>
                  <a:srgbClr val="FF0000"/>
                </a:solidFill>
                <a:latin typeface="#9Slide03 Ample" panose="02000000000000000000" pitchFamily="2" charset="0"/>
                <a:ea typeface="Calibri"/>
                <a:cs typeface="Calibri"/>
                <a:sym typeface="Calibri"/>
              </a:rPr>
              <a:t>” = </a:t>
            </a:r>
            <a:r>
              <a:rPr lang="en-US" sz="2800" b="0" i="0" u="none" strike="noStrike" cap="none" dirty="0" err="1">
                <a:solidFill>
                  <a:srgbClr val="FF0000"/>
                </a:solidFill>
                <a:latin typeface="#9Slide03 Ample" panose="02000000000000000000" pitchFamily="2" charset="0"/>
                <a:ea typeface="Calibri"/>
                <a:cs typeface="Calibri"/>
                <a:sym typeface="Calibri"/>
              </a:rPr>
              <a:t>Bác</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đã</a:t>
            </a:r>
            <a:r>
              <a:rPr lang="en-US" sz="2800" b="0" i="0" u="none" strike="noStrike" cap="none" dirty="0">
                <a:solidFill>
                  <a:srgbClr val="FF0000"/>
                </a:solidFill>
                <a:latin typeface="#9Slide03 Ample" panose="02000000000000000000" pitchFamily="2" charset="0"/>
                <a:ea typeface="Calibri"/>
                <a:cs typeface="Calibri"/>
                <a:sym typeface="Calibri"/>
              </a:rPr>
              <a:t> </a:t>
            </a:r>
            <a:r>
              <a:rPr lang="en-US" sz="2800" b="0" i="0" u="none" strike="noStrike" cap="none" dirty="0" err="1">
                <a:solidFill>
                  <a:srgbClr val="FF0000"/>
                </a:solidFill>
                <a:latin typeface="#9Slide03 Ample" panose="02000000000000000000" pitchFamily="2" charset="0"/>
                <a:ea typeface="Calibri"/>
                <a:cs typeface="Calibri"/>
                <a:sym typeface="Calibri"/>
              </a:rPr>
              <a:t>mất</a:t>
            </a:r>
            <a:r>
              <a:rPr lang="en-US" sz="2800" b="0" i="0" u="none" strike="noStrike" cap="none" dirty="0">
                <a:solidFill>
                  <a:srgbClr val="FF0000"/>
                </a:solidFill>
                <a:latin typeface="#9Slide03 Ample" panose="02000000000000000000" pitchFamily="2" charset="0"/>
                <a:ea typeface="Calibri"/>
                <a:cs typeface="Calibri"/>
                <a:sym typeface="Calibri"/>
              </a:rPr>
              <a:t> </a:t>
            </a:r>
          </a:p>
          <a:p>
            <a:pPr marL="744538" marR="0" lvl="0" indent="-457200" algn="just" rtl="0">
              <a:spcBef>
                <a:spcPts val="0"/>
              </a:spcBef>
              <a:spcAft>
                <a:spcPts val="0"/>
              </a:spcAft>
              <a:buFont typeface="Wingdings" panose="05000000000000000000" pitchFamily="2" charset="2"/>
              <a:buChar char="à"/>
            </a:pPr>
            <a:r>
              <a:rPr lang="en-US" sz="2800" dirty="0" err="1">
                <a:solidFill>
                  <a:srgbClr val="FF0000"/>
                </a:solidFill>
                <a:latin typeface="#9Slide03 Ample" panose="02000000000000000000" pitchFamily="2" charset="0"/>
                <a:ea typeface="Calibri"/>
                <a:cs typeface="Calibri"/>
                <a:sym typeface="Calibri"/>
              </a:rPr>
              <a:t>Giảm</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nhẹ</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cảm</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giác</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đau</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buồn</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mất</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mát</a:t>
            </a:r>
            <a:r>
              <a:rPr lang="en-US" sz="2800" dirty="0">
                <a:solidFill>
                  <a:srgbClr val="FF0000"/>
                </a:solidFill>
                <a:latin typeface="#9Slide03 Ample" panose="02000000000000000000" pitchFamily="2" charset="0"/>
                <a:ea typeface="Calibri"/>
                <a:cs typeface="Calibri"/>
                <a:sym typeface="Calibri"/>
              </a:rPr>
              <a:t> </a:t>
            </a:r>
          </a:p>
          <a:p>
            <a:pPr marL="287338" marR="0" lvl="0" algn="just" rtl="0">
              <a:spcBef>
                <a:spcPts val="0"/>
              </a:spcBef>
              <a:spcAft>
                <a:spcPts val="0"/>
              </a:spcAft>
            </a:pP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Ẩn</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dụ</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vầng</a:t>
            </a:r>
            <a:r>
              <a:rPr lang="en-US" sz="2800" dirty="0">
                <a:solidFill>
                  <a:srgbClr val="FF0000"/>
                </a:solidFill>
                <a:latin typeface="#9Slide03 Ample" panose="02000000000000000000" pitchFamily="2" charset="0"/>
                <a:ea typeface="Calibri"/>
                <a:cs typeface="Calibri"/>
                <a:sym typeface="Calibri"/>
              </a:rPr>
              <a:t> </a:t>
            </a:r>
            <a:r>
              <a:rPr lang="en-US" sz="2800" dirty="0" err="1">
                <a:solidFill>
                  <a:srgbClr val="FF0000"/>
                </a:solidFill>
                <a:latin typeface="#9Slide03 Ample" panose="02000000000000000000" pitchFamily="2" charset="0"/>
                <a:ea typeface="Calibri"/>
                <a:cs typeface="Calibri"/>
                <a:sym typeface="Calibri"/>
              </a:rPr>
              <a:t>trăng</a:t>
            </a:r>
            <a:r>
              <a:rPr lang="en-US" sz="2800" dirty="0">
                <a:solidFill>
                  <a:srgbClr val="FF0000"/>
                </a:solidFill>
                <a:latin typeface="#9Slide03 Ample" panose="02000000000000000000" pitchFamily="2" charset="0"/>
                <a:ea typeface="Calibri"/>
                <a:cs typeface="Calibri"/>
                <a:sym typeface="Calibri"/>
              </a:rPr>
              <a:t>” </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Bác</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mãi</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còn</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trong</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tâm</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trí</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người</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p>
          <a:p>
            <a:pPr marL="287338" marR="0" lvl="0" algn="just" rtl="0">
              <a:spcBef>
                <a:spcPts val="0"/>
              </a:spcBef>
              <a:spcAft>
                <a:spcPts val="0"/>
              </a:spcAft>
            </a:pPr>
            <a:r>
              <a:rPr lang="en-US" sz="2800" dirty="0" err="1">
                <a:solidFill>
                  <a:srgbClr val="FF0000"/>
                </a:solidFill>
                <a:latin typeface="#9Slide03 Ample" panose="02000000000000000000" pitchFamily="2" charset="0"/>
                <a:ea typeface="Calibri"/>
                <a:cs typeface="Calibri"/>
                <a:sym typeface="Wingdings" panose="05000000000000000000" pitchFamily="2" charset="2"/>
              </a:rPr>
              <a:t>dân</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tỏa</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sáng</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vĩnh</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hằng</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như</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vầng</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trăng</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dịu</a:t>
            </a:r>
            <a:r>
              <a:rPr lang="en-US" sz="2800" dirty="0">
                <a:solidFill>
                  <a:srgbClr val="FF0000"/>
                </a:solidFill>
                <a:latin typeface="#9Slide03 Ample" panose="02000000000000000000" pitchFamily="2" charset="0"/>
                <a:ea typeface="Calibri"/>
                <a:cs typeface="Calibri"/>
                <a:sym typeface="Wingdings" panose="05000000000000000000" pitchFamily="2" charset="2"/>
              </a:rPr>
              <a:t> </a:t>
            </a:r>
            <a:r>
              <a:rPr lang="en-US" sz="2800" dirty="0" err="1">
                <a:solidFill>
                  <a:srgbClr val="FF0000"/>
                </a:solidFill>
                <a:latin typeface="#9Slide03 Ample" panose="02000000000000000000" pitchFamily="2" charset="0"/>
                <a:ea typeface="Calibri"/>
                <a:cs typeface="Calibri"/>
                <a:sym typeface="Wingdings" panose="05000000000000000000" pitchFamily="2" charset="2"/>
              </a:rPr>
              <a:t>hiền</a:t>
            </a:r>
            <a:endParaRPr lang="en-US" sz="2800" dirty="0">
              <a:solidFill>
                <a:srgbClr val="FF0000"/>
              </a:solidFill>
              <a:latin typeface="#9Slide03 Ample" panose="02000000000000000000" pitchFamily="2" charset="0"/>
              <a:ea typeface="Calibri"/>
              <a:cs typeface="Calibri"/>
              <a:sym typeface="Calibri"/>
            </a:endParaRPr>
          </a:p>
        </p:txBody>
      </p:sp>
      <p:pic>
        <p:nvPicPr>
          <p:cNvPr id="2" name="Picture 1">
            <a:extLst>
              <a:ext uri="{FF2B5EF4-FFF2-40B4-BE49-F238E27FC236}">
                <a16:creationId xmlns:a16="http://schemas.microsoft.com/office/drawing/2014/main" id="{26FFDD49-74A9-0E3C-0D89-5A3CABFCBA67}"/>
              </a:ext>
            </a:extLst>
          </p:cNvPr>
          <p:cNvPicPr>
            <a:picLocks noChangeAspect="1"/>
          </p:cNvPicPr>
          <p:nvPr/>
        </p:nvPicPr>
        <p:blipFill rotWithShape="1">
          <a:blip r:embed="rId5"/>
          <a:srcRect l="17386" t="10000" r="22330" b="9444"/>
          <a:stretch/>
        </p:blipFill>
        <p:spPr>
          <a:xfrm>
            <a:off x="421785" y="520752"/>
            <a:ext cx="3197715" cy="2467335"/>
          </a:xfrm>
          <a:prstGeom prst="rect">
            <a:avLst/>
          </a:prstGeom>
        </p:spPr>
      </p:pic>
      <p:sp>
        <p:nvSpPr>
          <p:cNvPr id="3" name="Google Shape;1823;p47">
            <a:extLst>
              <a:ext uri="{FF2B5EF4-FFF2-40B4-BE49-F238E27FC236}">
                <a16:creationId xmlns:a16="http://schemas.microsoft.com/office/drawing/2014/main" id="{D2D340F8-636E-EFFC-2CF0-D99C8454C166}"/>
              </a:ext>
            </a:extLst>
          </p:cNvPr>
          <p:cNvSpPr/>
          <p:nvPr/>
        </p:nvSpPr>
        <p:spPr>
          <a:xfrm>
            <a:off x="0" y="33670"/>
            <a:ext cx="4038600" cy="3352800"/>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bg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0335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E364C0A-AD7C-2034-88DB-4F005450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62400" y="622923"/>
            <a:ext cx="7848600" cy="2209799"/>
          </a:xfrm>
          <a:prstGeom prst="rect">
            <a:avLst/>
          </a:prstGeom>
        </p:spPr>
      </p:pic>
      <p:sp>
        <p:nvSpPr>
          <p:cNvPr id="5" name="TextBox 4">
            <a:extLst>
              <a:ext uri="{FF2B5EF4-FFF2-40B4-BE49-F238E27FC236}">
                <a16:creationId xmlns:a16="http://schemas.microsoft.com/office/drawing/2014/main" id="{A86D136C-071D-FE8D-A164-533491B416BB}"/>
              </a:ext>
            </a:extLst>
          </p:cNvPr>
          <p:cNvSpPr txBox="1"/>
          <p:nvPr/>
        </p:nvSpPr>
        <p:spPr>
          <a:xfrm>
            <a:off x="4250890" y="757297"/>
            <a:ext cx="7255309" cy="2062103"/>
          </a:xfrm>
          <a:prstGeom prst="rect">
            <a:avLst/>
          </a:prstGeom>
          <a:noFill/>
        </p:spPr>
        <p:txBody>
          <a:bodyPr wrap="square">
            <a:spAutoFit/>
          </a:bodyPr>
          <a:lstStyle/>
          <a:p>
            <a:pPr algn="just"/>
            <a:r>
              <a:rPr lang="en-US" sz="3200" dirty="0" err="1">
                <a:solidFill>
                  <a:srgbClr val="00264D"/>
                </a:solidFill>
                <a:latin typeface="#9Slide03 Arima Madurai" panose="00000500000000000000" pitchFamily="2" charset="0"/>
                <a:cs typeface="#9Slide03 Arima Madurai" panose="00000500000000000000" pitchFamily="2" charset="0"/>
              </a:rPr>
              <a:t>Nhưng</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trước</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khi</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nhắm</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mắt</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tôi</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khuyên</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anh</a:t>
            </a:r>
            <a:r>
              <a:rPr lang="en-US" sz="3200" dirty="0">
                <a:solidFill>
                  <a:srgbClr val="00264D"/>
                </a:solidFill>
                <a:latin typeface="#9Slide03 Arima Madurai" panose="00000500000000000000" pitchFamily="2" charset="0"/>
                <a:cs typeface="#9Slide03 Arima Madurai" panose="00000500000000000000" pitchFamily="2" charset="0"/>
              </a:rPr>
              <a:t>: ở </a:t>
            </a:r>
            <a:r>
              <a:rPr lang="en-US" sz="3200" dirty="0" err="1">
                <a:solidFill>
                  <a:srgbClr val="00264D"/>
                </a:solidFill>
                <a:latin typeface="#9Slide03 Arima Madurai" panose="00000500000000000000" pitchFamily="2" charset="0"/>
                <a:cs typeface="#9Slide03 Arima Madurai" panose="00000500000000000000" pitchFamily="2" charset="0"/>
              </a:rPr>
              <a:t>đời</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mà</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có</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thói</a:t>
            </a:r>
            <a:r>
              <a:rPr lang="en-US" sz="3200" dirty="0">
                <a:solidFill>
                  <a:srgbClr val="00264D"/>
                </a:solidFill>
                <a:latin typeface="#9Slide03 Arima Madurai" panose="00000500000000000000" pitchFamily="2" charset="0"/>
                <a:cs typeface="#9Slide03 Arima Madurai" panose="00000500000000000000" pitchFamily="2" charset="0"/>
              </a:rPr>
              <a:t> hung </a:t>
            </a:r>
            <a:r>
              <a:rPr lang="en-US" sz="3200" dirty="0" err="1">
                <a:solidFill>
                  <a:srgbClr val="00264D"/>
                </a:solidFill>
                <a:latin typeface="#9Slide03 Arima Madurai" panose="00000500000000000000" pitchFamily="2" charset="0"/>
                <a:cs typeface="#9Slide03 Arima Madurai" panose="00000500000000000000" pitchFamily="2" charset="0"/>
              </a:rPr>
              <a:t>hăng</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bậy</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bạ</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có</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óc</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mà</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không</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biết</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nghĩ</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sớm</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muộn</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rồi</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cũng</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mang</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vạ</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vào</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mình</a:t>
            </a:r>
            <a:r>
              <a:rPr lang="en-US" sz="3200" dirty="0">
                <a:solidFill>
                  <a:srgbClr val="00264D"/>
                </a:solidFill>
                <a:latin typeface="#9Slide03 Arima Madurai" panose="00000500000000000000" pitchFamily="2" charset="0"/>
                <a:cs typeface="#9Slide03 Arima Madurai" panose="00000500000000000000" pitchFamily="2" charset="0"/>
              </a:rPr>
              <a:t> </a:t>
            </a:r>
            <a:r>
              <a:rPr lang="en-US" sz="3200" dirty="0" err="1">
                <a:solidFill>
                  <a:srgbClr val="00264D"/>
                </a:solidFill>
                <a:latin typeface="#9Slide03 Arima Madurai" panose="00000500000000000000" pitchFamily="2" charset="0"/>
                <a:cs typeface="#9Slide03 Arima Madurai" panose="00000500000000000000" pitchFamily="2" charset="0"/>
              </a:rPr>
              <a:t>đấy</a:t>
            </a:r>
            <a:r>
              <a:rPr lang="en-US" sz="3200" dirty="0">
                <a:solidFill>
                  <a:srgbClr val="00264D"/>
                </a:solidFill>
                <a:latin typeface="#9Slide03 Arima Madurai" panose="00000500000000000000" pitchFamily="2" charset="0"/>
                <a:cs typeface="#9Slide03 Arima Madurai" panose="00000500000000000000" pitchFamily="2" charset="0"/>
              </a:rPr>
              <a:t>.</a:t>
            </a:r>
          </a:p>
        </p:txBody>
      </p:sp>
      <p:sp>
        <p:nvSpPr>
          <p:cNvPr id="11" name="Google Shape;102;p2">
            <a:extLst>
              <a:ext uri="{FF2B5EF4-FFF2-40B4-BE49-F238E27FC236}">
                <a16:creationId xmlns:a16="http://schemas.microsoft.com/office/drawing/2014/main" id="{69A027DA-ACA5-C4B7-EA8F-78F834A86C24}"/>
              </a:ext>
            </a:extLst>
          </p:cNvPr>
          <p:cNvSpPr/>
          <p:nvPr/>
        </p:nvSpPr>
        <p:spPr>
          <a:xfrm>
            <a:off x="1186581" y="3706302"/>
            <a:ext cx="9786219" cy="2209798"/>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6">
              <a:lumMod val="20000"/>
              <a:lumOff val="8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457200" indent="-457200">
              <a:buFont typeface="Arial" panose="020B0604020202020204" pitchFamily="34" charset="0"/>
              <a:buChar char="•"/>
            </a:pPr>
            <a:r>
              <a:rPr lang="en-US" sz="2800" dirty="0" err="1">
                <a:solidFill>
                  <a:srgbClr val="FF0000"/>
                </a:solidFill>
                <a:latin typeface="#9Slide03 Ample" panose="02000000000000000000" pitchFamily="2" charset="0"/>
                <a:cs typeface="#9Slide03 Arima Madurai" panose="00000500000000000000" pitchFamily="2" charset="0"/>
              </a:rPr>
              <a:t>Nhân</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hóa</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để</a:t>
            </a:r>
            <a:r>
              <a:rPr lang="en-US" sz="2800" dirty="0">
                <a:solidFill>
                  <a:srgbClr val="FF0000"/>
                </a:solidFill>
                <a:latin typeface="#9Slide03 Ample" panose="02000000000000000000" pitchFamily="2" charset="0"/>
                <a:cs typeface="#9Slide03 Arima Madurai" panose="00000500000000000000" pitchFamily="2" charset="0"/>
              </a:rPr>
              <a:t> DC </a:t>
            </a:r>
            <a:r>
              <a:rPr lang="en-US" sz="2800" dirty="0" err="1">
                <a:solidFill>
                  <a:srgbClr val="FF0000"/>
                </a:solidFill>
                <a:latin typeface="#9Slide03 Ample" panose="02000000000000000000" pitchFamily="2" charset="0"/>
                <a:cs typeface="#9Slide03 Arima Madurai" panose="00000500000000000000" pitchFamily="2" charset="0"/>
              </a:rPr>
              <a:t>trò</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chuyện</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suy</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nghĩ</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như</a:t>
            </a:r>
            <a:r>
              <a:rPr lang="en-US" sz="2800" dirty="0">
                <a:solidFill>
                  <a:srgbClr val="FF0000"/>
                </a:solidFill>
                <a:latin typeface="#9Slide03 Ample" panose="02000000000000000000" pitchFamily="2" charset="0"/>
                <a:cs typeface="#9Slide03 Arima Madurai" panose="00000500000000000000" pitchFamily="2" charset="0"/>
              </a:rPr>
              <a:t> con </a:t>
            </a:r>
            <a:r>
              <a:rPr lang="en-US" sz="2800" dirty="0" err="1">
                <a:solidFill>
                  <a:srgbClr val="FF0000"/>
                </a:solidFill>
                <a:latin typeface="#9Slide03 Ample" panose="02000000000000000000" pitchFamily="2" charset="0"/>
                <a:cs typeface="#9Slide03 Arima Madurai" panose="00000500000000000000" pitchFamily="2" charset="0"/>
              </a:rPr>
              <a:t>người</a:t>
            </a:r>
            <a:endParaRPr lang="en-US" sz="2800" dirty="0">
              <a:solidFill>
                <a:srgbClr val="FF0000"/>
              </a:solidFill>
              <a:latin typeface="#9Slide03 Ample" panose="02000000000000000000" pitchFamily="2" charset="0"/>
              <a:cs typeface="#9Slide03 Arima Madurai" panose="00000500000000000000" pitchFamily="2" charset="0"/>
            </a:endParaRPr>
          </a:p>
          <a:p>
            <a:pPr marL="457200" indent="-457200">
              <a:buFont typeface="Arial" panose="020B0604020202020204" pitchFamily="34" charset="0"/>
              <a:buChar char="•"/>
            </a:pPr>
            <a:r>
              <a:rPr lang="en-US" sz="2800" dirty="0" err="1">
                <a:solidFill>
                  <a:srgbClr val="FF0000"/>
                </a:solidFill>
                <a:latin typeface="#9Slide03 Ample" panose="02000000000000000000" pitchFamily="2" charset="0"/>
                <a:cs typeface="#9Slide03 Arima Madurai" panose="00000500000000000000" pitchFamily="2" charset="0"/>
              </a:rPr>
              <a:t>Nói</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giảm</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nói</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tránh</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Nhắm</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mắt</a:t>
            </a:r>
            <a:r>
              <a:rPr lang="en-US" sz="2800" dirty="0">
                <a:solidFill>
                  <a:srgbClr val="FF0000"/>
                </a:solidFill>
                <a:latin typeface="#9Slide03 Ample" panose="02000000000000000000" pitchFamily="2" charset="0"/>
                <a:cs typeface="#9Slide03 Arima Madurai" panose="00000500000000000000" pitchFamily="2" charset="0"/>
              </a:rPr>
              <a:t> = </a:t>
            </a:r>
            <a:r>
              <a:rPr lang="en-US" sz="2800" dirty="0" err="1">
                <a:solidFill>
                  <a:srgbClr val="FF0000"/>
                </a:solidFill>
                <a:latin typeface="#9Slide03 Ample" panose="02000000000000000000" pitchFamily="2" charset="0"/>
                <a:cs typeface="#9Slide03 Arima Madurai" panose="00000500000000000000" pitchFamily="2" charset="0"/>
              </a:rPr>
              <a:t>Chết</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Giảm</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nhẹ</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cảm</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p>
          <a:p>
            <a:pPr marL="119063" indent="-119063"/>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giác</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đau</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buồn</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bất</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lực</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của</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Dế</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Choắt</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trước</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khi</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ra</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đi</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mãi</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mãi</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a:t>
            </a:r>
          </a:p>
        </p:txBody>
      </p:sp>
      <p:pic>
        <p:nvPicPr>
          <p:cNvPr id="4" name="Picture 2" descr="3 bài học trong “DẾ MÈN PHIÊU LƯU KÍ” không phải ai cũng biết.">
            <a:extLst>
              <a:ext uri="{FF2B5EF4-FFF2-40B4-BE49-F238E27FC236}">
                <a16:creationId xmlns:a16="http://schemas.microsoft.com/office/drawing/2014/main" id="{FBF155E8-B3A5-B951-0937-9944E7420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3314700" cy="254827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823;p47">
            <a:extLst>
              <a:ext uri="{FF2B5EF4-FFF2-40B4-BE49-F238E27FC236}">
                <a16:creationId xmlns:a16="http://schemas.microsoft.com/office/drawing/2014/main" id="{064FCE37-1FB6-BE1B-0826-D22303A2EE83}"/>
              </a:ext>
            </a:extLst>
          </p:cNvPr>
          <p:cNvSpPr/>
          <p:nvPr/>
        </p:nvSpPr>
        <p:spPr>
          <a:xfrm>
            <a:off x="0" y="3853"/>
            <a:ext cx="4038600" cy="3352800"/>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bg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6463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E364C0A-AD7C-2034-88DB-4F005450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37536" y="851523"/>
            <a:ext cx="8860128" cy="2120277"/>
          </a:xfrm>
          <a:prstGeom prst="rect">
            <a:avLst/>
          </a:prstGeom>
        </p:spPr>
      </p:pic>
      <p:sp>
        <p:nvSpPr>
          <p:cNvPr id="5" name="TextBox 4">
            <a:extLst>
              <a:ext uri="{FF2B5EF4-FFF2-40B4-BE49-F238E27FC236}">
                <a16:creationId xmlns:a16="http://schemas.microsoft.com/office/drawing/2014/main" id="{A86D136C-071D-FE8D-A164-533491B416BB}"/>
              </a:ext>
            </a:extLst>
          </p:cNvPr>
          <p:cNvSpPr txBox="1"/>
          <p:nvPr/>
        </p:nvSpPr>
        <p:spPr>
          <a:xfrm>
            <a:off x="3276600" y="1207442"/>
            <a:ext cx="8382000" cy="1384995"/>
          </a:xfrm>
          <a:prstGeom prst="rect">
            <a:avLst/>
          </a:prstGeom>
          <a:noFill/>
        </p:spPr>
        <p:txBody>
          <a:bodyPr wrap="square">
            <a:spAutoFit/>
          </a:bodyPr>
          <a:lstStyle/>
          <a:p>
            <a:pPr algn="just"/>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Lắm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khi</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em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cũng</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nghĩ</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nỗi</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nhà</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cửa</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như</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thế</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này</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là</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nguy</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hiểm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nhưng</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em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nghèo</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sức</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quá</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em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đã</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nghĩ</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ròng</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rã</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mấy</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tháng</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cũng</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biết</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làm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như</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thế</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nào</a:t>
            </a:r>
            <a:endParaRPr lang="en-US" sz="2800" dirty="0">
              <a:latin typeface="#9Slide03 Arima Madurai" panose="00000500000000000000" pitchFamily="2" charset="0"/>
              <a:cs typeface="#9Slide03 Arima Madurai" panose="00000500000000000000" pitchFamily="2" charset="0"/>
            </a:endParaRPr>
          </a:p>
        </p:txBody>
      </p:sp>
      <p:sp>
        <p:nvSpPr>
          <p:cNvPr id="11" name="Google Shape;102;p2">
            <a:extLst>
              <a:ext uri="{FF2B5EF4-FFF2-40B4-BE49-F238E27FC236}">
                <a16:creationId xmlns:a16="http://schemas.microsoft.com/office/drawing/2014/main" id="{69A027DA-ACA5-C4B7-EA8F-78F834A86C24}"/>
              </a:ext>
            </a:extLst>
          </p:cNvPr>
          <p:cNvSpPr/>
          <p:nvPr/>
        </p:nvSpPr>
        <p:spPr>
          <a:xfrm>
            <a:off x="1583890" y="4128977"/>
            <a:ext cx="9024219" cy="1877500"/>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6">
              <a:lumMod val="20000"/>
              <a:lumOff val="8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Nhân</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hóa</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để</a:t>
            </a:r>
            <a:r>
              <a:rPr lang="en-US" sz="2800" dirty="0">
                <a:solidFill>
                  <a:srgbClr val="FF0000"/>
                </a:solidFill>
                <a:latin typeface="#9Slide03 Ample" panose="02000000000000000000" pitchFamily="2" charset="0"/>
                <a:cs typeface="#9Slide03 Arima Madurai" panose="00000500000000000000" pitchFamily="2" charset="0"/>
              </a:rPr>
              <a:t> DC </a:t>
            </a:r>
            <a:r>
              <a:rPr lang="en-US" sz="2800" dirty="0" err="1">
                <a:solidFill>
                  <a:srgbClr val="FF0000"/>
                </a:solidFill>
                <a:latin typeface="#9Slide03 Ample" panose="02000000000000000000" pitchFamily="2" charset="0"/>
                <a:cs typeface="#9Slide03 Arima Madurai" panose="00000500000000000000" pitchFamily="2" charset="0"/>
              </a:rPr>
              <a:t>trò</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chuyện</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suy</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nghĩ</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như</a:t>
            </a:r>
            <a:r>
              <a:rPr lang="en-US" sz="2800" dirty="0">
                <a:solidFill>
                  <a:srgbClr val="FF0000"/>
                </a:solidFill>
                <a:latin typeface="#9Slide03 Ample" panose="02000000000000000000" pitchFamily="2" charset="0"/>
                <a:cs typeface="#9Slide03 Arima Madurai" panose="00000500000000000000" pitchFamily="2" charset="0"/>
              </a:rPr>
              <a:t> con </a:t>
            </a:r>
            <a:r>
              <a:rPr lang="en-US" sz="2800" dirty="0" err="1">
                <a:solidFill>
                  <a:srgbClr val="FF0000"/>
                </a:solidFill>
                <a:latin typeface="#9Slide03 Ample" panose="02000000000000000000" pitchFamily="2" charset="0"/>
                <a:cs typeface="#9Slide03 Arima Madurai" panose="00000500000000000000" pitchFamily="2" charset="0"/>
              </a:rPr>
              <a:t>người</a:t>
            </a:r>
            <a:endParaRPr lang="en-US" sz="2800" dirty="0">
              <a:solidFill>
                <a:srgbClr val="FF0000"/>
              </a:solidFill>
              <a:latin typeface="#9Slide03 Ample" panose="02000000000000000000" pitchFamily="2" charset="0"/>
              <a:cs typeface="#9Slide03 Arima Madurai" panose="00000500000000000000" pitchFamily="2" charset="0"/>
            </a:endParaRPr>
          </a:p>
          <a:p>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Nói</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giảm</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nói</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tránh</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Nghèo</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sức</a:t>
            </a:r>
            <a:r>
              <a:rPr lang="en-US" sz="2800" dirty="0">
                <a:solidFill>
                  <a:srgbClr val="FF0000"/>
                </a:solidFill>
                <a:latin typeface="#9Slide03 Ample" panose="02000000000000000000" pitchFamily="2" charset="0"/>
                <a:cs typeface="#9Slide03 Arima Madurai" panose="00000500000000000000" pitchFamily="2" charset="0"/>
              </a:rPr>
              <a:t> = </a:t>
            </a:r>
            <a:r>
              <a:rPr lang="en-US" sz="2800" dirty="0" err="1">
                <a:solidFill>
                  <a:srgbClr val="FF0000"/>
                </a:solidFill>
                <a:latin typeface="#9Slide03 Ample" panose="02000000000000000000" pitchFamily="2" charset="0"/>
                <a:cs typeface="#9Slide03 Arima Madurai" panose="00000500000000000000" pitchFamily="2" charset="0"/>
              </a:rPr>
              <a:t>Yếu</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ớt</a:t>
            </a:r>
            <a:r>
              <a:rPr lang="en-US" sz="28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rPr>
              <a:t>  </a:t>
            </a:r>
            <a:r>
              <a:rPr lang="en-US" sz="2800" dirty="0" err="1">
                <a:solidFill>
                  <a:srgbClr val="FF0000"/>
                </a:solidFill>
                <a:latin typeface="#9Slide03 Ample" panose="02000000000000000000" pitchFamily="2" charset="0"/>
                <a:cs typeface="#9Slide03 Arima Madurai" panose="00000500000000000000" pitchFamily="2" charset="0"/>
              </a:rPr>
              <a:t>Cách</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nói</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tế</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nhị</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uyển</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chuyển</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để</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mong</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Dế</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Mèn</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thương</a:t>
            </a:r>
            <a:r>
              <a:rPr lang="en-US" sz="2800" dirty="0">
                <a:solidFill>
                  <a:srgbClr val="FF0000"/>
                </a:solidFill>
                <a:latin typeface="#9Slide03 Ample" panose="02000000000000000000" pitchFamily="2" charset="0"/>
                <a:cs typeface="#9Slide03 Arima Madurai" panose="00000500000000000000" pitchFamily="2" charset="0"/>
              </a:rPr>
              <a:t> </a:t>
            </a:r>
            <a:r>
              <a:rPr lang="en-US" sz="2800" dirty="0" err="1">
                <a:solidFill>
                  <a:srgbClr val="FF0000"/>
                </a:solidFill>
                <a:latin typeface="#9Slide03 Ample" panose="02000000000000000000" pitchFamily="2" charset="0"/>
                <a:cs typeface="#9Slide03 Arima Madurai" panose="00000500000000000000" pitchFamily="2" charset="0"/>
              </a:rPr>
              <a:t>xót</a:t>
            </a:r>
            <a:endParaRPr lang="en-US" sz="2800" dirty="0">
              <a:solidFill>
                <a:srgbClr val="FF0000"/>
              </a:solidFill>
              <a:latin typeface="#9Slide03 Ample" panose="02000000000000000000" pitchFamily="2" charset="0"/>
              <a:cs typeface="#9Slide03 Arima Madurai" panose="00000500000000000000" pitchFamily="2" charset="0"/>
            </a:endParaRPr>
          </a:p>
        </p:txBody>
      </p:sp>
      <p:pic>
        <p:nvPicPr>
          <p:cNvPr id="4" name="Picture 3">
            <a:extLst>
              <a:ext uri="{FF2B5EF4-FFF2-40B4-BE49-F238E27FC236}">
                <a16:creationId xmlns:a16="http://schemas.microsoft.com/office/drawing/2014/main" id="{2F5E3BD7-B9FE-47B4-7026-85627147D4EA}"/>
              </a:ext>
            </a:extLst>
          </p:cNvPr>
          <p:cNvPicPr>
            <a:picLocks noChangeAspect="1"/>
          </p:cNvPicPr>
          <p:nvPr/>
        </p:nvPicPr>
        <p:blipFill rotWithShape="1">
          <a:blip r:embed="rId5"/>
          <a:srcRect l="18968" t="47556" r="62582" b="13617"/>
          <a:stretch/>
        </p:blipFill>
        <p:spPr>
          <a:xfrm>
            <a:off x="381000" y="586118"/>
            <a:ext cx="2219739" cy="2627641"/>
          </a:xfrm>
          <a:prstGeom prst="rect">
            <a:avLst/>
          </a:prstGeom>
        </p:spPr>
      </p:pic>
    </p:spTree>
    <p:extLst>
      <p:ext uri="{BB962C8B-B14F-4D97-AF65-F5344CB8AC3E}">
        <p14:creationId xmlns:p14="http://schemas.microsoft.com/office/powerpoint/2010/main" val="26339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圆角 82">
            <a:extLst>
              <a:ext uri="{FF2B5EF4-FFF2-40B4-BE49-F238E27FC236}">
                <a16:creationId xmlns:a16="http://schemas.microsoft.com/office/drawing/2014/main" id="{6E7F874B-17FA-4B98-92C0-8C05326D6E57}"/>
              </a:ext>
            </a:extLst>
          </p:cNvPr>
          <p:cNvSpPr/>
          <p:nvPr/>
        </p:nvSpPr>
        <p:spPr>
          <a:xfrm>
            <a:off x="838200" y="3441405"/>
            <a:ext cx="2438400" cy="31117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dirty="0">
                <a:solidFill>
                  <a:schemeClr val="tx1"/>
                </a:solidFill>
                <a:latin typeface="#9Slide03 AmpleSoft" panose="02000000000000000000" pitchFamily="2" charset="0"/>
                <a:cs typeface="Times New Roman" pitchFamily="18" charset="0"/>
              </a:rPr>
              <a:t>“</a:t>
            </a:r>
            <a:r>
              <a:rPr lang="en-US" altLang="zh-CN" sz="2800" dirty="0" err="1">
                <a:solidFill>
                  <a:schemeClr val="tx1"/>
                </a:solidFill>
                <a:latin typeface="#9Slide03 AmpleSoft" panose="02000000000000000000" pitchFamily="2" charset="0"/>
                <a:cs typeface="Times New Roman" pitchFamily="18" charset="0"/>
              </a:rPr>
              <a:t>Núi</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xanh</a:t>
            </a:r>
            <a:r>
              <a:rPr lang="en-US" altLang="zh-CN" sz="2800" dirty="0">
                <a:solidFill>
                  <a:schemeClr val="tx1"/>
                </a:solidFill>
                <a:latin typeface="#9Slide03 AmpleSoft" panose="02000000000000000000" pitchFamily="2" charset="0"/>
                <a:cs typeface="Times New Roman" pitchFamily="18" charset="0"/>
              </a:rPr>
              <a:t>” =</a:t>
            </a:r>
          </a:p>
          <a:p>
            <a:pPr algn="just"/>
            <a:r>
              <a:rPr lang="en-US" sz="2800" dirty="0">
                <a:solidFill>
                  <a:schemeClr val="tx1"/>
                </a:solidFill>
                <a:latin typeface="#9Slide03 AmpleSoft" panose="02000000000000000000" pitchFamily="2" charset="0"/>
              </a:rPr>
              <a:t>N</a:t>
            </a:r>
            <a:r>
              <a:rPr lang="vi-VN" sz="2800" dirty="0">
                <a:solidFill>
                  <a:schemeClr val="tx1"/>
                </a:solidFill>
                <a:latin typeface="#9Slide03 AmpleSoft" panose="02000000000000000000" pitchFamily="2" charset="0"/>
              </a:rPr>
              <a:t>gọn núi có nhiều cây cối màu xanh bao phủ</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gợi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sự</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hoang</a:t>
            </a:r>
            <a:r>
              <a:rPr lang="en-US" sz="2800" dirty="0">
                <a:solidFill>
                  <a:schemeClr val="tx1"/>
                </a:solidFill>
                <a:latin typeface="#9Slide03 AmpleSoft" panose="02000000000000000000" pitchFamily="2" charset="0"/>
              </a:rPr>
              <a:t> vu</a:t>
            </a:r>
            <a:endParaRPr lang="vi-VN" sz="2800" dirty="0">
              <a:solidFill>
                <a:schemeClr val="tx1"/>
              </a:solidFill>
              <a:latin typeface="#9Slide03 AmpleSoft" panose="02000000000000000000" pitchFamily="2" charset="0"/>
            </a:endParaRPr>
          </a:p>
        </p:txBody>
      </p:sp>
      <p:sp>
        <p:nvSpPr>
          <p:cNvPr id="85" name="矩形: 圆角 84">
            <a:extLst>
              <a:ext uri="{FF2B5EF4-FFF2-40B4-BE49-F238E27FC236}">
                <a16:creationId xmlns:a16="http://schemas.microsoft.com/office/drawing/2014/main" id="{F01A96C8-E8EF-4D61-AEA2-61B29F8275BA}"/>
              </a:ext>
            </a:extLst>
          </p:cNvPr>
          <p:cNvSpPr/>
          <p:nvPr/>
        </p:nvSpPr>
        <p:spPr>
          <a:xfrm>
            <a:off x="4038600" y="3441405"/>
            <a:ext cx="2514600" cy="31117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a:t>
            </a:r>
            <a:r>
              <a:rPr lang="en-US" sz="2800" dirty="0" err="1">
                <a:solidFill>
                  <a:schemeClr val="tx1"/>
                </a:solidFill>
                <a:latin typeface="#9Slide03 AmpleSoft" panose="02000000000000000000" pitchFamily="2" charset="0"/>
              </a:rPr>
              <a:t>Máu</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lửa</a:t>
            </a:r>
            <a:r>
              <a:rPr lang="en-US" sz="2800" dirty="0">
                <a:solidFill>
                  <a:schemeClr val="tx1"/>
                </a:solidFill>
                <a:latin typeface="#9Slide03 AmpleSoft" panose="02000000000000000000" pitchFamily="2" charset="0"/>
              </a:rPr>
              <a:t>” = </a:t>
            </a:r>
            <a:r>
              <a:rPr lang="en-US" sz="2800" dirty="0" err="1">
                <a:solidFill>
                  <a:schemeClr val="tx1"/>
                </a:solidFill>
                <a:latin typeface="#9Slide03 AmpleSoft" panose="02000000000000000000" pitchFamily="2" charset="0"/>
              </a:rPr>
              <a:t>Sự</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ác</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liệt</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của</a:t>
            </a:r>
            <a:r>
              <a:rPr lang="en-US" sz="2800" dirty="0">
                <a:solidFill>
                  <a:schemeClr val="tx1"/>
                </a:solidFill>
                <a:latin typeface="#9Slide03 AmpleSoft" panose="02000000000000000000" pitchFamily="2" charset="0"/>
              </a:rPr>
              <a:t> </a:t>
            </a:r>
            <a:r>
              <a:rPr lang="vi-VN" sz="2800" dirty="0">
                <a:solidFill>
                  <a:schemeClr val="tx1"/>
                </a:solidFill>
                <a:latin typeface="#9Slide03 AmpleSoft" panose="02000000000000000000" pitchFamily="2" charset="0"/>
              </a:rPr>
              <a:t>chiến tranh </a:t>
            </a:r>
            <a:r>
              <a:rPr lang="en-US" sz="2800" dirty="0" err="1">
                <a:solidFill>
                  <a:schemeClr val="tx1"/>
                </a:solidFill>
                <a:latin typeface="#9Slide03 AmpleSoft" panose="02000000000000000000" pitchFamily="2" charset="0"/>
              </a:rPr>
              <a:t>và</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sự</a:t>
            </a:r>
            <a:r>
              <a:rPr lang="en-US" sz="2800" dirty="0">
                <a:solidFill>
                  <a:schemeClr val="tx1"/>
                </a:solidFill>
                <a:latin typeface="#9Slide03 AmpleSoft" panose="02000000000000000000" pitchFamily="2" charset="0"/>
              </a:rPr>
              <a:t> hi </a:t>
            </a:r>
            <a:r>
              <a:rPr lang="en-US" sz="2800" dirty="0" err="1">
                <a:solidFill>
                  <a:schemeClr val="tx1"/>
                </a:solidFill>
                <a:latin typeface="#9Slide03 AmpleSoft" panose="02000000000000000000" pitchFamily="2" charset="0"/>
              </a:rPr>
              <a:t>sinh</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của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người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lính</a:t>
            </a:r>
            <a:endParaRPr lang="vi-VN" sz="2800" dirty="0">
              <a:solidFill>
                <a:schemeClr val="tx1"/>
              </a:solidFill>
              <a:latin typeface="#9Slide03 AmpleSoft" panose="02000000000000000000" pitchFamily="2" charset="0"/>
            </a:endParaRPr>
          </a:p>
        </p:txBody>
      </p:sp>
      <p:sp>
        <p:nvSpPr>
          <p:cNvPr id="87" name="矩形: 圆角 86">
            <a:extLst>
              <a:ext uri="{FF2B5EF4-FFF2-40B4-BE49-F238E27FC236}">
                <a16:creationId xmlns:a16="http://schemas.microsoft.com/office/drawing/2014/main" id="{22836446-DC4B-4345-BA18-216A5ECFDA30}"/>
              </a:ext>
            </a:extLst>
          </p:cNvPr>
          <p:cNvSpPr/>
          <p:nvPr/>
        </p:nvSpPr>
        <p:spPr>
          <a:xfrm>
            <a:off x="7259460" y="3429000"/>
            <a:ext cx="4094340" cy="31117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C</a:t>
            </a:r>
            <a:r>
              <a:rPr lang="vi-VN" sz="2800" dirty="0">
                <a:solidFill>
                  <a:schemeClr val="tx1"/>
                </a:solidFill>
                <a:latin typeface="#9Slide03 AmpleSoft" panose="02000000000000000000" pitchFamily="2" charset="0"/>
              </a:rPr>
              <a:t>ăn cứ vào hoàn cảnh ra đi của người lính giai đoạn đất nước đang diễn ra chiến tranh khốc liệt, họ phải đi vào nơi rừng núi để tiếp viện cho quân ta.</a:t>
            </a:r>
            <a:endParaRPr lang="vi-VN" sz="3600" dirty="0">
              <a:solidFill>
                <a:schemeClr val="tx1"/>
              </a:solidFill>
              <a:latin typeface="#9Slide03 AmpleSoft" panose="02000000000000000000" pitchFamily="2" charset="0"/>
            </a:endParaRPr>
          </a:p>
        </p:txBody>
      </p:sp>
      <p:grpSp>
        <p:nvGrpSpPr>
          <p:cNvPr id="37" name="Group 36">
            <a:extLst>
              <a:ext uri="{FF2B5EF4-FFF2-40B4-BE49-F238E27FC236}">
                <a16:creationId xmlns:a16="http://schemas.microsoft.com/office/drawing/2014/main" id="{DC2073CE-1007-D7AD-FDBE-FBE4128BC067}"/>
              </a:ext>
            </a:extLst>
          </p:cNvPr>
          <p:cNvGrpSpPr/>
          <p:nvPr/>
        </p:nvGrpSpPr>
        <p:grpSpPr>
          <a:xfrm>
            <a:off x="2155804" y="304800"/>
            <a:ext cx="9457948" cy="2667622"/>
            <a:chOff x="282452" y="362513"/>
            <a:chExt cx="11035505" cy="2667622"/>
          </a:xfrm>
        </p:grpSpPr>
        <p:pic>
          <p:nvPicPr>
            <p:cNvPr id="35" name="Graphic 34">
              <a:extLst>
                <a:ext uri="{FF2B5EF4-FFF2-40B4-BE49-F238E27FC236}">
                  <a16:creationId xmlns:a16="http://schemas.microsoft.com/office/drawing/2014/main" id="{2A2664A0-4CB4-EEAC-1F16-16FC8E5D0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2452" y="362513"/>
              <a:ext cx="11035505" cy="2667622"/>
            </a:xfrm>
            <a:prstGeom prst="rect">
              <a:avLst/>
            </a:prstGeom>
          </p:spPr>
        </p:pic>
        <p:sp>
          <p:nvSpPr>
            <p:cNvPr id="36" name="TextBox 35">
              <a:extLst>
                <a:ext uri="{FF2B5EF4-FFF2-40B4-BE49-F238E27FC236}">
                  <a16:creationId xmlns:a16="http://schemas.microsoft.com/office/drawing/2014/main" id="{7A128D5D-9335-D66D-C1E8-A23F28D8ECCD}"/>
                </a:ext>
              </a:extLst>
            </p:cNvPr>
            <p:cNvSpPr txBox="1"/>
            <p:nvPr/>
          </p:nvSpPr>
          <p:spPr>
            <a:xfrm>
              <a:off x="685800" y="628580"/>
              <a:ext cx="10151026" cy="2246769"/>
            </a:xfrm>
            <a:prstGeom prst="rect">
              <a:avLst/>
            </a:prstGeom>
            <a:noFill/>
          </p:spPr>
          <p:txBody>
            <a:bodyPr wrap="square">
              <a:spAutoFit/>
            </a:bodyPr>
            <a:lstStyle/>
            <a:p>
              <a:pPr algn="just"/>
              <a:r>
                <a:rPr lang="vi-VN"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Xác định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nghĩa</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các</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từ</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in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đậm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trong</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khổ</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thơ</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sau</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và</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biết</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em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căn</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cứ</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vào</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đâu</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để</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xác</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định</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như</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vậy</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a:t>
              </a:r>
            </a:p>
            <a:p>
              <a:pPr indent="3200400" algn="just"/>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Có</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một</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lính</a:t>
              </a:r>
              <a:endPar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endParaRPr>
            </a:p>
            <a:p>
              <a:pPr indent="3200400" algn="just"/>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Đi</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vào</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b="1"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núi</a:t>
              </a:r>
              <a:r>
                <a:rPr lang="en-US" sz="2800" b="1"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b="1"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xanh</a:t>
              </a:r>
              <a:endParaRPr lang="en-US" sz="2800" b="1"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endParaRPr>
            </a:p>
            <a:p>
              <a:pPr indent="3200400" algn="just"/>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Những</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năm</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b="1"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máu</a:t>
              </a:r>
              <a:r>
                <a:rPr lang="en-US" sz="2800" b="1"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b="1"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lửa</a:t>
              </a:r>
              <a:r>
                <a:rPr lang="en-US" sz="28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a:t>
              </a:r>
              <a:endParaRPr lang="en-US" sz="2800" dirty="0">
                <a:latin typeface="#9Slide03 Arima Madurai" panose="00000500000000000000" pitchFamily="2" charset="0"/>
                <a:cs typeface="#9Slide03 Arima Madurai" panose="00000500000000000000" pitchFamily="2" charset="0"/>
              </a:endParaRPr>
            </a:p>
          </p:txBody>
        </p:sp>
      </p:grpSp>
      <p:pic>
        <p:nvPicPr>
          <p:cNvPr id="3" name="Picture 2">
            <a:extLst>
              <a:ext uri="{FF2B5EF4-FFF2-40B4-BE49-F238E27FC236}">
                <a16:creationId xmlns:a16="http://schemas.microsoft.com/office/drawing/2014/main" id="{7E341306-CB00-5DD5-837C-6AD3B2156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155804" cy="2817636"/>
          </a:xfrm>
          <a:prstGeom prst="rect">
            <a:avLst/>
          </a:prstGeom>
        </p:spPr>
      </p:pic>
    </p:spTree>
    <p:extLst>
      <p:ext uri="{BB962C8B-B14F-4D97-AF65-F5344CB8AC3E}">
        <p14:creationId xmlns:p14="http://schemas.microsoft.com/office/powerpoint/2010/main" val="1753246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barn(inVertical)">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barn(inVertical)">
                                      <p:cBhvr>
                                        <p:cTn id="20" dur="500"/>
                                        <p:tgtEl>
                                          <p:spTgt spid="8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barn(inVertical)">
                                      <p:cBhvr>
                                        <p:cTn id="2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4C5D3C-B37D-99B2-74A2-45FA232A3EA0}"/>
              </a:ext>
            </a:extLst>
          </p:cNvPr>
          <p:cNvGrpSpPr/>
          <p:nvPr/>
        </p:nvGrpSpPr>
        <p:grpSpPr>
          <a:xfrm>
            <a:off x="338210" y="198649"/>
            <a:ext cx="2438400" cy="2727919"/>
            <a:chOff x="0" y="1248909"/>
            <a:chExt cx="3122762" cy="3894591"/>
          </a:xfrm>
        </p:grpSpPr>
        <p:pic>
          <p:nvPicPr>
            <p:cNvPr id="3" name="Picture 2">
              <a:extLst>
                <a:ext uri="{FF2B5EF4-FFF2-40B4-BE49-F238E27FC236}">
                  <a16:creationId xmlns:a16="http://schemas.microsoft.com/office/drawing/2014/main" id="{818FE9CC-20EB-E6E4-5F89-E24AD5666D42}"/>
                </a:ext>
              </a:extLst>
            </p:cNvPr>
            <p:cNvPicPr>
              <a:picLocks noChangeAspect="1"/>
            </p:cNvPicPr>
            <p:nvPr/>
          </p:nvPicPr>
          <p:blipFill>
            <a:blip r:embed="rId3"/>
            <a:stretch>
              <a:fillRect/>
            </a:stretch>
          </p:blipFill>
          <p:spPr>
            <a:xfrm>
              <a:off x="0" y="1248909"/>
              <a:ext cx="3122762" cy="3122762"/>
            </a:xfrm>
            <a:prstGeom prst="rect">
              <a:avLst/>
            </a:prstGeom>
          </p:spPr>
        </p:pic>
        <p:pic>
          <p:nvPicPr>
            <p:cNvPr id="4" name="Picture 2" descr="Không có mô tả ảnh.">
              <a:extLst>
                <a:ext uri="{FF2B5EF4-FFF2-40B4-BE49-F238E27FC236}">
                  <a16:creationId xmlns:a16="http://schemas.microsoft.com/office/drawing/2014/main" id="{9C3FE266-7AD0-5AD2-B889-31D15924421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25" b="98045" l="9925" r="89925">
                          <a14:foregroundMark x1="9925" y1="37293" x2="10827" y2="44361"/>
                          <a14:foregroundMark x1="42406" y1="84361" x2="70226" y2="98045"/>
                          <a14:foregroundMark x1="63910" y1="72030" x2="63910" y2="72030"/>
                          <a14:foregroundMark x1="62105" y1="73985" x2="62105" y2="73985"/>
                          <a14:foregroundMark x1="33985" y1="73534" x2="33985" y2="73534"/>
                          <a14:foregroundMark x1="33534" y1="36992" x2="33534" y2="36992"/>
                          <a14:foregroundMark x1="33534" y1="36992" x2="38647" y2="40902"/>
                          <a14:foregroundMark x1="45113" y1="42105" x2="56692" y2="39699"/>
                          <a14:foregroundMark x1="56241" y1="78045" x2="61203" y2="84060"/>
                          <a14:foregroundMark x1="63158" y1="72481" x2="58947" y2="7729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2935273"/>
              <a:ext cx="2208227" cy="220822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Graphic 5">
            <a:extLst>
              <a:ext uri="{FF2B5EF4-FFF2-40B4-BE49-F238E27FC236}">
                <a16:creationId xmlns:a16="http://schemas.microsoft.com/office/drawing/2014/main" id="{4873C170-6662-6E8C-D31E-E1513E3F2A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71800" y="761060"/>
            <a:ext cx="8749908" cy="1967877"/>
          </a:xfrm>
          <a:prstGeom prst="rect">
            <a:avLst/>
          </a:prstGeom>
        </p:spPr>
      </p:pic>
      <p:sp>
        <p:nvSpPr>
          <p:cNvPr id="8" name="TextBox 7">
            <a:extLst>
              <a:ext uri="{FF2B5EF4-FFF2-40B4-BE49-F238E27FC236}">
                <a16:creationId xmlns:a16="http://schemas.microsoft.com/office/drawing/2014/main" id="{A586084F-DB3B-0FF4-ACAD-DEE5B7E04875}"/>
              </a:ext>
            </a:extLst>
          </p:cNvPr>
          <p:cNvSpPr txBox="1"/>
          <p:nvPr/>
        </p:nvSpPr>
        <p:spPr>
          <a:xfrm>
            <a:off x="3371979" y="1233022"/>
            <a:ext cx="8001173" cy="1200329"/>
          </a:xfrm>
          <a:prstGeom prst="rect">
            <a:avLst/>
          </a:prstGeom>
          <a:noFill/>
        </p:spPr>
        <p:txBody>
          <a:bodyPr wrap="square">
            <a:spAutoFit/>
          </a:bodyPr>
          <a:lstStyle/>
          <a:p>
            <a:pPr algn="ctr"/>
            <a:r>
              <a:rPr lang="vi-VN" sz="36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Xác định biện pháp tu từ trong bài thơ "Đồng dao mùa xuân" và nêu tác dụng</a:t>
            </a:r>
            <a:r>
              <a:rPr lang="en-US" sz="36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a:t>
            </a:r>
            <a:endParaRPr lang="en-US" sz="3600" dirty="0">
              <a:latin typeface="#9Slide03 Arima Madurai" panose="00000500000000000000" pitchFamily="2" charset="0"/>
              <a:cs typeface="#9Slide03 Arima Madurai" panose="00000500000000000000" pitchFamily="2" charset="0"/>
            </a:endParaRPr>
          </a:p>
        </p:txBody>
      </p:sp>
      <p:sp>
        <p:nvSpPr>
          <p:cNvPr id="10" name="Google Shape;102;p2">
            <a:extLst>
              <a:ext uri="{FF2B5EF4-FFF2-40B4-BE49-F238E27FC236}">
                <a16:creationId xmlns:a16="http://schemas.microsoft.com/office/drawing/2014/main" id="{4539E965-0657-C330-6B4A-BC20B14F948F}"/>
              </a:ext>
            </a:extLst>
          </p:cNvPr>
          <p:cNvSpPr/>
          <p:nvPr/>
        </p:nvSpPr>
        <p:spPr>
          <a:xfrm>
            <a:off x="990600" y="3810000"/>
            <a:ext cx="10515600" cy="2187302"/>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6">
              <a:lumMod val="20000"/>
              <a:lumOff val="8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indent="233363"/>
            <a:r>
              <a:rPr lang="en-US" sz="2800" dirty="0">
                <a:solidFill>
                  <a:srgbClr val="FF0000"/>
                </a:solidFill>
                <a:latin typeface="#9Slide03 Ample" panose="02000000000000000000" pitchFamily="2" charset="0"/>
              </a:rPr>
              <a:t>*</a:t>
            </a:r>
            <a:r>
              <a:rPr lang="vi-VN" sz="2800" dirty="0">
                <a:solidFill>
                  <a:srgbClr val="FF0000"/>
                </a:solidFill>
                <a:latin typeface="#9Slide03 Ample" panose="02000000000000000000" pitchFamily="2" charset="0"/>
              </a:rPr>
              <a:t> Biện pháp tu từ điệp ngữ trong bài thơ Đồng dao mùa xuân: </a:t>
            </a:r>
            <a:endParaRPr lang="en-US" sz="2800" dirty="0">
              <a:solidFill>
                <a:srgbClr val="FF0000"/>
              </a:solidFill>
              <a:latin typeface="#9Slide03 Ample" panose="02000000000000000000" pitchFamily="2" charset="0"/>
            </a:endParaRPr>
          </a:p>
          <a:p>
            <a:pPr indent="233363"/>
            <a:r>
              <a:rPr lang="vi-VN" sz="2800" dirty="0">
                <a:solidFill>
                  <a:srgbClr val="FF0000"/>
                </a:solidFill>
                <a:latin typeface="#9Slide03 Ample" panose="02000000000000000000" pitchFamily="2" charset="0"/>
              </a:rPr>
              <a:t>Có một người lính; Một...; Anh ngồi...</a:t>
            </a:r>
          </a:p>
          <a:p>
            <a:pPr indent="233363"/>
            <a:r>
              <a:rPr lang="en-US" sz="2800" dirty="0">
                <a:solidFill>
                  <a:srgbClr val="FF0000"/>
                </a:solidFill>
                <a:latin typeface="#9Slide03 Ample" panose="02000000000000000000" pitchFamily="2" charset="0"/>
              </a:rPr>
              <a:t>* </a:t>
            </a:r>
            <a:r>
              <a:rPr lang="vi-VN" sz="2800" dirty="0">
                <a:solidFill>
                  <a:srgbClr val="FF0000"/>
                </a:solidFill>
                <a:latin typeface="#9Slide03 Ample" panose="02000000000000000000" pitchFamily="2" charset="0"/>
              </a:rPr>
              <a:t>Tác dụng</a:t>
            </a:r>
            <a:r>
              <a:rPr lang="en-US" sz="2800" dirty="0">
                <a:solidFill>
                  <a:srgbClr val="FF0000"/>
                </a:solidFill>
                <a:latin typeface="#9Slide03 Ample" panose="02000000000000000000" pitchFamily="2" charset="0"/>
              </a:rPr>
              <a:t>: N</a:t>
            </a:r>
            <a:r>
              <a:rPr lang="vi-VN" sz="2800" dirty="0">
                <a:solidFill>
                  <a:srgbClr val="FF0000"/>
                </a:solidFill>
                <a:latin typeface="#9Slide03 Ample" panose="02000000000000000000" pitchFamily="2" charset="0"/>
              </a:rPr>
              <a:t>hấn mạnh hình ảnh người lính, những sự kiện anh </a:t>
            </a:r>
            <a:endParaRPr lang="en-US" sz="2800" dirty="0">
              <a:solidFill>
                <a:srgbClr val="FF0000"/>
              </a:solidFill>
              <a:latin typeface="#9Slide03 Ample" panose="02000000000000000000" pitchFamily="2" charset="0"/>
            </a:endParaRPr>
          </a:p>
          <a:p>
            <a:pPr indent="233363"/>
            <a:r>
              <a:rPr lang="en-US" sz="2800" dirty="0">
                <a:solidFill>
                  <a:srgbClr val="FF0000"/>
                </a:solidFill>
                <a:latin typeface="#9Slide03 Ample" panose="02000000000000000000" pitchFamily="2" charset="0"/>
              </a:rPr>
              <a:t>g</a:t>
            </a:r>
            <a:r>
              <a:rPr lang="vi-VN" sz="2800" dirty="0">
                <a:solidFill>
                  <a:srgbClr val="FF0000"/>
                </a:solidFill>
                <a:latin typeface="#9Slide03 Ample" panose="02000000000000000000" pitchFamily="2" charset="0"/>
              </a:rPr>
              <a:t>ặp</a:t>
            </a:r>
            <a:r>
              <a:rPr lang="en-US" sz="2800" dirty="0">
                <a:solidFill>
                  <a:srgbClr val="FF0000"/>
                </a:solidFill>
                <a:latin typeface="#9Slide03 Ample" panose="02000000000000000000" pitchFamily="2" charset="0"/>
              </a:rPr>
              <a:t>,</a:t>
            </a:r>
            <a:r>
              <a:rPr lang="vi-VN" sz="2800" dirty="0">
                <a:solidFill>
                  <a:srgbClr val="FF0000"/>
                </a:solidFill>
                <a:latin typeface="#9Slide03 Ample" panose="02000000000000000000" pitchFamily="2" charset="0"/>
              </a:rPr>
              <a:t> dáng vẻ của anh và tạo nhịp điệu cho bài thơ</a:t>
            </a:r>
          </a:p>
        </p:txBody>
      </p:sp>
    </p:spTree>
    <p:extLst>
      <p:ext uri="{BB962C8B-B14F-4D97-AF65-F5344CB8AC3E}">
        <p14:creationId xmlns:p14="http://schemas.microsoft.com/office/powerpoint/2010/main" val="302542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5B8F856-71B5-4B70-B8E4-27EA872A78A3}"/>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5">
            <a:extLst>
              <a:ext uri="{FF2B5EF4-FFF2-40B4-BE49-F238E27FC236}">
                <a16:creationId xmlns:a16="http://schemas.microsoft.com/office/drawing/2014/main" id="{4D0DDEB9-F8FA-4DA0-B7DB-9326060AC059}"/>
              </a:ext>
            </a:extLst>
          </p:cNvPr>
          <p:cNvGrpSpPr>
            <a:grpSpLocks/>
          </p:cNvGrpSpPr>
          <p:nvPr/>
        </p:nvGrpSpPr>
        <p:grpSpPr bwMode="auto">
          <a:xfrm>
            <a:off x="567269" y="347599"/>
            <a:ext cx="11152188" cy="6983413"/>
            <a:chOff x="0" y="0"/>
            <a:chExt cx="11151065" cy="6983832"/>
          </a:xfrm>
        </p:grpSpPr>
        <p:sp>
          <p:nvSpPr>
            <p:cNvPr id="5" name="Freeform 1224">
              <a:extLst>
                <a:ext uri="{FF2B5EF4-FFF2-40B4-BE49-F238E27FC236}">
                  <a16:creationId xmlns:a16="http://schemas.microsoft.com/office/drawing/2014/main" id="{1FF6806C-DFD5-4268-992F-83BEF0FF027F}"/>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6" name="组合 1337">
              <a:extLst>
                <a:ext uri="{FF2B5EF4-FFF2-40B4-BE49-F238E27FC236}">
                  <a16:creationId xmlns:a16="http://schemas.microsoft.com/office/drawing/2014/main" id="{41AD654E-6682-4783-9551-E0ECEF4C7A3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组合 521">
              <a:extLst>
                <a:ext uri="{FF2B5EF4-FFF2-40B4-BE49-F238E27FC236}">
                  <a16:creationId xmlns:a16="http://schemas.microsoft.com/office/drawing/2014/main" id="{390BDDF3-FF54-4DDE-8E03-1F5045F7D5A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椭圆 1338">
            <a:extLst>
              <a:ext uri="{FF2B5EF4-FFF2-40B4-BE49-F238E27FC236}">
                <a16:creationId xmlns:a16="http://schemas.microsoft.com/office/drawing/2014/main" id="{AA80EAD7-B0D9-496B-BD7B-6BDA8ECB30F8}"/>
              </a:ext>
            </a:extLst>
          </p:cNvPr>
          <p:cNvSpPr>
            <a:spLocks noChangeArrowheads="1"/>
          </p:cNvSpPr>
          <p:nvPr/>
        </p:nvSpPr>
        <p:spPr bwMode="auto">
          <a:xfrm>
            <a:off x="3481785" y="578869"/>
            <a:ext cx="5581650" cy="55800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2" name="椭圆 1339">
            <a:extLst>
              <a:ext uri="{FF2B5EF4-FFF2-40B4-BE49-F238E27FC236}">
                <a16:creationId xmlns:a16="http://schemas.microsoft.com/office/drawing/2014/main" id="{195C4C53-94A1-4F7C-B7A8-68C59187E2AE}"/>
              </a:ext>
            </a:extLst>
          </p:cNvPr>
          <p:cNvSpPr>
            <a:spLocks noChangeArrowheads="1"/>
          </p:cNvSpPr>
          <p:nvPr/>
        </p:nvSpPr>
        <p:spPr bwMode="auto">
          <a:xfrm>
            <a:off x="3362722" y="459807"/>
            <a:ext cx="5819775" cy="5818187"/>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13" name="组合 1366">
            <a:extLst>
              <a:ext uri="{FF2B5EF4-FFF2-40B4-BE49-F238E27FC236}">
                <a16:creationId xmlns:a16="http://schemas.microsoft.com/office/drawing/2014/main" id="{78F8E711-DA52-410F-A6BC-7261CA43C3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7594" y="1945505"/>
            <a:ext cx="440848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a:extLst>
              <a:ext uri="{FF2B5EF4-FFF2-40B4-BE49-F238E27FC236}">
                <a16:creationId xmlns:a16="http://schemas.microsoft.com/office/drawing/2014/main" id="{4DC0EC2A-0BD4-4BF8-8906-DE8461221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8516" y="-1"/>
            <a:ext cx="3550192" cy="5333622"/>
          </a:xfrm>
          <a:prstGeom prst="rect">
            <a:avLst/>
          </a:prstGeom>
        </p:spPr>
      </p:pic>
      <p:pic>
        <p:nvPicPr>
          <p:cNvPr id="23" name="图片 22">
            <a:extLst>
              <a:ext uri="{FF2B5EF4-FFF2-40B4-BE49-F238E27FC236}">
                <a16:creationId xmlns:a16="http://schemas.microsoft.com/office/drawing/2014/main" id="{CA9BD4F3-DA8A-4A42-8F4B-4C6D1B6B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87" y="-1"/>
            <a:ext cx="3753327" cy="5638801"/>
          </a:xfrm>
          <a:prstGeom prst="rect">
            <a:avLst/>
          </a:prstGeom>
        </p:spPr>
      </p:pic>
      <p:sp>
        <p:nvSpPr>
          <p:cNvPr id="16" name="TextBox 15">
            <a:extLst>
              <a:ext uri="{FF2B5EF4-FFF2-40B4-BE49-F238E27FC236}">
                <a16:creationId xmlns:a16="http://schemas.microsoft.com/office/drawing/2014/main" id="{BB80456E-1C0C-43B7-A7E5-1FE831CF9410}"/>
              </a:ext>
            </a:extLst>
          </p:cNvPr>
          <p:cNvSpPr txBox="1"/>
          <p:nvPr/>
        </p:nvSpPr>
        <p:spPr>
          <a:xfrm>
            <a:off x="1512359" y="2557552"/>
            <a:ext cx="9520499" cy="1862048"/>
          </a:xfrm>
          <a:prstGeom prst="rect">
            <a:avLst/>
          </a:prstGeom>
          <a:noFill/>
        </p:spPr>
        <p:txBody>
          <a:bodyPr wrap="square" rtlCol="0">
            <a:spAutoFit/>
          </a:bodyPr>
          <a:lstStyle/>
          <a:p>
            <a:pPr algn="ctr"/>
            <a:r>
              <a:rPr lang="en-US" sz="11500" b="1" dirty="0" err="1">
                <a:solidFill>
                  <a:srgbClr val="FF0066"/>
                </a:solidFill>
                <a:latin typeface="#9Slide05 Claudia" pitchFamily="2" charset="0"/>
                <a:cs typeface="Times New Roman" pitchFamily="18" charset="0"/>
              </a:rPr>
              <a:t>Nói</a:t>
            </a:r>
            <a:r>
              <a:rPr lang="en-US" sz="11500" b="1" dirty="0">
                <a:solidFill>
                  <a:srgbClr val="FF0066"/>
                </a:solidFill>
                <a:latin typeface="#9Slide05 Claudia" pitchFamily="2" charset="0"/>
                <a:cs typeface="Times New Roman" pitchFamily="18" charset="0"/>
              </a:rPr>
              <a:t> </a:t>
            </a:r>
            <a:r>
              <a:rPr lang="en-US" sz="11500" b="1" dirty="0" err="1">
                <a:solidFill>
                  <a:srgbClr val="FF0066"/>
                </a:solidFill>
                <a:latin typeface="#9Slide05 Claudia" pitchFamily="2" charset="0"/>
                <a:cs typeface="Times New Roman" pitchFamily="18" charset="0"/>
              </a:rPr>
              <a:t>giảm</a:t>
            </a:r>
            <a:r>
              <a:rPr lang="en-US" sz="11500" b="1" dirty="0">
                <a:solidFill>
                  <a:srgbClr val="FF0066"/>
                </a:solidFill>
                <a:latin typeface="#9Slide05 Claudia" pitchFamily="2" charset="0"/>
                <a:cs typeface="Times New Roman" pitchFamily="18" charset="0"/>
              </a:rPr>
              <a:t> </a:t>
            </a:r>
            <a:r>
              <a:rPr lang="en-US" sz="11500" b="1" dirty="0" err="1">
                <a:solidFill>
                  <a:srgbClr val="FF0066"/>
                </a:solidFill>
                <a:latin typeface="#9Slide05 Claudia" pitchFamily="2" charset="0"/>
                <a:cs typeface="Times New Roman" pitchFamily="18" charset="0"/>
              </a:rPr>
              <a:t>nói</a:t>
            </a:r>
            <a:r>
              <a:rPr lang="en-US" sz="11500" b="1" dirty="0">
                <a:solidFill>
                  <a:srgbClr val="FF0066"/>
                </a:solidFill>
                <a:latin typeface="#9Slide05 Claudia" pitchFamily="2" charset="0"/>
                <a:cs typeface="Times New Roman" pitchFamily="18" charset="0"/>
              </a:rPr>
              <a:t> </a:t>
            </a:r>
            <a:r>
              <a:rPr lang="en-US" sz="11500" b="1" dirty="0" err="1">
                <a:solidFill>
                  <a:srgbClr val="FF0066"/>
                </a:solidFill>
                <a:latin typeface="#9Slide05 Claudia" pitchFamily="2" charset="0"/>
                <a:cs typeface="Times New Roman" pitchFamily="18" charset="0"/>
              </a:rPr>
              <a:t>tránh</a:t>
            </a:r>
            <a:endParaRPr lang="en-US" sz="11500" b="1" dirty="0">
              <a:solidFill>
                <a:srgbClr val="FF0066"/>
              </a:solidFill>
              <a:latin typeface="#9Slide05 Claudia" pitchFamily="2" charset="0"/>
              <a:cs typeface="Times New Roman" pitchFamily="18" charset="0"/>
            </a:endParaRPr>
          </a:p>
        </p:txBody>
      </p:sp>
    </p:spTree>
    <p:extLst>
      <p:ext uri="{BB962C8B-B14F-4D97-AF65-F5344CB8AC3E}">
        <p14:creationId xmlns:p14="http://schemas.microsoft.com/office/powerpoint/2010/main" val="2748372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圆角 82">
            <a:extLst>
              <a:ext uri="{FF2B5EF4-FFF2-40B4-BE49-F238E27FC236}">
                <a16:creationId xmlns:a16="http://schemas.microsoft.com/office/drawing/2014/main" id="{6E7F874B-17FA-4B98-92C0-8C05326D6E57}"/>
              </a:ext>
            </a:extLst>
          </p:cNvPr>
          <p:cNvSpPr/>
          <p:nvPr/>
        </p:nvSpPr>
        <p:spPr>
          <a:xfrm>
            <a:off x="435530" y="3441406"/>
            <a:ext cx="3375624" cy="2057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dirty="0">
                <a:solidFill>
                  <a:schemeClr val="tx1"/>
                </a:solidFill>
                <a:latin typeface="#9Slide03 AmpleSoft" panose="02000000000000000000" pitchFamily="2" charset="0"/>
                <a:cs typeface="Times New Roman" pitchFamily="18" charset="0"/>
              </a:rPr>
              <a:t>“</a:t>
            </a:r>
            <a:r>
              <a:rPr lang="en-US" altLang="zh-CN" sz="2800" dirty="0" err="1">
                <a:solidFill>
                  <a:schemeClr val="tx1"/>
                </a:solidFill>
                <a:latin typeface="#9Slide03 AmpleSoft" panose="02000000000000000000" pitchFamily="2" charset="0"/>
                <a:cs typeface="Times New Roman" pitchFamily="18" charset="0"/>
              </a:rPr>
              <a:t>Ngày</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xuân</a:t>
            </a:r>
            <a:r>
              <a:rPr lang="en-US" altLang="zh-CN" sz="2800" dirty="0">
                <a:solidFill>
                  <a:schemeClr val="tx1"/>
                </a:solidFill>
                <a:latin typeface="#9Slide03 AmpleSoft" panose="02000000000000000000" pitchFamily="2" charset="0"/>
                <a:cs typeface="Times New Roman" pitchFamily="18" charset="0"/>
              </a:rPr>
              <a:t>” = </a:t>
            </a:r>
            <a:r>
              <a:rPr lang="en-US" sz="2800" dirty="0" err="1">
                <a:solidFill>
                  <a:schemeClr val="tx1"/>
                </a:solidFill>
                <a:latin typeface="#9Slide03 AmpleSoft" panose="02000000000000000000" pitchFamily="2" charset="0"/>
              </a:rPr>
              <a:t>Nghĩa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gốc</a:t>
            </a:r>
            <a:r>
              <a:rPr lang="en-US" sz="2800" dirty="0">
                <a:solidFill>
                  <a:schemeClr val="tx1"/>
                </a:solidFill>
                <a:latin typeface="#9Slide03 AmpleSoft" panose="02000000000000000000" pitchFamily="2" charset="0"/>
              </a:rPr>
              <a:t> = </a:t>
            </a:r>
            <a:r>
              <a:rPr lang="en-US" sz="2800" dirty="0" err="1">
                <a:solidFill>
                  <a:schemeClr val="tx1"/>
                </a:solidFill>
                <a:latin typeface="#9Slide03 AmpleSoft" panose="02000000000000000000" pitchFamily="2" charset="0"/>
              </a:rPr>
              <a:t>Mùa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khởi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đầu</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của</a:t>
            </a:r>
            <a:r>
              <a:rPr lang="en-US" sz="2800" dirty="0">
                <a:solidFill>
                  <a:schemeClr val="tx1"/>
                </a:solidFill>
                <a:latin typeface="#9Slide03 AmpleSoft" panose="02000000000000000000" pitchFamily="2" charset="0"/>
              </a:rPr>
              <a:t> 1 </a:t>
            </a:r>
            <a:r>
              <a:rPr lang="en-US" sz="2800" dirty="0" err="1">
                <a:solidFill>
                  <a:schemeClr val="tx1"/>
                </a:solidFill>
                <a:latin typeface="#9Slide03 AmpleSoft" panose="02000000000000000000" pitchFamily="2" charset="0"/>
              </a:rPr>
              <a:t>năm</a:t>
            </a:r>
            <a:endParaRPr lang="vi-VN" sz="2800" dirty="0">
              <a:solidFill>
                <a:schemeClr val="tx1"/>
              </a:solidFill>
              <a:latin typeface="#9Slide03 AmpleSoft" panose="02000000000000000000" pitchFamily="2" charset="0"/>
            </a:endParaRPr>
          </a:p>
        </p:txBody>
      </p:sp>
      <p:sp>
        <p:nvSpPr>
          <p:cNvPr id="85" name="矩形: 圆角 84">
            <a:extLst>
              <a:ext uri="{FF2B5EF4-FFF2-40B4-BE49-F238E27FC236}">
                <a16:creationId xmlns:a16="http://schemas.microsoft.com/office/drawing/2014/main" id="{F01A96C8-E8EF-4D61-AEA2-61B29F8275BA}"/>
              </a:ext>
            </a:extLst>
          </p:cNvPr>
          <p:cNvSpPr/>
          <p:nvPr/>
        </p:nvSpPr>
        <p:spPr>
          <a:xfrm>
            <a:off x="4351879" y="3441406"/>
            <a:ext cx="3484732" cy="2057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a:t>
            </a:r>
            <a:r>
              <a:rPr lang="en-US" sz="2800" dirty="0" err="1">
                <a:solidFill>
                  <a:schemeClr val="tx1"/>
                </a:solidFill>
                <a:latin typeface="#9Slide03 AmpleSoft" panose="02000000000000000000" pitchFamily="2" charset="0"/>
              </a:rPr>
              <a:t>Tuổi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xuân</a:t>
            </a:r>
            <a:r>
              <a:rPr lang="en-US" sz="2800" dirty="0">
                <a:solidFill>
                  <a:schemeClr val="tx1"/>
                </a:solidFill>
                <a:latin typeface="#9Slide03 AmpleSoft" panose="02000000000000000000" pitchFamily="2" charset="0"/>
              </a:rPr>
              <a:t>” = </a:t>
            </a:r>
            <a:r>
              <a:rPr lang="en-US" sz="2800" dirty="0" err="1">
                <a:solidFill>
                  <a:schemeClr val="tx1"/>
                </a:solidFill>
                <a:latin typeface="#9Slide03 AmpleSoft" panose="02000000000000000000" pitchFamily="2" charset="0"/>
              </a:rPr>
              <a:t>Nghĩa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chuyển</a:t>
            </a:r>
            <a:r>
              <a:rPr lang="en-US" sz="2800" dirty="0">
                <a:solidFill>
                  <a:schemeClr val="tx1"/>
                </a:solidFill>
                <a:latin typeface="#9Slide03 AmpleSoft" panose="02000000000000000000" pitchFamily="2" charset="0"/>
              </a:rPr>
              <a:t> = </a:t>
            </a:r>
            <a:r>
              <a:rPr lang="en-US" sz="2800" dirty="0" err="1">
                <a:solidFill>
                  <a:schemeClr val="tx1"/>
                </a:solidFill>
                <a:latin typeface="#9Slide03 AmpleSoft" panose="02000000000000000000" pitchFamily="2" charset="0"/>
              </a:rPr>
              <a:t>Thời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thanh</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xuân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tuổi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trẻ</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của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đời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người</a:t>
            </a:r>
            <a:endParaRPr lang="vi-VN" sz="2800" dirty="0">
              <a:solidFill>
                <a:schemeClr val="tx1"/>
              </a:solidFill>
              <a:latin typeface="#9Slide03 AmpleSoft" panose="02000000000000000000" pitchFamily="2" charset="0"/>
            </a:endParaRPr>
          </a:p>
        </p:txBody>
      </p:sp>
      <p:grpSp>
        <p:nvGrpSpPr>
          <p:cNvPr id="37" name="Group 36">
            <a:extLst>
              <a:ext uri="{FF2B5EF4-FFF2-40B4-BE49-F238E27FC236}">
                <a16:creationId xmlns:a16="http://schemas.microsoft.com/office/drawing/2014/main" id="{DC2073CE-1007-D7AD-FDBE-FBE4128BC067}"/>
              </a:ext>
            </a:extLst>
          </p:cNvPr>
          <p:cNvGrpSpPr/>
          <p:nvPr/>
        </p:nvGrpSpPr>
        <p:grpSpPr>
          <a:xfrm>
            <a:off x="2298522" y="501069"/>
            <a:ext cx="9457948" cy="2168959"/>
            <a:chOff x="282452" y="250954"/>
            <a:chExt cx="11035505" cy="2168959"/>
          </a:xfrm>
        </p:grpSpPr>
        <p:pic>
          <p:nvPicPr>
            <p:cNvPr id="35" name="Graphic 34">
              <a:extLst>
                <a:ext uri="{FF2B5EF4-FFF2-40B4-BE49-F238E27FC236}">
                  <a16:creationId xmlns:a16="http://schemas.microsoft.com/office/drawing/2014/main" id="{2A2664A0-4CB4-EEAC-1F16-16FC8E5D0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2452" y="250954"/>
              <a:ext cx="11035505" cy="2168959"/>
            </a:xfrm>
            <a:prstGeom prst="rect">
              <a:avLst/>
            </a:prstGeom>
          </p:spPr>
        </p:pic>
        <p:sp>
          <p:nvSpPr>
            <p:cNvPr id="36" name="TextBox 35">
              <a:extLst>
                <a:ext uri="{FF2B5EF4-FFF2-40B4-BE49-F238E27FC236}">
                  <a16:creationId xmlns:a16="http://schemas.microsoft.com/office/drawing/2014/main" id="{7A128D5D-9335-D66D-C1E8-A23F28D8ECCD}"/>
                </a:ext>
              </a:extLst>
            </p:cNvPr>
            <p:cNvSpPr txBox="1"/>
            <p:nvPr/>
          </p:nvSpPr>
          <p:spPr>
            <a:xfrm>
              <a:off x="685800" y="628580"/>
              <a:ext cx="10151026" cy="1569660"/>
            </a:xfrm>
            <a:prstGeom prst="rect">
              <a:avLst/>
            </a:prstGeom>
            <a:noFill/>
          </p:spPr>
          <p:txBody>
            <a:bodyPr wrap="square">
              <a:spAutoFit/>
            </a:bodyPr>
            <a:lstStyle/>
            <a:p>
              <a:pPr algn="just"/>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Cho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biết</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sự</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khác</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biệt</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về</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nghĩa</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từ</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xuân</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trong</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các</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cụm</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từ</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ngày</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xuân</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tuổi</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xuân</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và</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đồng</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dao</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mùa</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xuân</a:t>
              </a:r>
              <a:r>
                <a:rPr lang="en-US" sz="3200" dirty="0">
                  <a:solidFill>
                    <a:srgbClr val="00264D"/>
                  </a:solidFill>
                  <a:latin typeface="#9Slide03 Arima Madurai" panose="00000500000000000000" pitchFamily="2" charset="0"/>
                  <a:cs typeface="#9Slide03 Arima Madurai" panose="00000500000000000000" pitchFamily="2" charset="0"/>
                  <a:sym typeface="Wingdings" panose="05000000000000000000" pitchFamily="2" charset="2"/>
                </a:rPr>
                <a:t>”</a:t>
              </a:r>
              <a:endParaRPr lang="en-US" sz="3200" dirty="0">
                <a:latin typeface="#9Slide03 Arima Madurai" panose="00000500000000000000" pitchFamily="2" charset="0"/>
                <a:cs typeface="#9Slide03 Arima Madurai" panose="00000500000000000000" pitchFamily="2" charset="0"/>
              </a:endParaRPr>
            </a:p>
          </p:txBody>
        </p:sp>
      </p:grpSp>
      <p:pic>
        <p:nvPicPr>
          <p:cNvPr id="2" name="Picture 1">
            <a:extLst>
              <a:ext uri="{FF2B5EF4-FFF2-40B4-BE49-F238E27FC236}">
                <a16:creationId xmlns:a16="http://schemas.microsoft.com/office/drawing/2014/main" id="{CBE6386B-79AC-C925-3E77-8CF2C1A29E67}"/>
              </a:ext>
            </a:extLst>
          </p:cNvPr>
          <p:cNvPicPr>
            <a:picLocks noChangeAspect="1"/>
          </p:cNvPicPr>
          <p:nvPr/>
        </p:nvPicPr>
        <p:blipFill>
          <a:blip r:embed="rId5"/>
          <a:stretch>
            <a:fillRect/>
          </a:stretch>
        </p:blipFill>
        <p:spPr>
          <a:xfrm flipH="1">
            <a:off x="30126" y="361955"/>
            <a:ext cx="2377494" cy="2436636"/>
          </a:xfrm>
          <a:prstGeom prst="rect">
            <a:avLst/>
          </a:prstGeom>
        </p:spPr>
      </p:pic>
      <p:sp>
        <p:nvSpPr>
          <p:cNvPr id="9" name="矩形: 圆角 82">
            <a:extLst>
              <a:ext uri="{FF2B5EF4-FFF2-40B4-BE49-F238E27FC236}">
                <a16:creationId xmlns:a16="http://schemas.microsoft.com/office/drawing/2014/main" id="{BD5CE958-7903-2CF3-A2E0-3C214269FF25}"/>
              </a:ext>
            </a:extLst>
          </p:cNvPr>
          <p:cNvSpPr/>
          <p:nvPr/>
        </p:nvSpPr>
        <p:spPr>
          <a:xfrm>
            <a:off x="8377336" y="3429000"/>
            <a:ext cx="3379134" cy="2057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dirty="0">
                <a:solidFill>
                  <a:schemeClr val="tx1"/>
                </a:solidFill>
                <a:latin typeface="#9Slide03 AmpleSoft" panose="02000000000000000000" pitchFamily="2" charset="0"/>
                <a:cs typeface="Times New Roman" pitchFamily="18" charset="0"/>
              </a:rPr>
              <a:t>“</a:t>
            </a:r>
            <a:r>
              <a:rPr lang="en-US" altLang="zh-CN" sz="2800" dirty="0" err="1">
                <a:solidFill>
                  <a:schemeClr val="tx1"/>
                </a:solidFill>
                <a:latin typeface="#9Slide03 AmpleSoft" panose="02000000000000000000" pitchFamily="2" charset="0"/>
                <a:cs typeface="Times New Roman" pitchFamily="18" charset="0"/>
              </a:rPr>
              <a:t>Đồng</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dao</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mùa</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xuân</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vừa</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mang</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nghĩa</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gốc</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vừa</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mang</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nghĩa</a:t>
            </a:r>
            <a:r>
              <a:rPr lang="en-US" altLang="zh-CN" sz="2800" dirty="0">
                <a:solidFill>
                  <a:schemeClr val="tx1"/>
                </a:solidFill>
                <a:latin typeface="#9Slide03 AmpleSoft" panose="02000000000000000000" pitchFamily="2" charset="0"/>
                <a:cs typeface="Times New Roman" pitchFamily="18" charset="0"/>
              </a:rPr>
              <a:t> </a:t>
            </a:r>
            <a:r>
              <a:rPr lang="en-US" altLang="zh-CN" sz="2800" dirty="0" err="1">
                <a:solidFill>
                  <a:schemeClr val="tx1"/>
                </a:solidFill>
                <a:latin typeface="#9Slide03 AmpleSoft" panose="02000000000000000000" pitchFamily="2" charset="0"/>
                <a:cs typeface="Times New Roman" pitchFamily="18" charset="0"/>
              </a:rPr>
              <a:t>chuyển</a:t>
            </a:r>
            <a:endParaRPr lang="vi-VN" sz="2800" dirty="0">
              <a:solidFill>
                <a:schemeClr val="tx1"/>
              </a:solidFill>
              <a:latin typeface="#9Slide03 AmpleSoft" panose="02000000000000000000" pitchFamily="2" charset="0"/>
            </a:endParaRPr>
          </a:p>
        </p:txBody>
      </p:sp>
      <p:sp>
        <p:nvSpPr>
          <p:cNvPr id="11" name="TextBox 10">
            <a:extLst>
              <a:ext uri="{FF2B5EF4-FFF2-40B4-BE49-F238E27FC236}">
                <a16:creationId xmlns:a16="http://schemas.microsoft.com/office/drawing/2014/main" id="{27A076AF-B49A-F5E3-B675-6789C2780899}"/>
              </a:ext>
            </a:extLst>
          </p:cNvPr>
          <p:cNvSpPr txBox="1"/>
          <p:nvPr/>
        </p:nvSpPr>
        <p:spPr>
          <a:xfrm>
            <a:off x="389456" y="5965390"/>
            <a:ext cx="11726344" cy="523220"/>
          </a:xfrm>
          <a:prstGeom prst="rect">
            <a:avLst/>
          </a:prstGeom>
          <a:noFill/>
        </p:spPr>
        <p:txBody>
          <a:bodyPr wrap="square">
            <a:spAutoFit/>
          </a:bodyPr>
          <a:lstStyle/>
          <a:p>
            <a:pPr algn="just"/>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Từ</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xuân</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trong</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3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cụm</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từ</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có</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mối</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liên</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hệ</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với</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nhau</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chúng</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là</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từ</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nghĩa</a:t>
            </a:r>
            <a:endParaRPr lang="en-US" sz="28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2241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barn(inVertical)">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barn(inVertical)">
                                      <p:cBhvr>
                                        <p:cTn id="20" dur="500"/>
                                        <p:tgtEl>
                                          <p:spTgt spid="8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9"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4112510" y="481711"/>
            <a:ext cx="4254999" cy="4257182"/>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5" name="Rectangle 14">
            <a:extLst>
              <a:ext uri="{FF2B5EF4-FFF2-40B4-BE49-F238E27FC236}">
                <a16:creationId xmlns:a16="http://schemas.microsoft.com/office/drawing/2014/main" id="{4508455E-56DF-426A-8B01-5FF9FF249DAF}"/>
              </a:ext>
            </a:extLst>
          </p:cNvPr>
          <p:cNvSpPr/>
          <p:nvPr/>
        </p:nvSpPr>
        <p:spPr>
          <a:xfrm>
            <a:off x="508698" y="802654"/>
            <a:ext cx="11149902" cy="830997"/>
          </a:xfrm>
          <a:prstGeom prst="rect">
            <a:avLst/>
          </a:prstGeom>
        </p:spPr>
        <p:txBody>
          <a:bodyPr wrap="square">
            <a:spAutoFit/>
          </a:bodyPr>
          <a:lstStyle/>
          <a:p>
            <a:pPr algn="ctr">
              <a:spcBef>
                <a:spcPct val="50000"/>
              </a:spcBef>
            </a:pPr>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 TẬP VỀ NHÀ</a:t>
            </a:r>
            <a:endParaRPr lang="en-US" altLang="en-US" sz="4000"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2" name="图片 10">
            <a:extLst>
              <a:ext uri="{FF2B5EF4-FFF2-40B4-BE49-F238E27FC236}">
                <a16:creationId xmlns:a16="http://schemas.microsoft.com/office/drawing/2014/main" id="{3A466D9B-9FE5-459C-B9DD-6015A0616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374" y="2250008"/>
            <a:ext cx="3035980" cy="4196902"/>
          </a:xfrm>
          <a:prstGeom prst="rect">
            <a:avLst/>
          </a:prstGeom>
        </p:spPr>
      </p:pic>
      <p:sp>
        <p:nvSpPr>
          <p:cNvPr id="10" name="Rectangle 9">
            <a:extLst>
              <a:ext uri="{FF2B5EF4-FFF2-40B4-BE49-F238E27FC236}">
                <a16:creationId xmlns:a16="http://schemas.microsoft.com/office/drawing/2014/main" id="{43B7CE1B-D9B6-4655-9774-C50672E753DA}"/>
              </a:ext>
            </a:extLst>
          </p:cNvPr>
          <p:cNvSpPr/>
          <p:nvPr/>
        </p:nvSpPr>
        <p:spPr>
          <a:xfrm>
            <a:off x="4424217" y="2936178"/>
            <a:ext cx="7126248" cy="2123658"/>
          </a:xfrm>
          <a:prstGeom prst="rect">
            <a:avLst/>
          </a:prstGeom>
        </p:spPr>
        <p:txBody>
          <a:bodyPr wrap="square">
            <a:spAutoFit/>
          </a:bodyPr>
          <a:lstStyle/>
          <a:p>
            <a:pPr algn="ctr">
              <a:spcBef>
                <a:spcPct val="50000"/>
              </a:spcBef>
            </a:pPr>
            <a:r>
              <a:rPr lang="en-US" altLang="en-US" sz="4400" b="1"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Nhiệm</a:t>
            </a:r>
            <a:r>
              <a:rPr lang="en-US" altLang="en-US" sz="4400" b="1" dirty="0">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4400" b="1"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vụ</a:t>
            </a:r>
            <a:r>
              <a:rPr lang="en-US" altLang="en-US" sz="4400" b="1" dirty="0">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4400" dirty="0" err="1">
                <a:latin typeface="#9Slide03 Arima Madurai" panose="00000500000000000000" pitchFamily="2" charset="0"/>
                <a:cs typeface="#9Slide03 Arima Madurai" panose="00000500000000000000" pitchFamily="2" charset="0"/>
              </a:rPr>
              <a:t>Xây</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dựng</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đoạn</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hội</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thoại</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ngắn</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có</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sử</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dụng</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phép</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nói</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giảm</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nói</a:t>
            </a:r>
            <a:r>
              <a:rPr lang="en-US" altLang="en-US" sz="4400" dirty="0">
                <a:latin typeface="#9Slide03 Arima Madurai" panose="00000500000000000000" pitchFamily="2" charset="0"/>
                <a:cs typeface="#9Slide03 Arima Madurai" panose="00000500000000000000" pitchFamily="2" charset="0"/>
              </a:rPr>
              <a:t> 	</a:t>
            </a:r>
            <a:r>
              <a:rPr lang="en-US" altLang="en-US" sz="4400" dirty="0" err="1">
                <a:latin typeface="#9Slide03 Arima Madurai" panose="00000500000000000000" pitchFamily="2" charset="0"/>
                <a:cs typeface="#9Slide03 Arima Madurai" panose="00000500000000000000" pitchFamily="2" charset="0"/>
              </a:rPr>
              <a:t>tránh</a:t>
            </a:r>
            <a:endParaRPr lang="en-US" altLang="en-US" sz="44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77661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5B8F856-71B5-4B70-B8E4-27EA872A78A3}"/>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5">
            <a:extLst>
              <a:ext uri="{FF2B5EF4-FFF2-40B4-BE49-F238E27FC236}">
                <a16:creationId xmlns:a16="http://schemas.microsoft.com/office/drawing/2014/main" id="{4D0DDEB9-F8FA-4DA0-B7DB-9326060AC059}"/>
              </a:ext>
            </a:extLst>
          </p:cNvPr>
          <p:cNvGrpSpPr>
            <a:grpSpLocks/>
          </p:cNvGrpSpPr>
          <p:nvPr/>
        </p:nvGrpSpPr>
        <p:grpSpPr bwMode="auto">
          <a:xfrm>
            <a:off x="567269" y="347599"/>
            <a:ext cx="11152188" cy="6983413"/>
            <a:chOff x="0" y="0"/>
            <a:chExt cx="11151065" cy="6983832"/>
          </a:xfrm>
        </p:grpSpPr>
        <p:sp>
          <p:nvSpPr>
            <p:cNvPr id="5" name="Freeform 1224">
              <a:extLst>
                <a:ext uri="{FF2B5EF4-FFF2-40B4-BE49-F238E27FC236}">
                  <a16:creationId xmlns:a16="http://schemas.microsoft.com/office/drawing/2014/main" id="{1FF6806C-DFD5-4268-992F-83BEF0FF027F}"/>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6" name="组合 1337">
              <a:extLst>
                <a:ext uri="{FF2B5EF4-FFF2-40B4-BE49-F238E27FC236}">
                  <a16:creationId xmlns:a16="http://schemas.microsoft.com/office/drawing/2014/main" id="{41AD654E-6682-4783-9551-E0ECEF4C7A3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组合 521">
              <a:extLst>
                <a:ext uri="{FF2B5EF4-FFF2-40B4-BE49-F238E27FC236}">
                  <a16:creationId xmlns:a16="http://schemas.microsoft.com/office/drawing/2014/main" id="{390BDDF3-FF54-4DDE-8E03-1F5045F7D5A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椭圆 1338">
            <a:extLst>
              <a:ext uri="{FF2B5EF4-FFF2-40B4-BE49-F238E27FC236}">
                <a16:creationId xmlns:a16="http://schemas.microsoft.com/office/drawing/2014/main" id="{AA80EAD7-B0D9-496B-BD7B-6BDA8ECB30F8}"/>
              </a:ext>
            </a:extLst>
          </p:cNvPr>
          <p:cNvSpPr>
            <a:spLocks noChangeArrowheads="1"/>
          </p:cNvSpPr>
          <p:nvPr/>
        </p:nvSpPr>
        <p:spPr bwMode="auto">
          <a:xfrm>
            <a:off x="3481785" y="578869"/>
            <a:ext cx="5581650" cy="55800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2" name="椭圆 1339">
            <a:extLst>
              <a:ext uri="{FF2B5EF4-FFF2-40B4-BE49-F238E27FC236}">
                <a16:creationId xmlns:a16="http://schemas.microsoft.com/office/drawing/2014/main" id="{195C4C53-94A1-4F7C-B7A8-68C59187E2AE}"/>
              </a:ext>
            </a:extLst>
          </p:cNvPr>
          <p:cNvSpPr>
            <a:spLocks noChangeArrowheads="1"/>
          </p:cNvSpPr>
          <p:nvPr/>
        </p:nvSpPr>
        <p:spPr bwMode="auto">
          <a:xfrm>
            <a:off x="3362722" y="459807"/>
            <a:ext cx="5819775" cy="5818187"/>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13" name="组合 1366">
            <a:extLst>
              <a:ext uri="{FF2B5EF4-FFF2-40B4-BE49-F238E27FC236}">
                <a16:creationId xmlns:a16="http://schemas.microsoft.com/office/drawing/2014/main" id="{78F8E711-DA52-410F-A6BC-7261CA43C3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7594" y="1945505"/>
            <a:ext cx="440848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42">
            <a:extLst>
              <a:ext uri="{FF2B5EF4-FFF2-40B4-BE49-F238E27FC236}">
                <a16:creationId xmlns:a16="http://schemas.microsoft.com/office/drawing/2014/main" id="{AB081B4B-52F9-4759-9586-B915A6A8D6BB}"/>
              </a:ext>
            </a:extLst>
          </p:cNvPr>
          <p:cNvSpPr txBox="1">
            <a:spLocks noChangeArrowheads="1"/>
          </p:cNvSpPr>
          <p:nvPr/>
        </p:nvSpPr>
        <p:spPr bwMode="auto">
          <a:xfrm>
            <a:off x="3092592" y="2875117"/>
            <a:ext cx="67505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9600" dirty="0">
                <a:solidFill>
                  <a:srgbClr val="413B17"/>
                </a:solidFill>
                <a:latin typeface="#9Slide03 Arima Madurai Black" panose="00000A00000000000000" pitchFamily="2" charset="0"/>
                <a:ea typeface="Microsoft YaHei UI" panose="020B0503020204020204" pitchFamily="34" charset="-122"/>
                <a:cs typeface="#9Slide03 Arima Madurai Black" panose="00000A00000000000000" pitchFamily="2" charset="0"/>
              </a:rPr>
              <a:t>THANK YOU</a:t>
            </a:r>
            <a:endParaRPr lang="zh-CN" altLang="en-US" sz="9600" dirty="0">
              <a:solidFill>
                <a:srgbClr val="413B17"/>
              </a:solidFill>
              <a:latin typeface="#9Slide03 Arima Madurai Black" panose="00000A00000000000000" pitchFamily="2" charset="0"/>
              <a:ea typeface="Microsoft YaHei UI" panose="020B0503020204020204" pitchFamily="34" charset="-122"/>
              <a:cs typeface="#9Slide03 Arima Madurai Black" panose="00000A00000000000000" pitchFamily="2" charset="0"/>
            </a:endParaRPr>
          </a:p>
        </p:txBody>
      </p:sp>
      <p:pic>
        <p:nvPicPr>
          <p:cNvPr id="22" name="图片 21">
            <a:extLst>
              <a:ext uri="{FF2B5EF4-FFF2-40B4-BE49-F238E27FC236}">
                <a16:creationId xmlns:a16="http://schemas.microsoft.com/office/drawing/2014/main" id="{4DC0EC2A-0BD4-4BF8-8906-DE8461221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3434" y="-1"/>
            <a:ext cx="4266001" cy="6858000"/>
          </a:xfrm>
          <a:prstGeom prst="rect">
            <a:avLst/>
          </a:prstGeom>
        </p:spPr>
      </p:pic>
      <p:pic>
        <p:nvPicPr>
          <p:cNvPr id="23" name="图片 22">
            <a:extLst>
              <a:ext uri="{FF2B5EF4-FFF2-40B4-BE49-F238E27FC236}">
                <a16:creationId xmlns:a16="http://schemas.microsoft.com/office/drawing/2014/main" id="{CA9BD4F3-DA8A-4A42-8F4B-4C6D1B6B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87" y="-1"/>
            <a:ext cx="4564856" cy="6858000"/>
          </a:xfrm>
          <a:prstGeom prst="rect">
            <a:avLst/>
          </a:prstGeom>
        </p:spPr>
      </p:pic>
    </p:spTree>
    <p:extLst>
      <p:ext uri="{BB962C8B-B14F-4D97-AF65-F5344CB8AC3E}">
        <p14:creationId xmlns:p14="http://schemas.microsoft.com/office/powerpoint/2010/main" val="3443054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7">
            <a:extLst>
              <a:ext uri="{FF2B5EF4-FFF2-40B4-BE49-F238E27FC236}">
                <a16:creationId xmlns:a16="http://schemas.microsoft.com/office/drawing/2014/main" id="{15465C67-375E-4079-9E7B-5DAA3DC8BB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755" y="908298"/>
            <a:ext cx="5041402" cy="5041402"/>
          </a:xfrm>
          <a:prstGeom prst="rect">
            <a:avLst/>
          </a:prstGeom>
        </p:spPr>
      </p:pic>
      <p:sp>
        <p:nvSpPr>
          <p:cNvPr id="9" name="椭圆 627">
            <a:extLst>
              <a:ext uri="{FF2B5EF4-FFF2-40B4-BE49-F238E27FC236}">
                <a16:creationId xmlns:a16="http://schemas.microsoft.com/office/drawing/2014/main" id="{01D38704-F5AF-4B5D-A930-233ED0D1E1C9}"/>
              </a:ext>
            </a:extLst>
          </p:cNvPr>
          <p:cNvSpPr>
            <a:spLocks noChangeArrowheads="1"/>
          </p:cNvSpPr>
          <p:nvPr/>
        </p:nvSpPr>
        <p:spPr bwMode="auto">
          <a:xfrm>
            <a:off x="1983047" y="1592377"/>
            <a:ext cx="2828925" cy="283051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0" name="椭圆 628">
            <a:extLst>
              <a:ext uri="{FF2B5EF4-FFF2-40B4-BE49-F238E27FC236}">
                <a16:creationId xmlns:a16="http://schemas.microsoft.com/office/drawing/2014/main" id="{093BCAEC-38AC-4D96-95B6-EEFBAA1F50A8}"/>
              </a:ext>
            </a:extLst>
          </p:cNvPr>
          <p:cNvSpPr>
            <a:spLocks noChangeArrowheads="1"/>
          </p:cNvSpPr>
          <p:nvPr/>
        </p:nvSpPr>
        <p:spPr bwMode="auto">
          <a:xfrm>
            <a:off x="1849697" y="1459027"/>
            <a:ext cx="3095625" cy="3097213"/>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26" name="文本框 25">
            <a:extLst>
              <a:ext uri="{FF2B5EF4-FFF2-40B4-BE49-F238E27FC236}">
                <a16:creationId xmlns:a16="http://schemas.microsoft.com/office/drawing/2014/main" id="{A08B9AE9-61E6-4C65-AB81-E7946F60446F}"/>
              </a:ext>
            </a:extLst>
          </p:cNvPr>
          <p:cNvSpPr txBox="1"/>
          <p:nvPr/>
        </p:nvSpPr>
        <p:spPr>
          <a:xfrm>
            <a:off x="2108914" y="2653690"/>
            <a:ext cx="2703058" cy="707886"/>
          </a:xfrm>
          <a:prstGeom prst="rect">
            <a:avLst/>
          </a:prstGeom>
          <a:noFill/>
        </p:spPr>
        <p:txBody>
          <a:bodyPr wrap="square" rtlCol="0">
            <a:spAutoFit/>
          </a:bodyPr>
          <a:lstStyle/>
          <a:p>
            <a:pPr algn="ctr"/>
            <a:r>
              <a:rPr lang="en-US" altLang="zh-CN" sz="4000" dirty="0">
                <a:solidFill>
                  <a:srgbClr val="68704B"/>
                </a:solidFill>
              </a:rPr>
              <a:t>Nội dung</a:t>
            </a:r>
            <a:endParaRPr lang="zh-CN" altLang="en-US" sz="4000" dirty="0">
              <a:solidFill>
                <a:srgbClr val="68704B"/>
              </a:solidFill>
            </a:endParaRPr>
          </a:p>
        </p:txBody>
      </p:sp>
      <p:sp>
        <p:nvSpPr>
          <p:cNvPr id="30" name="文本框 29">
            <a:extLst>
              <a:ext uri="{FF2B5EF4-FFF2-40B4-BE49-F238E27FC236}">
                <a16:creationId xmlns:a16="http://schemas.microsoft.com/office/drawing/2014/main" id="{7B3B6E21-0B0F-4035-8302-D7AC21991324}"/>
              </a:ext>
            </a:extLst>
          </p:cNvPr>
          <p:cNvSpPr txBox="1"/>
          <p:nvPr/>
        </p:nvSpPr>
        <p:spPr>
          <a:xfrm>
            <a:off x="5924068" y="1386885"/>
            <a:ext cx="6192611" cy="707886"/>
          </a:xfrm>
          <a:prstGeom prst="rect">
            <a:avLst/>
          </a:prstGeom>
          <a:noFill/>
        </p:spPr>
        <p:txBody>
          <a:bodyPr wrap="square" rtlCol="0">
            <a:spAutoFit/>
          </a:bodyPr>
          <a:lstStyle/>
          <a:p>
            <a:pPr algn="just"/>
            <a:r>
              <a:rPr lang="en-SG" altLang="zh-CN" sz="4000" dirty="0">
                <a:solidFill>
                  <a:srgbClr val="68704B"/>
                </a:solidFill>
                <a:latin typeface="#9Slide05 Braxton Regular" panose="03060000000000000000" pitchFamily="66" charset="0"/>
                <a:ea typeface="微软雅黑" panose="020B0503020204020204" pitchFamily="34" charset="-122"/>
                <a:cs typeface="Times New Roman" panose="02020603050405020304" pitchFamily="18" charset="0"/>
              </a:rPr>
              <a:t>I.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Khái</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niệm</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và</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tác</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dụng</a:t>
            </a:r>
            <a:endParaRPr lang="zh-CN" altLang="en-US" sz="4000" b="1" kern="0" dirty="0">
              <a:solidFill>
                <a:srgbClr val="68704B"/>
              </a:solidFill>
              <a:latin typeface="#9Slide05 Braxton Regular" panose="03060000000000000000" pitchFamily="66" charset="0"/>
              <a:ea typeface="华康方圆体W7(P)" pitchFamily="82" charset="-122"/>
              <a:cs typeface="Times New Roman" pitchFamily="18" charset="0"/>
            </a:endParaRPr>
          </a:p>
        </p:txBody>
      </p:sp>
      <p:sp>
        <p:nvSpPr>
          <p:cNvPr id="32" name="文本框 31">
            <a:extLst>
              <a:ext uri="{FF2B5EF4-FFF2-40B4-BE49-F238E27FC236}">
                <a16:creationId xmlns:a16="http://schemas.microsoft.com/office/drawing/2014/main" id="{3D7F52C4-A124-4168-92CC-C75DA7D22B8C}"/>
              </a:ext>
            </a:extLst>
          </p:cNvPr>
          <p:cNvSpPr txBox="1"/>
          <p:nvPr/>
        </p:nvSpPr>
        <p:spPr>
          <a:xfrm>
            <a:off x="5907645" y="3077626"/>
            <a:ext cx="6022313" cy="707886"/>
          </a:xfrm>
          <a:prstGeom prst="rect">
            <a:avLst/>
          </a:prstGeom>
          <a:noFill/>
        </p:spPr>
        <p:txBody>
          <a:bodyPr wrap="square" rtlCol="0">
            <a:spAutoFit/>
          </a:bodyPr>
          <a:lstStyle/>
          <a:p>
            <a:pPr algn="just"/>
            <a:r>
              <a:rPr lang="en-SG" altLang="zh-CN" sz="4000" dirty="0">
                <a:solidFill>
                  <a:srgbClr val="68704B"/>
                </a:solidFill>
                <a:latin typeface="#9Slide05 Braxton Regular" panose="03060000000000000000" pitchFamily="66" charset="0"/>
                <a:ea typeface="微软雅黑" panose="020B0503020204020204" pitchFamily="34" charset="-122"/>
                <a:cs typeface="Times New Roman" panose="02020603050405020304" pitchFamily="18" charset="0"/>
              </a:rPr>
              <a:t>II.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Các</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cách</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nói</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giảm</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nói</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tránh</a:t>
            </a:r>
            <a:endParaRPr lang="zh-CN" altLang="en-US" sz="4000" b="1" kern="0" dirty="0">
              <a:solidFill>
                <a:srgbClr val="68704B"/>
              </a:solidFill>
              <a:latin typeface="#9Slide05 Braxton Regular" panose="03060000000000000000" pitchFamily="66" charset="0"/>
              <a:ea typeface="华康方圆体W7(P)" pitchFamily="82" charset="-122"/>
              <a:cs typeface="Times New Roman" pitchFamily="18" charset="0"/>
            </a:endParaRPr>
          </a:p>
        </p:txBody>
      </p:sp>
      <p:sp>
        <p:nvSpPr>
          <p:cNvPr id="34" name="文本框 33">
            <a:extLst>
              <a:ext uri="{FF2B5EF4-FFF2-40B4-BE49-F238E27FC236}">
                <a16:creationId xmlns:a16="http://schemas.microsoft.com/office/drawing/2014/main" id="{EED297E6-8E23-4B03-8173-66C71E698684}"/>
              </a:ext>
            </a:extLst>
          </p:cNvPr>
          <p:cNvSpPr txBox="1"/>
          <p:nvPr/>
        </p:nvSpPr>
        <p:spPr>
          <a:xfrm>
            <a:off x="5891522" y="4655470"/>
            <a:ext cx="6022313" cy="707886"/>
          </a:xfrm>
          <a:prstGeom prst="rect">
            <a:avLst/>
          </a:prstGeom>
          <a:noFill/>
        </p:spPr>
        <p:txBody>
          <a:bodyPr wrap="square" rtlCol="0">
            <a:spAutoFit/>
          </a:bodyPr>
          <a:lstStyle/>
          <a:p>
            <a:pPr algn="just"/>
            <a:r>
              <a:rPr lang="en-US" altLang="zh-CN" sz="4000" dirty="0">
                <a:solidFill>
                  <a:srgbClr val="68704B"/>
                </a:solidFill>
                <a:latin typeface="#9Slide05 Braxton Regular" panose="03060000000000000000" pitchFamily="66" charset="0"/>
                <a:ea typeface="微软雅黑" panose="020B0503020204020204" pitchFamily="34" charset="-122"/>
                <a:cs typeface="Times New Roman" panose="02020603050405020304" pitchFamily="18" charset="0"/>
              </a:rPr>
              <a:t>III.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Luyện</a:t>
            </a:r>
            <a:r>
              <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rPr>
              <a:t> </a:t>
            </a:r>
            <a:r>
              <a:rPr lang="en-US" altLang="zh-CN" sz="4000" b="1" kern="0" dirty="0" err="1">
                <a:solidFill>
                  <a:srgbClr val="68704B"/>
                </a:solidFill>
                <a:latin typeface="#9Slide05 Braxton Regular" panose="03060000000000000000" pitchFamily="66" charset="0"/>
                <a:ea typeface="华康方圆体W7(P)" pitchFamily="82" charset="-122"/>
                <a:cs typeface="Times New Roman" pitchFamily="18" charset="0"/>
              </a:rPr>
              <a:t>tập</a:t>
            </a:r>
            <a:endParaRPr lang="en-US" altLang="zh-CN" sz="4000" b="1" kern="0" dirty="0">
              <a:solidFill>
                <a:srgbClr val="68704B"/>
              </a:solidFill>
              <a:latin typeface="#9Slide05 Braxton Regular" panose="03060000000000000000" pitchFamily="66" charset="0"/>
              <a:ea typeface="华康方圆体W7(P)" pitchFamily="82" charset="-122"/>
              <a:cs typeface="Times New Roman" pitchFamily="18" charset="0"/>
            </a:endParaRPr>
          </a:p>
        </p:txBody>
      </p:sp>
    </p:spTree>
    <p:extLst>
      <p:ext uri="{BB962C8B-B14F-4D97-AF65-F5344CB8AC3E}">
        <p14:creationId xmlns:p14="http://schemas.microsoft.com/office/powerpoint/2010/main" val="226153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6" grpId="0"/>
      <p:bldP spid="30" grpId="0"/>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椭圆 627">
            <a:extLst>
              <a:ext uri="{FF2B5EF4-FFF2-40B4-BE49-F238E27FC236}">
                <a16:creationId xmlns:a16="http://schemas.microsoft.com/office/drawing/2014/main" id="{9B50709A-1981-4AED-BF73-751B0D766F52}"/>
              </a:ext>
            </a:extLst>
          </p:cNvPr>
          <p:cNvSpPr>
            <a:spLocks noChangeArrowheads="1"/>
          </p:cNvSpPr>
          <p:nvPr/>
        </p:nvSpPr>
        <p:spPr bwMode="auto">
          <a:xfrm>
            <a:off x="4245860" y="615061"/>
            <a:ext cx="3888414" cy="389059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4112510" y="481711"/>
            <a:ext cx="4254999" cy="4257182"/>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13" name="图片 12">
            <a:extLst>
              <a:ext uri="{FF2B5EF4-FFF2-40B4-BE49-F238E27FC236}">
                <a16:creationId xmlns:a16="http://schemas.microsoft.com/office/drawing/2014/main" id="{C068496B-6DF0-4A24-95BC-5229DBE5B0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6805" y="3494452"/>
            <a:ext cx="4866408" cy="2580084"/>
          </a:xfrm>
          <a:prstGeom prst="rect">
            <a:avLst/>
          </a:prstGeom>
        </p:spPr>
      </p:pic>
      <p:sp>
        <p:nvSpPr>
          <p:cNvPr id="12" name="文本框 29">
            <a:extLst>
              <a:ext uri="{FF2B5EF4-FFF2-40B4-BE49-F238E27FC236}">
                <a16:creationId xmlns:a16="http://schemas.microsoft.com/office/drawing/2014/main" id="{43D89FC2-3A3A-4925-8485-011DB532C324}"/>
              </a:ext>
            </a:extLst>
          </p:cNvPr>
          <p:cNvSpPr txBox="1"/>
          <p:nvPr/>
        </p:nvSpPr>
        <p:spPr>
          <a:xfrm>
            <a:off x="589576" y="1601137"/>
            <a:ext cx="11012845" cy="1323439"/>
          </a:xfrm>
          <a:prstGeom prst="rect">
            <a:avLst/>
          </a:prstGeom>
          <a:noFill/>
        </p:spPr>
        <p:txBody>
          <a:bodyPr wrap="square" rtlCol="0">
            <a:spAutoFit/>
          </a:bodyPr>
          <a:lstStyle/>
          <a:p>
            <a:pPr algn="ctr"/>
            <a:r>
              <a:rPr lang="en-SG" altLang="zh-CN" sz="8000" b="1" dirty="0">
                <a:solidFill>
                  <a:srgbClr val="68704B"/>
                </a:solidFill>
                <a:latin typeface="#9Slide05 FS Blonde Script" panose="03000503000000000000" pitchFamily="65" charset="0"/>
                <a:ea typeface="微软雅黑" panose="020B0503020204020204" pitchFamily="34" charset="-122"/>
                <a:cs typeface="Times New Roman" panose="02020603050405020304" pitchFamily="18" charset="0"/>
              </a:rPr>
              <a:t>I.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Khái</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niệm</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và</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tác</a:t>
            </a:r>
            <a:r>
              <a:rPr lang="en-US" altLang="zh-CN" sz="8000" b="1" kern="0" dirty="0">
                <a:solidFill>
                  <a:srgbClr val="68704B"/>
                </a:solidFill>
                <a:latin typeface="#9Slide05 FS Blonde Script" panose="03000503000000000000" pitchFamily="65" charset="0"/>
                <a:ea typeface="华康方圆体W7(P)" pitchFamily="82" charset="-122"/>
                <a:cs typeface="Times New Roman" pitchFamily="18" charset="0"/>
              </a:rPr>
              <a:t> </a:t>
            </a:r>
            <a:r>
              <a:rPr lang="en-US" altLang="zh-CN" sz="8000" b="1" kern="0" dirty="0" err="1">
                <a:solidFill>
                  <a:srgbClr val="68704B"/>
                </a:solidFill>
                <a:latin typeface="#9Slide05 FS Blonde Script" panose="03000503000000000000" pitchFamily="65" charset="0"/>
                <a:ea typeface="华康方圆体W7(P)" pitchFamily="82" charset="-122"/>
                <a:cs typeface="Times New Roman" pitchFamily="18" charset="0"/>
              </a:rPr>
              <a:t>dụng</a:t>
            </a:r>
            <a:endParaRPr lang="zh-CN" altLang="en-US" sz="8000" b="1" kern="0" dirty="0">
              <a:solidFill>
                <a:srgbClr val="68704B"/>
              </a:solidFill>
              <a:latin typeface="#9Slide05 FS Blonde Script" panose="03000503000000000000" pitchFamily="65" charset="0"/>
              <a:ea typeface="华康方圆体W7(P)" pitchFamily="82" charset="-122"/>
              <a:cs typeface="Times New Roman" pitchFamily="18" charset="0"/>
            </a:endParaRPr>
          </a:p>
        </p:txBody>
      </p:sp>
    </p:spTree>
    <p:extLst>
      <p:ext uri="{BB962C8B-B14F-4D97-AF65-F5344CB8AC3E}">
        <p14:creationId xmlns:p14="http://schemas.microsoft.com/office/powerpoint/2010/main" val="375552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66D23D3-37E0-95B2-70DD-46DE92A770ED}"/>
              </a:ext>
            </a:extLst>
          </p:cNvPr>
          <p:cNvGrpSpPr/>
          <p:nvPr/>
        </p:nvGrpSpPr>
        <p:grpSpPr>
          <a:xfrm>
            <a:off x="560809" y="2224014"/>
            <a:ext cx="5382791" cy="4257181"/>
            <a:chOff x="6603694" y="619402"/>
            <a:chExt cx="5028325" cy="5653807"/>
          </a:xfrm>
        </p:grpSpPr>
        <p:sp>
          <p:nvSpPr>
            <p:cNvPr id="15" name="Google Shape;431;p48">
              <a:extLst>
                <a:ext uri="{FF2B5EF4-FFF2-40B4-BE49-F238E27FC236}">
                  <a16:creationId xmlns:a16="http://schemas.microsoft.com/office/drawing/2014/main" id="{F7106B7A-FE8A-89EA-B897-2940336AB60C}"/>
                </a:ext>
              </a:extLst>
            </p:cNvPr>
            <p:cNvSpPr/>
            <p:nvPr/>
          </p:nvSpPr>
          <p:spPr>
            <a:xfrm>
              <a:off x="6603694" y="619402"/>
              <a:ext cx="5028325" cy="5653807"/>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solidFill>
              <a:schemeClr val="accent6">
                <a:lumMod val="20000"/>
                <a:lumOff val="80000"/>
              </a:schemeClr>
            </a:solidFill>
            <a:ln w="38100" cap="flat" cmpd="sng">
              <a:solidFill>
                <a:srgbClr val="FFFFFF"/>
              </a:solidFill>
              <a:prstDash val="solid"/>
              <a:round/>
              <a:headEnd type="none" w="sm" len="sm"/>
              <a:tailEnd type="none" w="sm" len="sm"/>
            </a:ln>
            <a:effectLst>
              <a:outerShdw blurRad="57150" dist="19050" dir="5400000" algn="bl" rotWithShape="0">
                <a:srgbClr val="3F3225">
                  <a:alpha val="35000"/>
                </a:srgbClr>
              </a:outerShdw>
            </a:effectLst>
          </p:spPr>
          <p:txBody>
            <a:bodyPr spcFirstLastPara="1" wrap="square" lIns="121900" tIns="121900" rIns="121900" bIns="121900" anchor="ctr" anchorCtr="0">
              <a:noAutofit/>
            </a:bodyPr>
            <a:lstStyle/>
            <a:p>
              <a:pPr algn="ctr"/>
              <a:endParaRPr lang="en-US" sz="2600" dirty="0">
                <a:latin typeface="#9Slide03 AmpleSoft" panose="02000000000000000000"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id="{FA30C970-5372-38B6-7275-079354E6B4B6}"/>
                </a:ext>
              </a:extLst>
            </p:cNvPr>
            <p:cNvSpPr txBox="1"/>
            <p:nvPr/>
          </p:nvSpPr>
          <p:spPr>
            <a:xfrm>
              <a:off x="6939666" y="1717028"/>
              <a:ext cx="4478807" cy="3842221"/>
            </a:xfrm>
            <a:prstGeom prst="rect">
              <a:avLst/>
            </a:prstGeom>
            <a:noFill/>
          </p:spPr>
          <p:txBody>
            <a:bodyPr wrap="square">
              <a:spAutoFit/>
            </a:bodyPr>
            <a:lstStyle/>
            <a:p>
              <a:pPr algn="just" fontAlgn="base">
                <a:spcBef>
                  <a:spcPct val="0"/>
                </a:spcBef>
                <a:spcAft>
                  <a:spcPct val="0"/>
                </a:spcAft>
              </a:pPr>
              <a:r>
                <a:rPr lang="en-US" sz="2600" dirty="0">
                  <a:latin typeface="#9Slide03 AmpleSoft" panose="02000000000000000000" pitchFamily="2" charset="0"/>
                  <a:ea typeface="Calibri" pitchFamily="34" charset="0"/>
                  <a:cs typeface="Times New Roman" pitchFamily="18" charset="0"/>
                </a:rPr>
                <a:t>Anh </a:t>
              </a:r>
              <a:r>
                <a:rPr lang="en-US" sz="2600" dirty="0" err="1">
                  <a:latin typeface="#9Slide03 AmpleSoft" panose="02000000000000000000" pitchFamily="2" charset="0"/>
                  <a:ea typeface="Calibri" pitchFamily="34" charset="0"/>
                  <a:cs typeface="Times New Roman" pitchFamily="18" charset="0"/>
                </a:rPr>
                <a:t>bạn</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dãi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dầu</a:t>
              </a:r>
              <a:r>
                <a:rPr lang="en-US" sz="2600" dirty="0">
                  <a:latin typeface="#9Slide03 AmpleSoft" panose="02000000000000000000" pitchFamily="2" charset="0"/>
                  <a:ea typeface="Calibri" pitchFamily="34" charset="0"/>
                  <a:cs typeface="Times New Roman" pitchFamily="18" charset="0"/>
                </a:rPr>
                <a:t> </a:t>
              </a:r>
              <a:r>
                <a:rPr lang="en-US" sz="2600" b="1" dirty="0" err="1">
                  <a:latin typeface="#9Slide03 AmpleSoft" panose="02000000000000000000" pitchFamily="2" charset="0"/>
                  <a:ea typeface="Calibri" pitchFamily="34" charset="0"/>
                  <a:cs typeface="Times New Roman" pitchFamily="18" charset="0"/>
                </a:rPr>
                <a:t>không</a:t>
              </a:r>
              <a:r>
                <a:rPr lang="en-US" sz="2600" b="1" dirty="0">
                  <a:latin typeface="#9Slide03 AmpleSoft" panose="02000000000000000000" pitchFamily="2" charset="0"/>
                  <a:ea typeface="Calibri" pitchFamily="34" charset="0"/>
                  <a:cs typeface="Times New Roman" pitchFamily="18" charset="0"/>
                </a:rPr>
                <a:t> </a:t>
              </a:r>
              <a:r>
                <a:rPr lang="en-US" sz="2600" b="1" dirty="0" err="1">
                  <a:latin typeface="#9Slide03 AmpleSoft" panose="02000000000000000000" pitchFamily="2" charset="0"/>
                  <a:ea typeface="Calibri" pitchFamily="34" charset="0"/>
                  <a:cs typeface="Times New Roman" pitchFamily="18" charset="0"/>
                </a:rPr>
                <a:t>bước</a:t>
              </a:r>
              <a:r>
                <a:rPr lang="en-US" sz="2600" b="1" dirty="0">
                  <a:latin typeface="#9Slide03 AmpleSoft" panose="02000000000000000000" pitchFamily="2" charset="0"/>
                  <a:ea typeface="Calibri" pitchFamily="34" charset="0"/>
                  <a:cs typeface="Times New Roman" pitchFamily="18" charset="0"/>
                </a:rPr>
                <a:t> </a:t>
              </a:r>
              <a:r>
                <a:rPr lang="en-US" sz="2600" b="1" dirty="0" err="1">
                  <a:latin typeface="#9Slide03 AmpleSoft" panose="02000000000000000000" pitchFamily="2" charset="0"/>
                  <a:ea typeface="Calibri" pitchFamily="34" charset="0"/>
                  <a:cs typeface="Times New Roman" pitchFamily="18" charset="0"/>
                </a:rPr>
                <a:t>nữa</a:t>
              </a:r>
              <a:endParaRPr lang="en-US" sz="2600" b="1" dirty="0">
                <a:latin typeface="#9Slide03 AmpleSoft" panose="02000000000000000000" pitchFamily="2" charset="0"/>
                <a:ea typeface="Calibri" pitchFamily="34" charset="0"/>
                <a:cs typeface="Times New Roman" pitchFamily="18" charset="0"/>
              </a:endParaRPr>
            </a:p>
            <a:p>
              <a:pPr algn="just" fontAlgn="base">
                <a:spcBef>
                  <a:spcPct val="0"/>
                </a:spcBef>
                <a:spcAft>
                  <a:spcPct val="0"/>
                </a:spcAft>
              </a:pPr>
              <a:r>
                <a:rPr lang="en-US" sz="2600" dirty="0" err="1">
                  <a:latin typeface="#9Slide03 AmpleSoft" panose="02000000000000000000" pitchFamily="2" charset="0"/>
                  <a:cs typeface="Times New Roman" pitchFamily="18" charset="0"/>
                </a:rPr>
                <a:t>Gục</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lên</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súng</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mũ</a:t>
              </a:r>
              <a:r>
                <a:rPr lang="en-US" sz="2600" dirty="0">
                  <a:latin typeface="#9Slide03 AmpleSoft" panose="02000000000000000000" pitchFamily="2" charset="0"/>
                  <a:cs typeface="Times New Roman" pitchFamily="18" charset="0"/>
                </a:rPr>
                <a:t> </a:t>
              </a:r>
              <a:r>
                <a:rPr lang="en-US" sz="2600" b="1" dirty="0" err="1">
                  <a:latin typeface="#9Slide03 AmpleSoft" panose="02000000000000000000" pitchFamily="2" charset="0"/>
                  <a:cs typeface="Times New Roman" pitchFamily="18" charset="0"/>
                </a:rPr>
                <a:t>bỏ</a:t>
              </a:r>
              <a:r>
                <a:rPr lang="en-US" sz="2600" b="1" dirty="0">
                  <a:latin typeface="#9Slide03 AmpleSoft" panose="02000000000000000000" pitchFamily="2" charset="0"/>
                  <a:cs typeface="Times New Roman" pitchFamily="18" charset="0"/>
                </a:rPr>
                <a:t> </a:t>
              </a:r>
              <a:r>
                <a:rPr lang="en-US" sz="2600" b="1" dirty="0" err="1">
                  <a:latin typeface="#9Slide03 AmpleSoft" panose="02000000000000000000" pitchFamily="2" charset="0"/>
                  <a:cs typeface="Times New Roman" pitchFamily="18" charset="0"/>
                </a:rPr>
                <a:t>quên</a:t>
              </a:r>
              <a:r>
                <a:rPr lang="en-US" sz="2600" b="1" dirty="0">
                  <a:latin typeface="#9Slide03 AmpleSoft" panose="02000000000000000000" pitchFamily="2" charset="0"/>
                  <a:cs typeface="Times New Roman" pitchFamily="18" charset="0"/>
                </a:rPr>
                <a:t> </a:t>
              </a:r>
              <a:r>
                <a:rPr lang="en-US" sz="2600" b="1" dirty="0" err="1">
                  <a:latin typeface="#9Slide03 AmpleSoft" panose="02000000000000000000" pitchFamily="2" charset="0"/>
                  <a:cs typeface="Times New Roman" pitchFamily="18" charset="0"/>
                </a:rPr>
                <a:t>đời</a:t>
              </a:r>
              <a:endParaRPr lang="en-US" sz="2600" b="1" dirty="0">
                <a:latin typeface="#9Slide03 AmpleSoft" panose="02000000000000000000" pitchFamily="2" charset="0"/>
                <a:cs typeface="Times New Roman" pitchFamily="18" charset="0"/>
              </a:endParaRPr>
            </a:p>
            <a:p>
              <a:pPr algn="just" fontAlgn="base">
                <a:spcBef>
                  <a:spcPct val="0"/>
                </a:spcBef>
                <a:spcAft>
                  <a:spcPct val="0"/>
                </a:spcAft>
              </a:pPr>
              <a:r>
                <a:rPr lang="en-US" sz="2600" dirty="0">
                  <a:latin typeface="#9Slide03 AmpleSoft" panose="02000000000000000000" pitchFamily="2" charset="0"/>
                  <a:cs typeface="Times New Roman" pitchFamily="18" charset="0"/>
                </a:rPr>
                <a:t>[…]</a:t>
              </a:r>
            </a:p>
            <a:p>
              <a:pPr algn="just" fontAlgn="base">
                <a:spcBef>
                  <a:spcPct val="0"/>
                </a:spcBef>
                <a:spcAft>
                  <a:spcPct val="0"/>
                </a:spcAft>
              </a:pPr>
              <a:r>
                <a:rPr lang="en-US" sz="2600" dirty="0" err="1">
                  <a:latin typeface="#9Slide03 AmpleSoft" panose="02000000000000000000" pitchFamily="2" charset="0"/>
                  <a:cs typeface="Times New Roman" pitchFamily="18" charset="0"/>
                </a:rPr>
                <a:t>Áo</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bào</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thay</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chiếu</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anh</a:t>
              </a:r>
              <a:r>
                <a:rPr lang="en-US" sz="2600" dirty="0">
                  <a:latin typeface="#9Slide03 AmpleSoft" panose="02000000000000000000" pitchFamily="2" charset="0"/>
                  <a:cs typeface="Times New Roman" pitchFamily="18" charset="0"/>
                </a:rPr>
                <a:t> </a:t>
              </a:r>
              <a:r>
                <a:rPr lang="en-US" sz="2600" b="1" dirty="0" err="1">
                  <a:latin typeface="#9Slide03 AmpleSoft" panose="02000000000000000000" pitchFamily="2" charset="0"/>
                  <a:cs typeface="Times New Roman" pitchFamily="18" charset="0"/>
                </a:rPr>
                <a:t>về</a:t>
              </a:r>
              <a:r>
                <a:rPr lang="en-US" sz="2600" b="1" dirty="0">
                  <a:latin typeface="#9Slide03 AmpleSoft" panose="02000000000000000000" pitchFamily="2" charset="0"/>
                  <a:cs typeface="Times New Roman" pitchFamily="18" charset="0"/>
                </a:rPr>
                <a:t> </a:t>
              </a:r>
              <a:r>
                <a:rPr lang="en-US" sz="2600" b="1" dirty="0" err="1">
                  <a:latin typeface="#9Slide03 AmpleSoft" panose="02000000000000000000" pitchFamily="2" charset="0"/>
                  <a:cs typeface="Times New Roman" pitchFamily="18" charset="0"/>
                </a:rPr>
                <a:t>đất</a:t>
              </a:r>
              <a:endParaRPr lang="en-US" sz="2600" b="1" dirty="0">
                <a:latin typeface="#9Slide03 AmpleSoft" panose="02000000000000000000" pitchFamily="2" charset="0"/>
                <a:cs typeface="Times New Roman" pitchFamily="18" charset="0"/>
              </a:endParaRPr>
            </a:p>
            <a:p>
              <a:pPr algn="just" fontAlgn="base">
                <a:spcBef>
                  <a:spcPct val="0"/>
                </a:spcBef>
                <a:spcAft>
                  <a:spcPct val="0"/>
                </a:spcAft>
              </a:pPr>
              <a:r>
                <a:rPr lang="en-US" sz="2600" dirty="0" err="1">
                  <a:latin typeface="#9Slide03 AmpleSoft" panose="02000000000000000000" pitchFamily="2" charset="0"/>
                  <a:cs typeface="Times New Roman" pitchFamily="18" charset="0"/>
                </a:rPr>
                <a:t>Sông</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Mã</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gầm</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lên</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khúc</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độc</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hành</a:t>
              </a:r>
              <a:r>
                <a:rPr lang="en-US" sz="2600" dirty="0">
                  <a:latin typeface="#9Slide03 AmpleSoft" panose="02000000000000000000" pitchFamily="2" charset="0"/>
                  <a:cs typeface="Times New Roman" pitchFamily="18" charset="0"/>
                </a:rPr>
                <a:t>.</a:t>
              </a:r>
            </a:p>
            <a:p>
              <a:pPr algn="just" fontAlgn="base">
                <a:spcBef>
                  <a:spcPct val="0"/>
                </a:spcBef>
                <a:spcAft>
                  <a:spcPct val="0"/>
                </a:spcAft>
              </a:pPr>
              <a:r>
                <a:rPr lang="en-US" sz="2600" dirty="0">
                  <a:latin typeface="#9Slide03 AmpleSoft" panose="02000000000000000000" pitchFamily="2" charset="0"/>
                  <a:cs typeface="Times New Roman" pitchFamily="18" charset="0"/>
                </a:rPr>
                <a:t>			</a:t>
              </a:r>
            </a:p>
            <a:p>
              <a:pPr algn="just" fontAlgn="base">
                <a:spcBef>
                  <a:spcPct val="0"/>
                </a:spcBef>
                <a:spcAft>
                  <a:spcPct val="0"/>
                </a:spcAft>
              </a:pPr>
              <a:r>
                <a:rPr lang="en-US" sz="2600" dirty="0">
                  <a:latin typeface="#9Slide03 AmpleSoft" panose="02000000000000000000" pitchFamily="2" charset="0"/>
                  <a:cs typeface="Times New Roman" pitchFamily="18" charset="0"/>
                </a:rPr>
                <a:t>		   (Quang </a:t>
              </a:r>
              <a:r>
                <a:rPr lang="en-US" sz="2600" dirty="0" err="1">
                  <a:latin typeface="#9Slide03 AmpleSoft" panose="02000000000000000000" pitchFamily="2" charset="0"/>
                  <a:cs typeface="Times New Roman" pitchFamily="18" charset="0"/>
                </a:rPr>
                <a:t>Dũng</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Tây</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Tiến</a:t>
              </a:r>
              <a:r>
                <a:rPr lang="en-US" sz="2600" dirty="0">
                  <a:latin typeface="#9Slide03 AmpleSoft" panose="02000000000000000000" pitchFamily="2" charset="0"/>
                  <a:cs typeface="Times New Roman" pitchFamily="18" charset="0"/>
                </a:rPr>
                <a:t>)</a:t>
              </a:r>
              <a:endParaRPr lang="en-US" sz="2600" b="1" dirty="0">
                <a:latin typeface="#9Slide03 AmpleSoft" panose="02000000000000000000" pitchFamily="2" charset="0"/>
                <a:cs typeface="Times New Roman" pitchFamily="18" charset="0"/>
              </a:endParaRPr>
            </a:p>
          </p:txBody>
        </p:sp>
      </p:grpSp>
      <p:grpSp>
        <p:nvGrpSpPr>
          <p:cNvPr id="17" name="Group 16">
            <a:extLst>
              <a:ext uri="{FF2B5EF4-FFF2-40B4-BE49-F238E27FC236}">
                <a16:creationId xmlns:a16="http://schemas.microsoft.com/office/drawing/2014/main" id="{9EAA538B-1DDC-95FD-5AC5-CA065AA1AB59}"/>
              </a:ext>
            </a:extLst>
          </p:cNvPr>
          <p:cNvGrpSpPr/>
          <p:nvPr/>
        </p:nvGrpSpPr>
        <p:grpSpPr>
          <a:xfrm>
            <a:off x="6367288" y="2192168"/>
            <a:ext cx="5382791" cy="4257182"/>
            <a:chOff x="6603694" y="619402"/>
            <a:chExt cx="5028325" cy="5653807"/>
          </a:xfrm>
        </p:grpSpPr>
        <p:sp>
          <p:nvSpPr>
            <p:cNvPr id="18" name="Google Shape;431;p48">
              <a:extLst>
                <a:ext uri="{FF2B5EF4-FFF2-40B4-BE49-F238E27FC236}">
                  <a16:creationId xmlns:a16="http://schemas.microsoft.com/office/drawing/2014/main" id="{4044C455-32F8-DB72-AA76-EB434594EC80}"/>
                </a:ext>
              </a:extLst>
            </p:cNvPr>
            <p:cNvSpPr/>
            <p:nvPr/>
          </p:nvSpPr>
          <p:spPr>
            <a:xfrm>
              <a:off x="6603694" y="619402"/>
              <a:ext cx="5028325" cy="5653807"/>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solidFill>
              <a:schemeClr val="accent6">
                <a:lumMod val="20000"/>
                <a:lumOff val="80000"/>
              </a:schemeClr>
            </a:solidFill>
            <a:ln w="38100" cap="flat" cmpd="sng">
              <a:solidFill>
                <a:srgbClr val="FFFFFF"/>
              </a:solidFill>
              <a:prstDash val="solid"/>
              <a:round/>
              <a:headEnd type="none" w="sm" len="sm"/>
              <a:tailEnd type="none" w="sm" len="sm"/>
            </a:ln>
            <a:effectLst>
              <a:outerShdw blurRad="57150" dist="19050" dir="5400000" algn="bl" rotWithShape="0">
                <a:srgbClr val="3F3225">
                  <a:alpha val="35000"/>
                </a:srgbClr>
              </a:outerShdw>
            </a:effectLst>
          </p:spPr>
          <p:txBody>
            <a:bodyPr spcFirstLastPara="1" wrap="square" lIns="121900" tIns="121900" rIns="121900" bIns="121900" anchor="ctr" anchorCtr="0">
              <a:noAutofit/>
            </a:bodyPr>
            <a:lstStyle/>
            <a:p>
              <a:pPr algn="ctr"/>
              <a:endParaRPr lang="en-US" sz="2600" dirty="0">
                <a:latin typeface="#9Slide03 AmpleSoft" panose="02000000000000000000" pitchFamily="2" charset="0"/>
                <a:cs typeface="#9Slide03 Arima Madurai" panose="00000500000000000000" pitchFamily="2" charset="0"/>
              </a:endParaRPr>
            </a:p>
          </p:txBody>
        </p:sp>
        <p:sp>
          <p:nvSpPr>
            <p:cNvPr id="19" name="TextBox 18">
              <a:extLst>
                <a:ext uri="{FF2B5EF4-FFF2-40B4-BE49-F238E27FC236}">
                  <a16:creationId xmlns:a16="http://schemas.microsoft.com/office/drawing/2014/main" id="{CA181CDF-69DF-D9F8-6912-5BB99CDEFAC0}"/>
                </a:ext>
              </a:extLst>
            </p:cNvPr>
            <p:cNvSpPr txBox="1"/>
            <p:nvPr/>
          </p:nvSpPr>
          <p:spPr>
            <a:xfrm>
              <a:off x="6834068" y="1489917"/>
              <a:ext cx="4567575" cy="4373590"/>
            </a:xfrm>
            <a:prstGeom prst="rect">
              <a:avLst/>
            </a:prstGeom>
            <a:noFill/>
          </p:spPr>
          <p:txBody>
            <a:bodyPr wrap="square">
              <a:spAutoFit/>
            </a:bodyPr>
            <a:lstStyle/>
            <a:p>
              <a:pPr algn="just" fontAlgn="base">
                <a:spcBef>
                  <a:spcPct val="0"/>
                </a:spcBef>
                <a:spcAft>
                  <a:spcPct val="0"/>
                </a:spcAft>
              </a:pPr>
              <a:r>
                <a:rPr lang="en-US" sz="2600" dirty="0" err="1">
                  <a:latin typeface="#9Slide03 AmpleSoft" panose="02000000000000000000" pitchFamily="2" charset="0"/>
                  <a:ea typeface="Calibri" pitchFamily="34" charset="0"/>
                  <a:cs typeface="Times New Roman" pitchFamily="18" charset="0"/>
                </a:rPr>
                <a:t>Thầy</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cô</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Pha</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chỉ</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chê</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có</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mỗi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một</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câu</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Phải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cái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nhà</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nó</a:t>
              </a:r>
              <a:r>
                <a:rPr lang="en-US" sz="2600" dirty="0">
                  <a:latin typeface="#9Slide03 AmpleSoft" panose="02000000000000000000" pitchFamily="2" charset="0"/>
                  <a:ea typeface="Calibri" pitchFamily="34" charset="0"/>
                  <a:cs typeface="Times New Roman" pitchFamily="18" charset="0"/>
                </a:rPr>
                <a:t> </a:t>
              </a:r>
              <a:r>
                <a:rPr lang="en-US" sz="2600" b="1" dirty="0" err="1">
                  <a:latin typeface="#9Slide03 AmpleSoft" panose="02000000000000000000" pitchFamily="2" charset="0"/>
                  <a:ea typeface="Calibri" pitchFamily="34" charset="0"/>
                  <a:cs typeface="Times New Roman" pitchFamily="18" charset="0"/>
                </a:rPr>
                <a:t>khí</a:t>
              </a:r>
              <a:r>
                <a:rPr lang="en-US" sz="2600" b="1" dirty="0">
                  <a:latin typeface="#9Slide03 AmpleSoft" panose="02000000000000000000" pitchFamily="2" charset="0"/>
                  <a:ea typeface="Calibri" pitchFamily="34" charset="0"/>
                  <a:cs typeface="Times New Roman" pitchFamily="18" charset="0"/>
                </a:rPr>
                <a:t> </a:t>
              </a:r>
              <a:r>
                <a:rPr lang="en-US" sz="2600" b="1" dirty="0" err="1">
                  <a:latin typeface="#9Slide03 AmpleSoft" panose="02000000000000000000" pitchFamily="2" charset="0"/>
                  <a:ea typeface="Calibri" pitchFamily="34" charset="0"/>
                  <a:cs typeface="Times New Roman" pitchFamily="18" charset="0"/>
                </a:rPr>
                <a:t>thanh</a:t>
              </a:r>
              <a:r>
                <a:rPr lang="en-US" sz="2600" b="1" dirty="0">
                  <a:latin typeface="#9Slide03 AmpleSoft" panose="02000000000000000000" pitchFamily="2" charset="0"/>
                  <a:ea typeface="Calibri" pitchFamily="34" charset="0"/>
                  <a:cs typeface="Times New Roman" pitchFamily="18" charset="0"/>
                </a:rPr>
                <a:t> </a:t>
              </a:r>
              <a:r>
                <a:rPr lang="en-US" sz="2600" b="1" dirty="0" err="1">
                  <a:latin typeface="#9Slide03 AmpleSoft" panose="02000000000000000000" pitchFamily="2" charset="0"/>
                  <a:ea typeface="Calibri" pitchFamily="34" charset="0"/>
                  <a:cs typeface="Times New Roman" pitchFamily="18" charset="0"/>
                </a:rPr>
                <a:t>bạch</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thì</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mẹ</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cô</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Pha</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kêu</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lên</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rằng</a:t>
              </a:r>
              <a:r>
                <a:rPr lang="en-US" sz="2600" dirty="0">
                  <a:latin typeface="#9Slide03 AmpleSoft" panose="02000000000000000000" pitchFamily="2" charset="0"/>
                  <a:ea typeface="Calibri" pitchFamily="34" charset="0"/>
                  <a:cs typeface="Times New Roman" pitchFamily="18" charset="0"/>
                </a:rPr>
                <a:t>: “Chao </a:t>
              </a:r>
              <a:r>
                <a:rPr lang="en-US" sz="2600" dirty="0" err="1">
                  <a:latin typeface="#9Slide03 AmpleSoft" panose="02000000000000000000" pitchFamily="2" charset="0"/>
                  <a:ea typeface="Calibri" pitchFamily="34" charset="0"/>
                  <a:cs typeface="Times New Roman" pitchFamily="18" charset="0"/>
                </a:rPr>
                <a:t>ôi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thầy</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nó</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chỉ</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nghĩ</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lẩn</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thẩn</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sự</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đời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Nghèo</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thì</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càng</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dễ</a:t>
              </a:r>
              <a:r>
                <a:rPr lang="en-US" sz="2600" dirty="0">
                  <a:latin typeface="#9Slide03 AmpleSoft" panose="02000000000000000000" pitchFamily="2" charset="0"/>
                  <a:ea typeface="Calibri" pitchFamily="34" charset="0"/>
                  <a:cs typeface="Times New Roman" pitchFamily="18" charset="0"/>
                </a:rPr>
                <a:t> ở </a:t>
              </a:r>
              <a:r>
                <a:rPr lang="en-US" sz="2600" dirty="0" err="1">
                  <a:latin typeface="#9Slide03 AmpleSoft" panose="02000000000000000000" pitchFamily="2" charset="0"/>
                  <a:ea typeface="Calibri" pitchFamily="34" charset="0"/>
                  <a:cs typeface="Times New Roman" pitchFamily="18" charset="0"/>
                </a:rPr>
                <a:t>với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nhau</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Tôi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chỉ</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thích</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những</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nơi</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cũng</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tiềm</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tiệm</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như</a:t>
              </a:r>
              <a:r>
                <a:rPr lang="en-US" sz="2600" dirty="0">
                  <a:latin typeface="#9Slide03 AmpleSoft" panose="02000000000000000000" pitchFamily="2" charset="0"/>
                  <a:ea typeface="Calibri" pitchFamily="34" charset="0"/>
                  <a:cs typeface="Times New Roman" pitchFamily="18" charset="0"/>
                </a:rPr>
                <a:t> </a:t>
              </a:r>
              <a:r>
                <a:rPr lang="en-US" sz="2600" dirty="0" err="1">
                  <a:latin typeface="#9Slide03 AmpleSoft" panose="02000000000000000000" pitchFamily="2" charset="0"/>
                  <a:ea typeface="Calibri" pitchFamily="34" charset="0"/>
                  <a:cs typeface="Times New Roman" pitchFamily="18" charset="0"/>
                </a:rPr>
                <a:t>mình</a:t>
              </a:r>
              <a:r>
                <a:rPr lang="en-US" sz="2600" dirty="0">
                  <a:latin typeface="#9Slide03 AmpleSoft" panose="02000000000000000000" pitchFamily="2" charset="0"/>
                  <a:ea typeface="Calibri" pitchFamily="34" charset="0"/>
                  <a:cs typeface="Times New Roman" pitchFamily="18" charset="0"/>
                </a:rPr>
                <a:t>.” </a:t>
              </a:r>
            </a:p>
            <a:p>
              <a:pPr algn="just" fontAlgn="base">
                <a:spcBef>
                  <a:spcPct val="0"/>
                </a:spcBef>
                <a:spcAft>
                  <a:spcPct val="0"/>
                </a:spcAft>
              </a:pP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Tô</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Hoài</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Khách</a:t>
              </a:r>
              <a:r>
                <a:rPr lang="en-US" sz="2600" dirty="0">
                  <a:latin typeface="#9Slide03 AmpleSoft" panose="02000000000000000000" pitchFamily="2" charset="0"/>
                  <a:cs typeface="Times New Roman" pitchFamily="18" charset="0"/>
                </a:rPr>
                <a:t> </a:t>
              </a:r>
              <a:r>
                <a:rPr lang="en-US" sz="2600" dirty="0" err="1">
                  <a:latin typeface="#9Slide03 AmpleSoft" panose="02000000000000000000" pitchFamily="2" charset="0"/>
                  <a:cs typeface="Times New Roman" pitchFamily="18" charset="0"/>
                </a:rPr>
                <a:t>nợ</a:t>
              </a:r>
              <a:r>
                <a:rPr lang="en-US" sz="2600" dirty="0">
                  <a:latin typeface="#9Slide03 AmpleSoft" panose="02000000000000000000" pitchFamily="2" charset="0"/>
                  <a:cs typeface="Times New Roman" pitchFamily="18" charset="0"/>
                </a:rPr>
                <a:t>)</a:t>
              </a:r>
              <a:endParaRPr lang="vi-VN" sz="2600" dirty="0">
                <a:latin typeface="#9Slide03 AmpleSoft" panose="02000000000000000000" pitchFamily="2" charset="0"/>
                <a:cs typeface="Times New Roman" pitchFamily="18" charset="0"/>
              </a:endParaRPr>
            </a:p>
          </p:txBody>
        </p:sp>
      </p:grpSp>
      <p:grpSp>
        <p:nvGrpSpPr>
          <p:cNvPr id="11" name="Group 10">
            <a:extLst>
              <a:ext uri="{FF2B5EF4-FFF2-40B4-BE49-F238E27FC236}">
                <a16:creationId xmlns:a16="http://schemas.microsoft.com/office/drawing/2014/main" id="{C44B0D74-2A11-462F-BEA2-2727C49DB261}"/>
              </a:ext>
            </a:extLst>
          </p:cNvPr>
          <p:cNvGrpSpPr/>
          <p:nvPr/>
        </p:nvGrpSpPr>
        <p:grpSpPr>
          <a:xfrm>
            <a:off x="2209800" y="1653899"/>
            <a:ext cx="1429356" cy="894671"/>
            <a:chOff x="1526858" y="1331041"/>
            <a:chExt cx="1807498" cy="1163830"/>
          </a:xfrm>
        </p:grpSpPr>
        <p:pic>
          <p:nvPicPr>
            <p:cNvPr id="21" name="图片 19">
              <a:extLst>
                <a:ext uri="{FF2B5EF4-FFF2-40B4-BE49-F238E27FC236}">
                  <a16:creationId xmlns:a16="http://schemas.microsoft.com/office/drawing/2014/main" id="{220EB7AC-425C-48AB-951D-257C61C1FE67}"/>
                </a:ext>
              </a:extLst>
            </p:cNvPr>
            <p:cNvPicPr>
              <a:picLocks noChangeAspect="1"/>
            </p:cNvPicPr>
            <p:nvPr/>
          </p:nvPicPr>
          <p:blipFill rotWithShape="1">
            <a:blip r:embed="rId3">
              <a:extLst>
                <a:ext uri="{28A0092B-C50C-407E-A947-70E740481C1C}">
                  <a14:useLocalDpi xmlns:a14="http://schemas.microsoft.com/office/drawing/2010/main" val="0"/>
                </a:ext>
              </a:extLst>
            </a:blip>
            <a:srcRect l="71115" t="-1" r="7560" b="84697"/>
            <a:stretch/>
          </p:blipFill>
          <p:spPr>
            <a:xfrm>
              <a:off x="1526858" y="1331041"/>
              <a:ext cx="1675962" cy="1153597"/>
            </a:xfrm>
            <a:prstGeom prst="rect">
              <a:avLst/>
            </a:prstGeom>
          </p:spPr>
        </p:pic>
        <p:sp>
          <p:nvSpPr>
            <p:cNvPr id="22" name="椭圆 5">
              <a:extLst>
                <a:ext uri="{FF2B5EF4-FFF2-40B4-BE49-F238E27FC236}">
                  <a16:creationId xmlns:a16="http://schemas.microsoft.com/office/drawing/2014/main" id="{2C682A0C-1B5F-4807-B11A-68739BEF36B5}"/>
                </a:ext>
              </a:extLst>
            </p:cNvPr>
            <p:cNvSpPr>
              <a:spLocks noChangeArrowheads="1"/>
            </p:cNvSpPr>
            <p:nvPr/>
          </p:nvSpPr>
          <p:spPr bwMode="auto">
            <a:xfrm>
              <a:off x="2272351" y="1453169"/>
              <a:ext cx="1062005" cy="1041702"/>
            </a:xfrm>
            <a:prstGeom prst="ellipse">
              <a:avLst/>
            </a:prstGeom>
            <a:ln/>
          </p:spPr>
          <p:style>
            <a:lnRef idx="2">
              <a:schemeClr val="accent6"/>
            </a:lnRef>
            <a:fillRef idx="1">
              <a:schemeClr val="lt1"/>
            </a:fillRef>
            <a:effectRef idx="0">
              <a:schemeClr val="accent6"/>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latin typeface="#9Slide03 Ample" panose="02000000000000000000" pitchFamily="2" charset="0"/>
                <a:ea typeface="Microsoft YaHei UI" panose="020B0503020204020204" pitchFamily="34" charset="-122"/>
              </a:endParaRPr>
            </a:p>
          </p:txBody>
        </p:sp>
        <p:sp>
          <p:nvSpPr>
            <p:cNvPr id="25" name="文本框 25">
              <a:extLst>
                <a:ext uri="{FF2B5EF4-FFF2-40B4-BE49-F238E27FC236}">
                  <a16:creationId xmlns:a16="http://schemas.microsoft.com/office/drawing/2014/main" id="{9518E1DB-5216-43E2-99D3-5C72739DDAB1}"/>
                </a:ext>
              </a:extLst>
            </p:cNvPr>
            <p:cNvSpPr txBox="1"/>
            <p:nvPr/>
          </p:nvSpPr>
          <p:spPr>
            <a:xfrm>
              <a:off x="2586807" y="1570040"/>
              <a:ext cx="419544" cy="720667"/>
            </a:xfrm>
            <a:prstGeom prst="rect">
              <a:avLst/>
            </a:prstGeom>
            <a:noFill/>
          </p:spPr>
          <p:txBody>
            <a:bodyPr wrap="square" rtlCol="0">
              <a:spAutoFit/>
            </a:bodyPr>
            <a:lstStyle/>
            <a:p>
              <a:r>
                <a:rPr lang="en-US" altLang="zh-CN" sz="3000" dirty="0">
                  <a:latin typeface="#9Slide03 Ample" panose="02000000000000000000" pitchFamily="2" charset="0"/>
                </a:rPr>
                <a:t>a</a:t>
              </a:r>
              <a:endParaRPr lang="zh-CN" altLang="en-US" sz="3000" dirty="0">
                <a:latin typeface="#9Slide03 Ample" panose="02000000000000000000" pitchFamily="2" charset="0"/>
              </a:endParaRPr>
            </a:p>
          </p:txBody>
        </p:sp>
      </p:grpSp>
      <p:grpSp>
        <p:nvGrpSpPr>
          <p:cNvPr id="24" name="Group 23">
            <a:extLst>
              <a:ext uri="{FF2B5EF4-FFF2-40B4-BE49-F238E27FC236}">
                <a16:creationId xmlns:a16="http://schemas.microsoft.com/office/drawing/2014/main" id="{CDDF3F08-0032-4C9E-8994-1EDF5E81E052}"/>
              </a:ext>
            </a:extLst>
          </p:cNvPr>
          <p:cNvGrpSpPr/>
          <p:nvPr/>
        </p:nvGrpSpPr>
        <p:grpSpPr>
          <a:xfrm>
            <a:off x="8182121" y="1660210"/>
            <a:ext cx="1429356" cy="894671"/>
            <a:chOff x="1526858" y="1331041"/>
            <a:chExt cx="1807498" cy="1163830"/>
          </a:xfrm>
        </p:grpSpPr>
        <p:pic>
          <p:nvPicPr>
            <p:cNvPr id="28" name="图片 19">
              <a:extLst>
                <a:ext uri="{FF2B5EF4-FFF2-40B4-BE49-F238E27FC236}">
                  <a16:creationId xmlns:a16="http://schemas.microsoft.com/office/drawing/2014/main" id="{598D9930-2C5E-4220-9FE6-5771441C1DA1}"/>
                </a:ext>
              </a:extLst>
            </p:cNvPr>
            <p:cNvPicPr>
              <a:picLocks noChangeAspect="1"/>
            </p:cNvPicPr>
            <p:nvPr/>
          </p:nvPicPr>
          <p:blipFill rotWithShape="1">
            <a:blip r:embed="rId3">
              <a:extLst>
                <a:ext uri="{28A0092B-C50C-407E-A947-70E740481C1C}">
                  <a14:useLocalDpi xmlns:a14="http://schemas.microsoft.com/office/drawing/2010/main" val="0"/>
                </a:ext>
              </a:extLst>
            </a:blip>
            <a:srcRect l="71115" t="-1" r="7560" b="84697"/>
            <a:stretch/>
          </p:blipFill>
          <p:spPr>
            <a:xfrm>
              <a:off x="1526858" y="1331041"/>
              <a:ext cx="1675962" cy="1153597"/>
            </a:xfrm>
            <a:prstGeom prst="rect">
              <a:avLst/>
            </a:prstGeom>
          </p:spPr>
        </p:pic>
        <p:sp>
          <p:nvSpPr>
            <p:cNvPr id="29" name="椭圆 5">
              <a:extLst>
                <a:ext uri="{FF2B5EF4-FFF2-40B4-BE49-F238E27FC236}">
                  <a16:creationId xmlns:a16="http://schemas.microsoft.com/office/drawing/2014/main" id="{0D5170BB-2FF0-4B70-A156-49AF49CEBE0D}"/>
                </a:ext>
              </a:extLst>
            </p:cNvPr>
            <p:cNvSpPr>
              <a:spLocks noChangeArrowheads="1"/>
            </p:cNvSpPr>
            <p:nvPr/>
          </p:nvSpPr>
          <p:spPr bwMode="auto">
            <a:xfrm>
              <a:off x="2272351" y="1453169"/>
              <a:ext cx="1062005" cy="1041702"/>
            </a:xfrm>
            <a:prstGeom prst="ellipse">
              <a:avLst/>
            </a:prstGeom>
            <a:ln/>
          </p:spPr>
          <p:style>
            <a:lnRef idx="2">
              <a:schemeClr val="accent6"/>
            </a:lnRef>
            <a:fillRef idx="1">
              <a:schemeClr val="lt1"/>
            </a:fillRef>
            <a:effectRef idx="0">
              <a:schemeClr val="accent6"/>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latin typeface="#9Slide03 Ample" panose="02000000000000000000" pitchFamily="2" charset="0"/>
                <a:ea typeface="Microsoft YaHei UI" panose="020B0503020204020204" pitchFamily="34" charset="-122"/>
              </a:endParaRPr>
            </a:p>
          </p:txBody>
        </p:sp>
        <p:sp>
          <p:nvSpPr>
            <p:cNvPr id="33" name="文本框 25">
              <a:extLst>
                <a:ext uri="{FF2B5EF4-FFF2-40B4-BE49-F238E27FC236}">
                  <a16:creationId xmlns:a16="http://schemas.microsoft.com/office/drawing/2014/main" id="{1CD91210-369E-454E-BDF0-28C050DD4F70}"/>
                </a:ext>
              </a:extLst>
            </p:cNvPr>
            <p:cNvSpPr txBox="1"/>
            <p:nvPr/>
          </p:nvSpPr>
          <p:spPr>
            <a:xfrm>
              <a:off x="2586807" y="1620658"/>
              <a:ext cx="419544" cy="720667"/>
            </a:xfrm>
            <a:prstGeom prst="rect">
              <a:avLst/>
            </a:prstGeom>
            <a:noFill/>
          </p:spPr>
          <p:txBody>
            <a:bodyPr wrap="square" rtlCol="0">
              <a:spAutoFit/>
            </a:bodyPr>
            <a:lstStyle/>
            <a:p>
              <a:r>
                <a:rPr lang="en-US" altLang="zh-CN" sz="3000" dirty="0">
                  <a:latin typeface="#9Slide03 Ample" panose="02000000000000000000" pitchFamily="2" charset="0"/>
                </a:rPr>
                <a:t>b</a:t>
              </a:r>
              <a:endParaRPr lang="zh-CN" altLang="en-US" sz="3000" dirty="0">
                <a:latin typeface="#9Slide03 Ample" panose="02000000000000000000" pitchFamily="2" charset="0"/>
              </a:endParaRPr>
            </a:p>
          </p:txBody>
        </p:sp>
      </p:grpSp>
      <p:sp>
        <p:nvSpPr>
          <p:cNvPr id="34" name="TextBox 33">
            <a:extLst>
              <a:ext uri="{FF2B5EF4-FFF2-40B4-BE49-F238E27FC236}">
                <a16:creationId xmlns:a16="http://schemas.microsoft.com/office/drawing/2014/main" id="{36C3EDC5-FCD4-47C0-BFF2-C96F27921EB3}"/>
              </a:ext>
            </a:extLst>
          </p:cNvPr>
          <p:cNvSpPr txBox="1"/>
          <p:nvPr/>
        </p:nvSpPr>
        <p:spPr>
          <a:xfrm>
            <a:off x="1477767" y="457200"/>
            <a:ext cx="9236463" cy="677108"/>
          </a:xfrm>
          <a:prstGeom prst="rect">
            <a:avLst/>
          </a:prstGeom>
          <a:noFill/>
        </p:spPr>
        <p:txBody>
          <a:bodyPr wrap="square">
            <a:spAutoFit/>
          </a:bodyPr>
          <a:lstStyle/>
          <a:p>
            <a:pPr algn="ctr" fontAlgn="base">
              <a:spcBef>
                <a:spcPct val="0"/>
              </a:spcBef>
              <a:spcAft>
                <a:spcPct val="0"/>
              </a:spcAft>
              <a:buNone/>
            </a:pPr>
            <a:r>
              <a:rPr lang="en-US" sz="3800" b="1" dirty="0" err="1">
                <a:solidFill>
                  <a:srgbClr val="FF0000"/>
                </a:solidFill>
                <a:latin typeface="#9Slide05 Braxton Regular" panose="03060000000000000000" pitchFamily="66" charset="0"/>
                <a:cs typeface="Times New Roman" pitchFamily="18" charset="0"/>
              </a:rPr>
              <a:t>Đọc</a:t>
            </a:r>
            <a:r>
              <a:rPr lang="en-US" sz="3800" b="1" dirty="0">
                <a:solidFill>
                  <a:srgbClr val="FF0000"/>
                </a:solidFill>
                <a:latin typeface="#9Slide05 Braxton Regular" panose="03060000000000000000" pitchFamily="66" charset="0"/>
                <a:cs typeface="Times New Roman" pitchFamily="18" charset="0"/>
              </a:rPr>
              <a:t> 2 </a:t>
            </a:r>
            <a:r>
              <a:rPr lang="en-US" sz="3800" b="1" dirty="0" err="1">
                <a:solidFill>
                  <a:srgbClr val="FF0000"/>
                </a:solidFill>
                <a:latin typeface="#9Slide05 Braxton Regular" panose="03060000000000000000" pitchFamily="66" charset="0"/>
                <a:cs typeface="Times New Roman" pitchFamily="18" charset="0"/>
              </a:rPr>
              <a:t>ví</a:t>
            </a:r>
            <a:r>
              <a:rPr lang="en-US" sz="3800" b="1" dirty="0">
                <a:solidFill>
                  <a:srgbClr val="FF0000"/>
                </a:solidFill>
                <a:latin typeface="#9Slide05 Braxton Regular" panose="03060000000000000000" pitchFamily="66" charset="0"/>
                <a:cs typeface="Times New Roman" pitchFamily="18" charset="0"/>
              </a:rPr>
              <a:t> </a:t>
            </a:r>
            <a:r>
              <a:rPr lang="en-US" sz="3800" b="1" dirty="0" err="1">
                <a:solidFill>
                  <a:srgbClr val="FF0000"/>
                </a:solidFill>
                <a:latin typeface="#9Slide05 Braxton Regular" panose="03060000000000000000" pitchFamily="66" charset="0"/>
                <a:cs typeface="Times New Roman" pitchFamily="18" charset="0"/>
              </a:rPr>
              <a:t>dụ</a:t>
            </a:r>
            <a:r>
              <a:rPr lang="en-US" sz="3800" b="1" dirty="0">
                <a:solidFill>
                  <a:srgbClr val="FF0000"/>
                </a:solidFill>
                <a:latin typeface="#9Slide05 Braxton Regular" panose="03060000000000000000" pitchFamily="66" charset="0"/>
                <a:cs typeface="Times New Roman" pitchFamily="18" charset="0"/>
              </a:rPr>
              <a:t> </a:t>
            </a:r>
            <a:r>
              <a:rPr lang="en-US" sz="3800" b="1" dirty="0" err="1">
                <a:solidFill>
                  <a:srgbClr val="FF0000"/>
                </a:solidFill>
                <a:latin typeface="#9Slide05 Braxton Regular" panose="03060000000000000000" pitchFamily="66" charset="0"/>
                <a:cs typeface="Times New Roman" pitchFamily="18" charset="0"/>
              </a:rPr>
              <a:t>sau</a:t>
            </a:r>
            <a:r>
              <a:rPr lang="en-US" sz="3800" b="1" dirty="0">
                <a:solidFill>
                  <a:srgbClr val="FF0000"/>
                </a:solidFill>
                <a:latin typeface="#9Slide05 Braxton Regular" panose="03060000000000000000" pitchFamily="66" charset="0"/>
                <a:cs typeface="Times New Roman" pitchFamily="18" charset="0"/>
              </a:rPr>
              <a:t> </a:t>
            </a:r>
            <a:r>
              <a:rPr lang="en-US" sz="3800" b="1" dirty="0" err="1">
                <a:solidFill>
                  <a:srgbClr val="FF0000"/>
                </a:solidFill>
                <a:latin typeface="#9Slide05 Braxton Regular" panose="03060000000000000000" pitchFamily="66" charset="0"/>
                <a:cs typeface="Times New Roman" pitchFamily="18" charset="0"/>
              </a:rPr>
              <a:t>và</a:t>
            </a:r>
            <a:r>
              <a:rPr lang="en-US" sz="3800" b="1" dirty="0">
                <a:solidFill>
                  <a:srgbClr val="FF0000"/>
                </a:solidFill>
                <a:latin typeface="#9Slide05 Braxton Regular" panose="03060000000000000000" pitchFamily="66" charset="0"/>
                <a:cs typeface="Times New Roman" pitchFamily="18" charset="0"/>
              </a:rPr>
              <a:t> </a:t>
            </a:r>
            <a:r>
              <a:rPr lang="en-US" sz="3800" b="1" dirty="0" err="1">
                <a:solidFill>
                  <a:srgbClr val="FF0000"/>
                </a:solidFill>
                <a:latin typeface="#9Slide05 Braxton Regular" panose="03060000000000000000" pitchFamily="66" charset="0"/>
                <a:cs typeface="Times New Roman" pitchFamily="18" charset="0"/>
              </a:rPr>
              <a:t>hoàn</a:t>
            </a:r>
            <a:r>
              <a:rPr lang="en-US" sz="3800" b="1" dirty="0">
                <a:solidFill>
                  <a:srgbClr val="FF0000"/>
                </a:solidFill>
                <a:latin typeface="#9Slide05 Braxton Regular" panose="03060000000000000000" pitchFamily="66" charset="0"/>
                <a:cs typeface="Times New Roman" pitchFamily="18" charset="0"/>
              </a:rPr>
              <a:t> </a:t>
            </a:r>
            <a:r>
              <a:rPr lang="en-US" sz="3800" b="1" dirty="0" err="1">
                <a:solidFill>
                  <a:srgbClr val="FF0000"/>
                </a:solidFill>
                <a:latin typeface="#9Slide05 Braxton Regular" panose="03060000000000000000" pitchFamily="66" charset="0"/>
                <a:cs typeface="Times New Roman" pitchFamily="18" charset="0"/>
              </a:rPr>
              <a:t>thiện</a:t>
            </a:r>
            <a:r>
              <a:rPr lang="en-US" sz="3800" b="1" dirty="0">
                <a:solidFill>
                  <a:srgbClr val="FF0000"/>
                </a:solidFill>
                <a:latin typeface="#9Slide05 Braxton Regular" panose="03060000000000000000" pitchFamily="66" charset="0"/>
                <a:cs typeface="Times New Roman" pitchFamily="18" charset="0"/>
              </a:rPr>
              <a:t> PHT </a:t>
            </a:r>
            <a:r>
              <a:rPr lang="en-US" sz="3800" b="1" dirty="0" err="1">
                <a:solidFill>
                  <a:srgbClr val="FF0000"/>
                </a:solidFill>
                <a:latin typeface="#9Slide05 Braxton Regular" panose="03060000000000000000" pitchFamily="66" charset="0"/>
                <a:cs typeface="Times New Roman" pitchFamily="18" charset="0"/>
              </a:rPr>
              <a:t>theo</a:t>
            </a:r>
            <a:r>
              <a:rPr lang="en-US" sz="3800" b="1" dirty="0">
                <a:solidFill>
                  <a:srgbClr val="FF0000"/>
                </a:solidFill>
                <a:latin typeface="#9Slide05 Braxton Regular" panose="03060000000000000000" pitchFamily="66" charset="0"/>
                <a:cs typeface="Times New Roman" pitchFamily="18" charset="0"/>
              </a:rPr>
              <a:t> </a:t>
            </a:r>
            <a:r>
              <a:rPr lang="en-US" sz="3800" b="1" dirty="0" err="1">
                <a:solidFill>
                  <a:srgbClr val="FF0000"/>
                </a:solidFill>
                <a:latin typeface="#9Slide05 Braxton Regular" panose="03060000000000000000" pitchFamily="66" charset="0"/>
                <a:cs typeface="Times New Roman" pitchFamily="18" charset="0"/>
              </a:rPr>
              <a:t>nhóm</a:t>
            </a:r>
            <a:r>
              <a:rPr lang="en-US" sz="3800" b="1" dirty="0">
                <a:solidFill>
                  <a:srgbClr val="FF0000"/>
                </a:solidFill>
                <a:latin typeface="#9Slide05 Braxton Regular" panose="03060000000000000000" pitchFamily="66" charset="0"/>
                <a:cs typeface="Times New Roman" pitchFamily="18" charset="0"/>
              </a:rPr>
              <a:t> </a:t>
            </a:r>
            <a:r>
              <a:rPr lang="en-US" sz="3800" b="1" dirty="0" err="1">
                <a:solidFill>
                  <a:srgbClr val="FF0000"/>
                </a:solidFill>
                <a:latin typeface="#9Slide05 Braxton Regular" panose="03060000000000000000" pitchFamily="66" charset="0"/>
                <a:cs typeface="Times New Roman" pitchFamily="18" charset="0"/>
              </a:rPr>
              <a:t>cặp</a:t>
            </a:r>
            <a:endParaRPr lang="en-US" sz="3800" b="1" dirty="0">
              <a:solidFill>
                <a:srgbClr val="FF0000"/>
              </a:solidFill>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1591359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p 8">
            <a:extLst>
              <a:ext uri="{FF2B5EF4-FFF2-40B4-BE49-F238E27FC236}">
                <a16:creationId xmlns:a16="http://schemas.microsoft.com/office/drawing/2014/main" id="{3DDC83AF-AFC8-6B91-EEDE-847E827721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92" r="19778" b="283"/>
          <a:stretch/>
        </p:blipFill>
        <p:spPr bwMode="auto">
          <a:xfrm>
            <a:off x="4572000" y="152400"/>
            <a:ext cx="2896098" cy="107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9">
            <a:extLst>
              <a:ext uri="{FF2B5EF4-FFF2-40B4-BE49-F238E27FC236}">
                <a16:creationId xmlns:a16="http://schemas.microsoft.com/office/drawing/2014/main" id="{416FC5AA-2EF1-10AE-41C9-A751A4566A78}"/>
              </a:ext>
            </a:extLst>
          </p:cNvPr>
          <p:cNvSpPr txBox="1"/>
          <p:nvPr/>
        </p:nvSpPr>
        <p:spPr>
          <a:xfrm>
            <a:off x="2971800" y="521999"/>
            <a:ext cx="6192611" cy="523220"/>
          </a:xfrm>
          <a:prstGeom prst="rect">
            <a:avLst/>
          </a:prstGeom>
          <a:noFill/>
        </p:spPr>
        <p:txBody>
          <a:bodyPr wrap="square" rtlCol="0">
            <a:spAutoFit/>
          </a:bodyPr>
          <a:lstStyle/>
          <a:p>
            <a:pPr algn="ctr"/>
            <a:r>
              <a:rPr lang="en-US" altLang="zh-CN" sz="28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PHIẾU BÀI TẬP</a:t>
            </a:r>
            <a:endParaRPr lang="zh-CN" altLang="en-US" sz="2800" b="1" kern="0" dirty="0">
              <a:solidFill>
                <a:srgbClr val="FF0000"/>
              </a:solidFill>
              <a:latin typeface="#9Slide03 Arima Madurai Black" panose="00000A00000000000000" pitchFamily="2" charset="0"/>
              <a:ea typeface="华康方圆体W7(P)" pitchFamily="82" charset="-122"/>
              <a:cs typeface="#9Slide03 Arima Madurai Black" panose="00000A00000000000000" pitchFamily="2" charset="0"/>
            </a:endParaRPr>
          </a:p>
        </p:txBody>
      </p:sp>
      <p:graphicFrame>
        <p:nvGraphicFramePr>
          <p:cNvPr id="4" name="Table 9">
            <a:extLst>
              <a:ext uri="{FF2B5EF4-FFF2-40B4-BE49-F238E27FC236}">
                <a16:creationId xmlns:a16="http://schemas.microsoft.com/office/drawing/2014/main" id="{45FA84F6-A978-6AD0-064C-36031858DF8A}"/>
              </a:ext>
            </a:extLst>
          </p:cNvPr>
          <p:cNvGraphicFramePr>
            <a:graphicFrameLocks noGrp="1"/>
          </p:cNvGraphicFramePr>
          <p:nvPr>
            <p:extLst>
              <p:ext uri="{D42A27DB-BD31-4B8C-83A1-F6EECF244321}">
                <p14:modId xmlns:p14="http://schemas.microsoft.com/office/powerpoint/2010/main" val="896218909"/>
              </p:ext>
            </p:extLst>
          </p:nvPr>
        </p:nvGraphicFramePr>
        <p:xfrm>
          <a:off x="266700" y="1676400"/>
          <a:ext cx="11658599" cy="4909782"/>
        </p:xfrm>
        <a:graphic>
          <a:graphicData uri="http://schemas.openxmlformats.org/drawingml/2006/table">
            <a:tbl>
              <a:tblPr firstRow="1" bandRow="1">
                <a:tableStyleId>{5940675A-B579-460E-94D1-54222C63F5DA}</a:tableStyleId>
              </a:tblPr>
              <a:tblGrid>
                <a:gridCol w="4708280">
                  <a:extLst>
                    <a:ext uri="{9D8B030D-6E8A-4147-A177-3AD203B41FA5}">
                      <a16:colId xmlns:a16="http://schemas.microsoft.com/office/drawing/2014/main" val="1412422887"/>
                    </a:ext>
                  </a:extLst>
                </a:gridCol>
                <a:gridCol w="2797420">
                  <a:extLst>
                    <a:ext uri="{9D8B030D-6E8A-4147-A177-3AD203B41FA5}">
                      <a16:colId xmlns:a16="http://schemas.microsoft.com/office/drawing/2014/main" val="2162959783"/>
                    </a:ext>
                  </a:extLst>
                </a:gridCol>
                <a:gridCol w="1761391">
                  <a:extLst>
                    <a:ext uri="{9D8B030D-6E8A-4147-A177-3AD203B41FA5}">
                      <a16:colId xmlns:a16="http://schemas.microsoft.com/office/drawing/2014/main" val="2896931747"/>
                    </a:ext>
                  </a:extLst>
                </a:gridCol>
                <a:gridCol w="2391508">
                  <a:extLst>
                    <a:ext uri="{9D8B030D-6E8A-4147-A177-3AD203B41FA5}">
                      <a16:colId xmlns:a16="http://schemas.microsoft.com/office/drawing/2014/main" val="307747320"/>
                    </a:ext>
                  </a:extLst>
                </a:gridCol>
              </a:tblGrid>
              <a:tr h="773374">
                <a:tc>
                  <a:txBody>
                    <a:bodyPr/>
                    <a:lstStyle/>
                    <a:p>
                      <a:pPr algn="ctr"/>
                      <a:r>
                        <a:rPr lang="en-US" sz="2200" b="1" dirty="0" err="1">
                          <a:solidFill>
                            <a:schemeClr val="accent1"/>
                          </a:solidFill>
                          <a:latin typeface="#9Slide03 Arima Madurai" panose="00000500000000000000" pitchFamily="2" charset="0"/>
                          <a:cs typeface="#9Slide03 Arima Madurai" panose="00000500000000000000" pitchFamily="2" charset="0"/>
                        </a:rPr>
                        <a:t>Câu</a:t>
                      </a: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solidFill>
                      <a:schemeClr val="accent6">
                        <a:lumMod val="20000"/>
                        <a:lumOff val="80000"/>
                      </a:schemeClr>
                    </a:solidFill>
                  </a:tcPr>
                </a:tc>
                <a:tc>
                  <a:txBody>
                    <a:bodyPr/>
                    <a:lstStyle/>
                    <a:p>
                      <a:pPr algn="ctr"/>
                      <a:r>
                        <a:rPr lang="en-US" sz="2200" b="1" dirty="0" err="1">
                          <a:solidFill>
                            <a:schemeClr val="accent1"/>
                          </a:solidFill>
                          <a:latin typeface="#9Slide03 Arima Madurai" panose="00000500000000000000" pitchFamily="2" charset="0"/>
                          <a:cs typeface="#9Slide03 Arima Madurai" panose="00000500000000000000" pitchFamily="2" charset="0"/>
                        </a:rPr>
                        <a:t>Từ</a:t>
                      </a:r>
                      <a:r>
                        <a:rPr lang="en-US" sz="2200" b="1" dirty="0">
                          <a:solidFill>
                            <a:schemeClr val="accent1"/>
                          </a:solidFill>
                          <a:latin typeface="#9Slide03 Arima Madurai" panose="00000500000000000000" pitchFamily="2" charset="0"/>
                          <a:cs typeface="#9Slide03 Arima Madurai" panose="00000500000000000000" pitchFamily="2" charset="0"/>
                        </a:rPr>
                        <a:t> in </a:t>
                      </a:r>
                      <a:r>
                        <a:rPr lang="en-US" sz="2200" b="1" dirty="0" err="1">
                          <a:solidFill>
                            <a:schemeClr val="accent1"/>
                          </a:solidFill>
                          <a:latin typeface="#9Slide03 Arima Madurai" panose="00000500000000000000" pitchFamily="2" charset="0"/>
                          <a:cs typeface="#9Slide03 Arima Madurai" panose="00000500000000000000" pitchFamily="2" charset="0"/>
                        </a:rPr>
                        <a:t>đậm</a:t>
                      </a: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solidFill>
                      <a:schemeClr val="accent6">
                        <a:lumMod val="20000"/>
                        <a:lumOff val="80000"/>
                      </a:schemeClr>
                    </a:solidFill>
                  </a:tcPr>
                </a:tc>
                <a:tc>
                  <a:txBody>
                    <a:bodyPr/>
                    <a:lstStyle/>
                    <a:p>
                      <a:pPr algn="ctr"/>
                      <a:r>
                        <a:rPr lang="en-US" sz="2200" b="1" dirty="0" err="1">
                          <a:solidFill>
                            <a:schemeClr val="accent1"/>
                          </a:solidFill>
                          <a:latin typeface="#9Slide03 Arima Madurai" panose="00000500000000000000" pitchFamily="2" charset="0"/>
                          <a:cs typeface="#9Slide03 Arima Madurai" panose="00000500000000000000" pitchFamily="2" charset="0"/>
                        </a:rPr>
                        <a:t>Nghĩa</a:t>
                      </a:r>
                      <a:r>
                        <a:rPr lang="en-US" sz="2200" b="1" dirty="0">
                          <a:solidFill>
                            <a:schemeClr val="accent1"/>
                          </a:solidFill>
                          <a:latin typeface="#9Slide03 Arima Madurai" panose="00000500000000000000" pitchFamily="2" charset="0"/>
                          <a:cs typeface="#9Slide03 Arima Madurai" panose="00000500000000000000" pitchFamily="2" charset="0"/>
                        </a:rPr>
                        <a:t> </a:t>
                      </a: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solidFill>
                      <a:schemeClr val="accent6">
                        <a:lumMod val="20000"/>
                        <a:lumOff val="80000"/>
                      </a:schemeClr>
                    </a:solidFill>
                  </a:tcPr>
                </a:tc>
                <a:tc>
                  <a:txBody>
                    <a:bodyPr/>
                    <a:lstStyle/>
                    <a:p>
                      <a:pPr algn="ctr"/>
                      <a:r>
                        <a:rPr lang="en-US" sz="2200" b="1" dirty="0" err="1">
                          <a:solidFill>
                            <a:schemeClr val="accent1"/>
                          </a:solidFill>
                          <a:latin typeface="#9Slide03 Arima Madurai" panose="00000500000000000000" pitchFamily="2" charset="0"/>
                          <a:cs typeface="#9Slide03 Arima Madurai" panose="00000500000000000000" pitchFamily="2" charset="0"/>
                        </a:rPr>
                        <a:t>Tác</a:t>
                      </a:r>
                      <a:r>
                        <a:rPr lang="en-US" sz="2200" b="1" dirty="0">
                          <a:solidFill>
                            <a:schemeClr val="accent1"/>
                          </a:solidFill>
                          <a:latin typeface="#9Slide03 Arima Madurai" panose="00000500000000000000" pitchFamily="2" charset="0"/>
                          <a:cs typeface="#9Slide03 Arima Madurai" panose="00000500000000000000" pitchFamily="2" charset="0"/>
                        </a:rPr>
                        <a:t> </a:t>
                      </a:r>
                      <a:r>
                        <a:rPr lang="en-US" sz="2200" b="1" dirty="0" err="1">
                          <a:solidFill>
                            <a:schemeClr val="accent1"/>
                          </a:solidFill>
                          <a:latin typeface="#9Slide03 Arima Madurai" panose="00000500000000000000" pitchFamily="2" charset="0"/>
                          <a:cs typeface="#9Slide03 Arima Madurai" panose="00000500000000000000" pitchFamily="2" charset="0"/>
                        </a:rPr>
                        <a:t>dụng</a:t>
                      </a: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solidFill>
                      <a:schemeClr val="accent6">
                        <a:lumMod val="20000"/>
                        <a:lumOff val="80000"/>
                      </a:schemeClr>
                    </a:solidFill>
                  </a:tcPr>
                </a:tc>
                <a:extLst>
                  <a:ext uri="{0D108BD9-81ED-4DB2-BD59-A6C34878D82A}">
                    <a16:rowId xmlns:a16="http://schemas.microsoft.com/office/drawing/2014/main" val="3316213643"/>
                  </a:ext>
                </a:extLst>
              </a:tr>
              <a:tr h="1880185">
                <a:tc>
                  <a:txBody>
                    <a:bodyPr/>
                    <a:lstStyle/>
                    <a:p>
                      <a:pPr algn="just" fontAlgn="base">
                        <a:spcBef>
                          <a:spcPct val="0"/>
                        </a:spcBef>
                        <a:spcAft>
                          <a:spcPct val="0"/>
                        </a:spcAft>
                      </a:pPr>
                      <a:r>
                        <a:rPr lang="en-US" sz="2200" dirty="0">
                          <a:latin typeface="#9Slide03 AmpleSoft" panose="02000000000000000000" pitchFamily="2" charset="0"/>
                          <a:ea typeface="Calibri" pitchFamily="34" charset="0"/>
                          <a:cs typeface="Times New Roman" pitchFamily="18" charset="0"/>
                        </a:rPr>
                        <a:t>Anh </a:t>
                      </a:r>
                      <a:r>
                        <a:rPr lang="en-US" sz="2200" dirty="0" err="1">
                          <a:latin typeface="#9Slide03 AmpleSoft" panose="02000000000000000000" pitchFamily="2" charset="0"/>
                          <a:ea typeface="Calibri" pitchFamily="34" charset="0"/>
                          <a:cs typeface="Times New Roman" pitchFamily="18" charset="0"/>
                        </a:rPr>
                        <a:t>bạn</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dãi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dầu</a:t>
                      </a:r>
                      <a:r>
                        <a:rPr lang="en-US" sz="2200" dirty="0">
                          <a:latin typeface="#9Slide03 AmpleSoft" panose="02000000000000000000" pitchFamily="2" charset="0"/>
                          <a:ea typeface="Calibri" pitchFamily="34" charset="0"/>
                          <a:cs typeface="Times New Roman" pitchFamily="18" charset="0"/>
                        </a:rPr>
                        <a:t> </a:t>
                      </a:r>
                      <a:r>
                        <a:rPr lang="en-US" sz="2200" b="1" dirty="0" err="1">
                          <a:latin typeface="#9Slide03 AmpleSoft" panose="02000000000000000000" pitchFamily="2" charset="0"/>
                          <a:ea typeface="Calibri" pitchFamily="34" charset="0"/>
                          <a:cs typeface="Times New Roman" pitchFamily="18" charset="0"/>
                        </a:rPr>
                        <a:t>không</a:t>
                      </a:r>
                      <a:r>
                        <a:rPr lang="en-US" sz="2200" b="1" dirty="0">
                          <a:latin typeface="#9Slide03 AmpleSoft" panose="02000000000000000000" pitchFamily="2" charset="0"/>
                          <a:ea typeface="Calibri" pitchFamily="34" charset="0"/>
                          <a:cs typeface="Times New Roman" pitchFamily="18" charset="0"/>
                        </a:rPr>
                        <a:t> </a:t>
                      </a:r>
                      <a:r>
                        <a:rPr lang="en-US" sz="2200" b="1" dirty="0" err="1">
                          <a:latin typeface="#9Slide03 AmpleSoft" panose="02000000000000000000" pitchFamily="2" charset="0"/>
                          <a:ea typeface="Calibri" pitchFamily="34" charset="0"/>
                          <a:cs typeface="Times New Roman" pitchFamily="18" charset="0"/>
                        </a:rPr>
                        <a:t>bước</a:t>
                      </a:r>
                      <a:r>
                        <a:rPr lang="en-US" sz="2200" b="1" dirty="0">
                          <a:latin typeface="#9Slide03 AmpleSoft" panose="02000000000000000000" pitchFamily="2" charset="0"/>
                          <a:ea typeface="Calibri" pitchFamily="34" charset="0"/>
                          <a:cs typeface="Times New Roman" pitchFamily="18" charset="0"/>
                        </a:rPr>
                        <a:t> </a:t>
                      </a:r>
                      <a:r>
                        <a:rPr lang="en-US" sz="2200" b="1" dirty="0" err="1">
                          <a:latin typeface="#9Slide03 AmpleSoft" panose="02000000000000000000" pitchFamily="2" charset="0"/>
                          <a:ea typeface="Calibri" pitchFamily="34" charset="0"/>
                          <a:cs typeface="Times New Roman" pitchFamily="18" charset="0"/>
                        </a:rPr>
                        <a:t>nữa</a:t>
                      </a:r>
                      <a:endParaRPr lang="en-US" sz="2200" b="1" dirty="0">
                        <a:latin typeface="#9Slide03 AmpleSoft" panose="02000000000000000000" pitchFamily="2" charset="0"/>
                        <a:ea typeface="Calibri" pitchFamily="34" charset="0"/>
                        <a:cs typeface="Times New Roman" pitchFamily="18" charset="0"/>
                      </a:endParaRPr>
                    </a:p>
                    <a:p>
                      <a:pPr algn="just" fontAlgn="base">
                        <a:spcBef>
                          <a:spcPct val="0"/>
                        </a:spcBef>
                        <a:spcAft>
                          <a:spcPct val="0"/>
                        </a:spcAft>
                      </a:pPr>
                      <a:r>
                        <a:rPr lang="en-US" sz="2200" dirty="0" err="1">
                          <a:latin typeface="#9Slide03 AmpleSoft" panose="02000000000000000000" pitchFamily="2" charset="0"/>
                          <a:cs typeface="Times New Roman" pitchFamily="18" charset="0"/>
                        </a:rPr>
                        <a:t>Gục</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lên</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súng</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mũ</a:t>
                      </a:r>
                      <a:r>
                        <a:rPr lang="en-US" sz="2200" dirty="0">
                          <a:latin typeface="#9Slide03 AmpleSoft" panose="02000000000000000000" pitchFamily="2" charset="0"/>
                          <a:cs typeface="Times New Roman" pitchFamily="18" charset="0"/>
                        </a:rPr>
                        <a:t> </a:t>
                      </a:r>
                      <a:r>
                        <a:rPr lang="en-US" sz="2200" b="1" dirty="0" err="1">
                          <a:latin typeface="#9Slide03 AmpleSoft" panose="02000000000000000000" pitchFamily="2" charset="0"/>
                          <a:cs typeface="Times New Roman" pitchFamily="18" charset="0"/>
                        </a:rPr>
                        <a:t>bỏ</a:t>
                      </a:r>
                      <a:r>
                        <a:rPr lang="en-US" sz="2200" b="1" dirty="0">
                          <a:latin typeface="#9Slide03 AmpleSoft" panose="02000000000000000000" pitchFamily="2" charset="0"/>
                          <a:cs typeface="Times New Roman" pitchFamily="18" charset="0"/>
                        </a:rPr>
                        <a:t> </a:t>
                      </a:r>
                      <a:r>
                        <a:rPr lang="en-US" sz="2200" b="1" dirty="0" err="1">
                          <a:latin typeface="#9Slide03 AmpleSoft" panose="02000000000000000000" pitchFamily="2" charset="0"/>
                          <a:cs typeface="Times New Roman" pitchFamily="18" charset="0"/>
                        </a:rPr>
                        <a:t>quên</a:t>
                      </a:r>
                      <a:r>
                        <a:rPr lang="en-US" sz="2200" b="1" dirty="0">
                          <a:latin typeface="#9Slide03 AmpleSoft" panose="02000000000000000000" pitchFamily="2" charset="0"/>
                          <a:cs typeface="Times New Roman" pitchFamily="18" charset="0"/>
                        </a:rPr>
                        <a:t> </a:t>
                      </a:r>
                      <a:r>
                        <a:rPr lang="en-US" sz="2200" b="1" dirty="0" err="1">
                          <a:latin typeface="#9Slide03 AmpleSoft" panose="02000000000000000000" pitchFamily="2" charset="0"/>
                          <a:cs typeface="Times New Roman" pitchFamily="18" charset="0"/>
                        </a:rPr>
                        <a:t>đời</a:t>
                      </a:r>
                      <a:endParaRPr lang="en-US" sz="2200" b="1" dirty="0">
                        <a:latin typeface="#9Slide03 AmpleSoft" panose="02000000000000000000" pitchFamily="2" charset="0"/>
                        <a:cs typeface="Times New Roman" pitchFamily="18" charset="0"/>
                      </a:endParaRPr>
                    </a:p>
                    <a:p>
                      <a:pPr algn="just" fontAlgn="base">
                        <a:spcBef>
                          <a:spcPct val="0"/>
                        </a:spcBef>
                        <a:spcAft>
                          <a:spcPct val="0"/>
                        </a:spcAft>
                      </a:pPr>
                      <a:r>
                        <a:rPr lang="en-US" sz="2200" dirty="0">
                          <a:latin typeface="#9Slide03 AmpleSoft" panose="02000000000000000000" pitchFamily="2" charset="0"/>
                          <a:cs typeface="Times New Roman" pitchFamily="18" charset="0"/>
                        </a:rPr>
                        <a:t>[…]</a:t>
                      </a:r>
                    </a:p>
                    <a:p>
                      <a:pPr algn="just" fontAlgn="base">
                        <a:spcBef>
                          <a:spcPct val="0"/>
                        </a:spcBef>
                        <a:spcAft>
                          <a:spcPct val="0"/>
                        </a:spcAft>
                      </a:pPr>
                      <a:r>
                        <a:rPr lang="en-US" sz="2200" dirty="0" err="1">
                          <a:latin typeface="#9Slide03 AmpleSoft" panose="02000000000000000000" pitchFamily="2" charset="0"/>
                          <a:cs typeface="Times New Roman" pitchFamily="18" charset="0"/>
                        </a:rPr>
                        <a:t>Áo</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bào</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thay</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chiếu</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anh</a:t>
                      </a:r>
                      <a:r>
                        <a:rPr lang="en-US" sz="2200" dirty="0">
                          <a:latin typeface="#9Slide03 AmpleSoft" panose="02000000000000000000" pitchFamily="2" charset="0"/>
                          <a:cs typeface="Times New Roman" pitchFamily="18" charset="0"/>
                        </a:rPr>
                        <a:t> </a:t>
                      </a:r>
                      <a:r>
                        <a:rPr lang="en-US" sz="2200" b="1" dirty="0" err="1">
                          <a:latin typeface="#9Slide03 AmpleSoft" panose="02000000000000000000" pitchFamily="2" charset="0"/>
                          <a:cs typeface="Times New Roman" pitchFamily="18" charset="0"/>
                        </a:rPr>
                        <a:t>về</a:t>
                      </a:r>
                      <a:r>
                        <a:rPr lang="en-US" sz="2200" b="1" dirty="0">
                          <a:latin typeface="#9Slide03 AmpleSoft" panose="02000000000000000000" pitchFamily="2" charset="0"/>
                          <a:cs typeface="Times New Roman" pitchFamily="18" charset="0"/>
                        </a:rPr>
                        <a:t> </a:t>
                      </a:r>
                      <a:r>
                        <a:rPr lang="en-US" sz="2200" b="1" dirty="0" err="1">
                          <a:latin typeface="#9Slide03 AmpleSoft" panose="02000000000000000000" pitchFamily="2" charset="0"/>
                          <a:cs typeface="Times New Roman" pitchFamily="18" charset="0"/>
                        </a:rPr>
                        <a:t>đất</a:t>
                      </a:r>
                      <a:endParaRPr lang="en-US" sz="2200" b="1" dirty="0">
                        <a:latin typeface="#9Slide03 AmpleSoft" panose="02000000000000000000" pitchFamily="2" charset="0"/>
                        <a:cs typeface="Times New Roman" pitchFamily="18" charset="0"/>
                      </a:endParaRPr>
                    </a:p>
                    <a:p>
                      <a:pPr algn="just" fontAlgn="base">
                        <a:spcBef>
                          <a:spcPct val="0"/>
                        </a:spcBef>
                        <a:spcAft>
                          <a:spcPct val="0"/>
                        </a:spcAft>
                      </a:pPr>
                      <a:r>
                        <a:rPr lang="en-US" sz="2200" dirty="0" err="1">
                          <a:latin typeface="#9Slide03 AmpleSoft" panose="02000000000000000000" pitchFamily="2" charset="0"/>
                          <a:cs typeface="Times New Roman" pitchFamily="18" charset="0"/>
                        </a:rPr>
                        <a:t>Sông</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Mã</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gầm</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lên</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khúc</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độc</a:t>
                      </a:r>
                      <a:r>
                        <a:rPr lang="en-US" sz="2200" dirty="0">
                          <a:latin typeface="#9Slide03 AmpleSoft" panose="02000000000000000000" pitchFamily="2" charset="0"/>
                          <a:cs typeface="Times New Roman" pitchFamily="18" charset="0"/>
                        </a:rPr>
                        <a:t> </a:t>
                      </a:r>
                      <a:r>
                        <a:rPr lang="en-US" sz="2200" dirty="0" err="1">
                          <a:latin typeface="#9Slide03 AmpleSoft" panose="02000000000000000000" pitchFamily="2" charset="0"/>
                          <a:cs typeface="Times New Roman" pitchFamily="18" charset="0"/>
                        </a:rPr>
                        <a:t>hành</a:t>
                      </a:r>
                      <a:r>
                        <a:rPr lang="en-US" sz="2200" dirty="0">
                          <a:latin typeface="#9Slide03 AmpleSoft" panose="02000000000000000000" pitchFamily="2" charset="0"/>
                          <a:cs typeface="Times New Roman" pitchFamily="18" charset="0"/>
                        </a:rPr>
                        <a:t>.</a:t>
                      </a:r>
                    </a:p>
                  </a:txBody>
                  <a:tcPr anchor="ctr"/>
                </a:tc>
                <a:tc>
                  <a:txBody>
                    <a:bodyPr/>
                    <a:lstStyle/>
                    <a:p>
                      <a:pPr algn="ct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val="1798423998"/>
                  </a:ext>
                </a:extLst>
              </a:tr>
              <a:tr h="2256223">
                <a:tc>
                  <a:txBody>
                    <a:bodyPr/>
                    <a:lstStyle/>
                    <a:p>
                      <a:pPr algn="just" fontAlgn="base">
                        <a:spcBef>
                          <a:spcPct val="0"/>
                        </a:spcBef>
                        <a:spcAft>
                          <a:spcPct val="0"/>
                        </a:spcAft>
                      </a:pPr>
                      <a:r>
                        <a:rPr lang="en-US" sz="2200" dirty="0" err="1">
                          <a:latin typeface="#9Slide03 AmpleSoft" panose="02000000000000000000" pitchFamily="2" charset="0"/>
                          <a:ea typeface="Calibri" pitchFamily="34" charset="0"/>
                          <a:cs typeface="Times New Roman" pitchFamily="18" charset="0"/>
                        </a:rPr>
                        <a:t>Thầy</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cô</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Pha</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chỉ</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chê</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có</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mỗi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một</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câu</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Phải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cái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nhà</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nó</a:t>
                      </a:r>
                      <a:r>
                        <a:rPr lang="en-US" sz="2200" dirty="0">
                          <a:latin typeface="#9Slide03 AmpleSoft" panose="02000000000000000000" pitchFamily="2" charset="0"/>
                          <a:ea typeface="Calibri" pitchFamily="34" charset="0"/>
                          <a:cs typeface="Times New Roman" pitchFamily="18" charset="0"/>
                        </a:rPr>
                        <a:t> </a:t>
                      </a:r>
                      <a:r>
                        <a:rPr lang="en-US" sz="2200" b="1" dirty="0" err="1">
                          <a:latin typeface="#9Slide03 AmpleSoft" panose="02000000000000000000" pitchFamily="2" charset="0"/>
                          <a:ea typeface="Calibri" pitchFamily="34" charset="0"/>
                          <a:cs typeface="Times New Roman" pitchFamily="18" charset="0"/>
                        </a:rPr>
                        <a:t>khí</a:t>
                      </a:r>
                      <a:r>
                        <a:rPr lang="en-US" sz="2200" b="1" dirty="0">
                          <a:latin typeface="#9Slide03 AmpleSoft" panose="02000000000000000000" pitchFamily="2" charset="0"/>
                          <a:ea typeface="Calibri" pitchFamily="34" charset="0"/>
                          <a:cs typeface="Times New Roman" pitchFamily="18" charset="0"/>
                        </a:rPr>
                        <a:t> </a:t>
                      </a:r>
                      <a:r>
                        <a:rPr lang="en-US" sz="2200" b="1" dirty="0" err="1">
                          <a:latin typeface="#9Slide03 AmpleSoft" panose="02000000000000000000" pitchFamily="2" charset="0"/>
                          <a:ea typeface="Calibri" pitchFamily="34" charset="0"/>
                          <a:cs typeface="Times New Roman" pitchFamily="18" charset="0"/>
                        </a:rPr>
                        <a:t>thanh</a:t>
                      </a:r>
                      <a:r>
                        <a:rPr lang="en-US" sz="2200" b="1" dirty="0">
                          <a:latin typeface="#9Slide03 AmpleSoft" panose="02000000000000000000" pitchFamily="2" charset="0"/>
                          <a:ea typeface="Calibri" pitchFamily="34" charset="0"/>
                          <a:cs typeface="Times New Roman" pitchFamily="18" charset="0"/>
                        </a:rPr>
                        <a:t> </a:t>
                      </a:r>
                      <a:r>
                        <a:rPr lang="en-US" sz="2200" b="1" dirty="0" err="1">
                          <a:latin typeface="#9Slide03 AmpleSoft" panose="02000000000000000000" pitchFamily="2" charset="0"/>
                          <a:ea typeface="Calibri" pitchFamily="34" charset="0"/>
                          <a:cs typeface="Times New Roman" pitchFamily="18" charset="0"/>
                        </a:rPr>
                        <a:t>bạch</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thì</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mẹ</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cô</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Pha</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kêu</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lên</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rằng</a:t>
                      </a:r>
                      <a:r>
                        <a:rPr lang="en-US" sz="2200" dirty="0">
                          <a:latin typeface="#9Slide03 AmpleSoft" panose="02000000000000000000" pitchFamily="2" charset="0"/>
                          <a:ea typeface="Calibri" pitchFamily="34" charset="0"/>
                          <a:cs typeface="Times New Roman" pitchFamily="18" charset="0"/>
                        </a:rPr>
                        <a:t>: “Chao </a:t>
                      </a:r>
                      <a:r>
                        <a:rPr lang="en-US" sz="2200" dirty="0" err="1">
                          <a:latin typeface="#9Slide03 AmpleSoft" panose="02000000000000000000" pitchFamily="2" charset="0"/>
                          <a:ea typeface="Calibri" pitchFamily="34" charset="0"/>
                          <a:cs typeface="Times New Roman" pitchFamily="18" charset="0"/>
                        </a:rPr>
                        <a:t>ôi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thầy</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nó</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chỉ</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nghĩ</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lẩn</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thẩn</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sự</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đời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Nghèo</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thì</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càng</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dễ</a:t>
                      </a:r>
                      <a:r>
                        <a:rPr lang="en-US" sz="2200" dirty="0">
                          <a:latin typeface="#9Slide03 AmpleSoft" panose="02000000000000000000" pitchFamily="2" charset="0"/>
                          <a:ea typeface="Calibri" pitchFamily="34" charset="0"/>
                          <a:cs typeface="Times New Roman" pitchFamily="18" charset="0"/>
                        </a:rPr>
                        <a:t> ở </a:t>
                      </a:r>
                      <a:r>
                        <a:rPr lang="en-US" sz="2200" dirty="0" err="1">
                          <a:latin typeface="#9Slide03 AmpleSoft" panose="02000000000000000000" pitchFamily="2" charset="0"/>
                          <a:ea typeface="Calibri" pitchFamily="34" charset="0"/>
                          <a:cs typeface="Times New Roman" pitchFamily="18" charset="0"/>
                        </a:rPr>
                        <a:t>với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nhau</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Tôi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chỉ</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thích</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những</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nơi</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cũng</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tiềm</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tiệm</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như</a:t>
                      </a:r>
                      <a:r>
                        <a:rPr lang="en-US" sz="2200" dirty="0">
                          <a:latin typeface="#9Slide03 AmpleSoft" panose="02000000000000000000" pitchFamily="2" charset="0"/>
                          <a:ea typeface="Calibri" pitchFamily="34" charset="0"/>
                          <a:cs typeface="Times New Roman" pitchFamily="18" charset="0"/>
                        </a:rPr>
                        <a:t> </a:t>
                      </a:r>
                      <a:r>
                        <a:rPr lang="en-US" sz="2200" dirty="0" err="1">
                          <a:latin typeface="#9Slide03 AmpleSoft" panose="02000000000000000000" pitchFamily="2" charset="0"/>
                          <a:ea typeface="Calibri" pitchFamily="34" charset="0"/>
                          <a:cs typeface="Times New Roman" pitchFamily="18" charset="0"/>
                        </a:rPr>
                        <a:t>mình</a:t>
                      </a:r>
                      <a:r>
                        <a:rPr lang="en-US" sz="2200" dirty="0">
                          <a:latin typeface="#9Slide03 AmpleSoft" panose="02000000000000000000" pitchFamily="2" charset="0"/>
                          <a:ea typeface="Calibri" pitchFamily="34" charset="0"/>
                          <a:cs typeface="Times New Roman" pitchFamily="18" charset="0"/>
                        </a:rPr>
                        <a:t>.” </a:t>
                      </a:r>
                    </a:p>
                  </a:txBody>
                  <a:tcPr anchor="ctr"/>
                </a:tc>
                <a:tc>
                  <a:txBody>
                    <a:bodyPr/>
                    <a:lstStyle/>
                    <a:p>
                      <a:pPr algn="ct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2200" b="1" dirty="0">
                        <a:solidFill>
                          <a:schemeClr val="accent1"/>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val="952423696"/>
                  </a:ext>
                </a:extLst>
              </a:tr>
            </a:tbl>
          </a:graphicData>
        </a:graphic>
      </p:graphicFrame>
      <p:sp>
        <p:nvSpPr>
          <p:cNvPr id="5" name="Rectangle 4">
            <a:extLst>
              <a:ext uri="{FF2B5EF4-FFF2-40B4-BE49-F238E27FC236}">
                <a16:creationId xmlns:a16="http://schemas.microsoft.com/office/drawing/2014/main" id="{84AF65B2-CEAF-4B0B-CA1F-F4650DD9ADCD}"/>
              </a:ext>
            </a:extLst>
          </p:cNvPr>
          <p:cNvSpPr>
            <a:spLocks noChangeArrowheads="1"/>
          </p:cNvSpPr>
          <p:nvPr/>
        </p:nvSpPr>
        <p:spPr bwMode="auto">
          <a:xfrm>
            <a:off x="5029200" y="2736502"/>
            <a:ext cx="25908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lgn="just" fontAlgn="base">
              <a:spcBef>
                <a:spcPct val="0"/>
              </a:spcBef>
              <a:spcAft>
                <a:spcPct val="0"/>
              </a:spcAft>
              <a:buFont typeface="Arial" panose="020B0604020202020204" pitchFamily="34" charset="0"/>
              <a:buChar char="•"/>
            </a:pPr>
            <a:r>
              <a:rPr lang="en-US" sz="2800" dirty="0" err="1">
                <a:latin typeface="#9Slide05 Braxton Regular" panose="03060000000000000000" pitchFamily="66" charset="0"/>
                <a:ea typeface="Calibri" pitchFamily="34" charset="0"/>
                <a:cs typeface="Times New Roman" pitchFamily="18" charset="0"/>
              </a:rPr>
              <a:t>Không</a:t>
            </a:r>
            <a:r>
              <a:rPr lang="en-US" sz="2800" dirty="0">
                <a:latin typeface="#9Slide05 Braxton Regular" panose="03060000000000000000" pitchFamily="66" charset="0"/>
                <a:ea typeface="Calibri" pitchFamily="34" charset="0"/>
                <a:cs typeface="Times New Roman" pitchFamily="18" charset="0"/>
              </a:rPr>
              <a:t> </a:t>
            </a:r>
            <a:r>
              <a:rPr lang="en-US" sz="2800" dirty="0" err="1">
                <a:latin typeface="#9Slide05 Braxton Regular" panose="03060000000000000000" pitchFamily="66" charset="0"/>
                <a:ea typeface="Calibri" pitchFamily="34" charset="0"/>
                <a:cs typeface="Times New Roman" pitchFamily="18" charset="0"/>
              </a:rPr>
              <a:t>bước</a:t>
            </a:r>
            <a:r>
              <a:rPr lang="en-US" sz="2800" dirty="0">
                <a:latin typeface="#9Slide05 Braxton Regular" panose="03060000000000000000" pitchFamily="66" charset="0"/>
                <a:ea typeface="Calibri" pitchFamily="34" charset="0"/>
                <a:cs typeface="Times New Roman" pitchFamily="18" charset="0"/>
              </a:rPr>
              <a:t> </a:t>
            </a:r>
            <a:r>
              <a:rPr lang="en-US" sz="2800" dirty="0" err="1">
                <a:latin typeface="#9Slide05 Braxton Regular" panose="03060000000000000000" pitchFamily="66" charset="0"/>
                <a:ea typeface="Calibri" pitchFamily="34" charset="0"/>
                <a:cs typeface="Times New Roman" pitchFamily="18" charset="0"/>
              </a:rPr>
              <a:t>nữa</a:t>
            </a:r>
            <a:endParaRPr lang="en-US" sz="2800" dirty="0">
              <a:latin typeface="#9Slide05 Braxton Regular" panose="03060000000000000000" pitchFamily="66" charset="0"/>
              <a:ea typeface="Calibri" pitchFamily="34" charset="0"/>
              <a:cs typeface="Times New Roman" pitchFamily="18" charset="0"/>
            </a:endParaRPr>
          </a:p>
          <a:p>
            <a:pPr marL="457200" indent="-457200" algn="just" fontAlgn="base">
              <a:spcBef>
                <a:spcPct val="0"/>
              </a:spcBef>
              <a:spcAft>
                <a:spcPct val="0"/>
              </a:spcAft>
              <a:buFont typeface="Arial" panose="020B0604020202020204" pitchFamily="34" charset="0"/>
              <a:buChar char="•"/>
            </a:pPr>
            <a:r>
              <a:rPr lang="en-US" sz="2800" dirty="0" err="1">
                <a:latin typeface="#9Slide05 Braxton Regular" panose="03060000000000000000" pitchFamily="66" charset="0"/>
                <a:ea typeface="Calibri" pitchFamily="34" charset="0"/>
                <a:cs typeface="Times New Roman" pitchFamily="18" charset="0"/>
              </a:rPr>
              <a:t>Bỏ</a:t>
            </a:r>
            <a:r>
              <a:rPr lang="en-US" sz="2800" dirty="0">
                <a:latin typeface="#9Slide05 Braxton Regular" panose="03060000000000000000" pitchFamily="66" charset="0"/>
                <a:ea typeface="Calibri" pitchFamily="34" charset="0"/>
                <a:cs typeface="Times New Roman" pitchFamily="18" charset="0"/>
              </a:rPr>
              <a:t> </a:t>
            </a:r>
            <a:r>
              <a:rPr lang="en-US" sz="2800" dirty="0" err="1">
                <a:latin typeface="#9Slide05 Braxton Regular" panose="03060000000000000000" pitchFamily="66" charset="0"/>
                <a:ea typeface="Calibri" pitchFamily="34" charset="0"/>
                <a:cs typeface="Times New Roman" pitchFamily="18" charset="0"/>
              </a:rPr>
              <a:t>quên</a:t>
            </a:r>
            <a:r>
              <a:rPr lang="en-US" sz="2800" dirty="0">
                <a:latin typeface="#9Slide05 Braxton Regular" panose="03060000000000000000" pitchFamily="66" charset="0"/>
                <a:ea typeface="Calibri" pitchFamily="34" charset="0"/>
                <a:cs typeface="Times New Roman" pitchFamily="18" charset="0"/>
              </a:rPr>
              <a:t> </a:t>
            </a:r>
            <a:r>
              <a:rPr lang="en-US" sz="2800" dirty="0" err="1">
                <a:latin typeface="#9Slide05 Braxton Regular" panose="03060000000000000000" pitchFamily="66" charset="0"/>
                <a:ea typeface="Calibri" pitchFamily="34" charset="0"/>
                <a:cs typeface="Times New Roman" pitchFamily="18" charset="0"/>
              </a:rPr>
              <a:t>đời</a:t>
            </a:r>
            <a:r>
              <a:rPr lang="en-US" sz="2800" dirty="0">
                <a:latin typeface="#9Slide05 Braxton Regular" panose="03060000000000000000" pitchFamily="66" charset="0"/>
                <a:ea typeface="Calibri" pitchFamily="34" charset="0"/>
                <a:cs typeface="Times New Roman" pitchFamily="18" charset="0"/>
              </a:rPr>
              <a:t> </a:t>
            </a:r>
          </a:p>
          <a:p>
            <a:pPr marL="457200" indent="-457200" algn="just" fontAlgn="base">
              <a:spcBef>
                <a:spcPct val="0"/>
              </a:spcBef>
              <a:spcAft>
                <a:spcPct val="0"/>
              </a:spcAft>
              <a:buFont typeface="Arial" panose="020B0604020202020204" pitchFamily="34" charset="0"/>
              <a:buChar char="•"/>
            </a:pPr>
            <a:r>
              <a:rPr lang="en-US" sz="2800" dirty="0" err="1">
                <a:latin typeface="#9Slide05 Braxton Regular" panose="03060000000000000000" pitchFamily="66" charset="0"/>
                <a:ea typeface="Calibri" pitchFamily="34" charset="0"/>
                <a:cs typeface="Times New Roman" pitchFamily="18" charset="0"/>
              </a:rPr>
              <a:t>Về</a:t>
            </a:r>
            <a:r>
              <a:rPr lang="en-US" sz="2800" dirty="0">
                <a:latin typeface="#9Slide05 Braxton Regular" panose="03060000000000000000" pitchFamily="66" charset="0"/>
                <a:ea typeface="Calibri" pitchFamily="34" charset="0"/>
                <a:cs typeface="Times New Roman" pitchFamily="18" charset="0"/>
              </a:rPr>
              <a:t> </a:t>
            </a:r>
            <a:r>
              <a:rPr lang="en-US" sz="2800" dirty="0" err="1">
                <a:latin typeface="#9Slide05 Braxton Regular" panose="03060000000000000000" pitchFamily="66" charset="0"/>
                <a:ea typeface="Calibri" pitchFamily="34" charset="0"/>
                <a:cs typeface="Times New Roman" pitchFamily="18" charset="0"/>
              </a:rPr>
              <a:t>đất</a:t>
            </a:r>
            <a:endParaRPr lang="en-US" sz="1100" dirty="0">
              <a:latin typeface="#9Slide05 Braxton Regular" panose="03060000000000000000" pitchFamily="66" charset="0"/>
              <a:cs typeface="Times New Roman" pitchFamily="18" charset="0"/>
            </a:endParaRPr>
          </a:p>
        </p:txBody>
      </p:sp>
      <p:sp>
        <p:nvSpPr>
          <p:cNvPr id="6" name="Rectangle 5">
            <a:extLst>
              <a:ext uri="{FF2B5EF4-FFF2-40B4-BE49-F238E27FC236}">
                <a16:creationId xmlns:a16="http://schemas.microsoft.com/office/drawing/2014/main" id="{CC53288F-3D91-397F-B66B-A2F9C494C6FF}"/>
              </a:ext>
            </a:extLst>
          </p:cNvPr>
          <p:cNvSpPr>
            <a:spLocks noChangeArrowheads="1"/>
          </p:cNvSpPr>
          <p:nvPr/>
        </p:nvSpPr>
        <p:spPr bwMode="auto">
          <a:xfrm>
            <a:off x="8217565" y="3033709"/>
            <a:ext cx="1061887"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800" dirty="0" err="1">
                <a:latin typeface="#9Slide05 Braxton Regular" panose="03060000000000000000" pitchFamily="66" charset="0"/>
                <a:ea typeface="Calibri" pitchFamily="34" charset="0"/>
                <a:cs typeface="Times New Roman" pitchFamily="18" charset="0"/>
              </a:rPr>
              <a:t>Chết</a:t>
            </a:r>
            <a:endParaRPr lang="en-US" sz="1100" dirty="0">
              <a:latin typeface="#9Slide05 Braxton Regular" panose="03060000000000000000" pitchFamily="66" charset="0"/>
              <a:cs typeface="Times New Roman" pitchFamily="18" charset="0"/>
            </a:endParaRPr>
          </a:p>
        </p:txBody>
      </p:sp>
      <p:sp>
        <p:nvSpPr>
          <p:cNvPr id="7" name="Rectangle 6">
            <a:extLst>
              <a:ext uri="{FF2B5EF4-FFF2-40B4-BE49-F238E27FC236}">
                <a16:creationId xmlns:a16="http://schemas.microsoft.com/office/drawing/2014/main" id="{781CCD46-DF16-1CEB-3B44-153BFB5E92A1}"/>
              </a:ext>
            </a:extLst>
          </p:cNvPr>
          <p:cNvSpPr>
            <a:spLocks noChangeArrowheads="1"/>
          </p:cNvSpPr>
          <p:nvPr/>
        </p:nvSpPr>
        <p:spPr bwMode="auto">
          <a:xfrm>
            <a:off x="9620175" y="2729805"/>
            <a:ext cx="2190825"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800" dirty="0" err="1">
                <a:latin typeface="#9Slide05 Braxton Regular" panose="03060000000000000000" pitchFamily="66" charset="0"/>
                <a:cs typeface="Times New Roman" pitchFamily="18" charset="0"/>
              </a:rPr>
              <a:t>Tránh</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gây</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cảm</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giác</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đau</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thương</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mất</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mát</a:t>
            </a:r>
            <a:endParaRPr lang="en-US" sz="2800" dirty="0">
              <a:latin typeface="#9Slide05 Braxton Regular" panose="03060000000000000000" pitchFamily="66" charset="0"/>
              <a:cs typeface="Times New Roman" pitchFamily="18" charset="0"/>
            </a:endParaRPr>
          </a:p>
        </p:txBody>
      </p:sp>
      <p:sp>
        <p:nvSpPr>
          <p:cNvPr id="8" name="Rectangle 7">
            <a:extLst>
              <a:ext uri="{FF2B5EF4-FFF2-40B4-BE49-F238E27FC236}">
                <a16:creationId xmlns:a16="http://schemas.microsoft.com/office/drawing/2014/main" id="{54DAA2C5-1A30-4602-313C-E0AA10AAF9AD}"/>
              </a:ext>
            </a:extLst>
          </p:cNvPr>
          <p:cNvSpPr>
            <a:spLocks noChangeArrowheads="1"/>
          </p:cNvSpPr>
          <p:nvPr/>
        </p:nvSpPr>
        <p:spPr bwMode="auto">
          <a:xfrm>
            <a:off x="5196777" y="5181599"/>
            <a:ext cx="240904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800" dirty="0" err="1">
                <a:latin typeface="#9Slide05 Braxton Regular" panose="03060000000000000000" pitchFamily="66" charset="0"/>
                <a:ea typeface="Calibri" pitchFamily="34" charset="0"/>
                <a:cs typeface="Times New Roman" pitchFamily="18" charset="0"/>
              </a:rPr>
              <a:t>Khí</a:t>
            </a:r>
            <a:r>
              <a:rPr lang="en-US" sz="2800" dirty="0">
                <a:latin typeface="#9Slide05 Braxton Regular" panose="03060000000000000000" pitchFamily="66" charset="0"/>
                <a:ea typeface="Calibri" pitchFamily="34" charset="0"/>
                <a:cs typeface="Times New Roman" pitchFamily="18" charset="0"/>
              </a:rPr>
              <a:t> </a:t>
            </a:r>
            <a:r>
              <a:rPr lang="en-US" sz="2800" dirty="0" err="1">
                <a:latin typeface="#9Slide05 Braxton Regular" panose="03060000000000000000" pitchFamily="66" charset="0"/>
                <a:ea typeface="Calibri" pitchFamily="34" charset="0"/>
                <a:cs typeface="Times New Roman" pitchFamily="18" charset="0"/>
              </a:rPr>
              <a:t>thanh</a:t>
            </a:r>
            <a:r>
              <a:rPr lang="en-US" sz="2800" dirty="0">
                <a:latin typeface="#9Slide05 Braxton Regular" panose="03060000000000000000" pitchFamily="66" charset="0"/>
                <a:ea typeface="Calibri" pitchFamily="34" charset="0"/>
                <a:cs typeface="Times New Roman" pitchFamily="18" charset="0"/>
              </a:rPr>
              <a:t> </a:t>
            </a:r>
            <a:r>
              <a:rPr lang="en-US" sz="2800" dirty="0" err="1">
                <a:latin typeface="#9Slide05 Braxton Regular" panose="03060000000000000000" pitchFamily="66" charset="0"/>
                <a:ea typeface="Calibri" pitchFamily="34" charset="0"/>
                <a:cs typeface="Times New Roman" pitchFamily="18" charset="0"/>
              </a:rPr>
              <a:t>bạch</a:t>
            </a:r>
            <a:endParaRPr lang="en-US" sz="1100" dirty="0">
              <a:latin typeface="#9Slide05 Braxton Regular" panose="03060000000000000000" pitchFamily="66" charset="0"/>
              <a:cs typeface="Times New Roman" pitchFamily="18" charset="0"/>
            </a:endParaRPr>
          </a:p>
        </p:txBody>
      </p:sp>
      <p:sp>
        <p:nvSpPr>
          <p:cNvPr id="9" name="Rectangle 8">
            <a:extLst>
              <a:ext uri="{FF2B5EF4-FFF2-40B4-BE49-F238E27FC236}">
                <a16:creationId xmlns:a16="http://schemas.microsoft.com/office/drawing/2014/main" id="{0ECC2C96-25DA-A2A2-3C4A-E6DA3EB64D93}"/>
              </a:ext>
            </a:extLst>
          </p:cNvPr>
          <p:cNvSpPr>
            <a:spLocks noChangeArrowheads="1"/>
          </p:cNvSpPr>
          <p:nvPr/>
        </p:nvSpPr>
        <p:spPr bwMode="auto">
          <a:xfrm>
            <a:off x="8087960" y="5181599"/>
            <a:ext cx="132109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800" dirty="0" err="1">
                <a:latin typeface="#9Slide05 Braxton Regular" panose="03060000000000000000" pitchFamily="66" charset="0"/>
                <a:ea typeface="Calibri" pitchFamily="34" charset="0"/>
                <a:cs typeface="Times New Roman" pitchFamily="18" charset="0"/>
              </a:rPr>
              <a:t>Nghèo</a:t>
            </a:r>
            <a:r>
              <a:rPr lang="en-US" sz="2800" dirty="0">
                <a:latin typeface="#9Slide05 Braxton Regular" panose="03060000000000000000" pitchFamily="66" charset="0"/>
                <a:ea typeface="Calibri" pitchFamily="34" charset="0"/>
                <a:cs typeface="Times New Roman" pitchFamily="18" charset="0"/>
              </a:rPr>
              <a:t> </a:t>
            </a:r>
            <a:endParaRPr lang="en-US" sz="1100" dirty="0">
              <a:latin typeface="#9Slide05 Braxton Regular" panose="03060000000000000000" pitchFamily="66" charset="0"/>
              <a:cs typeface="Times New Roman" pitchFamily="18" charset="0"/>
            </a:endParaRPr>
          </a:p>
        </p:txBody>
      </p:sp>
      <p:sp>
        <p:nvSpPr>
          <p:cNvPr id="10" name="Rectangle 9">
            <a:extLst>
              <a:ext uri="{FF2B5EF4-FFF2-40B4-BE49-F238E27FC236}">
                <a16:creationId xmlns:a16="http://schemas.microsoft.com/office/drawing/2014/main" id="{A88C83D7-8836-2140-C645-634EBFA978FC}"/>
              </a:ext>
            </a:extLst>
          </p:cNvPr>
          <p:cNvSpPr>
            <a:spLocks noChangeArrowheads="1"/>
          </p:cNvSpPr>
          <p:nvPr/>
        </p:nvSpPr>
        <p:spPr bwMode="auto">
          <a:xfrm>
            <a:off x="9672171" y="5105400"/>
            <a:ext cx="2138829"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800" dirty="0" err="1">
                <a:latin typeface="#9Slide05 Braxton Regular" panose="03060000000000000000" pitchFamily="66" charset="0"/>
                <a:cs typeface="Times New Roman" pitchFamily="18" charset="0"/>
              </a:rPr>
              <a:t>Giữ</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phép</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lịch</a:t>
            </a:r>
            <a:r>
              <a:rPr lang="en-US" sz="2800" dirty="0">
                <a:latin typeface="#9Slide05 Braxton Regular" panose="03060000000000000000" pitchFamily="66" charset="0"/>
                <a:cs typeface="Times New Roman" pitchFamily="18" charset="0"/>
              </a:rPr>
              <a:t> </a:t>
            </a:r>
            <a:r>
              <a:rPr lang="en-US" sz="2800" dirty="0" err="1">
                <a:latin typeface="#9Slide05 Braxton Regular" panose="03060000000000000000" pitchFamily="66" charset="0"/>
                <a:cs typeface="Times New Roman" pitchFamily="18" charset="0"/>
              </a:rPr>
              <a:t>sự</a:t>
            </a:r>
            <a:endParaRPr lang="en-US" sz="2800" dirty="0">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303407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0.70"/>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strVal val="#ppt_w*0.70"/>
                                          </p:val>
                                        </p:tav>
                                        <p:tav tm="100000">
                                          <p:val>
                                            <p:strVal val="#ppt_w"/>
                                          </p:val>
                                        </p:tav>
                                      </p:tavLst>
                                    </p:anim>
                                    <p:anim calcmode="lin" valueType="num">
                                      <p:cBhvr>
                                        <p:cTn id="45" dur="1000" fill="hold"/>
                                        <p:tgtEl>
                                          <p:spTgt spid="9"/>
                                        </p:tgtEl>
                                        <p:attrNameLst>
                                          <p:attrName>ppt_h</p:attrName>
                                        </p:attrNameLst>
                                      </p:cBhvr>
                                      <p:tavLst>
                                        <p:tav tm="0">
                                          <p:val>
                                            <p:strVal val="#ppt_h"/>
                                          </p:val>
                                        </p:tav>
                                        <p:tav tm="100000">
                                          <p:val>
                                            <p:strVal val="#ppt_h"/>
                                          </p:val>
                                        </p:tav>
                                      </p:tavLst>
                                    </p:anim>
                                    <p:animEffect transition="in" filter="fade">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strVal val="#ppt_w*0.70"/>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Effect transition="in" filter="fade">
                                      <p:cBhvr>
                                        <p:cTn id="5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627">
            <a:extLst>
              <a:ext uri="{FF2B5EF4-FFF2-40B4-BE49-F238E27FC236}">
                <a16:creationId xmlns:a16="http://schemas.microsoft.com/office/drawing/2014/main" id="{9B50709A-1981-4AED-BF73-751B0D766F52}"/>
              </a:ext>
            </a:extLst>
          </p:cNvPr>
          <p:cNvSpPr>
            <a:spLocks noChangeArrowheads="1"/>
          </p:cNvSpPr>
          <p:nvPr/>
        </p:nvSpPr>
        <p:spPr bwMode="auto">
          <a:xfrm>
            <a:off x="4245860" y="767461"/>
            <a:ext cx="3888414" cy="389059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4112510" y="634111"/>
            <a:ext cx="4254999" cy="4257182"/>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11" name="Group 8">
            <a:extLst>
              <a:ext uri="{FF2B5EF4-FFF2-40B4-BE49-F238E27FC236}">
                <a16:creationId xmlns:a16="http://schemas.microsoft.com/office/drawing/2014/main" id="{5E51EB4F-7AF9-4A01-90EA-305AD276C6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2" r="19778" b="283"/>
          <a:stretch/>
        </p:blipFill>
        <p:spPr bwMode="auto">
          <a:xfrm>
            <a:off x="4647702" y="414670"/>
            <a:ext cx="2896098" cy="120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29">
            <a:extLst>
              <a:ext uri="{FF2B5EF4-FFF2-40B4-BE49-F238E27FC236}">
                <a16:creationId xmlns:a16="http://schemas.microsoft.com/office/drawing/2014/main" id="{8F836CAA-56C1-4B7D-9FCD-AA461D4B34D3}"/>
              </a:ext>
            </a:extLst>
          </p:cNvPr>
          <p:cNvSpPr txBox="1"/>
          <p:nvPr/>
        </p:nvSpPr>
        <p:spPr>
          <a:xfrm>
            <a:off x="2971800" y="795670"/>
            <a:ext cx="6192611" cy="584775"/>
          </a:xfrm>
          <a:prstGeom prst="rect">
            <a:avLst/>
          </a:prstGeom>
          <a:noFill/>
        </p:spPr>
        <p:txBody>
          <a:bodyPr wrap="square" rtlCol="0">
            <a:spAutoFit/>
          </a:bodyPr>
          <a:lstStyle/>
          <a:p>
            <a:pPr algn="ctr"/>
            <a:r>
              <a:rPr lang="en-US" altLang="zh-CN" sz="32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PHIẾU BÀI TẬP</a:t>
            </a:r>
            <a:endParaRPr lang="zh-CN" altLang="en-US" sz="3200" b="1" kern="0" dirty="0">
              <a:solidFill>
                <a:srgbClr val="FF0000"/>
              </a:solidFill>
              <a:latin typeface="#9Slide03 Arima Madurai Black" panose="00000A00000000000000" pitchFamily="2" charset="0"/>
              <a:ea typeface="华康方圆体W7(P)" pitchFamily="82" charset="-122"/>
              <a:cs typeface="#9Slide03 Arima Madurai Black" panose="00000A00000000000000" pitchFamily="2" charset="0"/>
            </a:endParaRPr>
          </a:p>
        </p:txBody>
      </p:sp>
      <p:graphicFrame>
        <p:nvGraphicFramePr>
          <p:cNvPr id="7" name="Table 9">
            <a:extLst>
              <a:ext uri="{FF2B5EF4-FFF2-40B4-BE49-F238E27FC236}">
                <a16:creationId xmlns:a16="http://schemas.microsoft.com/office/drawing/2014/main" id="{67069188-7D24-4CF2-81B8-37885359B41D}"/>
              </a:ext>
            </a:extLst>
          </p:cNvPr>
          <p:cNvGraphicFramePr>
            <a:graphicFrameLocks noGrp="1"/>
          </p:cNvGraphicFramePr>
          <p:nvPr>
            <p:extLst>
              <p:ext uri="{D42A27DB-BD31-4B8C-83A1-F6EECF244321}">
                <p14:modId xmlns:p14="http://schemas.microsoft.com/office/powerpoint/2010/main" val="115435360"/>
              </p:ext>
            </p:extLst>
          </p:nvPr>
        </p:nvGraphicFramePr>
        <p:xfrm>
          <a:off x="3429000" y="2243470"/>
          <a:ext cx="8477879" cy="4114800"/>
        </p:xfrm>
        <a:graphic>
          <a:graphicData uri="http://schemas.openxmlformats.org/drawingml/2006/table">
            <a:tbl>
              <a:tblPr firstRow="1" bandRow="1">
                <a:tableStyleId>{5940675A-B579-460E-94D1-54222C63F5DA}</a:tableStyleId>
              </a:tblPr>
              <a:tblGrid>
                <a:gridCol w="1066800">
                  <a:extLst>
                    <a:ext uri="{9D8B030D-6E8A-4147-A177-3AD203B41FA5}">
                      <a16:colId xmlns:a16="http://schemas.microsoft.com/office/drawing/2014/main" val="1412422887"/>
                    </a:ext>
                  </a:extLst>
                </a:gridCol>
                <a:gridCol w="2971800">
                  <a:extLst>
                    <a:ext uri="{9D8B030D-6E8A-4147-A177-3AD203B41FA5}">
                      <a16:colId xmlns:a16="http://schemas.microsoft.com/office/drawing/2014/main" val="2162959783"/>
                    </a:ext>
                  </a:extLst>
                </a:gridCol>
                <a:gridCol w="1752600">
                  <a:extLst>
                    <a:ext uri="{9D8B030D-6E8A-4147-A177-3AD203B41FA5}">
                      <a16:colId xmlns:a16="http://schemas.microsoft.com/office/drawing/2014/main" val="2896931747"/>
                    </a:ext>
                  </a:extLst>
                </a:gridCol>
                <a:gridCol w="2686679">
                  <a:extLst>
                    <a:ext uri="{9D8B030D-6E8A-4147-A177-3AD203B41FA5}">
                      <a16:colId xmlns:a16="http://schemas.microsoft.com/office/drawing/2014/main" val="307747320"/>
                    </a:ext>
                  </a:extLst>
                </a:gridCol>
              </a:tblGrid>
              <a:tr h="974420">
                <a:tc>
                  <a:txBody>
                    <a:bodyPr/>
                    <a:lstStyle/>
                    <a:p>
                      <a:pPr algn="ctr"/>
                      <a:r>
                        <a:rPr lang="en-US" sz="3200" b="1" dirty="0" err="1">
                          <a:solidFill>
                            <a:schemeClr val="accent1"/>
                          </a:solidFill>
                          <a:latin typeface="#9Slide03 Arima Madurai" panose="00000500000000000000" pitchFamily="2" charset="0"/>
                          <a:cs typeface="#9Slide03 Arima Madurai" panose="00000500000000000000" pitchFamily="2" charset="0"/>
                        </a:rPr>
                        <a:t>Câu</a:t>
                      </a: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r>
                        <a:rPr lang="en-US" sz="3200" b="1" dirty="0" err="1">
                          <a:solidFill>
                            <a:schemeClr val="accent1"/>
                          </a:solidFill>
                          <a:latin typeface="#9Slide03 Arima Madurai" panose="00000500000000000000" pitchFamily="2" charset="0"/>
                          <a:cs typeface="#9Slide03 Arima Madurai" panose="00000500000000000000" pitchFamily="2" charset="0"/>
                        </a:rPr>
                        <a:t>Từ</a:t>
                      </a:r>
                      <a:r>
                        <a:rPr lang="en-US" sz="3200" b="1" dirty="0">
                          <a:solidFill>
                            <a:schemeClr val="accent1"/>
                          </a:solidFill>
                          <a:latin typeface="#9Slide03 Arima Madurai" panose="00000500000000000000" pitchFamily="2" charset="0"/>
                          <a:cs typeface="#9Slide03 Arima Madurai" panose="00000500000000000000" pitchFamily="2" charset="0"/>
                        </a:rPr>
                        <a:t> in </a:t>
                      </a:r>
                      <a:r>
                        <a:rPr lang="en-US" sz="3200" b="1" dirty="0" err="1">
                          <a:solidFill>
                            <a:schemeClr val="accent1"/>
                          </a:solidFill>
                          <a:latin typeface="#9Slide03 Arima Madurai" panose="00000500000000000000" pitchFamily="2" charset="0"/>
                          <a:cs typeface="#9Slide03 Arima Madurai" panose="00000500000000000000" pitchFamily="2" charset="0"/>
                        </a:rPr>
                        <a:t>đậm</a:t>
                      </a: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r>
                        <a:rPr lang="en-US" sz="3200" b="1" dirty="0" err="1">
                          <a:solidFill>
                            <a:schemeClr val="accent1"/>
                          </a:solidFill>
                          <a:latin typeface="#9Slide03 Arima Madurai" panose="00000500000000000000" pitchFamily="2" charset="0"/>
                          <a:cs typeface="#9Slide03 Arima Madurai" panose="00000500000000000000" pitchFamily="2" charset="0"/>
                        </a:rPr>
                        <a:t>Nghĩa</a:t>
                      </a:r>
                      <a:r>
                        <a:rPr lang="en-US" sz="3200" b="1" dirty="0">
                          <a:solidFill>
                            <a:schemeClr val="accent1"/>
                          </a:solidFill>
                          <a:latin typeface="#9Slide03 Arima Madurai" panose="00000500000000000000" pitchFamily="2" charset="0"/>
                          <a:cs typeface="#9Slide03 Arima Madurai" panose="00000500000000000000" pitchFamily="2" charset="0"/>
                        </a:rPr>
                        <a:t> </a:t>
                      </a: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r>
                        <a:rPr lang="en-US" sz="3200" b="1" dirty="0" err="1">
                          <a:solidFill>
                            <a:schemeClr val="accent1"/>
                          </a:solidFill>
                          <a:latin typeface="#9Slide03 Arima Madurai" panose="00000500000000000000" pitchFamily="2" charset="0"/>
                          <a:cs typeface="#9Slide03 Arima Madurai" panose="00000500000000000000" pitchFamily="2" charset="0"/>
                        </a:rPr>
                        <a:t>Tác</a:t>
                      </a:r>
                      <a:r>
                        <a:rPr lang="en-US" sz="3200" b="1" dirty="0">
                          <a:solidFill>
                            <a:schemeClr val="accent1"/>
                          </a:solidFill>
                          <a:latin typeface="#9Slide03 Arima Madurai" panose="00000500000000000000" pitchFamily="2" charset="0"/>
                          <a:cs typeface="#9Slide03 Arima Madurai" panose="00000500000000000000" pitchFamily="2" charset="0"/>
                        </a:rPr>
                        <a:t> </a:t>
                      </a:r>
                      <a:r>
                        <a:rPr lang="en-US" sz="3200" b="1" dirty="0" err="1">
                          <a:solidFill>
                            <a:schemeClr val="accent1"/>
                          </a:solidFill>
                          <a:latin typeface="#9Slide03 Arima Madurai" panose="00000500000000000000" pitchFamily="2" charset="0"/>
                          <a:cs typeface="#9Slide03 Arima Madurai" panose="00000500000000000000" pitchFamily="2" charset="0"/>
                        </a:rPr>
                        <a:t>dụng</a:t>
                      </a: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val="3316213643"/>
                  </a:ext>
                </a:extLst>
              </a:tr>
              <a:tr h="1844980">
                <a:tc>
                  <a:txBody>
                    <a:bodyPr/>
                    <a:lstStyle/>
                    <a:p>
                      <a:pPr algn="ctr"/>
                      <a:r>
                        <a:rPr lang="en-US" sz="3200" b="1" dirty="0">
                          <a:solidFill>
                            <a:schemeClr val="accent1"/>
                          </a:solidFill>
                          <a:latin typeface="#9Slide03 Arima Madurai" panose="00000500000000000000" pitchFamily="2" charset="0"/>
                          <a:cs typeface="#9Slide03 Arima Madurai" panose="00000500000000000000" pitchFamily="2" charset="0"/>
                        </a:rPr>
                        <a:t>a</a:t>
                      </a: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val="1798423998"/>
                  </a:ext>
                </a:extLst>
              </a:tr>
              <a:tr h="1295400">
                <a:tc>
                  <a:txBody>
                    <a:bodyPr/>
                    <a:lstStyle/>
                    <a:p>
                      <a:pPr algn="ctr"/>
                      <a:r>
                        <a:rPr lang="en-US" sz="3200" b="1" dirty="0">
                          <a:solidFill>
                            <a:schemeClr val="accent1"/>
                          </a:solidFill>
                          <a:latin typeface="#9Slide03 Arima Madurai" panose="00000500000000000000" pitchFamily="2" charset="0"/>
                          <a:cs typeface="#9Slide03 Arima Madurai" panose="00000500000000000000" pitchFamily="2" charset="0"/>
                        </a:rPr>
                        <a:t>b</a:t>
                      </a: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tc>
                  <a:txBody>
                    <a:bodyPr/>
                    <a:lstStyle/>
                    <a:p>
                      <a:pPr algn="ctr"/>
                      <a:endParaRPr lang="en-SG" sz="3200" b="1" dirty="0">
                        <a:solidFill>
                          <a:schemeClr val="accent1"/>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val="952423696"/>
                  </a:ext>
                </a:extLst>
              </a:tr>
            </a:tbl>
          </a:graphicData>
        </a:graphic>
      </p:graphicFrame>
      <p:pic>
        <p:nvPicPr>
          <p:cNvPr id="12" name="Picture 11">
            <a:extLst>
              <a:ext uri="{FF2B5EF4-FFF2-40B4-BE49-F238E27FC236}">
                <a16:creationId xmlns:a16="http://schemas.microsoft.com/office/drawing/2014/main" id="{4B6E94EA-A22F-488F-8EEE-80D50FEB69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333"/>
          <a:stretch/>
        </p:blipFill>
        <p:spPr>
          <a:xfrm>
            <a:off x="130869" y="3074891"/>
            <a:ext cx="2962836" cy="2271507"/>
          </a:xfrm>
          <a:prstGeom prst="rect">
            <a:avLst/>
          </a:prstGeom>
        </p:spPr>
      </p:pic>
      <p:sp>
        <p:nvSpPr>
          <p:cNvPr id="15" name="Rectangle 14">
            <a:extLst>
              <a:ext uri="{FF2B5EF4-FFF2-40B4-BE49-F238E27FC236}">
                <a16:creationId xmlns:a16="http://schemas.microsoft.com/office/drawing/2014/main" id="{472BB9F2-9B31-42C3-9187-27E9B70F5664}"/>
              </a:ext>
            </a:extLst>
          </p:cNvPr>
          <p:cNvSpPr>
            <a:spLocks noChangeArrowheads="1"/>
          </p:cNvSpPr>
          <p:nvPr/>
        </p:nvSpPr>
        <p:spPr bwMode="auto">
          <a:xfrm>
            <a:off x="4495800" y="3413051"/>
            <a:ext cx="29718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lgn="just" fontAlgn="base">
              <a:spcBef>
                <a:spcPct val="0"/>
              </a:spcBef>
              <a:spcAft>
                <a:spcPct val="0"/>
              </a:spcAft>
              <a:buFont typeface="Arial" panose="020B0604020202020204" pitchFamily="34" charset="0"/>
              <a:buChar char="•"/>
            </a:pPr>
            <a:r>
              <a:rPr lang="en-US" sz="3200" dirty="0" err="1">
                <a:latin typeface="#9Slide05 Braxton Regular" panose="03060000000000000000" pitchFamily="66" charset="0"/>
                <a:ea typeface="Calibri" pitchFamily="34" charset="0"/>
                <a:cs typeface="Times New Roman" pitchFamily="18" charset="0"/>
              </a:rPr>
              <a:t>Không</a:t>
            </a:r>
            <a:r>
              <a:rPr lang="en-US" sz="3200" dirty="0">
                <a:latin typeface="#9Slide05 Braxton Regular" panose="03060000000000000000" pitchFamily="66" charset="0"/>
                <a:ea typeface="Calibri" pitchFamily="34" charset="0"/>
                <a:cs typeface="Times New Roman" pitchFamily="18" charset="0"/>
              </a:rPr>
              <a:t> </a:t>
            </a:r>
            <a:r>
              <a:rPr lang="en-US" sz="3200" dirty="0" err="1">
                <a:latin typeface="#9Slide05 Braxton Regular" panose="03060000000000000000" pitchFamily="66" charset="0"/>
                <a:ea typeface="Calibri" pitchFamily="34" charset="0"/>
                <a:cs typeface="Times New Roman" pitchFamily="18" charset="0"/>
              </a:rPr>
              <a:t>bước</a:t>
            </a:r>
            <a:r>
              <a:rPr lang="en-US" sz="3200" dirty="0">
                <a:latin typeface="#9Slide05 Braxton Regular" panose="03060000000000000000" pitchFamily="66" charset="0"/>
                <a:ea typeface="Calibri" pitchFamily="34" charset="0"/>
                <a:cs typeface="Times New Roman" pitchFamily="18" charset="0"/>
              </a:rPr>
              <a:t> </a:t>
            </a:r>
            <a:r>
              <a:rPr lang="en-US" sz="3200" dirty="0" err="1">
                <a:latin typeface="#9Slide05 Braxton Regular" panose="03060000000000000000" pitchFamily="66" charset="0"/>
                <a:ea typeface="Calibri" pitchFamily="34" charset="0"/>
                <a:cs typeface="Times New Roman" pitchFamily="18" charset="0"/>
              </a:rPr>
              <a:t>nữa</a:t>
            </a:r>
            <a:endParaRPr lang="en-US" sz="3200" dirty="0">
              <a:latin typeface="#9Slide05 Braxton Regular" panose="03060000000000000000" pitchFamily="66" charset="0"/>
              <a:ea typeface="Calibri" pitchFamily="34" charset="0"/>
              <a:cs typeface="Times New Roman" pitchFamily="18" charset="0"/>
            </a:endParaRPr>
          </a:p>
          <a:p>
            <a:pPr marL="457200" indent="-457200" algn="just" fontAlgn="base">
              <a:spcBef>
                <a:spcPct val="0"/>
              </a:spcBef>
              <a:spcAft>
                <a:spcPct val="0"/>
              </a:spcAft>
              <a:buFont typeface="Arial" panose="020B0604020202020204" pitchFamily="34" charset="0"/>
              <a:buChar char="•"/>
            </a:pPr>
            <a:r>
              <a:rPr lang="en-US" sz="3200" dirty="0" err="1">
                <a:latin typeface="#9Slide05 Braxton Regular" panose="03060000000000000000" pitchFamily="66" charset="0"/>
                <a:ea typeface="Calibri" pitchFamily="34" charset="0"/>
                <a:cs typeface="Times New Roman" pitchFamily="18" charset="0"/>
              </a:rPr>
              <a:t>Bỏ</a:t>
            </a:r>
            <a:r>
              <a:rPr lang="en-US" sz="3200" dirty="0">
                <a:latin typeface="#9Slide05 Braxton Regular" panose="03060000000000000000" pitchFamily="66" charset="0"/>
                <a:ea typeface="Calibri" pitchFamily="34" charset="0"/>
                <a:cs typeface="Times New Roman" pitchFamily="18" charset="0"/>
              </a:rPr>
              <a:t> </a:t>
            </a:r>
            <a:r>
              <a:rPr lang="en-US" sz="3200" dirty="0" err="1">
                <a:latin typeface="#9Slide05 Braxton Regular" panose="03060000000000000000" pitchFamily="66" charset="0"/>
                <a:ea typeface="Calibri" pitchFamily="34" charset="0"/>
                <a:cs typeface="Times New Roman" pitchFamily="18" charset="0"/>
              </a:rPr>
              <a:t>quên</a:t>
            </a:r>
            <a:r>
              <a:rPr lang="en-US" sz="3200" dirty="0">
                <a:latin typeface="#9Slide05 Braxton Regular" panose="03060000000000000000" pitchFamily="66" charset="0"/>
                <a:ea typeface="Calibri" pitchFamily="34" charset="0"/>
                <a:cs typeface="Times New Roman" pitchFamily="18" charset="0"/>
              </a:rPr>
              <a:t> </a:t>
            </a:r>
            <a:r>
              <a:rPr lang="en-US" sz="3200" dirty="0" err="1">
                <a:latin typeface="#9Slide05 Braxton Regular" panose="03060000000000000000" pitchFamily="66" charset="0"/>
                <a:ea typeface="Calibri" pitchFamily="34" charset="0"/>
                <a:cs typeface="Times New Roman" pitchFamily="18" charset="0"/>
              </a:rPr>
              <a:t>đời</a:t>
            </a:r>
            <a:endParaRPr lang="en-US" sz="3200" dirty="0">
              <a:latin typeface="#9Slide05 Braxton Regular" panose="03060000000000000000" pitchFamily="66" charset="0"/>
              <a:ea typeface="Calibri" pitchFamily="34" charset="0"/>
              <a:cs typeface="Times New Roman" pitchFamily="18" charset="0"/>
            </a:endParaRPr>
          </a:p>
          <a:p>
            <a:pPr marL="457200" indent="-457200" algn="just" fontAlgn="base">
              <a:spcBef>
                <a:spcPct val="0"/>
              </a:spcBef>
              <a:spcAft>
                <a:spcPct val="0"/>
              </a:spcAft>
              <a:buFont typeface="Arial" panose="020B0604020202020204" pitchFamily="34" charset="0"/>
              <a:buChar char="•"/>
            </a:pPr>
            <a:r>
              <a:rPr lang="en-US" sz="3200" dirty="0" err="1">
                <a:latin typeface="#9Slide05 Braxton Regular" panose="03060000000000000000" pitchFamily="66" charset="0"/>
                <a:ea typeface="Calibri" pitchFamily="34" charset="0"/>
                <a:cs typeface="Times New Roman" pitchFamily="18" charset="0"/>
              </a:rPr>
              <a:t>Về</a:t>
            </a:r>
            <a:r>
              <a:rPr lang="en-US" sz="3200" dirty="0">
                <a:latin typeface="#9Slide05 Braxton Regular" panose="03060000000000000000" pitchFamily="66" charset="0"/>
                <a:ea typeface="Calibri" pitchFamily="34" charset="0"/>
                <a:cs typeface="Times New Roman" pitchFamily="18" charset="0"/>
              </a:rPr>
              <a:t> </a:t>
            </a:r>
            <a:r>
              <a:rPr lang="en-US" sz="3200" dirty="0" err="1">
                <a:latin typeface="#9Slide05 Braxton Regular" panose="03060000000000000000" pitchFamily="66" charset="0"/>
                <a:ea typeface="Calibri" pitchFamily="34" charset="0"/>
                <a:cs typeface="Times New Roman" pitchFamily="18" charset="0"/>
              </a:rPr>
              <a:t>đất</a:t>
            </a:r>
            <a:endParaRPr lang="en-US" sz="1200" dirty="0">
              <a:latin typeface="#9Slide05 Braxton Regular" panose="03060000000000000000" pitchFamily="66" charset="0"/>
              <a:cs typeface="Times New Roman" pitchFamily="18" charset="0"/>
            </a:endParaRPr>
          </a:p>
        </p:txBody>
      </p:sp>
      <p:sp>
        <p:nvSpPr>
          <p:cNvPr id="16" name="Rectangle 15">
            <a:extLst>
              <a:ext uri="{FF2B5EF4-FFF2-40B4-BE49-F238E27FC236}">
                <a16:creationId xmlns:a16="http://schemas.microsoft.com/office/drawing/2014/main" id="{95685E98-9CDE-4A48-88A5-A1AD423D3659}"/>
              </a:ext>
            </a:extLst>
          </p:cNvPr>
          <p:cNvSpPr>
            <a:spLocks noChangeArrowheads="1"/>
          </p:cNvSpPr>
          <p:nvPr/>
        </p:nvSpPr>
        <p:spPr bwMode="auto">
          <a:xfrm>
            <a:off x="7836565" y="3901383"/>
            <a:ext cx="1061887"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3200" dirty="0" err="1">
                <a:latin typeface="#9Slide05 Braxton Regular" panose="03060000000000000000" pitchFamily="66" charset="0"/>
                <a:ea typeface="Calibri" pitchFamily="34" charset="0"/>
                <a:cs typeface="Times New Roman" pitchFamily="18" charset="0"/>
              </a:rPr>
              <a:t>Chết</a:t>
            </a:r>
            <a:endParaRPr lang="en-US" sz="1200" dirty="0">
              <a:latin typeface="#9Slide05 Braxton Regular" panose="03060000000000000000" pitchFamily="66" charset="0"/>
              <a:cs typeface="Times New Roman" pitchFamily="18" charset="0"/>
            </a:endParaRPr>
          </a:p>
        </p:txBody>
      </p:sp>
      <p:sp>
        <p:nvSpPr>
          <p:cNvPr id="17" name="Rectangle 16">
            <a:extLst>
              <a:ext uri="{FF2B5EF4-FFF2-40B4-BE49-F238E27FC236}">
                <a16:creationId xmlns:a16="http://schemas.microsoft.com/office/drawing/2014/main" id="{864B4EEB-0137-4B7F-B436-D748ADAADFAB}"/>
              </a:ext>
            </a:extLst>
          </p:cNvPr>
          <p:cNvSpPr>
            <a:spLocks noChangeArrowheads="1"/>
          </p:cNvSpPr>
          <p:nvPr/>
        </p:nvSpPr>
        <p:spPr bwMode="auto">
          <a:xfrm>
            <a:off x="9201074" y="3383340"/>
            <a:ext cx="270580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3200" dirty="0" err="1">
                <a:latin typeface="#9Slide05 Braxton Regular" panose="03060000000000000000" pitchFamily="66" charset="0"/>
                <a:cs typeface="Times New Roman" pitchFamily="18" charset="0"/>
              </a:rPr>
              <a:t>Tránh</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gây</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cảm</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giác</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đau</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thương</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mất</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mát</a:t>
            </a:r>
            <a:endParaRPr lang="en-US" sz="3200" dirty="0">
              <a:latin typeface="#9Slide05 Braxton Regular" panose="03060000000000000000" pitchFamily="66" charset="0"/>
              <a:cs typeface="Times New Roman" pitchFamily="18" charset="0"/>
            </a:endParaRPr>
          </a:p>
        </p:txBody>
      </p:sp>
      <p:sp>
        <p:nvSpPr>
          <p:cNvPr id="18" name="Rectangle 17">
            <a:extLst>
              <a:ext uri="{FF2B5EF4-FFF2-40B4-BE49-F238E27FC236}">
                <a16:creationId xmlns:a16="http://schemas.microsoft.com/office/drawing/2014/main" id="{BB6E9560-0F6A-4C19-971B-4655B2366BFF}"/>
              </a:ext>
            </a:extLst>
          </p:cNvPr>
          <p:cNvSpPr>
            <a:spLocks noChangeArrowheads="1"/>
          </p:cNvSpPr>
          <p:nvPr/>
        </p:nvSpPr>
        <p:spPr bwMode="auto">
          <a:xfrm>
            <a:off x="4777177" y="5435025"/>
            <a:ext cx="240904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3200" dirty="0" err="1">
                <a:latin typeface="#9Slide05 Braxton Regular" panose="03060000000000000000" pitchFamily="66" charset="0"/>
                <a:ea typeface="Calibri" pitchFamily="34" charset="0"/>
                <a:cs typeface="Times New Roman" pitchFamily="18" charset="0"/>
              </a:rPr>
              <a:t>Khí</a:t>
            </a:r>
            <a:r>
              <a:rPr lang="en-US" sz="3200" dirty="0">
                <a:latin typeface="#9Slide05 Braxton Regular" panose="03060000000000000000" pitchFamily="66" charset="0"/>
                <a:ea typeface="Calibri" pitchFamily="34" charset="0"/>
                <a:cs typeface="Times New Roman" pitchFamily="18" charset="0"/>
              </a:rPr>
              <a:t> </a:t>
            </a:r>
            <a:r>
              <a:rPr lang="en-US" sz="3200" dirty="0" err="1">
                <a:latin typeface="#9Slide05 Braxton Regular" panose="03060000000000000000" pitchFamily="66" charset="0"/>
                <a:ea typeface="Calibri" pitchFamily="34" charset="0"/>
                <a:cs typeface="Times New Roman" pitchFamily="18" charset="0"/>
              </a:rPr>
              <a:t>thanh</a:t>
            </a:r>
            <a:r>
              <a:rPr lang="en-US" sz="3200" dirty="0">
                <a:latin typeface="#9Slide05 Braxton Regular" panose="03060000000000000000" pitchFamily="66" charset="0"/>
                <a:ea typeface="Calibri" pitchFamily="34" charset="0"/>
                <a:cs typeface="Times New Roman" pitchFamily="18" charset="0"/>
              </a:rPr>
              <a:t> </a:t>
            </a:r>
            <a:r>
              <a:rPr lang="en-US" sz="3200" dirty="0" err="1">
                <a:latin typeface="#9Slide05 Braxton Regular" panose="03060000000000000000" pitchFamily="66" charset="0"/>
                <a:ea typeface="Calibri" pitchFamily="34" charset="0"/>
                <a:cs typeface="Times New Roman" pitchFamily="18" charset="0"/>
              </a:rPr>
              <a:t>bạch</a:t>
            </a:r>
            <a:endParaRPr lang="en-US" sz="1200" dirty="0">
              <a:latin typeface="#9Slide05 Braxton Regular" panose="03060000000000000000" pitchFamily="66" charset="0"/>
              <a:cs typeface="Times New Roman" pitchFamily="18" charset="0"/>
            </a:endParaRPr>
          </a:p>
        </p:txBody>
      </p:sp>
      <p:sp>
        <p:nvSpPr>
          <p:cNvPr id="19" name="Rectangle 18">
            <a:extLst>
              <a:ext uri="{FF2B5EF4-FFF2-40B4-BE49-F238E27FC236}">
                <a16:creationId xmlns:a16="http://schemas.microsoft.com/office/drawing/2014/main" id="{3D8B5D2F-18E9-467A-95FA-994879A8EB48}"/>
              </a:ext>
            </a:extLst>
          </p:cNvPr>
          <p:cNvSpPr>
            <a:spLocks noChangeArrowheads="1"/>
          </p:cNvSpPr>
          <p:nvPr/>
        </p:nvSpPr>
        <p:spPr bwMode="auto">
          <a:xfrm>
            <a:off x="7772400" y="5435025"/>
            <a:ext cx="132109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3200" dirty="0" err="1">
                <a:latin typeface="#9Slide05 Braxton Regular" panose="03060000000000000000" pitchFamily="66" charset="0"/>
                <a:ea typeface="Calibri" pitchFamily="34" charset="0"/>
                <a:cs typeface="Times New Roman" pitchFamily="18" charset="0"/>
              </a:rPr>
              <a:t>Nghèo</a:t>
            </a:r>
            <a:r>
              <a:rPr lang="en-US" sz="3200" dirty="0">
                <a:latin typeface="#9Slide05 Braxton Regular" panose="03060000000000000000" pitchFamily="66" charset="0"/>
                <a:ea typeface="Calibri" pitchFamily="34" charset="0"/>
                <a:cs typeface="Times New Roman" pitchFamily="18" charset="0"/>
              </a:rPr>
              <a:t> </a:t>
            </a:r>
            <a:endParaRPr lang="en-US" sz="1200" dirty="0">
              <a:latin typeface="#9Slide05 Braxton Regular" panose="03060000000000000000" pitchFamily="66" charset="0"/>
              <a:cs typeface="Times New Roman" pitchFamily="18" charset="0"/>
            </a:endParaRPr>
          </a:p>
        </p:txBody>
      </p:sp>
      <p:sp>
        <p:nvSpPr>
          <p:cNvPr id="20" name="Rectangle 19">
            <a:extLst>
              <a:ext uri="{FF2B5EF4-FFF2-40B4-BE49-F238E27FC236}">
                <a16:creationId xmlns:a16="http://schemas.microsoft.com/office/drawing/2014/main" id="{18C08E78-1C2F-43C8-9AD4-CC05DF3E4B35}"/>
              </a:ext>
            </a:extLst>
          </p:cNvPr>
          <p:cNvSpPr>
            <a:spLocks noChangeArrowheads="1"/>
          </p:cNvSpPr>
          <p:nvPr/>
        </p:nvSpPr>
        <p:spPr bwMode="auto">
          <a:xfrm>
            <a:off x="9253070" y="5414503"/>
            <a:ext cx="265380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3200" dirty="0" err="1">
                <a:latin typeface="#9Slide05 Braxton Regular" panose="03060000000000000000" pitchFamily="66" charset="0"/>
                <a:cs typeface="Times New Roman" pitchFamily="18" charset="0"/>
              </a:rPr>
              <a:t>Giữ</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phép</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lịch</a:t>
            </a:r>
            <a:r>
              <a:rPr lang="en-US" sz="3200" dirty="0">
                <a:latin typeface="#9Slide05 Braxton Regular" panose="03060000000000000000" pitchFamily="66" charset="0"/>
                <a:cs typeface="Times New Roman" pitchFamily="18" charset="0"/>
              </a:rPr>
              <a:t> </a:t>
            </a:r>
            <a:r>
              <a:rPr lang="en-US" sz="3200" dirty="0" err="1">
                <a:latin typeface="#9Slide05 Braxton Regular" panose="03060000000000000000" pitchFamily="66" charset="0"/>
                <a:cs typeface="Times New Roman" pitchFamily="18" charset="0"/>
              </a:rPr>
              <a:t>sự</a:t>
            </a:r>
            <a:endParaRPr lang="en-US" sz="3200" dirty="0">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1043243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strVal val="#ppt_w*0.70"/>
                                          </p:val>
                                        </p:tav>
                                        <p:tav tm="100000">
                                          <p:val>
                                            <p:strVal val="#ppt_w"/>
                                          </p:val>
                                        </p:tav>
                                      </p:tavLst>
                                    </p:anim>
                                    <p:anim calcmode="lin" valueType="num">
                                      <p:cBhvr>
                                        <p:cTn id="33" dur="1000" fill="hold"/>
                                        <p:tgtEl>
                                          <p:spTgt spid="16"/>
                                        </p:tgtEl>
                                        <p:attrNameLst>
                                          <p:attrName>ppt_h</p:attrName>
                                        </p:attrNameLst>
                                      </p:cBhvr>
                                      <p:tavLst>
                                        <p:tav tm="0">
                                          <p:val>
                                            <p:strVal val="#ppt_h"/>
                                          </p:val>
                                        </p:tav>
                                        <p:tav tm="100000">
                                          <p:val>
                                            <p:strVal val="#ppt_h"/>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strVal val="#ppt_w*0.70"/>
                                          </p:val>
                                        </p:tav>
                                        <p:tav tm="100000">
                                          <p:val>
                                            <p:strVal val="#ppt_w"/>
                                          </p:val>
                                        </p:tav>
                                      </p:tavLst>
                                    </p:anim>
                                    <p:anim calcmode="lin" valueType="num">
                                      <p:cBhvr>
                                        <p:cTn id="40" dur="1000" fill="hold"/>
                                        <p:tgtEl>
                                          <p:spTgt spid="17"/>
                                        </p:tgtEl>
                                        <p:attrNameLst>
                                          <p:attrName>ppt_h</p:attrName>
                                        </p:attrNameLst>
                                      </p:cBhvr>
                                      <p:tavLst>
                                        <p:tav tm="0">
                                          <p:val>
                                            <p:strVal val="#ppt_h"/>
                                          </p:val>
                                        </p:tav>
                                        <p:tav tm="100000">
                                          <p:val>
                                            <p:strVal val="#ppt_h"/>
                                          </p:val>
                                        </p:tav>
                                      </p:tavLst>
                                    </p:anim>
                                    <p:animEffect transition="in" filter="fade">
                                      <p:cBhvr>
                                        <p:cTn id="41" dur="1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strVal val="#ppt_w*0.70"/>
                                          </p:val>
                                        </p:tav>
                                        <p:tav tm="100000">
                                          <p:val>
                                            <p:strVal val="#ppt_w"/>
                                          </p:val>
                                        </p:tav>
                                      </p:tavLst>
                                    </p:anim>
                                    <p:anim calcmode="lin" valueType="num">
                                      <p:cBhvr>
                                        <p:cTn id="52" dur="1000" fill="hold"/>
                                        <p:tgtEl>
                                          <p:spTgt spid="19"/>
                                        </p:tgtEl>
                                        <p:attrNameLst>
                                          <p:attrName>ppt_h</p:attrName>
                                        </p:attrNameLst>
                                      </p:cBhvr>
                                      <p:tavLst>
                                        <p:tav tm="0">
                                          <p:val>
                                            <p:strVal val="#ppt_h"/>
                                          </p:val>
                                        </p:tav>
                                        <p:tav tm="100000">
                                          <p:val>
                                            <p:strVal val="#ppt_h"/>
                                          </p:val>
                                        </p:tav>
                                      </p:tavLst>
                                    </p:anim>
                                    <p:animEffect transition="in" filter="fade">
                                      <p:cBhvr>
                                        <p:cTn id="53" dur="1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strVal val="#ppt_w*0.70"/>
                                          </p:val>
                                        </p:tav>
                                        <p:tav tm="100000">
                                          <p:val>
                                            <p:strVal val="#ppt_w"/>
                                          </p:val>
                                        </p:tav>
                                      </p:tavLst>
                                    </p:anim>
                                    <p:anim calcmode="lin" valueType="num">
                                      <p:cBhvr>
                                        <p:cTn id="59" dur="1000" fill="hold"/>
                                        <p:tgtEl>
                                          <p:spTgt spid="20"/>
                                        </p:tgtEl>
                                        <p:attrNameLst>
                                          <p:attrName>ppt_h</p:attrName>
                                        </p:attrNameLst>
                                      </p:cBhvr>
                                      <p:tavLst>
                                        <p:tav tm="0">
                                          <p:val>
                                            <p:strVal val="#ppt_h"/>
                                          </p:val>
                                        </p:tav>
                                        <p:tav tm="100000">
                                          <p:val>
                                            <p:strVal val="#ppt_h"/>
                                          </p:val>
                                        </p:tav>
                                      </p:tavLst>
                                    </p:anim>
                                    <p:animEffect transition="in" filter="fade">
                                      <p:cBhvr>
                                        <p:cTn id="6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p:bldP spid="15"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Group 8">
            <a:extLst>
              <a:ext uri="{FF2B5EF4-FFF2-40B4-BE49-F238E27FC236}">
                <a16:creationId xmlns:a16="http://schemas.microsoft.com/office/drawing/2014/main" id="{7DF9189E-C183-4C81-8BDA-48B04D69C4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92" r="19778" b="283"/>
          <a:stretch/>
        </p:blipFill>
        <p:spPr bwMode="auto">
          <a:xfrm>
            <a:off x="4290564" y="411362"/>
            <a:ext cx="3424179" cy="14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41D7B5E8-0A77-4BFE-9814-25301AF5FBD5}"/>
              </a:ext>
            </a:extLst>
          </p:cNvPr>
          <p:cNvSpPr txBox="1"/>
          <p:nvPr/>
        </p:nvSpPr>
        <p:spPr>
          <a:xfrm>
            <a:off x="3442783" y="820440"/>
            <a:ext cx="5306432" cy="707886"/>
          </a:xfrm>
          <a:prstGeom prst="rect">
            <a:avLst/>
          </a:prstGeom>
          <a:noFill/>
        </p:spPr>
        <p:txBody>
          <a:bodyPr wrap="square" rtlCol="0">
            <a:spAutoFit/>
          </a:bodyPr>
          <a:lstStyle/>
          <a:p>
            <a:pPr algn="ctr"/>
            <a:r>
              <a:rPr lang="en-US" altLang="zh-CN"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Kết luận</a:t>
            </a:r>
            <a:endParaRPr lang="zh-CN" altLang="en-US"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12" name="Freeform 7">
            <a:extLst>
              <a:ext uri="{FF2B5EF4-FFF2-40B4-BE49-F238E27FC236}">
                <a16:creationId xmlns:a16="http://schemas.microsoft.com/office/drawing/2014/main" id="{971D9DF7-87DF-4061-90F5-EB3078BFC238}"/>
              </a:ext>
            </a:extLst>
          </p:cNvPr>
          <p:cNvSpPr>
            <a:spLocks/>
          </p:cNvSpPr>
          <p:nvPr/>
        </p:nvSpPr>
        <p:spPr bwMode="auto">
          <a:xfrm>
            <a:off x="1905001" y="2249783"/>
            <a:ext cx="9067800" cy="3619876"/>
          </a:xfrm>
          <a:custGeom>
            <a:avLst/>
            <a:gdLst>
              <a:gd name="T0" fmla="*/ 2741 w 2586"/>
              <a:gd name="T1" fmla="*/ 1704 h 2173"/>
              <a:gd name="T2" fmla="*/ 2687 w 2586"/>
              <a:gd name="T3" fmla="*/ 1759 h 2173"/>
              <a:gd name="T4" fmla="*/ 2585 w 2586"/>
              <a:gd name="T5" fmla="*/ 1766 h 2173"/>
              <a:gd name="T6" fmla="*/ 2573 w 2586"/>
              <a:gd name="T7" fmla="*/ 1766 h 2173"/>
              <a:gd name="T8" fmla="*/ 1508 w 2586"/>
              <a:gd name="T9" fmla="*/ 1899 h 2173"/>
              <a:gd name="T10" fmla="*/ 286 w 2586"/>
              <a:gd name="T11" fmla="*/ 3636 h 2173"/>
              <a:gd name="T12" fmla="*/ 286 w 2586"/>
              <a:gd name="T13" fmla="*/ 3664 h 2173"/>
              <a:gd name="T14" fmla="*/ 380 w 2586"/>
              <a:gd name="T15" fmla="*/ 4405 h 2173"/>
              <a:gd name="T16" fmla="*/ 451 w 2586"/>
              <a:gd name="T17" fmla="*/ 4988 h 2173"/>
              <a:gd name="T18" fmla="*/ 357 w 2586"/>
              <a:gd name="T19" fmla="*/ 5475 h 2173"/>
              <a:gd name="T20" fmla="*/ 0 w 2586"/>
              <a:gd name="T21" fmla="*/ 5946 h 2173"/>
              <a:gd name="T22" fmla="*/ 357 w 2586"/>
              <a:gd name="T23" fmla="*/ 6415 h 2173"/>
              <a:gd name="T24" fmla="*/ 451 w 2586"/>
              <a:gd name="T25" fmla="*/ 6903 h 2173"/>
              <a:gd name="T26" fmla="*/ 380 w 2586"/>
              <a:gd name="T27" fmla="*/ 7488 h 2173"/>
              <a:gd name="T28" fmla="*/ 286 w 2586"/>
              <a:gd name="T29" fmla="*/ 8226 h 2173"/>
              <a:gd name="T30" fmla="*/ 286 w 2586"/>
              <a:gd name="T31" fmla="*/ 8259 h 2173"/>
              <a:gd name="T32" fmla="*/ 1508 w 2586"/>
              <a:gd name="T33" fmla="*/ 9992 h 2173"/>
              <a:gd name="T34" fmla="*/ 2328 w 2586"/>
              <a:gd name="T35" fmla="*/ 10120 h 2173"/>
              <a:gd name="T36" fmla="*/ 2425 w 2586"/>
              <a:gd name="T37" fmla="*/ 10127 h 2173"/>
              <a:gd name="T38" fmla="*/ 2491 w 2586"/>
              <a:gd name="T39" fmla="*/ 10198 h 2173"/>
              <a:gd name="T40" fmla="*/ 7165 w 2586"/>
              <a:gd name="T41" fmla="*/ 12177 h 2173"/>
              <a:gd name="T42" fmla="*/ 11839 w 2586"/>
              <a:gd name="T43" fmla="*/ 10205 h 2173"/>
              <a:gd name="T44" fmla="*/ 11905 w 2586"/>
              <a:gd name="T45" fmla="*/ 10127 h 2173"/>
              <a:gd name="T46" fmla="*/ 12007 w 2586"/>
              <a:gd name="T47" fmla="*/ 10127 h 2173"/>
              <a:gd name="T48" fmla="*/ 12933 w 2586"/>
              <a:gd name="T49" fmla="*/ 9992 h 2173"/>
              <a:gd name="T50" fmla="*/ 14155 w 2586"/>
              <a:gd name="T51" fmla="*/ 8259 h 2173"/>
              <a:gd name="T52" fmla="*/ 14155 w 2586"/>
              <a:gd name="T53" fmla="*/ 8226 h 2173"/>
              <a:gd name="T54" fmla="*/ 14060 w 2586"/>
              <a:gd name="T55" fmla="*/ 7488 h 2173"/>
              <a:gd name="T56" fmla="*/ 13990 w 2586"/>
              <a:gd name="T57" fmla="*/ 6903 h 2173"/>
              <a:gd name="T58" fmla="*/ 14084 w 2586"/>
              <a:gd name="T59" fmla="*/ 6415 h 2173"/>
              <a:gd name="T60" fmla="*/ 14441 w 2586"/>
              <a:gd name="T61" fmla="*/ 5946 h 2173"/>
              <a:gd name="T62" fmla="*/ 14084 w 2586"/>
              <a:gd name="T63" fmla="*/ 5475 h 2173"/>
              <a:gd name="T64" fmla="*/ 13990 w 2586"/>
              <a:gd name="T65" fmla="*/ 4988 h 2173"/>
              <a:gd name="T66" fmla="*/ 14060 w 2586"/>
              <a:gd name="T67" fmla="*/ 4405 h 2173"/>
              <a:gd name="T68" fmla="*/ 14155 w 2586"/>
              <a:gd name="T69" fmla="*/ 3664 h 2173"/>
              <a:gd name="T70" fmla="*/ 14155 w 2586"/>
              <a:gd name="T71" fmla="*/ 3636 h 2173"/>
              <a:gd name="T72" fmla="*/ 12933 w 2586"/>
              <a:gd name="T73" fmla="*/ 1899 h 2173"/>
              <a:gd name="T74" fmla="*/ 11766 w 2586"/>
              <a:gd name="T75" fmla="*/ 1771 h 2173"/>
              <a:gd name="T76" fmla="*/ 11667 w 2586"/>
              <a:gd name="T77" fmla="*/ 1775 h 2173"/>
              <a:gd name="T78" fmla="*/ 11593 w 2586"/>
              <a:gd name="T79" fmla="*/ 1709 h 2173"/>
              <a:gd name="T80" fmla="*/ 7165 w 2586"/>
              <a:gd name="T81" fmla="*/ 0 h 2173"/>
              <a:gd name="T82" fmla="*/ 2741 w 2586"/>
              <a:gd name="T83" fmla="*/ 1704 h 2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86" h="2173">
                <a:moveTo>
                  <a:pt x="491" y="304"/>
                </a:moveTo>
                <a:cubicBezTo>
                  <a:pt x="481" y="314"/>
                  <a:pt x="481" y="314"/>
                  <a:pt x="481" y="314"/>
                </a:cubicBezTo>
                <a:cubicBezTo>
                  <a:pt x="463" y="315"/>
                  <a:pt x="463" y="315"/>
                  <a:pt x="463" y="315"/>
                </a:cubicBezTo>
                <a:cubicBezTo>
                  <a:pt x="461" y="315"/>
                  <a:pt x="461" y="315"/>
                  <a:pt x="461" y="315"/>
                </a:cubicBezTo>
                <a:cubicBezTo>
                  <a:pt x="390" y="313"/>
                  <a:pt x="328" y="321"/>
                  <a:pt x="270" y="339"/>
                </a:cubicBezTo>
                <a:cubicBezTo>
                  <a:pt x="109" y="389"/>
                  <a:pt x="51" y="532"/>
                  <a:pt x="51" y="649"/>
                </a:cubicBezTo>
                <a:cubicBezTo>
                  <a:pt x="51" y="654"/>
                  <a:pt x="51" y="654"/>
                  <a:pt x="51" y="654"/>
                </a:cubicBezTo>
                <a:cubicBezTo>
                  <a:pt x="52" y="704"/>
                  <a:pt x="61" y="748"/>
                  <a:pt x="68" y="786"/>
                </a:cubicBezTo>
                <a:cubicBezTo>
                  <a:pt x="75" y="822"/>
                  <a:pt x="81" y="856"/>
                  <a:pt x="81" y="890"/>
                </a:cubicBezTo>
                <a:cubicBezTo>
                  <a:pt x="81" y="921"/>
                  <a:pt x="75" y="950"/>
                  <a:pt x="64" y="977"/>
                </a:cubicBezTo>
                <a:cubicBezTo>
                  <a:pt x="49" y="1011"/>
                  <a:pt x="27" y="1039"/>
                  <a:pt x="0" y="1061"/>
                </a:cubicBezTo>
                <a:cubicBezTo>
                  <a:pt x="27" y="1083"/>
                  <a:pt x="49" y="1111"/>
                  <a:pt x="64" y="1145"/>
                </a:cubicBezTo>
                <a:cubicBezTo>
                  <a:pt x="75" y="1172"/>
                  <a:pt x="81" y="1201"/>
                  <a:pt x="81" y="1232"/>
                </a:cubicBezTo>
                <a:cubicBezTo>
                  <a:pt x="81" y="1266"/>
                  <a:pt x="75" y="1300"/>
                  <a:pt x="68" y="1336"/>
                </a:cubicBezTo>
                <a:cubicBezTo>
                  <a:pt x="61" y="1375"/>
                  <a:pt x="52" y="1418"/>
                  <a:pt x="51" y="1468"/>
                </a:cubicBezTo>
                <a:cubicBezTo>
                  <a:pt x="51" y="1474"/>
                  <a:pt x="51" y="1474"/>
                  <a:pt x="51" y="1474"/>
                </a:cubicBezTo>
                <a:cubicBezTo>
                  <a:pt x="51" y="1590"/>
                  <a:pt x="109" y="1733"/>
                  <a:pt x="270" y="1783"/>
                </a:cubicBezTo>
                <a:cubicBezTo>
                  <a:pt x="314" y="1797"/>
                  <a:pt x="362" y="1805"/>
                  <a:pt x="417" y="1806"/>
                </a:cubicBezTo>
                <a:cubicBezTo>
                  <a:pt x="434" y="1807"/>
                  <a:pt x="434" y="1807"/>
                  <a:pt x="434" y="1807"/>
                </a:cubicBezTo>
                <a:cubicBezTo>
                  <a:pt x="446" y="1820"/>
                  <a:pt x="446" y="1820"/>
                  <a:pt x="446" y="1820"/>
                </a:cubicBezTo>
                <a:cubicBezTo>
                  <a:pt x="636" y="2041"/>
                  <a:pt x="949" y="2173"/>
                  <a:pt x="1283" y="2173"/>
                </a:cubicBezTo>
                <a:cubicBezTo>
                  <a:pt x="1617" y="2173"/>
                  <a:pt x="1930" y="2041"/>
                  <a:pt x="2120" y="1821"/>
                </a:cubicBezTo>
                <a:cubicBezTo>
                  <a:pt x="2132" y="1807"/>
                  <a:pt x="2132" y="1807"/>
                  <a:pt x="2132" y="1807"/>
                </a:cubicBezTo>
                <a:cubicBezTo>
                  <a:pt x="2150" y="1807"/>
                  <a:pt x="2150" y="1807"/>
                  <a:pt x="2150" y="1807"/>
                </a:cubicBezTo>
                <a:cubicBezTo>
                  <a:pt x="2210" y="1807"/>
                  <a:pt x="2265" y="1799"/>
                  <a:pt x="2316" y="1783"/>
                </a:cubicBezTo>
                <a:cubicBezTo>
                  <a:pt x="2477" y="1733"/>
                  <a:pt x="2535" y="1590"/>
                  <a:pt x="2535" y="1474"/>
                </a:cubicBezTo>
                <a:cubicBezTo>
                  <a:pt x="2535" y="1468"/>
                  <a:pt x="2535" y="1468"/>
                  <a:pt x="2535" y="1468"/>
                </a:cubicBezTo>
                <a:cubicBezTo>
                  <a:pt x="2534" y="1418"/>
                  <a:pt x="2525" y="1375"/>
                  <a:pt x="2518" y="1336"/>
                </a:cubicBezTo>
                <a:cubicBezTo>
                  <a:pt x="2511" y="1300"/>
                  <a:pt x="2505" y="1266"/>
                  <a:pt x="2505" y="1232"/>
                </a:cubicBezTo>
                <a:cubicBezTo>
                  <a:pt x="2505" y="1201"/>
                  <a:pt x="2510" y="1172"/>
                  <a:pt x="2522" y="1145"/>
                </a:cubicBezTo>
                <a:cubicBezTo>
                  <a:pt x="2537" y="1111"/>
                  <a:pt x="2558" y="1083"/>
                  <a:pt x="2586" y="1061"/>
                </a:cubicBezTo>
                <a:cubicBezTo>
                  <a:pt x="2558" y="1039"/>
                  <a:pt x="2537" y="1011"/>
                  <a:pt x="2522" y="977"/>
                </a:cubicBezTo>
                <a:cubicBezTo>
                  <a:pt x="2510" y="950"/>
                  <a:pt x="2505" y="921"/>
                  <a:pt x="2505" y="890"/>
                </a:cubicBezTo>
                <a:cubicBezTo>
                  <a:pt x="2505" y="856"/>
                  <a:pt x="2511" y="822"/>
                  <a:pt x="2518" y="786"/>
                </a:cubicBezTo>
                <a:cubicBezTo>
                  <a:pt x="2525" y="748"/>
                  <a:pt x="2534" y="704"/>
                  <a:pt x="2535" y="654"/>
                </a:cubicBezTo>
                <a:cubicBezTo>
                  <a:pt x="2535" y="649"/>
                  <a:pt x="2535" y="649"/>
                  <a:pt x="2535" y="649"/>
                </a:cubicBezTo>
                <a:cubicBezTo>
                  <a:pt x="2535" y="532"/>
                  <a:pt x="2477" y="389"/>
                  <a:pt x="2316" y="339"/>
                </a:cubicBezTo>
                <a:cubicBezTo>
                  <a:pt x="2253" y="319"/>
                  <a:pt x="2185" y="312"/>
                  <a:pt x="2107" y="316"/>
                </a:cubicBezTo>
                <a:cubicBezTo>
                  <a:pt x="2089" y="317"/>
                  <a:pt x="2089" y="317"/>
                  <a:pt x="2089" y="317"/>
                </a:cubicBezTo>
                <a:cubicBezTo>
                  <a:pt x="2076" y="305"/>
                  <a:pt x="2076" y="305"/>
                  <a:pt x="2076" y="305"/>
                </a:cubicBezTo>
                <a:cubicBezTo>
                  <a:pt x="1882" y="111"/>
                  <a:pt x="1593" y="0"/>
                  <a:pt x="1283" y="0"/>
                </a:cubicBezTo>
                <a:cubicBezTo>
                  <a:pt x="974" y="0"/>
                  <a:pt x="686" y="110"/>
                  <a:pt x="491" y="304"/>
                </a:cubicBezTo>
                <a:close/>
              </a:path>
            </a:pathLst>
          </a:custGeom>
          <a:solidFill>
            <a:schemeClr val="accent5">
              <a:lumMod val="20000"/>
              <a:lumOff val="80000"/>
              <a:alpha val="76000"/>
            </a:schemeClr>
          </a:solidFill>
          <a:ln>
            <a:noFill/>
          </a:ln>
        </p:spPr>
        <p:txBody>
          <a:bodyPr/>
          <a:lstStyle/>
          <a:p>
            <a:endParaRPr lang="zh-CN" altLang="en-US" dirty="0"/>
          </a:p>
        </p:txBody>
      </p:sp>
      <p:pic>
        <p:nvPicPr>
          <p:cNvPr id="11" name="图片 10">
            <a:extLst>
              <a:ext uri="{FF2B5EF4-FFF2-40B4-BE49-F238E27FC236}">
                <a16:creationId xmlns:a16="http://schemas.microsoft.com/office/drawing/2014/main" id="{E3FFD881-C735-4BDF-922F-AF68DA2F9E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14" y="3799244"/>
            <a:ext cx="3132986" cy="3217051"/>
          </a:xfrm>
          <a:prstGeom prst="rect">
            <a:avLst/>
          </a:prstGeom>
        </p:spPr>
      </p:pic>
      <p:sp>
        <p:nvSpPr>
          <p:cNvPr id="20" name="Rectangle 19">
            <a:extLst>
              <a:ext uri="{FF2B5EF4-FFF2-40B4-BE49-F238E27FC236}">
                <a16:creationId xmlns:a16="http://schemas.microsoft.com/office/drawing/2014/main" id="{F5B45B00-2389-4A0C-ABAF-69469C05CD1B}"/>
              </a:ext>
            </a:extLst>
          </p:cNvPr>
          <p:cNvSpPr/>
          <p:nvPr/>
        </p:nvSpPr>
        <p:spPr>
          <a:xfrm>
            <a:off x="2438401" y="2865388"/>
            <a:ext cx="8000999" cy="2308324"/>
          </a:xfrm>
          <a:prstGeom prst="rect">
            <a:avLst/>
          </a:prstGeom>
        </p:spPr>
        <p:txBody>
          <a:bodyPr wrap="square">
            <a:spAutoFit/>
          </a:bodyPr>
          <a:lstStyle/>
          <a:p>
            <a:pPr lvl="0" algn="just"/>
            <a:r>
              <a:rPr lang="vi-VN" sz="3600" dirty="0">
                <a:latin typeface="#9Slide03 AmpleSoft" panose="02000000000000000000" pitchFamily="2" charset="0"/>
                <a:cs typeface="Times New Roman" pitchFamily="18" charset="0"/>
              </a:rPr>
              <a:t>Nói giảm nói tránh l</a:t>
            </a:r>
            <a:r>
              <a:rPr lang="en-US" sz="3600" dirty="0">
                <a:latin typeface="#9Slide03 AmpleSoft" panose="02000000000000000000" pitchFamily="2" charset="0"/>
                <a:cs typeface="Times New Roman" pitchFamily="18" charset="0"/>
              </a:rPr>
              <a:t>à</a:t>
            </a:r>
            <a:r>
              <a:rPr lang="vi-VN" sz="3600" dirty="0">
                <a:latin typeface="#9Slide03 AmpleSoft" panose="02000000000000000000" pitchFamily="2" charset="0"/>
                <a:cs typeface="Times New Roman" pitchFamily="18" charset="0"/>
              </a:rPr>
              <a:t> </a:t>
            </a:r>
            <a:r>
              <a:rPr lang="en-US" sz="3600" dirty="0">
                <a:latin typeface="#9Slide03 AmpleSoft" panose="02000000000000000000" pitchFamily="2" charset="0"/>
                <a:cs typeface="Times New Roman" pitchFamily="18" charset="0"/>
              </a:rPr>
              <a:t>1</a:t>
            </a:r>
            <a:r>
              <a:rPr lang="vi-VN" sz="3600" dirty="0">
                <a:latin typeface="#9Slide03 AmpleSoft" panose="02000000000000000000" pitchFamily="2" charset="0"/>
                <a:cs typeface="Times New Roman" pitchFamily="18" charset="0"/>
              </a:rPr>
              <a:t> biện pháp tu từ dùng cách diễn đạt t</a:t>
            </a:r>
            <a:r>
              <a:rPr lang="en-US" sz="3600" dirty="0">
                <a:latin typeface="#9Slide03 AmpleSoft" panose="02000000000000000000" pitchFamily="2" charset="0"/>
                <a:cs typeface="Times New Roman" pitchFamily="18" charset="0"/>
              </a:rPr>
              <a:t>ế </a:t>
            </a:r>
            <a:r>
              <a:rPr lang="vi-VN" sz="3600" dirty="0">
                <a:latin typeface="#9Slide03 AmpleSoft" panose="02000000000000000000" pitchFamily="2" charset="0"/>
                <a:cs typeface="Times New Roman" pitchFamily="18" charset="0"/>
              </a:rPr>
              <a:t>nhị,</a:t>
            </a:r>
            <a:r>
              <a:rPr lang="en-US" sz="3600" dirty="0">
                <a:latin typeface="#9Slide03 AmpleSoft" panose="02000000000000000000" pitchFamily="2" charset="0"/>
                <a:cs typeface="Times New Roman" pitchFamily="18" charset="0"/>
              </a:rPr>
              <a:t> </a:t>
            </a:r>
            <a:r>
              <a:rPr lang="vi-VN" sz="3600" dirty="0">
                <a:latin typeface="#9Slide03 AmpleSoft" panose="02000000000000000000" pitchFamily="2" charset="0"/>
                <a:cs typeface="Times New Roman" pitchFamily="18" charset="0"/>
              </a:rPr>
              <a:t>uyển chuyển, tránh gây cảm giác quá đau buồn, ghê sợ, nặng nề; tránh</a:t>
            </a:r>
            <a:r>
              <a:rPr lang="en-US" sz="3600" dirty="0">
                <a:latin typeface="#9Slide03 AmpleSoft" panose="02000000000000000000" pitchFamily="2" charset="0"/>
                <a:cs typeface="Times New Roman" pitchFamily="18" charset="0"/>
              </a:rPr>
              <a:t> </a:t>
            </a:r>
            <a:r>
              <a:rPr lang="vi-VN" sz="3600" dirty="0">
                <a:latin typeface="#9Slide03 AmpleSoft" panose="02000000000000000000" pitchFamily="2" charset="0"/>
                <a:cs typeface="Times New Roman" pitchFamily="18" charset="0"/>
              </a:rPr>
              <a:t>thô tục, thiếu lịch sự.</a:t>
            </a:r>
          </a:p>
        </p:txBody>
      </p:sp>
    </p:spTree>
    <p:extLst>
      <p:ext uri="{BB962C8B-B14F-4D97-AF65-F5344CB8AC3E}">
        <p14:creationId xmlns:p14="http://schemas.microsoft.com/office/powerpoint/2010/main" val="3629202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Group 8">
            <a:extLst>
              <a:ext uri="{FF2B5EF4-FFF2-40B4-BE49-F238E27FC236}">
                <a16:creationId xmlns:a16="http://schemas.microsoft.com/office/drawing/2014/main" id="{7DF9189E-C183-4C81-8BDA-48B04D69C4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92" r="19778" b="283"/>
          <a:stretch/>
        </p:blipFill>
        <p:spPr bwMode="auto">
          <a:xfrm>
            <a:off x="4290564" y="411362"/>
            <a:ext cx="3424179" cy="14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41D7B5E8-0A77-4BFE-9814-25301AF5FBD5}"/>
              </a:ext>
            </a:extLst>
          </p:cNvPr>
          <p:cNvSpPr txBox="1"/>
          <p:nvPr/>
        </p:nvSpPr>
        <p:spPr>
          <a:xfrm>
            <a:off x="4469402" y="868162"/>
            <a:ext cx="3046830" cy="707886"/>
          </a:xfrm>
          <a:prstGeom prst="rect">
            <a:avLst/>
          </a:prstGeom>
          <a:noFill/>
        </p:spPr>
        <p:txBody>
          <a:bodyPr wrap="square" rtlCol="0">
            <a:spAutoFit/>
          </a:bodyPr>
          <a:lstStyle/>
          <a:p>
            <a:pPr algn="ctr"/>
            <a:r>
              <a:rPr lang="en-SG" altLang="zh-CN"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L</a:t>
            </a:r>
            <a:r>
              <a:rPr lang="vi-VN" altLang="zh-CN"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Ư</a:t>
            </a:r>
            <a:r>
              <a:rPr lang="en-SG" altLang="zh-CN"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U Ý</a:t>
            </a:r>
            <a:endParaRPr lang="zh-CN" altLang="en-US" sz="4000" dirty="0">
              <a:solidFill>
                <a:srgbClr val="FF0000"/>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12" name="Freeform 7">
            <a:extLst>
              <a:ext uri="{FF2B5EF4-FFF2-40B4-BE49-F238E27FC236}">
                <a16:creationId xmlns:a16="http://schemas.microsoft.com/office/drawing/2014/main" id="{971D9DF7-87DF-4061-90F5-EB3078BFC238}"/>
              </a:ext>
            </a:extLst>
          </p:cNvPr>
          <p:cNvSpPr>
            <a:spLocks/>
          </p:cNvSpPr>
          <p:nvPr/>
        </p:nvSpPr>
        <p:spPr bwMode="auto">
          <a:xfrm>
            <a:off x="724332" y="1979882"/>
            <a:ext cx="4063304" cy="3882956"/>
          </a:xfrm>
          <a:custGeom>
            <a:avLst/>
            <a:gdLst>
              <a:gd name="T0" fmla="*/ 2741 w 2586"/>
              <a:gd name="T1" fmla="*/ 1704 h 2173"/>
              <a:gd name="T2" fmla="*/ 2687 w 2586"/>
              <a:gd name="T3" fmla="*/ 1759 h 2173"/>
              <a:gd name="T4" fmla="*/ 2585 w 2586"/>
              <a:gd name="T5" fmla="*/ 1766 h 2173"/>
              <a:gd name="T6" fmla="*/ 2573 w 2586"/>
              <a:gd name="T7" fmla="*/ 1766 h 2173"/>
              <a:gd name="T8" fmla="*/ 1508 w 2586"/>
              <a:gd name="T9" fmla="*/ 1899 h 2173"/>
              <a:gd name="T10" fmla="*/ 286 w 2586"/>
              <a:gd name="T11" fmla="*/ 3636 h 2173"/>
              <a:gd name="T12" fmla="*/ 286 w 2586"/>
              <a:gd name="T13" fmla="*/ 3664 h 2173"/>
              <a:gd name="T14" fmla="*/ 380 w 2586"/>
              <a:gd name="T15" fmla="*/ 4405 h 2173"/>
              <a:gd name="T16" fmla="*/ 451 w 2586"/>
              <a:gd name="T17" fmla="*/ 4988 h 2173"/>
              <a:gd name="T18" fmla="*/ 357 w 2586"/>
              <a:gd name="T19" fmla="*/ 5475 h 2173"/>
              <a:gd name="T20" fmla="*/ 0 w 2586"/>
              <a:gd name="T21" fmla="*/ 5946 h 2173"/>
              <a:gd name="T22" fmla="*/ 357 w 2586"/>
              <a:gd name="T23" fmla="*/ 6415 h 2173"/>
              <a:gd name="T24" fmla="*/ 451 w 2586"/>
              <a:gd name="T25" fmla="*/ 6903 h 2173"/>
              <a:gd name="T26" fmla="*/ 380 w 2586"/>
              <a:gd name="T27" fmla="*/ 7488 h 2173"/>
              <a:gd name="T28" fmla="*/ 286 w 2586"/>
              <a:gd name="T29" fmla="*/ 8226 h 2173"/>
              <a:gd name="T30" fmla="*/ 286 w 2586"/>
              <a:gd name="T31" fmla="*/ 8259 h 2173"/>
              <a:gd name="T32" fmla="*/ 1508 w 2586"/>
              <a:gd name="T33" fmla="*/ 9992 h 2173"/>
              <a:gd name="T34" fmla="*/ 2328 w 2586"/>
              <a:gd name="T35" fmla="*/ 10120 h 2173"/>
              <a:gd name="T36" fmla="*/ 2425 w 2586"/>
              <a:gd name="T37" fmla="*/ 10127 h 2173"/>
              <a:gd name="T38" fmla="*/ 2491 w 2586"/>
              <a:gd name="T39" fmla="*/ 10198 h 2173"/>
              <a:gd name="T40" fmla="*/ 7165 w 2586"/>
              <a:gd name="T41" fmla="*/ 12177 h 2173"/>
              <a:gd name="T42" fmla="*/ 11839 w 2586"/>
              <a:gd name="T43" fmla="*/ 10205 h 2173"/>
              <a:gd name="T44" fmla="*/ 11905 w 2586"/>
              <a:gd name="T45" fmla="*/ 10127 h 2173"/>
              <a:gd name="T46" fmla="*/ 12007 w 2586"/>
              <a:gd name="T47" fmla="*/ 10127 h 2173"/>
              <a:gd name="T48" fmla="*/ 12933 w 2586"/>
              <a:gd name="T49" fmla="*/ 9992 h 2173"/>
              <a:gd name="T50" fmla="*/ 14155 w 2586"/>
              <a:gd name="T51" fmla="*/ 8259 h 2173"/>
              <a:gd name="T52" fmla="*/ 14155 w 2586"/>
              <a:gd name="T53" fmla="*/ 8226 h 2173"/>
              <a:gd name="T54" fmla="*/ 14060 w 2586"/>
              <a:gd name="T55" fmla="*/ 7488 h 2173"/>
              <a:gd name="T56" fmla="*/ 13990 w 2586"/>
              <a:gd name="T57" fmla="*/ 6903 h 2173"/>
              <a:gd name="T58" fmla="*/ 14084 w 2586"/>
              <a:gd name="T59" fmla="*/ 6415 h 2173"/>
              <a:gd name="T60" fmla="*/ 14441 w 2586"/>
              <a:gd name="T61" fmla="*/ 5946 h 2173"/>
              <a:gd name="T62" fmla="*/ 14084 w 2586"/>
              <a:gd name="T63" fmla="*/ 5475 h 2173"/>
              <a:gd name="T64" fmla="*/ 13990 w 2586"/>
              <a:gd name="T65" fmla="*/ 4988 h 2173"/>
              <a:gd name="T66" fmla="*/ 14060 w 2586"/>
              <a:gd name="T67" fmla="*/ 4405 h 2173"/>
              <a:gd name="T68" fmla="*/ 14155 w 2586"/>
              <a:gd name="T69" fmla="*/ 3664 h 2173"/>
              <a:gd name="T70" fmla="*/ 14155 w 2586"/>
              <a:gd name="T71" fmla="*/ 3636 h 2173"/>
              <a:gd name="T72" fmla="*/ 12933 w 2586"/>
              <a:gd name="T73" fmla="*/ 1899 h 2173"/>
              <a:gd name="T74" fmla="*/ 11766 w 2586"/>
              <a:gd name="T75" fmla="*/ 1771 h 2173"/>
              <a:gd name="T76" fmla="*/ 11667 w 2586"/>
              <a:gd name="T77" fmla="*/ 1775 h 2173"/>
              <a:gd name="T78" fmla="*/ 11593 w 2586"/>
              <a:gd name="T79" fmla="*/ 1709 h 2173"/>
              <a:gd name="T80" fmla="*/ 7165 w 2586"/>
              <a:gd name="T81" fmla="*/ 0 h 2173"/>
              <a:gd name="T82" fmla="*/ 2741 w 2586"/>
              <a:gd name="T83" fmla="*/ 1704 h 2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86" h="2173">
                <a:moveTo>
                  <a:pt x="491" y="304"/>
                </a:moveTo>
                <a:cubicBezTo>
                  <a:pt x="481" y="314"/>
                  <a:pt x="481" y="314"/>
                  <a:pt x="481" y="314"/>
                </a:cubicBezTo>
                <a:cubicBezTo>
                  <a:pt x="463" y="315"/>
                  <a:pt x="463" y="315"/>
                  <a:pt x="463" y="315"/>
                </a:cubicBezTo>
                <a:cubicBezTo>
                  <a:pt x="461" y="315"/>
                  <a:pt x="461" y="315"/>
                  <a:pt x="461" y="315"/>
                </a:cubicBezTo>
                <a:cubicBezTo>
                  <a:pt x="390" y="313"/>
                  <a:pt x="328" y="321"/>
                  <a:pt x="270" y="339"/>
                </a:cubicBezTo>
                <a:cubicBezTo>
                  <a:pt x="109" y="389"/>
                  <a:pt x="51" y="532"/>
                  <a:pt x="51" y="649"/>
                </a:cubicBezTo>
                <a:cubicBezTo>
                  <a:pt x="51" y="654"/>
                  <a:pt x="51" y="654"/>
                  <a:pt x="51" y="654"/>
                </a:cubicBezTo>
                <a:cubicBezTo>
                  <a:pt x="52" y="704"/>
                  <a:pt x="61" y="748"/>
                  <a:pt x="68" y="786"/>
                </a:cubicBezTo>
                <a:cubicBezTo>
                  <a:pt x="75" y="822"/>
                  <a:pt x="81" y="856"/>
                  <a:pt x="81" y="890"/>
                </a:cubicBezTo>
                <a:cubicBezTo>
                  <a:pt x="81" y="921"/>
                  <a:pt x="75" y="950"/>
                  <a:pt x="64" y="977"/>
                </a:cubicBezTo>
                <a:cubicBezTo>
                  <a:pt x="49" y="1011"/>
                  <a:pt x="27" y="1039"/>
                  <a:pt x="0" y="1061"/>
                </a:cubicBezTo>
                <a:cubicBezTo>
                  <a:pt x="27" y="1083"/>
                  <a:pt x="49" y="1111"/>
                  <a:pt x="64" y="1145"/>
                </a:cubicBezTo>
                <a:cubicBezTo>
                  <a:pt x="75" y="1172"/>
                  <a:pt x="81" y="1201"/>
                  <a:pt x="81" y="1232"/>
                </a:cubicBezTo>
                <a:cubicBezTo>
                  <a:pt x="81" y="1266"/>
                  <a:pt x="75" y="1300"/>
                  <a:pt x="68" y="1336"/>
                </a:cubicBezTo>
                <a:cubicBezTo>
                  <a:pt x="61" y="1375"/>
                  <a:pt x="52" y="1418"/>
                  <a:pt x="51" y="1468"/>
                </a:cubicBezTo>
                <a:cubicBezTo>
                  <a:pt x="51" y="1474"/>
                  <a:pt x="51" y="1474"/>
                  <a:pt x="51" y="1474"/>
                </a:cubicBezTo>
                <a:cubicBezTo>
                  <a:pt x="51" y="1590"/>
                  <a:pt x="109" y="1733"/>
                  <a:pt x="270" y="1783"/>
                </a:cubicBezTo>
                <a:cubicBezTo>
                  <a:pt x="314" y="1797"/>
                  <a:pt x="362" y="1805"/>
                  <a:pt x="417" y="1806"/>
                </a:cubicBezTo>
                <a:cubicBezTo>
                  <a:pt x="434" y="1807"/>
                  <a:pt x="434" y="1807"/>
                  <a:pt x="434" y="1807"/>
                </a:cubicBezTo>
                <a:cubicBezTo>
                  <a:pt x="446" y="1820"/>
                  <a:pt x="446" y="1820"/>
                  <a:pt x="446" y="1820"/>
                </a:cubicBezTo>
                <a:cubicBezTo>
                  <a:pt x="636" y="2041"/>
                  <a:pt x="949" y="2173"/>
                  <a:pt x="1283" y="2173"/>
                </a:cubicBezTo>
                <a:cubicBezTo>
                  <a:pt x="1617" y="2173"/>
                  <a:pt x="1930" y="2041"/>
                  <a:pt x="2120" y="1821"/>
                </a:cubicBezTo>
                <a:cubicBezTo>
                  <a:pt x="2132" y="1807"/>
                  <a:pt x="2132" y="1807"/>
                  <a:pt x="2132" y="1807"/>
                </a:cubicBezTo>
                <a:cubicBezTo>
                  <a:pt x="2150" y="1807"/>
                  <a:pt x="2150" y="1807"/>
                  <a:pt x="2150" y="1807"/>
                </a:cubicBezTo>
                <a:cubicBezTo>
                  <a:pt x="2210" y="1807"/>
                  <a:pt x="2265" y="1799"/>
                  <a:pt x="2316" y="1783"/>
                </a:cubicBezTo>
                <a:cubicBezTo>
                  <a:pt x="2477" y="1733"/>
                  <a:pt x="2535" y="1590"/>
                  <a:pt x="2535" y="1474"/>
                </a:cubicBezTo>
                <a:cubicBezTo>
                  <a:pt x="2535" y="1468"/>
                  <a:pt x="2535" y="1468"/>
                  <a:pt x="2535" y="1468"/>
                </a:cubicBezTo>
                <a:cubicBezTo>
                  <a:pt x="2534" y="1418"/>
                  <a:pt x="2525" y="1375"/>
                  <a:pt x="2518" y="1336"/>
                </a:cubicBezTo>
                <a:cubicBezTo>
                  <a:pt x="2511" y="1300"/>
                  <a:pt x="2505" y="1266"/>
                  <a:pt x="2505" y="1232"/>
                </a:cubicBezTo>
                <a:cubicBezTo>
                  <a:pt x="2505" y="1201"/>
                  <a:pt x="2510" y="1172"/>
                  <a:pt x="2522" y="1145"/>
                </a:cubicBezTo>
                <a:cubicBezTo>
                  <a:pt x="2537" y="1111"/>
                  <a:pt x="2558" y="1083"/>
                  <a:pt x="2586" y="1061"/>
                </a:cubicBezTo>
                <a:cubicBezTo>
                  <a:pt x="2558" y="1039"/>
                  <a:pt x="2537" y="1011"/>
                  <a:pt x="2522" y="977"/>
                </a:cubicBezTo>
                <a:cubicBezTo>
                  <a:pt x="2510" y="950"/>
                  <a:pt x="2505" y="921"/>
                  <a:pt x="2505" y="890"/>
                </a:cubicBezTo>
                <a:cubicBezTo>
                  <a:pt x="2505" y="856"/>
                  <a:pt x="2511" y="822"/>
                  <a:pt x="2518" y="786"/>
                </a:cubicBezTo>
                <a:cubicBezTo>
                  <a:pt x="2525" y="748"/>
                  <a:pt x="2534" y="704"/>
                  <a:pt x="2535" y="654"/>
                </a:cubicBezTo>
                <a:cubicBezTo>
                  <a:pt x="2535" y="649"/>
                  <a:pt x="2535" y="649"/>
                  <a:pt x="2535" y="649"/>
                </a:cubicBezTo>
                <a:cubicBezTo>
                  <a:pt x="2535" y="532"/>
                  <a:pt x="2477" y="389"/>
                  <a:pt x="2316" y="339"/>
                </a:cubicBezTo>
                <a:cubicBezTo>
                  <a:pt x="2253" y="319"/>
                  <a:pt x="2185" y="312"/>
                  <a:pt x="2107" y="316"/>
                </a:cubicBezTo>
                <a:cubicBezTo>
                  <a:pt x="2089" y="317"/>
                  <a:pt x="2089" y="317"/>
                  <a:pt x="2089" y="317"/>
                </a:cubicBezTo>
                <a:cubicBezTo>
                  <a:pt x="2076" y="305"/>
                  <a:pt x="2076" y="305"/>
                  <a:pt x="2076" y="305"/>
                </a:cubicBezTo>
                <a:cubicBezTo>
                  <a:pt x="1882" y="111"/>
                  <a:pt x="1593" y="0"/>
                  <a:pt x="1283" y="0"/>
                </a:cubicBezTo>
                <a:cubicBezTo>
                  <a:pt x="974" y="0"/>
                  <a:pt x="686" y="110"/>
                  <a:pt x="491" y="304"/>
                </a:cubicBezTo>
                <a:close/>
              </a:path>
            </a:pathLst>
          </a:custGeom>
          <a:solidFill>
            <a:schemeClr val="accent5">
              <a:lumMod val="20000"/>
              <a:lumOff val="80000"/>
              <a:alpha val="76000"/>
            </a:schemeClr>
          </a:solidFill>
          <a:ln>
            <a:noFill/>
          </a:ln>
        </p:spPr>
        <p:txBody>
          <a:bodyPr/>
          <a:lstStyle/>
          <a:p>
            <a:endParaRPr lang="zh-CN" altLang="en-US" dirty="0"/>
          </a:p>
        </p:txBody>
      </p:sp>
      <p:pic>
        <p:nvPicPr>
          <p:cNvPr id="11" name="图片 10">
            <a:extLst>
              <a:ext uri="{FF2B5EF4-FFF2-40B4-BE49-F238E27FC236}">
                <a16:creationId xmlns:a16="http://schemas.microsoft.com/office/drawing/2014/main" id="{E3FFD881-C735-4BDF-922F-AF68DA2F9E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14" y="5029200"/>
            <a:ext cx="1935171" cy="1987095"/>
          </a:xfrm>
          <a:prstGeom prst="rect">
            <a:avLst/>
          </a:prstGeom>
        </p:spPr>
      </p:pic>
      <p:sp>
        <p:nvSpPr>
          <p:cNvPr id="13" name="Text Box 2">
            <a:extLst>
              <a:ext uri="{FF2B5EF4-FFF2-40B4-BE49-F238E27FC236}">
                <a16:creationId xmlns:a16="http://schemas.microsoft.com/office/drawing/2014/main" id="{94E00BB9-66F7-4506-94CA-ECA931B8B95F}"/>
              </a:ext>
            </a:extLst>
          </p:cNvPr>
          <p:cNvSpPr txBox="1">
            <a:spLocks noChangeArrowheads="1"/>
          </p:cNvSpPr>
          <p:nvPr/>
        </p:nvSpPr>
        <p:spPr bwMode="auto">
          <a:xfrm>
            <a:off x="1143000" y="2625566"/>
            <a:ext cx="323197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400" b="1" dirty="0" err="1">
                <a:latin typeface="#9Slide03 AmpleSoft" panose="02000000000000000000" pitchFamily="2" charset="0"/>
              </a:rPr>
              <a:t>Những</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tình</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huống</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giao</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tiếp</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không</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nên</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sử</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dụng</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cách</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nói</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giảm</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nói</a:t>
            </a:r>
            <a:r>
              <a:rPr lang="en-US" altLang="en-US" sz="3400" b="1" dirty="0">
                <a:latin typeface="#9Slide03 AmpleSoft" panose="02000000000000000000" pitchFamily="2" charset="0"/>
              </a:rPr>
              <a:t> </a:t>
            </a:r>
            <a:r>
              <a:rPr lang="en-US" altLang="en-US" sz="3400" b="1" dirty="0" err="1">
                <a:latin typeface="#9Slide03 AmpleSoft" panose="02000000000000000000" pitchFamily="2" charset="0"/>
              </a:rPr>
              <a:t>tránh</a:t>
            </a:r>
            <a:r>
              <a:rPr lang="en-US" altLang="en-US" sz="3400" b="1" dirty="0">
                <a:latin typeface="#9Slide03 AmpleSoft" panose="02000000000000000000" pitchFamily="2" charset="0"/>
              </a:rPr>
              <a:t>:</a:t>
            </a:r>
          </a:p>
        </p:txBody>
      </p:sp>
      <p:sp>
        <p:nvSpPr>
          <p:cNvPr id="14" name="Text Box 2">
            <a:extLst>
              <a:ext uri="{FF2B5EF4-FFF2-40B4-BE49-F238E27FC236}">
                <a16:creationId xmlns:a16="http://schemas.microsoft.com/office/drawing/2014/main" id="{06788A11-3CA4-45D2-ABD2-10C641C9CD92}"/>
              </a:ext>
            </a:extLst>
          </p:cNvPr>
          <p:cNvSpPr txBox="1">
            <a:spLocks noChangeArrowheads="1"/>
          </p:cNvSpPr>
          <p:nvPr/>
        </p:nvSpPr>
        <p:spPr bwMode="auto">
          <a:xfrm>
            <a:off x="5338952" y="2511739"/>
            <a:ext cx="60930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sz="3200" dirty="0">
                <a:latin typeface="#9Slide03 AmpleSoft" panose="02000000000000000000" pitchFamily="2" charset="0"/>
              </a:rPr>
              <a:t>- </a:t>
            </a:r>
            <a:r>
              <a:rPr lang="en-US" altLang="en-US" sz="3200" dirty="0" err="1">
                <a:latin typeface="#9Slide03 AmpleSoft" panose="02000000000000000000" pitchFamily="2" charset="0"/>
              </a:rPr>
              <a:t>Trường</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hợp</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cần</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thiết</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phải</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nói</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thẳng</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nói</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đúng</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mức</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độ</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sự</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thật</a:t>
            </a:r>
            <a:r>
              <a:rPr lang="en-US" altLang="en-US" sz="3200" dirty="0">
                <a:latin typeface="#9Slide03 AmpleSoft" panose="02000000000000000000" pitchFamily="2" charset="0"/>
              </a:rPr>
              <a:t>.</a:t>
            </a:r>
          </a:p>
        </p:txBody>
      </p:sp>
      <p:sp>
        <p:nvSpPr>
          <p:cNvPr id="15" name="Text Box 2">
            <a:extLst>
              <a:ext uri="{FF2B5EF4-FFF2-40B4-BE49-F238E27FC236}">
                <a16:creationId xmlns:a16="http://schemas.microsoft.com/office/drawing/2014/main" id="{176154FE-6822-43D1-8FBB-1797E959A828}"/>
              </a:ext>
            </a:extLst>
          </p:cNvPr>
          <p:cNvSpPr txBox="1">
            <a:spLocks noChangeArrowheads="1"/>
          </p:cNvSpPr>
          <p:nvPr/>
        </p:nvSpPr>
        <p:spPr bwMode="auto">
          <a:xfrm>
            <a:off x="5374594" y="3992940"/>
            <a:ext cx="60930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sz="3200" dirty="0">
                <a:latin typeface="#9Slide03 AmpleSoft" panose="02000000000000000000" pitchFamily="2" charset="0"/>
              </a:rPr>
              <a:t>- </a:t>
            </a:r>
            <a:r>
              <a:rPr lang="en-US" altLang="en-US" sz="3200" dirty="0" err="1">
                <a:latin typeface="#9Slide03 AmpleSoft" panose="02000000000000000000" pitchFamily="2" charset="0"/>
              </a:rPr>
              <a:t>Khi</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cần</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thông</a:t>
            </a:r>
            <a:r>
              <a:rPr lang="en-US" altLang="en-US" sz="3200" dirty="0">
                <a:latin typeface="#9Slide03 AmpleSoft" panose="02000000000000000000" pitchFamily="2" charset="0"/>
              </a:rPr>
              <a:t> tin </a:t>
            </a:r>
            <a:r>
              <a:rPr lang="en-US" altLang="en-US" sz="3200" dirty="0" err="1">
                <a:latin typeface="#9Slide03 AmpleSoft" panose="02000000000000000000" pitchFamily="2" charset="0"/>
              </a:rPr>
              <a:t>chính</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xác</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trung</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thực</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trong</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văn</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bản</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hành</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chính</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văn</a:t>
            </a:r>
            <a:r>
              <a:rPr lang="en-US" altLang="en-US" sz="3200" dirty="0">
                <a:latin typeface="#9Slide03 AmpleSoft" panose="02000000000000000000" pitchFamily="2" charset="0"/>
              </a:rPr>
              <a:t> </a:t>
            </a:r>
            <a:r>
              <a:rPr lang="en-US" altLang="en-US" sz="3200" dirty="0" err="1">
                <a:latin typeface="#9Slide03 AmpleSoft" panose="02000000000000000000" pitchFamily="2" charset="0"/>
              </a:rPr>
              <a:t>bản</a:t>
            </a:r>
            <a:r>
              <a:rPr lang="en-US" altLang="en-US" sz="3200" dirty="0">
                <a:latin typeface="#9Slide03 AmpleSoft" panose="02000000000000000000" pitchFamily="2" charset="0"/>
              </a:rPr>
              <a:t> khoa </a:t>
            </a:r>
            <a:r>
              <a:rPr lang="en-US" altLang="en-US" sz="3200" dirty="0" err="1">
                <a:latin typeface="#9Slide03 AmpleSoft" panose="02000000000000000000" pitchFamily="2" charset="0"/>
              </a:rPr>
              <a:t>học</a:t>
            </a:r>
            <a:r>
              <a:rPr lang="en-US" altLang="en-US" sz="3200" dirty="0">
                <a:latin typeface="#9Slide03 AmpleSoft" panose="02000000000000000000" pitchFamily="2" charset="0"/>
              </a:rPr>
              <a:t>.</a:t>
            </a:r>
          </a:p>
        </p:txBody>
      </p:sp>
    </p:spTree>
    <p:extLst>
      <p:ext uri="{BB962C8B-B14F-4D97-AF65-F5344CB8AC3E}">
        <p14:creationId xmlns:p14="http://schemas.microsoft.com/office/powerpoint/2010/main" val="3622366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ox(i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ox(in)">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2648</TotalTime>
  <Words>1927</Words>
  <Application>Microsoft Macintosh PowerPoint</Application>
  <PresentationFormat>Widescreen</PresentationFormat>
  <Paragraphs>192</Paragraphs>
  <Slides>22</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#9Slide03 Ample</vt:lpstr>
      <vt:lpstr>#9Slide03 Arima Madurai</vt:lpstr>
      <vt:lpstr>#9Slide05 Claudia</vt:lpstr>
      <vt:lpstr>Calibri Light</vt:lpstr>
      <vt:lpstr>Calibri</vt:lpstr>
      <vt:lpstr>Wingdings</vt:lpstr>
      <vt:lpstr>#9Slide05 Braxton Regular</vt:lpstr>
      <vt:lpstr>#9Slide05 FS Blonde Script</vt:lpstr>
      <vt:lpstr>#9Slide03 AmpleSoft</vt:lpstr>
      <vt:lpstr>Times New Roman</vt:lpstr>
      <vt:lpstr>Arial</vt:lpstr>
      <vt:lpstr>#9Slide03 Arima Madurai Black</vt:lpstr>
      <vt:lpstr>更多模版请关注:尚佳素材公社shop64427429.taobao.com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Minh Kiều</cp:lastModifiedBy>
  <cp:revision>303</cp:revision>
  <dcterms:created xsi:type="dcterms:W3CDTF">2015-10-27T02:40:00Z</dcterms:created>
  <dcterms:modified xsi:type="dcterms:W3CDTF">2022-09-25T13:43:51Z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