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74"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AAEC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DFB62-1A43-26A9-6653-53BDC8B29BC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F6D21DD-E645-BD90-55CA-3F98D2BD861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317BC0-B36A-2F22-EB1A-AB405733C113}"/>
              </a:ext>
            </a:extLst>
          </p:cNvPr>
          <p:cNvSpPr>
            <a:spLocks noGrp="1"/>
          </p:cNvSpPr>
          <p:nvPr>
            <p:ph type="dt" sz="half" idx="10"/>
          </p:nvPr>
        </p:nvSpPr>
        <p:spPr>
          <a:xfrm>
            <a:off x="838200" y="6356350"/>
            <a:ext cx="2743200" cy="365125"/>
          </a:xfrm>
          <a:prstGeom prst="rect">
            <a:avLst/>
          </a:prstGeom>
        </p:spPr>
        <p:txBody>
          <a:bodyPr/>
          <a:lstStyle/>
          <a:p>
            <a:fld id="{CFC7ADE9-1A8E-459C-A7B3-7440141CFF5D}" type="datetimeFigureOut">
              <a:rPr lang="en-US" smtClean="0"/>
              <a:t>7/22/2022</a:t>
            </a:fld>
            <a:endParaRPr lang="en-US"/>
          </a:p>
        </p:txBody>
      </p:sp>
      <p:sp>
        <p:nvSpPr>
          <p:cNvPr id="5" name="Footer Placeholder 4">
            <a:extLst>
              <a:ext uri="{FF2B5EF4-FFF2-40B4-BE49-F238E27FC236}">
                <a16:creationId xmlns:a16="http://schemas.microsoft.com/office/drawing/2014/main" id="{FFDA29B0-D7A5-D2B8-E545-AD8153A7301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F7E3EAE-86D9-1969-A3D5-A47B158E3E71}"/>
              </a:ext>
            </a:extLst>
          </p:cNvPr>
          <p:cNvSpPr>
            <a:spLocks noGrp="1"/>
          </p:cNvSpPr>
          <p:nvPr>
            <p:ph type="sldNum" sz="quarter" idx="12"/>
          </p:nvPr>
        </p:nvSpPr>
        <p:spPr>
          <a:xfrm>
            <a:off x="8610600" y="6356350"/>
            <a:ext cx="2743200" cy="365125"/>
          </a:xfrm>
          <a:prstGeom prst="rect">
            <a:avLst/>
          </a:prstGeom>
        </p:spPr>
        <p:txBody>
          <a:bodyPr/>
          <a:lstStyle/>
          <a:p>
            <a:fld id="{6F705598-3DD0-43D6-8D96-82A86A029033}" type="slidenum">
              <a:rPr lang="en-US" smtClean="0"/>
              <a:t>‹#›</a:t>
            </a:fld>
            <a:endParaRPr lang="en-US"/>
          </a:p>
        </p:txBody>
      </p:sp>
    </p:spTree>
    <p:extLst>
      <p:ext uri="{BB962C8B-B14F-4D97-AF65-F5344CB8AC3E}">
        <p14:creationId xmlns:p14="http://schemas.microsoft.com/office/powerpoint/2010/main" val="3610427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CDA0A-21C1-EC3D-410D-AB0617DC7C9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4D18446-53AC-08AB-C5F7-7F004A933BC2}"/>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93F806-F1A6-D43F-4596-DDFA99A16906}"/>
              </a:ext>
            </a:extLst>
          </p:cNvPr>
          <p:cNvSpPr>
            <a:spLocks noGrp="1"/>
          </p:cNvSpPr>
          <p:nvPr>
            <p:ph type="dt" sz="half" idx="10"/>
          </p:nvPr>
        </p:nvSpPr>
        <p:spPr>
          <a:xfrm>
            <a:off x="838200" y="6356350"/>
            <a:ext cx="2743200" cy="365125"/>
          </a:xfrm>
          <a:prstGeom prst="rect">
            <a:avLst/>
          </a:prstGeom>
        </p:spPr>
        <p:txBody>
          <a:bodyPr/>
          <a:lstStyle/>
          <a:p>
            <a:fld id="{CFC7ADE9-1A8E-459C-A7B3-7440141CFF5D}" type="datetimeFigureOut">
              <a:rPr lang="en-US" smtClean="0"/>
              <a:t>7/22/2022</a:t>
            </a:fld>
            <a:endParaRPr lang="en-US"/>
          </a:p>
        </p:txBody>
      </p:sp>
      <p:sp>
        <p:nvSpPr>
          <p:cNvPr id="5" name="Footer Placeholder 4">
            <a:extLst>
              <a:ext uri="{FF2B5EF4-FFF2-40B4-BE49-F238E27FC236}">
                <a16:creationId xmlns:a16="http://schemas.microsoft.com/office/drawing/2014/main" id="{118526BA-F96F-56FE-20EB-A731001C071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D06A090-E75A-3E0E-9338-4B889AE98EC0}"/>
              </a:ext>
            </a:extLst>
          </p:cNvPr>
          <p:cNvSpPr>
            <a:spLocks noGrp="1"/>
          </p:cNvSpPr>
          <p:nvPr>
            <p:ph type="sldNum" sz="quarter" idx="12"/>
          </p:nvPr>
        </p:nvSpPr>
        <p:spPr>
          <a:xfrm>
            <a:off x="8610600" y="6356350"/>
            <a:ext cx="2743200" cy="365125"/>
          </a:xfrm>
          <a:prstGeom prst="rect">
            <a:avLst/>
          </a:prstGeom>
        </p:spPr>
        <p:txBody>
          <a:bodyPr/>
          <a:lstStyle/>
          <a:p>
            <a:fld id="{6F705598-3DD0-43D6-8D96-82A86A029033}" type="slidenum">
              <a:rPr lang="en-US" smtClean="0"/>
              <a:t>‹#›</a:t>
            </a:fld>
            <a:endParaRPr lang="en-US"/>
          </a:p>
        </p:txBody>
      </p:sp>
    </p:spTree>
    <p:extLst>
      <p:ext uri="{BB962C8B-B14F-4D97-AF65-F5344CB8AC3E}">
        <p14:creationId xmlns:p14="http://schemas.microsoft.com/office/powerpoint/2010/main" val="3295265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E03D82-AC38-D3E2-AF9C-FE7D20EB0E98}"/>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38BDC1-0C92-FF88-0EFE-1988761276A2}"/>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34E40E-1AA1-AA8B-B2F1-C750DBF3522E}"/>
              </a:ext>
            </a:extLst>
          </p:cNvPr>
          <p:cNvSpPr>
            <a:spLocks noGrp="1"/>
          </p:cNvSpPr>
          <p:nvPr>
            <p:ph type="dt" sz="half" idx="10"/>
          </p:nvPr>
        </p:nvSpPr>
        <p:spPr>
          <a:xfrm>
            <a:off x="838200" y="6356350"/>
            <a:ext cx="2743200" cy="365125"/>
          </a:xfrm>
          <a:prstGeom prst="rect">
            <a:avLst/>
          </a:prstGeom>
        </p:spPr>
        <p:txBody>
          <a:bodyPr/>
          <a:lstStyle/>
          <a:p>
            <a:fld id="{CFC7ADE9-1A8E-459C-A7B3-7440141CFF5D}" type="datetimeFigureOut">
              <a:rPr lang="en-US" smtClean="0"/>
              <a:t>7/22/2022</a:t>
            </a:fld>
            <a:endParaRPr lang="en-US"/>
          </a:p>
        </p:txBody>
      </p:sp>
      <p:sp>
        <p:nvSpPr>
          <p:cNvPr id="5" name="Footer Placeholder 4">
            <a:extLst>
              <a:ext uri="{FF2B5EF4-FFF2-40B4-BE49-F238E27FC236}">
                <a16:creationId xmlns:a16="http://schemas.microsoft.com/office/drawing/2014/main" id="{3E2F7140-9FC2-EC60-7354-B9E2CB7AA6D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8447429-4F9B-681E-0B91-5CEC5E217568}"/>
              </a:ext>
            </a:extLst>
          </p:cNvPr>
          <p:cNvSpPr>
            <a:spLocks noGrp="1"/>
          </p:cNvSpPr>
          <p:nvPr>
            <p:ph type="sldNum" sz="quarter" idx="12"/>
          </p:nvPr>
        </p:nvSpPr>
        <p:spPr>
          <a:xfrm>
            <a:off x="8610600" y="6356350"/>
            <a:ext cx="2743200" cy="365125"/>
          </a:xfrm>
          <a:prstGeom prst="rect">
            <a:avLst/>
          </a:prstGeom>
        </p:spPr>
        <p:txBody>
          <a:bodyPr/>
          <a:lstStyle/>
          <a:p>
            <a:fld id="{6F705598-3DD0-43D6-8D96-82A86A029033}" type="slidenum">
              <a:rPr lang="en-US" smtClean="0"/>
              <a:t>‹#›</a:t>
            </a:fld>
            <a:endParaRPr lang="en-US"/>
          </a:p>
        </p:txBody>
      </p:sp>
    </p:spTree>
    <p:extLst>
      <p:ext uri="{BB962C8B-B14F-4D97-AF65-F5344CB8AC3E}">
        <p14:creationId xmlns:p14="http://schemas.microsoft.com/office/powerpoint/2010/main" val="3005771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4CCE9-A6E5-5174-D539-4599B975400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C1416C3-E5B7-2D60-BC2D-3142B1B2A265}"/>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4BE862-B13C-2219-4920-3EE1F8BD1A85}"/>
              </a:ext>
            </a:extLst>
          </p:cNvPr>
          <p:cNvSpPr>
            <a:spLocks noGrp="1"/>
          </p:cNvSpPr>
          <p:nvPr>
            <p:ph type="dt" sz="half" idx="10"/>
          </p:nvPr>
        </p:nvSpPr>
        <p:spPr>
          <a:xfrm>
            <a:off x="838200" y="6356350"/>
            <a:ext cx="2743200" cy="365125"/>
          </a:xfrm>
          <a:prstGeom prst="rect">
            <a:avLst/>
          </a:prstGeom>
        </p:spPr>
        <p:txBody>
          <a:bodyPr/>
          <a:lstStyle/>
          <a:p>
            <a:fld id="{CFC7ADE9-1A8E-459C-A7B3-7440141CFF5D}" type="datetimeFigureOut">
              <a:rPr lang="en-US" smtClean="0"/>
              <a:t>7/22/2022</a:t>
            </a:fld>
            <a:endParaRPr lang="en-US"/>
          </a:p>
        </p:txBody>
      </p:sp>
      <p:sp>
        <p:nvSpPr>
          <p:cNvPr id="5" name="Footer Placeholder 4">
            <a:extLst>
              <a:ext uri="{FF2B5EF4-FFF2-40B4-BE49-F238E27FC236}">
                <a16:creationId xmlns:a16="http://schemas.microsoft.com/office/drawing/2014/main" id="{A64E5A6E-036F-462F-0CC1-34558B07295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000A7B-301A-1861-D7AD-72FEF3006582}"/>
              </a:ext>
            </a:extLst>
          </p:cNvPr>
          <p:cNvSpPr>
            <a:spLocks noGrp="1"/>
          </p:cNvSpPr>
          <p:nvPr>
            <p:ph type="sldNum" sz="quarter" idx="12"/>
          </p:nvPr>
        </p:nvSpPr>
        <p:spPr>
          <a:xfrm>
            <a:off x="8610600" y="6356350"/>
            <a:ext cx="2743200" cy="365125"/>
          </a:xfrm>
          <a:prstGeom prst="rect">
            <a:avLst/>
          </a:prstGeom>
        </p:spPr>
        <p:txBody>
          <a:bodyPr/>
          <a:lstStyle/>
          <a:p>
            <a:fld id="{6F705598-3DD0-43D6-8D96-82A86A029033}" type="slidenum">
              <a:rPr lang="en-US" smtClean="0"/>
              <a:t>‹#›</a:t>
            </a:fld>
            <a:endParaRPr lang="en-US"/>
          </a:p>
        </p:txBody>
      </p:sp>
    </p:spTree>
    <p:extLst>
      <p:ext uri="{BB962C8B-B14F-4D97-AF65-F5344CB8AC3E}">
        <p14:creationId xmlns:p14="http://schemas.microsoft.com/office/powerpoint/2010/main" val="3094069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8B341-CC60-B18E-EC69-14440F3AFFE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99599B4-3012-7984-A8A5-1D5F6CBBAB7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4CD580-5073-BE9C-4B9F-B9F5577DE176}"/>
              </a:ext>
            </a:extLst>
          </p:cNvPr>
          <p:cNvSpPr>
            <a:spLocks noGrp="1"/>
          </p:cNvSpPr>
          <p:nvPr>
            <p:ph type="dt" sz="half" idx="10"/>
          </p:nvPr>
        </p:nvSpPr>
        <p:spPr>
          <a:xfrm>
            <a:off x="838200" y="6356350"/>
            <a:ext cx="2743200" cy="365125"/>
          </a:xfrm>
          <a:prstGeom prst="rect">
            <a:avLst/>
          </a:prstGeom>
        </p:spPr>
        <p:txBody>
          <a:bodyPr/>
          <a:lstStyle/>
          <a:p>
            <a:fld id="{CFC7ADE9-1A8E-459C-A7B3-7440141CFF5D}" type="datetimeFigureOut">
              <a:rPr lang="en-US" smtClean="0"/>
              <a:t>7/22/2022</a:t>
            </a:fld>
            <a:endParaRPr lang="en-US"/>
          </a:p>
        </p:txBody>
      </p:sp>
      <p:sp>
        <p:nvSpPr>
          <p:cNvPr id="5" name="Footer Placeholder 4">
            <a:extLst>
              <a:ext uri="{FF2B5EF4-FFF2-40B4-BE49-F238E27FC236}">
                <a16:creationId xmlns:a16="http://schemas.microsoft.com/office/drawing/2014/main" id="{B3584881-4FF3-BD17-3E0C-29D8F813F2F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A679BC2-5C40-DB33-1A66-4C177CACD1B7}"/>
              </a:ext>
            </a:extLst>
          </p:cNvPr>
          <p:cNvSpPr>
            <a:spLocks noGrp="1"/>
          </p:cNvSpPr>
          <p:nvPr>
            <p:ph type="sldNum" sz="quarter" idx="12"/>
          </p:nvPr>
        </p:nvSpPr>
        <p:spPr>
          <a:xfrm>
            <a:off x="8610600" y="6356350"/>
            <a:ext cx="2743200" cy="365125"/>
          </a:xfrm>
          <a:prstGeom prst="rect">
            <a:avLst/>
          </a:prstGeom>
        </p:spPr>
        <p:txBody>
          <a:bodyPr/>
          <a:lstStyle/>
          <a:p>
            <a:fld id="{6F705598-3DD0-43D6-8D96-82A86A029033}" type="slidenum">
              <a:rPr lang="en-US" smtClean="0"/>
              <a:t>‹#›</a:t>
            </a:fld>
            <a:endParaRPr lang="en-US"/>
          </a:p>
        </p:txBody>
      </p:sp>
    </p:spTree>
    <p:extLst>
      <p:ext uri="{BB962C8B-B14F-4D97-AF65-F5344CB8AC3E}">
        <p14:creationId xmlns:p14="http://schemas.microsoft.com/office/powerpoint/2010/main" val="1461669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1DAE1-D3C1-3A70-60B9-FBECB0C8AA1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5E6C99E-8F60-D593-971E-B031BF5291D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44E35C-C534-E12C-9F5B-76278C485304}"/>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D05F36-8732-1136-189C-69BE06E8FD9A}"/>
              </a:ext>
            </a:extLst>
          </p:cNvPr>
          <p:cNvSpPr>
            <a:spLocks noGrp="1"/>
          </p:cNvSpPr>
          <p:nvPr>
            <p:ph type="dt" sz="half" idx="10"/>
          </p:nvPr>
        </p:nvSpPr>
        <p:spPr>
          <a:xfrm>
            <a:off x="838200" y="6356350"/>
            <a:ext cx="2743200" cy="365125"/>
          </a:xfrm>
          <a:prstGeom prst="rect">
            <a:avLst/>
          </a:prstGeom>
        </p:spPr>
        <p:txBody>
          <a:bodyPr/>
          <a:lstStyle/>
          <a:p>
            <a:fld id="{CFC7ADE9-1A8E-459C-A7B3-7440141CFF5D}" type="datetimeFigureOut">
              <a:rPr lang="en-US" smtClean="0"/>
              <a:t>7/22/2022</a:t>
            </a:fld>
            <a:endParaRPr lang="en-US"/>
          </a:p>
        </p:txBody>
      </p:sp>
      <p:sp>
        <p:nvSpPr>
          <p:cNvPr id="6" name="Footer Placeholder 5">
            <a:extLst>
              <a:ext uri="{FF2B5EF4-FFF2-40B4-BE49-F238E27FC236}">
                <a16:creationId xmlns:a16="http://schemas.microsoft.com/office/drawing/2014/main" id="{B91AE995-F3C0-0603-D3F4-221A2D4DAF5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5ABC031-6CA8-0EE6-D415-F9A7470116AB}"/>
              </a:ext>
            </a:extLst>
          </p:cNvPr>
          <p:cNvSpPr>
            <a:spLocks noGrp="1"/>
          </p:cNvSpPr>
          <p:nvPr>
            <p:ph type="sldNum" sz="quarter" idx="12"/>
          </p:nvPr>
        </p:nvSpPr>
        <p:spPr>
          <a:xfrm>
            <a:off x="8610600" y="6356350"/>
            <a:ext cx="2743200" cy="365125"/>
          </a:xfrm>
          <a:prstGeom prst="rect">
            <a:avLst/>
          </a:prstGeom>
        </p:spPr>
        <p:txBody>
          <a:bodyPr/>
          <a:lstStyle/>
          <a:p>
            <a:fld id="{6F705598-3DD0-43D6-8D96-82A86A029033}" type="slidenum">
              <a:rPr lang="en-US" smtClean="0"/>
              <a:t>‹#›</a:t>
            </a:fld>
            <a:endParaRPr lang="en-US"/>
          </a:p>
        </p:txBody>
      </p:sp>
    </p:spTree>
    <p:extLst>
      <p:ext uri="{BB962C8B-B14F-4D97-AF65-F5344CB8AC3E}">
        <p14:creationId xmlns:p14="http://schemas.microsoft.com/office/powerpoint/2010/main" val="604512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64D20-8248-AD4A-6244-E7C06FE5052B}"/>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18A65DD0-5F0B-7B1C-30C3-6297EE91062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C841BA-1D35-C0FC-56A3-B87D83D6DB50}"/>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07B776D-B618-57B5-531B-BCE0B7FA95B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6207400-D923-2459-B5F4-416BEAE55A1F}"/>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A0E3A1-19D6-18C2-BAE5-30FD3BC842C8}"/>
              </a:ext>
            </a:extLst>
          </p:cNvPr>
          <p:cNvSpPr>
            <a:spLocks noGrp="1"/>
          </p:cNvSpPr>
          <p:nvPr>
            <p:ph type="dt" sz="half" idx="10"/>
          </p:nvPr>
        </p:nvSpPr>
        <p:spPr>
          <a:xfrm>
            <a:off x="838200" y="6356350"/>
            <a:ext cx="2743200" cy="365125"/>
          </a:xfrm>
          <a:prstGeom prst="rect">
            <a:avLst/>
          </a:prstGeom>
        </p:spPr>
        <p:txBody>
          <a:bodyPr/>
          <a:lstStyle/>
          <a:p>
            <a:fld id="{CFC7ADE9-1A8E-459C-A7B3-7440141CFF5D}" type="datetimeFigureOut">
              <a:rPr lang="en-US" smtClean="0"/>
              <a:t>7/22/2022</a:t>
            </a:fld>
            <a:endParaRPr lang="en-US"/>
          </a:p>
        </p:txBody>
      </p:sp>
      <p:sp>
        <p:nvSpPr>
          <p:cNvPr id="8" name="Footer Placeholder 7">
            <a:extLst>
              <a:ext uri="{FF2B5EF4-FFF2-40B4-BE49-F238E27FC236}">
                <a16:creationId xmlns:a16="http://schemas.microsoft.com/office/drawing/2014/main" id="{D3363478-317E-5A16-77C6-D39D413FC79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A70A86B9-A0DE-D263-5F33-F8E8DAC1F926}"/>
              </a:ext>
            </a:extLst>
          </p:cNvPr>
          <p:cNvSpPr>
            <a:spLocks noGrp="1"/>
          </p:cNvSpPr>
          <p:nvPr>
            <p:ph type="sldNum" sz="quarter" idx="12"/>
          </p:nvPr>
        </p:nvSpPr>
        <p:spPr>
          <a:xfrm>
            <a:off x="8610600" y="6356350"/>
            <a:ext cx="2743200" cy="365125"/>
          </a:xfrm>
          <a:prstGeom prst="rect">
            <a:avLst/>
          </a:prstGeom>
        </p:spPr>
        <p:txBody>
          <a:bodyPr/>
          <a:lstStyle/>
          <a:p>
            <a:fld id="{6F705598-3DD0-43D6-8D96-82A86A029033}" type="slidenum">
              <a:rPr lang="en-US" smtClean="0"/>
              <a:t>‹#›</a:t>
            </a:fld>
            <a:endParaRPr lang="en-US"/>
          </a:p>
        </p:txBody>
      </p:sp>
    </p:spTree>
    <p:extLst>
      <p:ext uri="{BB962C8B-B14F-4D97-AF65-F5344CB8AC3E}">
        <p14:creationId xmlns:p14="http://schemas.microsoft.com/office/powerpoint/2010/main" val="1155099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CA9CD-1E66-42E9-68E6-F13C81F612D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24D0A9C-B007-A58E-B23B-22A650DB0AB7}"/>
              </a:ext>
            </a:extLst>
          </p:cNvPr>
          <p:cNvSpPr>
            <a:spLocks noGrp="1"/>
          </p:cNvSpPr>
          <p:nvPr>
            <p:ph type="dt" sz="half" idx="10"/>
          </p:nvPr>
        </p:nvSpPr>
        <p:spPr>
          <a:xfrm>
            <a:off x="838200" y="6356350"/>
            <a:ext cx="2743200" cy="365125"/>
          </a:xfrm>
          <a:prstGeom prst="rect">
            <a:avLst/>
          </a:prstGeom>
        </p:spPr>
        <p:txBody>
          <a:bodyPr/>
          <a:lstStyle/>
          <a:p>
            <a:fld id="{CFC7ADE9-1A8E-459C-A7B3-7440141CFF5D}" type="datetimeFigureOut">
              <a:rPr lang="en-US" smtClean="0"/>
              <a:t>7/22/2022</a:t>
            </a:fld>
            <a:endParaRPr lang="en-US"/>
          </a:p>
        </p:txBody>
      </p:sp>
      <p:sp>
        <p:nvSpPr>
          <p:cNvPr id="4" name="Footer Placeholder 3">
            <a:extLst>
              <a:ext uri="{FF2B5EF4-FFF2-40B4-BE49-F238E27FC236}">
                <a16:creationId xmlns:a16="http://schemas.microsoft.com/office/drawing/2014/main" id="{8A70D7B0-48A0-0A2F-0268-E16B510081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3ACD618-AE72-AC53-6DD2-1F12B7AB4B35}"/>
              </a:ext>
            </a:extLst>
          </p:cNvPr>
          <p:cNvSpPr>
            <a:spLocks noGrp="1"/>
          </p:cNvSpPr>
          <p:nvPr>
            <p:ph type="sldNum" sz="quarter" idx="12"/>
          </p:nvPr>
        </p:nvSpPr>
        <p:spPr>
          <a:xfrm>
            <a:off x="8610600" y="6356350"/>
            <a:ext cx="2743200" cy="365125"/>
          </a:xfrm>
          <a:prstGeom prst="rect">
            <a:avLst/>
          </a:prstGeom>
        </p:spPr>
        <p:txBody>
          <a:bodyPr/>
          <a:lstStyle/>
          <a:p>
            <a:fld id="{6F705598-3DD0-43D6-8D96-82A86A029033}" type="slidenum">
              <a:rPr lang="en-US" smtClean="0"/>
              <a:t>‹#›</a:t>
            </a:fld>
            <a:endParaRPr lang="en-US"/>
          </a:p>
        </p:txBody>
      </p:sp>
    </p:spTree>
    <p:extLst>
      <p:ext uri="{BB962C8B-B14F-4D97-AF65-F5344CB8AC3E}">
        <p14:creationId xmlns:p14="http://schemas.microsoft.com/office/powerpoint/2010/main" val="1343176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839998-F637-B75F-EA1A-3988E2529989}"/>
              </a:ext>
            </a:extLst>
          </p:cNvPr>
          <p:cNvSpPr>
            <a:spLocks noGrp="1"/>
          </p:cNvSpPr>
          <p:nvPr>
            <p:ph type="dt" sz="half" idx="10"/>
          </p:nvPr>
        </p:nvSpPr>
        <p:spPr>
          <a:xfrm>
            <a:off x="838200" y="6356350"/>
            <a:ext cx="2743200" cy="365125"/>
          </a:xfrm>
          <a:prstGeom prst="rect">
            <a:avLst/>
          </a:prstGeom>
        </p:spPr>
        <p:txBody>
          <a:bodyPr/>
          <a:lstStyle/>
          <a:p>
            <a:fld id="{CFC7ADE9-1A8E-459C-A7B3-7440141CFF5D}" type="datetimeFigureOut">
              <a:rPr lang="en-US" smtClean="0"/>
              <a:t>7/22/2022</a:t>
            </a:fld>
            <a:endParaRPr lang="en-US"/>
          </a:p>
        </p:txBody>
      </p:sp>
      <p:sp>
        <p:nvSpPr>
          <p:cNvPr id="3" name="Footer Placeholder 2">
            <a:extLst>
              <a:ext uri="{FF2B5EF4-FFF2-40B4-BE49-F238E27FC236}">
                <a16:creationId xmlns:a16="http://schemas.microsoft.com/office/drawing/2014/main" id="{5EFAF47B-0E40-AE57-7739-6FF02C8B135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50890FB0-2C3B-D82E-70CA-026EEB134B99}"/>
              </a:ext>
            </a:extLst>
          </p:cNvPr>
          <p:cNvSpPr>
            <a:spLocks noGrp="1"/>
          </p:cNvSpPr>
          <p:nvPr>
            <p:ph type="sldNum" sz="quarter" idx="12"/>
          </p:nvPr>
        </p:nvSpPr>
        <p:spPr>
          <a:xfrm>
            <a:off x="8610600" y="6356350"/>
            <a:ext cx="2743200" cy="365125"/>
          </a:xfrm>
          <a:prstGeom prst="rect">
            <a:avLst/>
          </a:prstGeom>
        </p:spPr>
        <p:txBody>
          <a:bodyPr/>
          <a:lstStyle/>
          <a:p>
            <a:fld id="{6F705598-3DD0-43D6-8D96-82A86A029033}" type="slidenum">
              <a:rPr lang="en-US" smtClean="0"/>
              <a:t>‹#›</a:t>
            </a:fld>
            <a:endParaRPr lang="en-US"/>
          </a:p>
        </p:txBody>
      </p:sp>
    </p:spTree>
    <p:extLst>
      <p:ext uri="{BB962C8B-B14F-4D97-AF65-F5344CB8AC3E}">
        <p14:creationId xmlns:p14="http://schemas.microsoft.com/office/powerpoint/2010/main" val="2453389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87688-E4A5-A3DC-04CB-E765C421AC0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40642AB-5EED-B7E0-9571-AC86A68B1B5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5615612-B020-DA24-E67C-37E0F897536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0E5448-1034-8586-1631-9EE14F835043}"/>
              </a:ext>
            </a:extLst>
          </p:cNvPr>
          <p:cNvSpPr>
            <a:spLocks noGrp="1"/>
          </p:cNvSpPr>
          <p:nvPr>
            <p:ph type="dt" sz="half" idx="10"/>
          </p:nvPr>
        </p:nvSpPr>
        <p:spPr>
          <a:xfrm>
            <a:off x="838200" y="6356350"/>
            <a:ext cx="2743200" cy="365125"/>
          </a:xfrm>
          <a:prstGeom prst="rect">
            <a:avLst/>
          </a:prstGeom>
        </p:spPr>
        <p:txBody>
          <a:bodyPr/>
          <a:lstStyle/>
          <a:p>
            <a:fld id="{CFC7ADE9-1A8E-459C-A7B3-7440141CFF5D}" type="datetimeFigureOut">
              <a:rPr lang="en-US" smtClean="0"/>
              <a:t>7/22/2022</a:t>
            </a:fld>
            <a:endParaRPr lang="en-US"/>
          </a:p>
        </p:txBody>
      </p:sp>
      <p:sp>
        <p:nvSpPr>
          <p:cNvPr id="6" name="Footer Placeholder 5">
            <a:extLst>
              <a:ext uri="{FF2B5EF4-FFF2-40B4-BE49-F238E27FC236}">
                <a16:creationId xmlns:a16="http://schemas.microsoft.com/office/drawing/2014/main" id="{F4D99A06-0E97-5FF0-445D-626D09E0FED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D16CF9C-4F26-CA2B-34F0-978F90745E78}"/>
              </a:ext>
            </a:extLst>
          </p:cNvPr>
          <p:cNvSpPr>
            <a:spLocks noGrp="1"/>
          </p:cNvSpPr>
          <p:nvPr>
            <p:ph type="sldNum" sz="quarter" idx="12"/>
          </p:nvPr>
        </p:nvSpPr>
        <p:spPr>
          <a:xfrm>
            <a:off x="8610600" y="6356350"/>
            <a:ext cx="2743200" cy="365125"/>
          </a:xfrm>
          <a:prstGeom prst="rect">
            <a:avLst/>
          </a:prstGeom>
        </p:spPr>
        <p:txBody>
          <a:bodyPr/>
          <a:lstStyle/>
          <a:p>
            <a:fld id="{6F705598-3DD0-43D6-8D96-82A86A029033}" type="slidenum">
              <a:rPr lang="en-US" smtClean="0"/>
              <a:t>‹#›</a:t>
            </a:fld>
            <a:endParaRPr lang="en-US"/>
          </a:p>
        </p:txBody>
      </p:sp>
    </p:spTree>
    <p:extLst>
      <p:ext uri="{BB962C8B-B14F-4D97-AF65-F5344CB8AC3E}">
        <p14:creationId xmlns:p14="http://schemas.microsoft.com/office/powerpoint/2010/main" val="650364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8ED2F-1CE5-CF32-0DBF-B702D6DC7F3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F78EABD-1B90-8D57-F42E-9C9CB0BB9AB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0ECF752-6493-7831-C925-FAB92D20E91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6E6BDC-3108-DF37-0EBB-F470383F16B2}"/>
              </a:ext>
            </a:extLst>
          </p:cNvPr>
          <p:cNvSpPr>
            <a:spLocks noGrp="1"/>
          </p:cNvSpPr>
          <p:nvPr>
            <p:ph type="dt" sz="half" idx="10"/>
          </p:nvPr>
        </p:nvSpPr>
        <p:spPr>
          <a:xfrm>
            <a:off x="838200" y="6356350"/>
            <a:ext cx="2743200" cy="365125"/>
          </a:xfrm>
          <a:prstGeom prst="rect">
            <a:avLst/>
          </a:prstGeom>
        </p:spPr>
        <p:txBody>
          <a:bodyPr/>
          <a:lstStyle/>
          <a:p>
            <a:fld id="{CFC7ADE9-1A8E-459C-A7B3-7440141CFF5D}" type="datetimeFigureOut">
              <a:rPr lang="en-US" smtClean="0"/>
              <a:t>7/22/2022</a:t>
            </a:fld>
            <a:endParaRPr lang="en-US"/>
          </a:p>
        </p:txBody>
      </p:sp>
      <p:sp>
        <p:nvSpPr>
          <p:cNvPr id="6" name="Footer Placeholder 5">
            <a:extLst>
              <a:ext uri="{FF2B5EF4-FFF2-40B4-BE49-F238E27FC236}">
                <a16:creationId xmlns:a16="http://schemas.microsoft.com/office/drawing/2014/main" id="{948A9120-A25B-2D78-A43E-1B2C3DB8BE6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1E977A3-2093-D981-50C3-B11BEE88A4D8}"/>
              </a:ext>
            </a:extLst>
          </p:cNvPr>
          <p:cNvSpPr>
            <a:spLocks noGrp="1"/>
          </p:cNvSpPr>
          <p:nvPr>
            <p:ph type="sldNum" sz="quarter" idx="12"/>
          </p:nvPr>
        </p:nvSpPr>
        <p:spPr>
          <a:xfrm>
            <a:off x="8610600" y="6356350"/>
            <a:ext cx="2743200" cy="365125"/>
          </a:xfrm>
          <a:prstGeom prst="rect">
            <a:avLst/>
          </a:prstGeom>
        </p:spPr>
        <p:txBody>
          <a:bodyPr/>
          <a:lstStyle/>
          <a:p>
            <a:fld id="{6F705598-3DD0-43D6-8D96-82A86A029033}" type="slidenum">
              <a:rPr lang="en-US" smtClean="0"/>
              <a:t>‹#›</a:t>
            </a:fld>
            <a:endParaRPr lang="en-US"/>
          </a:p>
        </p:txBody>
      </p:sp>
    </p:spTree>
    <p:extLst>
      <p:ext uri="{BB962C8B-B14F-4D97-AF65-F5344CB8AC3E}">
        <p14:creationId xmlns:p14="http://schemas.microsoft.com/office/powerpoint/2010/main" val="468406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BC794AC-A65F-CACF-52F0-B61515FFFF3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645321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06E0BEA-493F-5BE2-D904-E91DE8B533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6C9FB4C1-36C5-FEC0-37F9-5F68074A8966}"/>
              </a:ext>
            </a:extLst>
          </p:cNvPr>
          <p:cNvSpPr txBox="1"/>
          <p:nvPr/>
        </p:nvSpPr>
        <p:spPr>
          <a:xfrm>
            <a:off x="1455314" y="1976541"/>
            <a:ext cx="9221273" cy="1505605"/>
          </a:xfrm>
          <a:prstGeom prst="rect">
            <a:avLst/>
          </a:prstGeom>
          <a:noFill/>
        </p:spPr>
        <p:txBody>
          <a:bodyPr wrap="square">
            <a:spAutoFit/>
          </a:bodyPr>
          <a:lstStyle/>
          <a:p>
            <a:pPr algn="ctr">
              <a:lnSpc>
                <a:spcPct val="107000"/>
              </a:lnSpc>
              <a:spcAft>
                <a:spcPts val="800"/>
              </a:spcAft>
            </a:pPr>
            <a:r>
              <a:rPr lang="en-US" sz="4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ÔN TẬP- BÀI TẬP CHƯƠNG VIII CẢM ỨNG Ở SINH VẬT</a:t>
            </a:r>
            <a:endParaRPr lang="en-US" sz="3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82A3727C-FB80-7C42-1D80-B33074977EE6}"/>
              </a:ext>
            </a:extLst>
          </p:cNvPr>
          <p:cNvSpPr txBox="1"/>
          <p:nvPr/>
        </p:nvSpPr>
        <p:spPr>
          <a:xfrm>
            <a:off x="7241147" y="4780140"/>
            <a:ext cx="2881649" cy="523220"/>
          </a:xfrm>
          <a:prstGeom prst="rect">
            <a:avLst/>
          </a:prstGeom>
          <a:noFill/>
        </p:spPr>
        <p:txBody>
          <a:bodyPr wrap="square">
            <a:spAutoFit/>
          </a:bodyPr>
          <a:lstStyle/>
          <a:p>
            <a:r>
              <a:rPr lang="en-SG" sz="2800" b="1" dirty="0">
                <a:effectLst/>
                <a:latin typeface="Times New Roman" panose="02020603050405020304" pitchFamily="18" charset="0"/>
                <a:ea typeface="Calibri" panose="020F0502020204030204" pitchFamily="34" charset="0"/>
              </a:rPr>
              <a:t>Môn : KHTN  7</a:t>
            </a:r>
            <a:endParaRPr lang="en-US" sz="2800" b="1" dirty="0"/>
          </a:p>
        </p:txBody>
      </p:sp>
    </p:spTree>
    <p:extLst>
      <p:ext uri="{BB962C8B-B14F-4D97-AF65-F5344CB8AC3E}">
        <p14:creationId xmlns:p14="http://schemas.microsoft.com/office/powerpoint/2010/main" val="3531017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C8219-8103-B703-682F-08F01DD78CB9}"/>
              </a:ext>
            </a:extLst>
          </p:cNvPr>
          <p:cNvSpPr>
            <a:spLocks noGrp="1"/>
          </p:cNvSpPr>
          <p:nvPr>
            <p:ph type="title"/>
          </p:nvPr>
        </p:nvSpPr>
        <p:spPr>
          <a:xfrm>
            <a:off x="218941" y="1434075"/>
            <a:ext cx="11784168" cy="1325563"/>
          </a:xfrm>
        </p:spPr>
        <p:style>
          <a:lnRef idx="1">
            <a:schemeClr val="accent6"/>
          </a:lnRef>
          <a:fillRef idx="2">
            <a:schemeClr val="accent6"/>
          </a:fillRef>
          <a:effectRef idx="1">
            <a:schemeClr val="accent6"/>
          </a:effectRef>
          <a:fontRef idx="minor">
            <a:schemeClr val="dk1"/>
          </a:fontRef>
        </p:style>
        <p:txBody>
          <a:bodyPr/>
          <a:lstStyle/>
          <a:p>
            <a:r>
              <a:rPr lang="en-US" sz="3200" b="1" dirty="0" err="1">
                <a:effectLst/>
                <a:latin typeface="Times New Roman" panose="02020603050405020304" pitchFamily="18" charset="0"/>
                <a:ea typeface="Arial" panose="020B0604020202020204" pitchFamily="34" charset="0"/>
                <a:cs typeface="Times New Roman" panose="02020603050405020304" pitchFamily="18" charset="0"/>
              </a:rPr>
              <a:t>Câu</a:t>
            </a:r>
            <a:r>
              <a:rPr lang="en-US" sz="3200" b="1" dirty="0">
                <a:effectLst/>
                <a:latin typeface="Times New Roman" panose="02020603050405020304" pitchFamily="18" charset="0"/>
                <a:ea typeface="Arial" panose="020B0604020202020204" pitchFamily="34" charset="0"/>
                <a:cs typeface="Times New Roman" panose="02020603050405020304" pitchFamily="18" charset="0"/>
              </a:rPr>
              <a:t> 8. </a:t>
            </a:r>
            <a:r>
              <a:rPr lang="en-US" sz="3200" b="1" dirty="0" err="1">
                <a:effectLst/>
                <a:latin typeface="Times New Roman" panose="02020603050405020304" pitchFamily="18" charset="0"/>
                <a:ea typeface="Arial" panose="020B0604020202020204" pitchFamily="34" charset="0"/>
                <a:cs typeface="Times New Roman" panose="02020603050405020304" pitchFamily="18" charset="0"/>
              </a:rPr>
              <a:t>Các</a:t>
            </a:r>
            <a:r>
              <a:rPr lang="en-US" sz="32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effectLst/>
                <a:latin typeface="Times New Roman" panose="02020603050405020304" pitchFamily="18" charset="0"/>
                <a:ea typeface="Arial" panose="020B0604020202020204" pitchFamily="34" charset="0"/>
                <a:cs typeface="Times New Roman" panose="02020603050405020304" pitchFamily="18" charset="0"/>
              </a:rPr>
              <a:t>hiện</a:t>
            </a:r>
            <a:r>
              <a:rPr lang="en-US" sz="32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effectLst/>
                <a:latin typeface="Times New Roman" panose="02020603050405020304" pitchFamily="18" charset="0"/>
                <a:ea typeface="Arial" panose="020B0604020202020204" pitchFamily="34" charset="0"/>
                <a:cs typeface="Times New Roman" panose="02020603050405020304" pitchFamily="18" charset="0"/>
              </a:rPr>
              <a:t>tượng</a:t>
            </a:r>
            <a:r>
              <a:rPr lang="en-US" sz="32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effectLst/>
                <a:latin typeface="Times New Roman" panose="02020603050405020304" pitchFamily="18" charset="0"/>
                <a:ea typeface="Arial" panose="020B0604020202020204" pitchFamily="34" charset="0"/>
                <a:cs typeface="Times New Roman" panose="02020603050405020304" pitchFamily="18" charset="0"/>
              </a:rPr>
              <a:t>cảm</a:t>
            </a:r>
            <a:r>
              <a:rPr lang="en-US" sz="32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effectLst/>
                <a:latin typeface="Times New Roman" panose="02020603050405020304" pitchFamily="18" charset="0"/>
                <a:ea typeface="Arial" panose="020B0604020202020204" pitchFamily="34" charset="0"/>
                <a:cs typeface="Times New Roman" panose="02020603050405020304" pitchFamily="18" charset="0"/>
              </a:rPr>
              <a:t>ứng</a:t>
            </a:r>
            <a:r>
              <a:rPr lang="en-US" sz="3200" b="1" dirty="0">
                <a:effectLst/>
                <a:latin typeface="Times New Roman" panose="02020603050405020304" pitchFamily="18" charset="0"/>
                <a:ea typeface="Arial" panose="020B0604020202020204" pitchFamily="34" charset="0"/>
                <a:cs typeface="Times New Roman" panose="02020603050405020304" pitchFamily="18" charset="0"/>
              </a:rPr>
              <a:t> ở </a:t>
            </a:r>
            <a:r>
              <a:rPr lang="en-US" sz="3200" b="1" dirty="0" err="1">
                <a:effectLst/>
                <a:latin typeface="Times New Roman" panose="02020603050405020304" pitchFamily="18" charset="0"/>
                <a:ea typeface="Arial" panose="020B0604020202020204" pitchFamily="34" charset="0"/>
                <a:cs typeface="Times New Roman" panose="02020603050405020304" pitchFamily="18" charset="0"/>
              </a:rPr>
              <a:t>thực</a:t>
            </a:r>
            <a:r>
              <a:rPr lang="en-US" sz="32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effectLst/>
                <a:latin typeface="Times New Roman" panose="02020603050405020304" pitchFamily="18" charset="0"/>
                <a:ea typeface="Arial" panose="020B0604020202020204" pitchFamily="34" charset="0"/>
                <a:cs typeface="Times New Roman" panose="02020603050405020304" pitchFamily="18" charset="0"/>
              </a:rPr>
              <a:t>vật</a:t>
            </a:r>
            <a:r>
              <a:rPr lang="en-US" sz="32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effectLst/>
                <a:latin typeface="Times New Roman" panose="02020603050405020304" pitchFamily="18" charset="0"/>
                <a:ea typeface="Arial" panose="020B0604020202020204" pitchFamily="34" charset="0"/>
                <a:cs typeface="Times New Roman" panose="02020603050405020304" pitchFamily="18" charset="0"/>
              </a:rPr>
              <a:t>như</a:t>
            </a:r>
            <a:r>
              <a:rPr lang="en-US" sz="32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effectLst/>
                <a:latin typeface="Times New Roman" panose="02020603050405020304" pitchFamily="18" charset="0"/>
                <a:ea typeface="Arial" panose="020B0604020202020204" pitchFamily="34" charset="0"/>
                <a:cs typeface="Times New Roman" panose="02020603050405020304" pitchFamily="18" charset="0"/>
              </a:rPr>
              <a:t>ngọn</a:t>
            </a:r>
            <a:r>
              <a:rPr lang="en-US" sz="32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effectLst/>
                <a:latin typeface="Times New Roman" panose="02020603050405020304" pitchFamily="18" charset="0"/>
                <a:ea typeface="Arial" panose="020B0604020202020204" pitchFamily="34" charset="0"/>
                <a:cs typeface="Times New Roman" panose="02020603050405020304" pitchFamily="18" charset="0"/>
              </a:rPr>
              <a:t>cây</a:t>
            </a:r>
            <a:r>
              <a:rPr lang="en-US" sz="32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effectLst/>
                <a:latin typeface="Times New Roman" panose="02020603050405020304" pitchFamily="18" charset="0"/>
                <a:ea typeface="Arial" panose="020B0604020202020204" pitchFamily="34" charset="0"/>
                <a:cs typeface="Times New Roman" panose="02020603050405020304" pitchFamily="18" charset="0"/>
              </a:rPr>
              <a:t>hướng</a:t>
            </a:r>
            <a:r>
              <a:rPr lang="en-US" sz="32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effectLst/>
                <a:latin typeface="Times New Roman" panose="02020603050405020304" pitchFamily="18" charset="0"/>
                <a:ea typeface="Arial" panose="020B0604020202020204" pitchFamily="34" charset="0"/>
                <a:cs typeface="Times New Roman" panose="02020603050405020304" pitchFamily="18" charset="0"/>
              </a:rPr>
              <a:t>về</a:t>
            </a:r>
            <a:r>
              <a:rPr lang="en-US" sz="32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effectLst/>
                <a:latin typeface="Times New Roman" panose="02020603050405020304" pitchFamily="18" charset="0"/>
                <a:ea typeface="Arial" panose="020B0604020202020204" pitchFamily="34" charset="0"/>
                <a:cs typeface="Times New Roman" panose="02020603050405020304" pitchFamily="18" charset="0"/>
              </a:rPr>
              <a:t>phía</a:t>
            </a:r>
            <a:r>
              <a:rPr lang="en-US" sz="32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effectLst/>
                <a:latin typeface="Times New Roman" panose="02020603050405020304" pitchFamily="18" charset="0"/>
                <a:ea typeface="Arial" panose="020B0604020202020204" pitchFamily="34" charset="0"/>
                <a:cs typeface="Times New Roman" panose="02020603050405020304" pitchFamily="18" charset="0"/>
              </a:rPr>
              <a:t>ánh</a:t>
            </a:r>
            <a:r>
              <a:rPr lang="en-US" sz="32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effectLst/>
                <a:latin typeface="Times New Roman" panose="02020603050405020304" pitchFamily="18" charset="0"/>
                <a:ea typeface="Arial" panose="020B0604020202020204" pitchFamily="34" charset="0"/>
                <a:cs typeface="Times New Roman" panose="02020603050405020304" pitchFamily="18" charset="0"/>
              </a:rPr>
              <a:t>sáng</a:t>
            </a:r>
            <a:r>
              <a:rPr lang="en-US" sz="32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effectLst/>
                <a:latin typeface="Times New Roman" panose="02020603050405020304" pitchFamily="18" charset="0"/>
                <a:ea typeface="Arial" panose="020B0604020202020204" pitchFamily="34" charset="0"/>
                <a:cs typeface="Times New Roman" panose="02020603050405020304" pitchFamily="18" charset="0"/>
              </a:rPr>
              <a:t>hướng</a:t>
            </a:r>
            <a:r>
              <a:rPr lang="en-US" sz="32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effectLst/>
                <a:latin typeface="Times New Roman" panose="02020603050405020304" pitchFamily="18" charset="0"/>
                <a:ea typeface="Arial" panose="020B0604020202020204" pitchFamily="34" charset="0"/>
                <a:cs typeface="Times New Roman" panose="02020603050405020304" pitchFamily="18" charset="0"/>
              </a:rPr>
              <a:t>sáng</a:t>
            </a:r>
            <a:r>
              <a:rPr lang="en-US" sz="32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effectLst/>
                <a:latin typeface="Times New Roman" panose="02020603050405020304" pitchFamily="18" charset="0"/>
                <a:ea typeface="Arial" panose="020B0604020202020204" pitchFamily="34" charset="0"/>
                <a:cs typeface="Times New Roman" panose="02020603050405020304" pitchFamily="18" charset="0"/>
              </a:rPr>
              <a:t>dương</a:t>
            </a:r>
            <a:r>
              <a:rPr lang="en-US" sz="32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effectLst/>
                <a:latin typeface="Times New Roman" panose="02020603050405020304" pitchFamily="18" charset="0"/>
                <a:ea typeface="Arial" panose="020B0604020202020204" pitchFamily="34" charset="0"/>
                <a:cs typeface="Times New Roman" panose="02020603050405020304" pitchFamily="18" charset="0"/>
              </a:rPr>
              <a:t>rễ</a:t>
            </a:r>
            <a:r>
              <a:rPr lang="en-US" sz="32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effectLst/>
                <a:latin typeface="Times New Roman" panose="02020603050405020304" pitchFamily="18" charset="0"/>
                <a:ea typeface="Arial" panose="020B0604020202020204" pitchFamily="34" charset="0"/>
                <a:cs typeface="Times New Roman" panose="02020603050405020304" pitchFamily="18" charset="0"/>
              </a:rPr>
              <a:t>cây</a:t>
            </a:r>
            <a:r>
              <a:rPr lang="en-US" sz="32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effectLst/>
                <a:latin typeface="Times New Roman" panose="02020603050405020304" pitchFamily="18" charset="0"/>
                <a:ea typeface="Arial" panose="020B0604020202020204" pitchFamily="34" charset="0"/>
                <a:cs typeface="Times New Roman" panose="02020603050405020304" pitchFamily="18" charset="0"/>
              </a:rPr>
              <a:t>đâm</a:t>
            </a:r>
            <a:r>
              <a:rPr lang="en-US" sz="32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effectLst/>
                <a:latin typeface="Times New Roman" panose="02020603050405020304" pitchFamily="18" charset="0"/>
                <a:ea typeface="Arial" panose="020B0604020202020204" pitchFamily="34" charset="0"/>
                <a:cs typeface="Times New Roman" panose="02020603050405020304" pitchFamily="18" charset="0"/>
              </a:rPr>
              <a:t>sâu</a:t>
            </a:r>
            <a:r>
              <a:rPr lang="en-US" sz="32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effectLst/>
                <a:latin typeface="Times New Roman" panose="02020603050405020304" pitchFamily="18" charset="0"/>
                <a:ea typeface="Arial" panose="020B0604020202020204" pitchFamily="34" charset="0"/>
                <a:cs typeface="Times New Roman" panose="02020603050405020304" pitchFamily="18" charset="0"/>
              </a:rPr>
              <a:t>vào</a:t>
            </a:r>
            <a:r>
              <a:rPr lang="en-US" sz="32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effectLst/>
                <a:latin typeface="Times New Roman" panose="02020603050405020304" pitchFamily="18" charset="0"/>
                <a:ea typeface="Arial" panose="020B0604020202020204" pitchFamily="34" charset="0"/>
                <a:cs typeface="Times New Roman" panose="02020603050405020304" pitchFamily="18" charset="0"/>
              </a:rPr>
              <a:t>đất</a:t>
            </a:r>
            <a:r>
              <a:rPr lang="en-US" sz="32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effectLst/>
                <a:latin typeface="Times New Roman" panose="02020603050405020304" pitchFamily="18" charset="0"/>
                <a:ea typeface="Arial" panose="020B0604020202020204" pitchFamily="34" charset="0"/>
                <a:cs typeface="Times New Roman" panose="02020603050405020304" pitchFamily="18" charset="0"/>
              </a:rPr>
              <a:t>hướng</a:t>
            </a:r>
            <a:r>
              <a:rPr lang="en-US" sz="32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effectLst/>
                <a:latin typeface="Times New Roman" panose="02020603050405020304" pitchFamily="18" charset="0"/>
                <a:ea typeface="Arial" panose="020B0604020202020204" pitchFamily="34" charset="0"/>
                <a:cs typeface="Times New Roman" panose="02020603050405020304" pitchFamily="18" charset="0"/>
              </a:rPr>
              <a:t>sáng</a:t>
            </a:r>
            <a:r>
              <a:rPr lang="en-US" sz="32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effectLst/>
                <a:latin typeface="Times New Roman" panose="02020603050405020304" pitchFamily="18" charset="0"/>
                <a:ea typeface="Arial" panose="020B0604020202020204" pitchFamily="34" charset="0"/>
                <a:cs typeface="Times New Roman" panose="02020603050405020304" pitchFamily="18" charset="0"/>
              </a:rPr>
              <a:t>âm</a:t>
            </a:r>
            <a:r>
              <a:rPr lang="en-US" sz="32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effectLst/>
                <a:latin typeface="Times New Roman" panose="02020603050405020304" pitchFamily="18" charset="0"/>
                <a:ea typeface="Arial" panose="020B0604020202020204" pitchFamily="34" charset="0"/>
                <a:cs typeface="Times New Roman" panose="02020603050405020304" pitchFamily="18" charset="0"/>
              </a:rPr>
              <a:t>có</a:t>
            </a:r>
            <a:r>
              <a:rPr lang="en-US" sz="32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effectLst/>
                <a:latin typeface="Times New Roman" panose="02020603050405020304" pitchFamily="18" charset="0"/>
                <a:ea typeface="Arial" panose="020B0604020202020204" pitchFamily="34" charset="0"/>
                <a:cs typeface="Times New Roman" panose="02020603050405020304" pitchFamily="18" charset="0"/>
              </a:rPr>
              <a:t>vai</a:t>
            </a:r>
            <a:r>
              <a:rPr lang="en-US" sz="32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effectLst/>
                <a:latin typeface="Times New Roman" panose="02020603050405020304" pitchFamily="18" charset="0"/>
                <a:ea typeface="Arial" panose="020B0604020202020204" pitchFamily="34" charset="0"/>
                <a:cs typeface="Times New Roman" panose="02020603050405020304" pitchFamily="18" charset="0"/>
              </a:rPr>
              <a:t>trò</a:t>
            </a:r>
            <a:r>
              <a:rPr lang="en-US" sz="32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effectLst/>
                <a:latin typeface="Times New Roman" panose="02020603050405020304" pitchFamily="18" charset="0"/>
                <a:ea typeface="Arial" panose="020B0604020202020204" pitchFamily="34" charset="0"/>
                <a:cs typeface="Times New Roman" panose="02020603050405020304" pitchFamily="18" charset="0"/>
              </a:rPr>
              <a:t>gì</a:t>
            </a:r>
            <a:r>
              <a:rPr lang="en-US" sz="32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effectLst/>
                <a:latin typeface="Times New Roman" panose="02020603050405020304" pitchFamily="18" charset="0"/>
                <a:ea typeface="Arial" panose="020B0604020202020204" pitchFamily="34" charset="0"/>
                <a:cs typeface="Times New Roman" panose="02020603050405020304" pitchFamily="18" charset="0"/>
              </a:rPr>
              <a:t>đối</a:t>
            </a:r>
            <a:r>
              <a:rPr lang="en-US" sz="32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effectLst/>
                <a:latin typeface="Times New Roman" panose="02020603050405020304" pitchFamily="18" charset="0"/>
                <a:ea typeface="Arial" panose="020B0604020202020204" pitchFamily="34" charset="0"/>
                <a:cs typeface="Times New Roman" panose="02020603050405020304" pitchFamily="18" charset="0"/>
              </a:rPr>
              <a:t>với</a:t>
            </a:r>
            <a:r>
              <a:rPr lang="en-US" sz="32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effectLst/>
                <a:latin typeface="Times New Roman" panose="02020603050405020304" pitchFamily="18" charset="0"/>
                <a:ea typeface="Arial" panose="020B0604020202020204" pitchFamily="34" charset="0"/>
                <a:cs typeface="Times New Roman" panose="02020603050405020304" pitchFamily="18" charset="0"/>
              </a:rPr>
              <a:t>đời</a:t>
            </a:r>
            <a:r>
              <a:rPr lang="en-US" sz="32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effectLst/>
                <a:latin typeface="Times New Roman" panose="02020603050405020304" pitchFamily="18" charset="0"/>
                <a:ea typeface="Arial" panose="020B0604020202020204" pitchFamily="34" charset="0"/>
                <a:cs typeface="Times New Roman" panose="02020603050405020304" pitchFamily="18" charset="0"/>
              </a:rPr>
              <a:t>sống</a:t>
            </a:r>
            <a:r>
              <a:rPr lang="en-US" sz="32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effectLst/>
                <a:latin typeface="Times New Roman" panose="02020603050405020304" pitchFamily="18" charset="0"/>
                <a:ea typeface="Arial" panose="020B0604020202020204" pitchFamily="34" charset="0"/>
                <a:cs typeface="Times New Roman" panose="02020603050405020304" pitchFamily="18" charset="0"/>
              </a:rPr>
              <a:t>của</a:t>
            </a:r>
            <a:r>
              <a:rPr lang="en-US" sz="32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effectLst/>
                <a:latin typeface="Times New Roman" panose="02020603050405020304" pitchFamily="18" charset="0"/>
                <a:ea typeface="Arial" panose="020B0604020202020204" pitchFamily="34" charset="0"/>
                <a:cs typeface="Times New Roman" panose="02020603050405020304" pitchFamily="18" charset="0"/>
              </a:rPr>
              <a:t>thực</a:t>
            </a:r>
            <a:r>
              <a:rPr lang="en-US" sz="32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effectLst/>
                <a:latin typeface="Times New Roman" panose="02020603050405020304" pitchFamily="18" charset="0"/>
                <a:ea typeface="Arial" panose="020B0604020202020204" pitchFamily="34" charset="0"/>
                <a:cs typeface="Times New Roman" panose="02020603050405020304" pitchFamily="18" charset="0"/>
              </a:rPr>
              <a:t>vật</a:t>
            </a:r>
            <a:r>
              <a:rPr lang="en-US" sz="3200" b="1" dirty="0">
                <a:effectLst/>
                <a:latin typeface="Times New Roman" panose="02020603050405020304" pitchFamily="18" charset="0"/>
                <a:ea typeface="Arial" panose="020B0604020202020204" pitchFamily="34" charset="0"/>
                <a:cs typeface="Times New Roman" panose="02020603050405020304" pitchFamily="18" charset="0"/>
              </a:rPr>
              <a:t>?</a:t>
            </a:r>
            <a:r>
              <a:rPr lang="en-US" sz="3200" b="1" dirty="0">
                <a:effectLst/>
                <a:latin typeface="Calibri" panose="020F0502020204030204" pitchFamily="34" charset="0"/>
                <a:ea typeface="Calibri" panose="020F0502020204030204" pitchFamily="34" charset="0"/>
                <a:cs typeface="Times New Roman" panose="02020603050405020304" pitchFamily="18" charset="0"/>
              </a:rPr>
              <a:t/>
            </a:r>
            <a:br>
              <a:rPr lang="en-US" sz="3200" b="1" dirty="0">
                <a:effectLst/>
                <a:latin typeface="Calibri" panose="020F0502020204030204" pitchFamily="34" charset="0"/>
                <a:ea typeface="Calibri" panose="020F0502020204030204" pitchFamily="34" charset="0"/>
                <a:cs typeface="Times New Roman" panose="02020603050405020304" pitchFamily="18" charset="0"/>
              </a:rPr>
            </a:br>
            <a:endParaRPr lang="en-US" sz="3200" b="1" dirty="0"/>
          </a:p>
        </p:txBody>
      </p:sp>
      <p:sp>
        <p:nvSpPr>
          <p:cNvPr id="5" name="TextBox 4">
            <a:extLst>
              <a:ext uri="{FF2B5EF4-FFF2-40B4-BE49-F238E27FC236}">
                <a16:creationId xmlns:a16="http://schemas.microsoft.com/office/drawing/2014/main" id="{EFBE981B-E658-5732-4D54-C37794BBA879}"/>
              </a:ext>
            </a:extLst>
          </p:cNvPr>
          <p:cNvSpPr txBox="1"/>
          <p:nvPr/>
        </p:nvSpPr>
        <p:spPr>
          <a:xfrm>
            <a:off x="399244" y="3440529"/>
            <a:ext cx="11333409" cy="2400657"/>
          </a:xfrm>
          <a:prstGeom prst="rect">
            <a:avLst/>
          </a:prstGeom>
          <a:noFill/>
        </p:spPr>
        <p:txBody>
          <a:bodyPr wrap="square">
            <a:spAutoFit/>
          </a:bodyPr>
          <a:lstStyle/>
          <a:p>
            <a:r>
              <a:rPr lang="en-US" sz="3000" dirty="0">
                <a:effectLst/>
                <a:latin typeface="Times New Roman" panose="02020603050405020304" pitchFamily="18" charset="0"/>
                <a:ea typeface="Arial" panose="020B0604020202020204" pitchFamily="34" charset="0"/>
              </a:rPr>
              <a:t>- </a:t>
            </a:r>
            <a:r>
              <a:rPr lang="en-US" sz="3000" dirty="0" err="1">
                <a:effectLst/>
                <a:latin typeface="Times New Roman" panose="02020603050405020304" pitchFamily="18" charset="0"/>
                <a:ea typeface="Arial" panose="020B0604020202020204" pitchFamily="34" charset="0"/>
              </a:rPr>
              <a:t>Hướng</a:t>
            </a:r>
            <a:r>
              <a:rPr lang="en-US" sz="3000" dirty="0">
                <a:effectLst/>
                <a:latin typeface="Times New Roman" panose="02020603050405020304" pitchFamily="18" charset="0"/>
                <a:ea typeface="Arial" panose="020B0604020202020204" pitchFamily="34" charset="0"/>
              </a:rPr>
              <a:t> </a:t>
            </a:r>
            <a:r>
              <a:rPr lang="en-US" sz="3000" dirty="0" err="1">
                <a:effectLst/>
                <a:latin typeface="Times New Roman" panose="02020603050405020304" pitchFamily="18" charset="0"/>
                <a:ea typeface="Arial" panose="020B0604020202020204" pitchFamily="34" charset="0"/>
              </a:rPr>
              <a:t>sáng</a:t>
            </a:r>
            <a:r>
              <a:rPr lang="en-US" sz="3000" dirty="0">
                <a:effectLst/>
                <a:latin typeface="Times New Roman" panose="02020603050405020304" pitchFamily="18" charset="0"/>
                <a:ea typeface="Arial" panose="020B0604020202020204" pitchFamily="34" charset="0"/>
              </a:rPr>
              <a:t> </a:t>
            </a:r>
            <a:r>
              <a:rPr lang="en-US" sz="3000" dirty="0" err="1">
                <a:effectLst/>
                <a:latin typeface="Times New Roman" panose="02020603050405020304" pitchFamily="18" charset="0"/>
                <a:ea typeface="Arial" panose="020B0604020202020204" pitchFamily="34" charset="0"/>
              </a:rPr>
              <a:t>dương</a:t>
            </a:r>
            <a:r>
              <a:rPr lang="en-US" sz="3000" dirty="0">
                <a:effectLst/>
                <a:latin typeface="Times New Roman" panose="02020603050405020304" pitchFamily="18" charset="0"/>
                <a:ea typeface="Arial" panose="020B0604020202020204" pitchFamily="34" charset="0"/>
              </a:rPr>
              <a:t> </a:t>
            </a:r>
            <a:r>
              <a:rPr lang="en-US" sz="3000" dirty="0" err="1">
                <a:effectLst/>
                <a:latin typeface="Times New Roman" panose="02020603050405020304" pitchFamily="18" charset="0"/>
                <a:ea typeface="Arial" panose="020B0604020202020204" pitchFamily="34" charset="0"/>
              </a:rPr>
              <a:t>của</a:t>
            </a:r>
            <a:r>
              <a:rPr lang="en-US" sz="3000" dirty="0">
                <a:effectLst/>
                <a:latin typeface="Times New Roman" panose="02020603050405020304" pitchFamily="18" charset="0"/>
                <a:ea typeface="Arial" panose="020B0604020202020204" pitchFamily="34" charset="0"/>
              </a:rPr>
              <a:t> </a:t>
            </a:r>
            <a:r>
              <a:rPr lang="en-US" sz="3000" dirty="0" err="1">
                <a:effectLst/>
                <a:latin typeface="Times New Roman" panose="02020603050405020304" pitchFamily="18" charset="0"/>
                <a:ea typeface="Arial" panose="020B0604020202020204" pitchFamily="34" charset="0"/>
              </a:rPr>
              <a:t>ngọn</a:t>
            </a:r>
            <a:r>
              <a:rPr lang="en-US" sz="3000" dirty="0">
                <a:effectLst/>
                <a:latin typeface="Times New Roman" panose="02020603050405020304" pitchFamily="18" charset="0"/>
                <a:ea typeface="Arial" panose="020B0604020202020204" pitchFamily="34" charset="0"/>
              </a:rPr>
              <a:t> </a:t>
            </a:r>
            <a:r>
              <a:rPr lang="en-US" sz="3000" dirty="0" err="1">
                <a:effectLst/>
                <a:latin typeface="Times New Roman" panose="02020603050405020304" pitchFamily="18" charset="0"/>
                <a:ea typeface="Arial" panose="020B0604020202020204" pitchFamily="34" charset="0"/>
              </a:rPr>
              <a:t>giúp</a:t>
            </a:r>
            <a:r>
              <a:rPr lang="en-US" sz="3000" dirty="0">
                <a:effectLst/>
                <a:latin typeface="Times New Roman" panose="02020603050405020304" pitchFamily="18" charset="0"/>
                <a:ea typeface="Arial" panose="020B0604020202020204" pitchFamily="34" charset="0"/>
              </a:rPr>
              <a:t> </a:t>
            </a:r>
            <a:r>
              <a:rPr lang="en-US" sz="3000" dirty="0" err="1">
                <a:effectLst/>
                <a:latin typeface="Times New Roman" panose="02020603050405020304" pitchFamily="18" charset="0"/>
                <a:ea typeface="Arial" panose="020B0604020202020204" pitchFamily="34" charset="0"/>
              </a:rPr>
              <a:t>cây</a:t>
            </a:r>
            <a:r>
              <a:rPr lang="en-US" sz="3000" dirty="0">
                <a:effectLst/>
                <a:latin typeface="Times New Roman" panose="02020603050405020304" pitchFamily="18" charset="0"/>
                <a:ea typeface="Arial" panose="020B0604020202020204" pitchFamily="34" charset="0"/>
              </a:rPr>
              <a:t> </a:t>
            </a:r>
            <a:r>
              <a:rPr lang="en-US" sz="3000" dirty="0" err="1">
                <a:effectLst/>
                <a:latin typeface="Times New Roman" panose="02020603050405020304" pitchFamily="18" charset="0"/>
                <a:ea typeface="Arial" panose="020B0604020202020204" pitchFamily="34" charset="0"/>
              </a:rPr>
              <a:t>tìm</a:t>
            </a:r>
            <a:r>
              <a:rPr lang="en-US" sz="3000" dirty="0">
                <a:effectLst/>
                <a:latin typeface="Times New Roman" panose="02020603050405020304" pitchFamily="18" charset="0"/>
                <a:ea typeface="Arial" panose="020B0604020202020204" pitchFamily="34" charset="0"/>
              </a:rPr>
              <a:t> </a:t>
            </a:r>
            <a:r>
              <a:rPr lang="en-US" sz="3000" dirty="0" err="1">
                <a:effectLst/>
                <a:latin typeface="Times New Roman" panose="02020603050405020304" pitchFamily="18" charset="0"/>
                <a:ea typeface="Arial" panose="020B0604020202020204" pitchFamily="34" charset="0"/>
              </a:rPr>
              <a:t>đến</a:t>
            </a:r>
            <a:r>
              <a:rPr lang="en-US" sz="3000" dirty="0">
                <a:effectLst/>
                <a:latin typeface="Times New Roman" panose="02020603050405020304" pitchFamily="18" charset="0"/>
                <a:ea typeface="Arial" panose="020B0604020202020204" pitchFamily="34" charset="0"/>
              </a:rPr>
              <a:t> </a:t>
            </a:r>
            <a:r>
              <a:rPr lang="en-US" sz="3000" dirty="0" err="1">
                <a:effectLst/>
                <a:latin typeface="Times New Roman" panose="02020603050405020304" pitchFamily="18" charset="0"/>
                <a:ea typeface="Arial" panose="020B0604020202020204" pitchFamily="34" charset="0"/>
              </a:rPr>
              <a:t>nguồn</a:t>
            </a:r>
            <a:r>
              <a:rPr lang="en-US" sz="3000" dirty="0">
                <a:effectLst/>
                <a:latin typeface="Times New Roman" panose="02020603050405020304" pitchFamily="18" charset="0"/>
                <a:ea typeface="Arial" panose="020B0604020202020204" pitchFamily="34" charset="0"/>
              </a:rPr>
              <a:t> </a:t>
            </a:r>
            <a:r>
              <a:rPr lang="en-US" sz="3000" dirty="0" err="1">
                <a:effectLst/>
                <a:latin typeface="Times New Roman" panose="02020603050405020304" pitchFamily="18" charset="0"/>
                <a:ea typeface="Arial" panose="020B0604020202020204" pitchFamily="34" charset="0"/>
              </a:rPr>
              <a:t>ánh</a:t>
            </a:r>
            <a:r>
              <a:rPr lang="en-US" sz="3000" dirty="0">
                <a:effectLst/>
                <a:latin typeface="Times New Roman" panose="02020603050405020304" pitchFamily="18" charset="0"/>
                <a:ea typeface="Arial" panose="020B0604020202020204" pitchFamily="34" charset="0"/>
              </a:rPr>
              <a:t> </a:t>
            </a:r>
            <a:r>
              <a:rPr lang="en-US" sz="3000" dirty="0" err="1">
                <a:effectLst/>
                <a:latin typeface="Times New Roman" panose="02020603050405020304" pitchFamily="18" charset="0"/>
                <a:ea typeface="Arial" panose="020B0604020202020204" pitchFamily="34" charset="0"/>
              </a:rPr>
              <a:t>sáng</a:t>
            </a:r>
            <a:r>
              <a:rPr lang="en-US" sz="3000" dirty="0">
                <a:effectLst/>
                <a:latin typeface="Times New Roman" panose="02020603050405020304" pitchFamily="18" charset="0"/>
                <a:ea typeface="Arial" panose="020B0604020202020204" pitchFamily="34" charset="0"/>
              </a:rPr>
              <a:t> </a:t>
            </a:r>
            <a:r>
              <a:rPr lang="en-US" sz="3000" dirty="0" err="1">
                <a:effectLst/>
                <a:latin typeface="Times New Roman" panose="02020603050405020304" pitchFamily="18" charset="0"/>
                <a:ea typeface="Arial" panose="020B0604020202020204" pitchFamily="34" charset="0"/>
              </a:rPr>
              <a:t>để</a:t>
            </a:r>
            <a:r>
              <a:rPr lang="en-US" sz="3000" dirty="0">
                <a:effectLst/>
                <a:latin typeface="Times New Roman" panose="02020603050405020304" pitchFamily="18" charset="0"/>
                <a:ea typeface="Arial" panose="020B0604020202020204" pitchFamily="34" charset="0"/>
              </a:rPr>
              <a:t> </a:t>
            </a:r>
            <a:r>
              <a:rPr lang="en-US" sz="3000" dirty="0" err="1">
                <a:effectLst/>
                <a:latin typeface="Times New Roman" panose="02020603050405020304" pitchFamily="18" charset="0"/>
                <a:ea typeface="Arial" panose="020B0604020202020204" pitchFamily="34" charset="0"/>
              </a:rPr>
              <a:t>quang</a:t>
            </a:r>
            <a:r>
              <a:rPr lang="en-US" sz="3000" dirty="0">
                <a:effectLst/>
                <a:latin typeface="Times New Roman" panose="02020603050405020304" pitchFamily="18" charset="0"/>
                <a:ea typeface="Arial" panose="020B0604020202020204" pitchFamily="34" charset="0"/>
              </a:rPr>
              <a:t> </a:t>
            </a:r>
            <a:r>
              <a:rPr lang="en-US" sz="3000" dirty="0" err="1">
                <a:effectLst/>
                <a:latin typeface="Times New Roman" panose="02020603050405020304" pitchFamily="18" charset="0"/>
                <a:ea typeface="Arial" panose="020B0604020202020204" pitchFamily="34" charset="0"/>
              </a:rPr>
              <a:t>hợp</a:t>
            </a:r>
            <a:r>
              <a:rPr lang="en-US" sz="3000" dirty="0">
                <a:effectLst/>
                <a:latin typeface="Times New Roman" panose="02020603050405020304" pitchFamily="18" charset="0"/>
                <a:ea typeface="Arial" panose="020B0604020202020204" pitchFamily="34" charset="0"/>
              </a:rPr>
              <a:t>. </a:t>
            </a:r>
          </a:p>
          <a:p>
            <a:r>
              <a:rPr lang="en-US" sz="3000" dirty="0">
                <a:effectLst/>
                <a:latin typeface="Times New Roman" panose="02020603050405020304" pitchFamily="18" charset="0"/>
                <a:ea typeface="Arial" panose="020B0604020202020204" pitchFamily="34" charset="0"/>
              </a:rPr>
              <a:t>- </a:t>
            </a:r>
            <a:r>
              <a:rPr lang="en-US" sz="3000" dirty="0" err="1">
                <a:effectLst/>
                <a:latin typeface="Times New Roman" panose="02020603050405020304" pitchFamily="18" charset="0"/>
                <a:ea typeface="Arial" panose="020B0604020202020204" pitchFamily="34" charset="0"/>
              </a:rPr>
              <a:t>Hướng</a:t>
            </a:r>
            <a:r>
              <a:rPr lang="en-US" sz="3000" dirty="0">
                <a:effectLst/>
                <a:latin typeface="Times New Roman" panose="02020603050405020304" pitchFamily="18" charset="0"/>
                <a:ea typeface="Arial" panose="020B0604020202020204" pitchFamily="34" charset="0"/>
              </a:rPr>
              <a:t> </a:t>
            </a:r>
            <a:r>
              <a:rPr lang="en-US" sz="3000" dirty="0" err="1">
                <a:effectLst/>
                <a:latin typeface="Times New Roman" panose="02020603050405020304" pitchFamily="18" charset="0"/>
                <a:ea typeface="Arial" panose="020B0604020202020204" pitchFamily="34" charset="0"/>
              </a:rPr>
              <a:t>sáng</a:t>
            </a:r>
            <a:r>
              <a:rPr lang="en-US" sz="3000" dirty="0">
                <a:effectLst/>
                <a:latin typeface="Times New Roman" panose="02020603050405020304" pitchFamily="18" charset="0"/>
                <a:ea typeface="Arial" panose="020B0604020202020204" pitchFamily="34" charset="0"/>
              </a:rPr>
              <a:t> </a:t>
            </a:r>
            <a:r>
              <a:rPr lang="en-US" sz="3000" dirty="0" err="1">
                <a:effectLst/>
                <a:latin typeface="Times New Roman" panose="02020603050405020304" pitchFamily="18" charset="0"/>
                <a:ea typeface="Arial" panose="020B0604020202020204" pitchFamily="34" charset="0"/>
              </a:rPr>
              <a:t>âm</a:t>
            </a:r>
            <a:r>
              <a:rPr lang="en-US" sz="3000" dirty="0">
                <a:effectLst/>
                <a:latin typeface="Times New Roman" panose="02020603050405020304" pitchFamily="18" charset="0"/>
                <a:ea typeface="Arial" panose="020B0604020202020204" pitchFamily="34" charset="0"/>
              </a:rPr>
              <a:t> </a:t>
            </a:r>
            <a:r>
              <a:rPr lang="en-US" sz="3000" dirty="0" err="1">
                <a:effectLst/>
                <a:latin typeface="Times New Roman" panose="02020603050405020304" pitchFamily="18" charset="0"/>
                <a:ea typeface="Arial" panose="020B0604020202020204" pitchFamily="34" charset="0"/>
              </a:rPr>
              <a:t>của</a:t>
            </a:r>
            <a:r>
              <a:rPr lang="en-US" sz="3000" dirty="0">
                <a:effectLst/>
                <a:latin typeface="Times New Roman" panose="02020603050405020304" pitchFamily="18" charset="0"/>
                <a:ea typeface="Arial" panose="020B0604020202020204" pitchFamily="34" charset="0"/>
              </a:rPr>
              <a:t> </a:t>
            </a:r>
            <a:r>
              <a:rPr lang="en-US" sz="3000" dirty="0" err="1">
                <a:effectLst/>
                <a:latin typeface="Times New Roman" panose="02020603050405020304" pitchFamily="18" charset="0"/>
                <a:ea typeface="Arial" panose="020B0604020202020204" pitchFamily="34" charset="0"/>
              </a:rPr>
              <a:t>rễ</a:t>
            </a:r>
            <a:r>
              <a:rPr lang="en-US" sz="3000" dirty="0">
                <a:effectLst/>
                <a:latin typeface="Times New Roman" panose="02020603050405020304" pitchFamily="18" charset="0"/>
                <a:ea typeface="Arial" panose="020B0604020202020204" pitchFamily="34" charset="0"/>
              </a:rPr>
              <a:t> </a:t>
            </a:r>
            <a:r>
              <a:rPr lang="en-US" sz="3000" dirty="0" err="1">
                <a:effectLst/>
                <a:latin typeface="Times New Roman" panose="02020603050405020304" pitchFamily="18" charset="0"/>
                <a:ea typeface="Arial" panose="020B0604020202020204" pitchFamily="34" charset="0"/>
              </a:rPr>
              <a:t>tạo</a:t>
            </a:r>
            <a:r>
              <a:rPr lang="en-US" sz="3000" dirty="0">
                <a:effectLst/>
                <a:latin typeface="Times New Roman" panose="02020603050405020304" pitchFamily="18" charset="0"/>
                <a:ea typeface="Arial" panose="020B0604020202020204" pitchFamily="34" charset="0"/>
              </a:rPr>
              <a:t> </a:t>
            </a:r>
            <a:r>
              <a:rPr lang="en-US" sz="3000" dirty="0" err="1">
                <a:effectLst/>
                <a:latin typeface="Times New Roman" panose="02020603050405020304" pitchFamily="18" charset="0"/>
                <a:ea typeface="Arial" panose="020B0604020202020204" pitchFamily="34" charset="0"/>
              </a:rPr>
              <a:t>điều</a:t>
            </a:r>
            <a:r>
              <a:rPr lang="en-US" sz="3000" dirty="0">
                <a:effectLst/>
                <a:latin typeface="Times New Roman" panose="02020603050405020304" pitchFamily="18" charset="0"/>
                <a:ea typeface="Arial" panose="020B0604020202020204" pitchFamily="34" charset="0"/>
              </a:rPr>
              <a:t> </a:t>
            </a:r>
            <a:r>
              <a:rPr lang="en-US" sz="3000" dirty="0" err="1">
                <a:effectLst/>
                <a:latin typeface="Times New Roman" panose="02020603050405020304" pitchFamily="18" charset="0"/>
                <a:ea typeface="Arial" panose="020B0604020202020204" pitchFamily="34" charset="0"/>
              </a:rPr>
              <a:t>kiện</a:t>
            </a:r>
            <a:r>
              <a:rPr lang="en-US" sz="3000" dirty="0">
                <a:effectLst/>
                <a:latin typeface="Times New Roman" panose="02020603050405020304" pitchFamily="18" charset="0"/>
                <a:ea typeface="Arial" panose="020B0604020202020204" pitchFamily="34" charset="0"/>
              </a:rPr>
              <a:t> </a:t>
            </a:r>
            <a:r>
              <a:rPr lang="en-US" sz="3000" dirty="0" err="1">
                <a:effectLst/>
                <a:latin typeface="Times New Roman" panose="02020603050405020304" pitchFamily="18" charset="0"/>
                <a:ea typeface="Arial" panose="020B0604020202020204" pitchFamily="34" charset="0"/>
              </a:rPr>
              <a:t>để</a:t>
            </a:r>
            <a:r>
              <a:rPr lang="en-US" sz="3000" dirty="0">
                <a:effectLst/>
                <a:latin typeface="Times New Roman" panose="02020603050405020304" pitchFamily="18" charset="0"/>
                <a:ea typeface="Arial" panose="020B0604020202020204" pitchFamily="34" charset="0"/>
              </a:rPr>
              <a:t> </a:t>
            </a:r>
            <a:r>
              <a:rPr lang="en-US" sz="3000" dirty="0" err="1">
                <a:effectLst/>
                <a:latin typeface="Times New Roman" panose="02020603050405020304" pitchFamily="18" charset="0"/>
                <a:ea typeface="Arial" panose="020B0604020202020204" pitchFamily="34" charset="0"/>
              </a:rPr>
              <a:t>rễ</a:t>
            </a:r>
            <a:r>
              <a:rPr lang="en-US" sz="3000" dirty="0">
                <a:effectLst/>
                <a:latin typeface="Times New Roman" panose="02020603050405020304" pitchFamily="18" charset="0"/>
                <a:ea typeface="Arial" panose="020B0604020202020204" pitchFamily="34" charset="0"/>
              </a:rPr>
              <a:t> </a:t>
            </a:r>
            <a:r>
              <a:rPr lang="en-US" sz="3000" dirty="0" err="1">
                <a:effectLst/>
                <a:latin typeface="Times New Roman" panose="02020603050405020304" pitchFamily="18" charset="0"/>
                <a:ea typeface="Arial" panose="020B0604020202020204" pitchFamily="34" charset="0"/>
              </a:rPr>
              <a:t>đâm</a:t>
            </a:r>
            <a:r>
              <a:rPr lang="en-US" sz="3000" dirty="0">
                <a:effectLst/>
                <a:latin typeface="Times New Roman" panose="02020603050405020304" pitchFamily="18" charset="0"/>
                <a:ea typeface="Arial" panose="020B0604020202020204" pitchFamily="34" charset="0"/>
              </a:rPr>
              <a:t> </a:t>
            </a:r>
            <a:r>
              <a:rPr lang="en-US" sz="3000" dirty="0" err="1">
                <a:effectLst/>
                <a:latin typeface="Times New Roman" panose="02020603050405020304" pitchFamily="18" charset="0"/>
                <a:ea typeface="Arial" panose="020B0604020202020204" pitchFamily="34" charset="0"/>
              </a:rPr>
              <a:t>sâu</a:t>
            </a:r>
            <a:r>
              <a:rPr lang="en-US" sz="3000" dirty="0">
                <a:effectLst/>
                <a:latin typeface="Times New Roman" panose="02020603050405020304" pitchFamily="18" charset="0"/>
                <a:ea typeface="Arial" panose="020B0604020202020204" pitchFamily="34" charset="0"/>
              </a:rPr>
              <a:t>, </a:t>
            </a:r>
            <a:r>
              <a:rPr lang="en-US" sz="3000" dirty="0" err="1">
                <a:effectLst/>
                <a:latin typeface="Times New Roman" panose="02020603050405020304" pitchFamily="18" charset="0"/>
                <a:ea typeface="Arial" panose="020B0604020202020204" pitchFamily="34" charset="0"/>
              </a:rPr>
              <a:t>giúp</a:t>
            </a:r>
            <a:r>
              <a:rPr lang="en-US" sz="3000" dirty="0">
                <a:effectLst/>
                <a:latin typeface="Times New Roman" panose="02020603050405020304" pitchFamily="18" charset="0"/>
                <a:ea typeface="Arial" panose="020B0604020202020204" pitchFamily="34" charset="0"/>
              </a:rPr>
              <a:t> </a:t>
            </a:r>
            <a:r>
              <a:rPr lang="en-US" sz="3000" dirty="0" err="1">
                <a:effectLst/>
                <a:latin typeface="Times New Roman" panose="02020603050405020304" pitchFamily="18" charset="0"/>
                <a:ea typeface="Arial" panose="020B0604020202020204" pitchFamily="34" charset="0"/>
              </a:rPr>
              <a:t>cây</a:t>
            </a:r>
            <a:r>
              <a:rPr lang="en-US" sz="3000" dirty="0">
                <a:effectLst/>
                <a:latin typeface="Times New Roman" panose="02020603050405020304" pitchFamily="18" charset="0"/>
                <a:ea typeface="Arial" panose="020B0604020202020204" pitchFamily="34" charset="0"/>
              </a:rPr>
              <a:t> </a:t>
            </a:r>
            <a:r>
              <a:rPr lang="en-US" sz="3000" dirty="0" err="1">
                <a:effectLst/>
                <a:latin typeface="Times New Roman" panose="02020603050405020304" pitchFamily="18" charset="0"/>
                <a:ea typeface="Arial" panose="020B0604020202020204" pitchFamily="34" charset="0"/>
              </a:rPr>
              <a:t>đứng</a:t>
            </a:r>
            <a:r>
              <a:rPr lang="en-US" sz="3000" dirty="0">
                <a:effectLst/>
                <a:latin typeface="Times New Roman" panose="02020603050405020304" pitchFamily="18" charset="0"/>
                <a:ea typeface="Arial" panose="020B0604020202020204" pitchFamily="34" charset="0"/>
              </a:rPr>
              <a:t> </a:t>
            </a:r>
            <a:r>
              <a:rPr lang="en-US" sz="3000" dirty="0" err="1">
                <a:effectLst/>
                <a:latin typeface="Times New Roman" panose="02020603050405020304" pitchFamily="18" charset="0"/>
                <a:ea typeface="Arial" panose="020B0604020202020204" pitchFamily="34" charset="0"/>
              </a:rPr>
              <a:t>vững</a:t>
            </a:r>
            <a:r>
              <a:rPr lang="en-US" sz="3000" dirty="0">
                <a:effectLst/>
                <a:latin typeface="Times New Roman" panose="02020603050405020304" pitchFamily="18" charset="0"/>
                <a:ea typeface="Arial" panose="020B0604020202020204" pitchFamily="34" charset="0"/>
              </a:rPr>
              <a:t> </a:t>
            </a:r>
            <a:r>
              <a:rPr lang="en-US" sz="3000" dirty="0" err="1">
                <a:effectLst/>
                <a:latin typeface="Times New Roman" panose="02020603050405020304" pitchFamily="18" charset="0"/>
                <a:ea typeface="Arial" panose="020B0604020202020204" pitchFamily="34" charset="0"/>
              </a:rPr>
              <a:t>trong</a:t>
            </a:r>
            <a:r>
              <a:rPr lang="en-US" sz="3000" dirty="0">
                <a:effectLst/>
                <a:latin typeface="Times New Roman" panose="02020603050405020304" pitchFamily="18" charset="0"/>
                <a:ea typeface="Arial" panose="020B0604020202020204" pitchFamily="34" charset="0"/>
              </a:rPr>
              <a:t> </a:t>
            </a:r>
            <a:r>
              <a:rPr lang="en-US" sz="3000" dirty="0" err="1">
                <a:effectLst/>
                <a:latin typeface="Times New Roman" panose="02020603050405020304" pitchFamily="18" charset="0"/>
                <a:ea typeface="Arial" panose="020B0604020202020204" pitchFamily="34" charset="0"/>
              </a:rPr>
              <a:t>đất</a:t>
            </a:r>
            <a:r>
              <a:rPr lang="en-US" sz="3000" dirty="0">
                <a:effectLst/>
                <a:latin typeface="Times New Roman" panose="02020603050405020304" pitchFamily="18" charset="0"/>
                <a:ea typeface="Arial" panose="020B0604020202020204" pitchFamily="34" charset="0"/>
              </a:rPr>
              <a:t>, </a:t>
            </a:r>
            <a:r>
              <a:rPr lang="en-US" sz="3000" dirty="0" err="1">
                <a:effectLst/>
                <a:latin typeface="Times New Roman" panose="02020603050405020304" pitchFamily="18" charset="0"/>
                <a:ea typeface="Arial" panose="020B0604020202020204" pitchFamily="34" charset="0"/>
              </a:rPr>
              <a:t>ngoài</a:t>
            </a:r>
            <a:r>
              <a:rPr lang="en-US" sz="3000" dirty="0">
                <a:effectLst/>
                <a:latin typeface="Times New Roman" panose="02020603050405020304" pitchFamily="18" charset="0"/>
                <a:ea typeface="Arial" panose="020B0604020202020204" pitchFamily="34" charset="0"/>
              </a:rPr>
              <a:t> </a:t>
            </a:r>
            <a:r>
              <a:rPr lang="en-US" sz="3000" dirty="0" err="1">
                <a:effectLst/>
                <a:latin typeface="Times New Roman" panose="02020603050405020304" pitchFamily="18" charset="0"/>
                <a:ea typeface="Arial" panose="020B0604020202020204" pitchFamily="34" charset="0"/>
              </a:rPr>
              <a:t>ra</a:t>
            </a:r>
            <a:r>
              <a:rPr lang="en-US" sz="3000" dirty="0">
                <a:effectLst/>
                <a:latin typeface="Times New Roman" panose="02020603050405020304" pitchFamily="18" charset="0"/>
                <a:ea typeface="Arial" panose="020B0604020202020204" pitchFamily="34" charset="0"/>
              </a:rPr>
              <a:t>, </a:t>
            </a:r>
            <a:r>
              <a:rPr lang="en-US" sz="3000" dirty="0" err="1">
                <a:effectLst/>
                <a:latin typeface="Times New Roman" panose="02020603050405020304" pitchFamily="18" charset="0"/>
                <a:ea typeface="Arial" panose="020B0604020202020204" pitchFamily="34" charset="0"/>
              </a:rPr>
              <a:t>hướng</a:t>
            </a:r>
            <a:r>
              <a:rPr lang="en-US" sz="3000" dirty="0">
                <a:effectLst/>
                <a:latin typeface="Times New Roman" panose="02020603050405020304" pitchFamily="18" charset="0"/>
                <a:ea typeface="Arial" panose="020B0604020202020204" pitchFamily="34" charset="0"/>
              </a:rPr>
              <a:t> </a:t>
            </a:r>
            <a:r>
              <a:rPr lang="en-US" sz="3000" dirty="0" err="1">
                <a:effectLst/>
                <a:latin typeface="Times New Roman" panose="02020603050405020304" pitchFamily="18" charset="0"/>
                <a:ea typeface="Arial" panose="020B0604020202020204" pitchFamily="34" charset="0"/>
              </a:rPr>
              <a:t>sáng</a:t>
            </a:r>
            <a:r>
              <a:rPr lang="en-US" sz="3000" dirty="0">
                <a:effectLst/>
                <a:latin typeface="Times New Roman" panose="02020603050405020304" pitchFamily="18" charset="0"/>
                <a:ea typeface="Arial" panose="020B0604020202020204" pitchFamily="34" charset="0"/>
              </a:rPr>
              <a:t> </a:t>
            </a:r>
            <a:r>
              <a:rPr lang="en-US" sz="3000" dirty="0" err="1">
                <a:effectLst/>
                <a:latin typeface="Times New Roman" panose="02020603050405020304" pitchFamily="18" charset="0"/>
                <a:ea typeface="Arial" panose="020B0604020202020204" pitchFamily="34" charset="0"/>
              </a:rPr>
              <a:t>âm</a:t>
            </a:r>
            <a:r>
              <a:rPr lang="en-US" sz="3000" dirty="0">
                <a:effectLst/>
                <a:latin typeface="Times New Roman" panose="02020603050405020304" pitchFamily="18" charset="0"/>
                <a:ea typeface="Arial" panose="020B0604020202020204" pitchFamily="34" charset="0"/>
              </a:rPr>
              <a:t> </a:t>
            </a:r>
            <a:r>
              <a:rPr lang="en-US" sz="3000" dirty="0" err="1">
                <a:effectLst/>
                <a:latin typeface="Times New Roman" panose="02020603050405020304" pitchFamily="18" charset="0"/>
                <a:ea typeface="Arial" panose="020B0604020202020204" pitchFamily="34" charset="0"/>
              </a:rPr>
              <a:t>còn</a:t>
            </a:r>
            <a:r>
              <a:rPr lang="en-US" sz="3000" dirty="0">
                <a:effectLst/>
                <a:latin typeface="Times New Roman" panose="02020603050405020304" pitchFamily="18" charset="0"/>
                <a:ea typeface="Arial" panose="020B0604020202020204" pitchFamily="34" charset="0"/>
              </a:rPr>
              <a:t> </a:t>
            </a:r>
            <a:r>
              <a:rPr lang="en-US" sz="3000" dirty="0" err="1">
                <a:effectLst/>
                <a:latin typeface="Times New Roman" panose="02020603050405020304" pitchFamily="18" charset="0"/>
                <a:ea typeface="Arial" panose="020B0604020202020204" pitchFamily="34" charset="0"/>
              </a:rPr>
              <a:t>làm</a:t>
            </a:r>
            <a:r>
              <a:rPr lang="en-US" sz="3000" dirty="0">
                <a:effectLst/>
                <a:latin typeface="Times New Roman" panose="02020603050405020304" pitchFamily="18" charset="0"/>
                <a:ea typeface="Arial" panose="020B0604020202020204" pitchFamily="34" charset="0"/>
              </a:rPr>
              <a:t> </a:t>
            </a:r>
            <a:r>
              <a:rPr lang="en-US" sz="3000" dirty="0" err="1">
                <a:effectLst/>
                <a:latin typeface="Times New Roman" panose="02020603050405020304" pitchFamily="18" charset="0"/>
                <a:ea typeface="Arial" panose="020B0604020202020204" pitchFamily="34" charset="0"/>
              </a:rPr>
              <a:t>cho</a:t>
            </a:r>
            <a:r>
              <a:rPr lang="en-US" sz="3000" dirty="0">
                <a:effectLst/>
                <a:latin typeface="Times New Roman" panose="02020603050405020304" pitchFamily="18" charset="0"/>
                <a:ea typeface="Arial" panose="020B0604020202020204" pitchFamily="34" charset="0"/>
              </a:rPr>
              <a:t> </a:t>
            </a:r>
            <a:r>
              <a:rPr lang="en-US" sz="3000" dirty="0" err="1">
                <a:effectLst/>
                <a:latin typeface="Times New Roman" panose="02020603050405020304" pitchFamily="18" charset="0"/>
                <a:ea typeface="Arial" panose="020B0604020202020204" pitchFamily="34" charset="0"/>
              </a:rPr>
              <a:t>rễ</a:t>
            </a:r>
            <a:r>
              <a:rPr lang="en-US" sz="3000" dirty="0">
                <a:effectLst/>
                <a:latin typeface="Times New Roman" panose="02020603050405020304" pitchFamily="18" charset="0"/>
                <a:ea typeface="Arial" panose="020B0604020202020204" pitchFamily="34" charset="0"/>
              </a:rPr>
              <a:t> </a:t>
            </a:r>
            <a:r>
              <a:rPr lang="en-US" sz="3000" dirty="0" err="1">
                <a:effectLst/>
                <a:latin typeface="Times New Roman" panose="02020603050405020304" pitchFamily="18" charset="0"/>
                <a:ea typeface="Arial" panose="020B0604020202020204" pitchFamily="34" charset="0"/>
              </a:rPr>
              <a:t>hút</a:t>
            </a:r>
            <a:r>
              <a:rPr lang="en-US" sz="3000" dirty="0">
                <a:effectLst/>
                <a:latin typeface="Times New Roman" panose="02020603050405020304" pitchFamily="18" charset="0"/>
                <a:ea typeface="Arial" panose="020B0604020202020204" pitchFamily="34" charset="0"/>
              </a:rPr>
              <a:t> </a:t>
            </a:r>
            <a:r>
              <a:rPr lang="en-US" sz="3000" dirty="0" err="1">
                <a:effectLst/>
                <a:latin typeface="Times New Roman" panose="02020603050405020304" pitchFamily="18" charset="0"/>
                <a:ea typeface="Arial" panose="020B0604020202020204" pitchFamily="34" charset="0"/>
              </a:rPr>
              <a:t>được</a:t>
            </a:r>
            <a:r>
              <a:rPr lang="en-US" sz="3000" dirty="0">
                <a:effectLst/>
                <a:latin typeface="Times New Roman" panose="02020603050405020304" pitchFamily="18" charset="0"/>
                <a:ea typeface="Arial" panose="020B0604020202020204" pitchFamily="34" charset="0"/>
              </a:rPr>
              <a:t> </a:t>
            </a:r>
            <a:r>
              <a:rPr lang="en-US" sz="3000" dirty="0" err="1">
                <a:effectLst/>
                <a:latin typeface="Times New Roman" panose="02020603050405020304" pitchFamily="18" charset="0"/>
                <a:ea typeface="Arial" panose="020B0604020202020204" pitchFamily="34" charset="0"/>
              </a:rPr>
              <a:t>nhiều</a:t>
            </a:r>
            <a:r>
              <a:rPr lang="en-US" sz="3000" dirty="0">
                <a:effectLst/>
                <a:latin typeface="Times New Roman" panose="02020603050405020304" pitchFamily="18" charset="0"/>
                <a:ea typeface="Arial" panose="020B0604020202020204" pitchFamily="34" charset="0"/>
              </a:rPr>
              <a:t> </a:t>
            </a:r>
            <a:r>
              <a:rPr lang="en-US" sz="3000" dirty="0" err="1">
                <a:effectLst/>
                <a:latin typeface="Times New Roman" panose="02020603050405020304" pitchFamily="18" charset="0"/>
                <a:ea typeface="Arial" panose="020B0604020202020204" pitchFamily="34" charset="0"/>
              </a:rPr>
              <a:t>nước</a:t>
            </a:r>
            <a:r>
              <a:rPr lang="en-US" sz="3000" dirty="0">
                <a:effectLst/>
                <a:latin typeface="Times New Roman" panose="02020603050405020304" pitchFamily="18" charset="0"/>
                <a:ea typeface="Arial" panose="020B0604020202020204" pitchFamily="34" charset="0"/>
              </a:rPr>
              <a:t> </a:t>
            </a:r>
            <a:r>
              <a:rPr lang="en-US" sz="3000" dirty="0" err="1">
                <a:effectLst/>
                <a:latin typeface="Times New Roman" panose="02020603050405020304" pitchFamily="18" charset="0"/>
                <a:ea typeface="Arial" panose="020B0604020202020204" pitchFamily="34" charset="0"/>
              </a:rPr>
              <a:t>và</a:t>
            </a:r>
            <a:r>
              <a:rPr lang="en-US" sz="3000" dirty="0">
                <a:effectLst/>
                <a:latin typeface="Times New Roman" panose="02020603050405020304" pitchFamily="18" charset="0"/>
                <a:ea typeface="Arial" panose="020B0604020202020204" pitchFamily="34" charset="0"/>
              </a:rPr>
              <a:t> </a:t>
            </a:r>
            <a:r>
              <a:rPr lang="en-US" sz="3000" dirty="0" err="1">
                <a:effectLst/>
                <a:latin typeface="Times New Roman" panose="02020603050405020304" pitchFamily="18" charset="0"/>
                <a:ea typeface="Arial" panose="020B0604020202020204" pitchFamily="34" charset="0"/>
              </a:rPr>
              <a:t>muối</a:t>
            </a:r>
            <a:r>
              <a:rPr lang="en-US" sz="3000" dirty="0">
                <a:effectLst/>
                <a:latin typeface="Times New Roman" panose="02020603050405020304" pitchFamily="18" charset="0"/>
                <a:ea typeface="Arial" panose="020B0604020202020204" pitchFamily="34" charset="0"/>
              </a:rPr>
              <a:t> </a:t>
            </a:r>
            <a:r>
              <a:rPr lang="en-US" sz="3000" dirty="0" err="1">
                <a:effectLst/>
                <a:latin typeface="Times New Roman" panose="02020603050405020304" pitchFamily="18" charset="0"/>
                <a:ea typeface="Arial" panose="020B0604020202020204" pitchFamily="34" charset="0"/>
              </a:rPr>
              <a:t>khoáng</a:t>
            </a:r>
            <a:r>
              <a:rPr lang="en-US" sz="3000" dirty="0">
                <a:effectLst/>
                <a:latin typeface="Times New Roman" panose="02020603050405020304" pitchFamily="18" charset="0"/>
                <a:ea typeface="Arial" panose="020B0604020202020204" pitchFamily="34" charset="0"/>
              </a:rPr>
              <a:t>, </a:t>
            </a:r>
            <a:r>
              <a:rPr lang="en-US" sz="3000" dirty="0" err="1">
                <a:effectLst/>
                <a:latin typeface="Times New Roman" panose="02020603050405020304" pitchFamily="18" charset="0"/>
                <a:ea typeface="Arial" panose="020B0604020202020204" pitchFamily="34" charset="0"/>
              </a:rPr>
              <a:t>giúp</a:t>
            </a:r>
            <a:r>
              <a:rPr lang="en-US" sz="3000" dirty="0">
                <a:effectLst/>
                <a:latin typeface="Times New Roman" panose="02020603050405020304" pitchFamily="18" charset="0"/>
                <a:ea typeface="Arial" panose="020B0604020202020204" pitchFamily="34" charset="0"/>
              </a:rPr>
              <a:t> </a:t>
            </a:r>
            <a:r>
              <a:rPr lang="en-US" sz="3000" dirty="0" err="1">
                <a:effectLst/>
                <a:latin typeface="Times New Roman" panose="02020603050405020304" pitchFamily="18" charset="0"/>
                <a:ea typeface="Arial" panose="020B0604020202020204" pitchFamily="34" charset="0"/>
              </a:rPr>
              <a:t>cây</a:t>
            </a:r>
            <a:r>
              <a:rPr lang="en-US" sz="3000" dirty="0">
                <a:effectLst/>
                <a:latin typeface="Times New Roman" panose="02020603050405020304" pitchFamily="18" charset="0"/>
                <a:ea typeface="Arial" panose="020B0604020202020204" pitchFamily="34" charset="0"/>
              </a:rPr>
              <a:t> </a:t>
            </a:r>
            <a:r>
              <a:rPr lang="en-US" sz="3000" dirty="0" err="1">
                <a:effectLst/>
                <a:latin typeface="Times New Roman" panose="02020603050405020304" pitchFamily="18" charset="0"/>
                <a:ea typeface="Arial" panose="020B0604020202020204" pitchFamily="34" charset="0"/>
              </a:rPr>
              <a:t>sinh</a:t>
            </a:r>
            <a:r>
              <a:rPr lang="en-US" sz="3000" dirty="0">
                <a:effectLst/>
                <a:latin typeface="Times New Roman" panose="02020603050405020304" pitchFamily="18" charset="0"/>
                <a:ea typeface="Arial" panose="020B0604020202020204" pitchFamily="34" charset="0"/>
              </a:rPr>
              <a:t> </a:t>
            </a:r>
            <a:r>
              <a:rPr lang="en-US" sz="3000" dirty="0" err="1">
                <a:effectLst/>
                <a:latin typeface="Times New Roman" panose="02020603050405020304" pitchFamily="18" charset="0"/>
                <a:ea typeface="Arial" panose="020B0604020202020204" pitchFamily="34" charset="0"/>
              </a:rPr>
              <a:t>trưởng</a:t>
            </a:r>
            <a:r>
              <a:rPr lang="en-US" sz="3000" dirty="0">
                <a:effectLst/>
                <a:latin typeface="Times New Roman" panose="02020603050405020304" pitchFamily="18" charset="0"/>
                <a:ea typeface="Arial" panose="020B0604020202020204" pitchFamily="34" charset="0"/>
              </a:rPr>
              <a:t> </a:t>
            </a:r>
            <a:r>
              <a:rPr lang="en-US" sz="3000" dirty="0" err="1">
                <a:effectLst/>
                <a:latin typeface="Times New Roman" panose="02020603050405020304" pitchFamily="18" charset="0"/>
                <a:ea typeface="Arial" panose="020B0604020202020204" pitchFamily="34" charset="0"/>
              </a:rPr>
              <a:t>và</a:t>
            </a:r>
            <a:r>
              <a:rPr lang="en-US" sz="3000" dirty="0">
                <a:effectLst/>
                <a:latin typeface="Times New Roman" panose="02020603050405020304" pitchFamily="18" charset="0"/>
                <a:ea typeface="Arial" panose="020B0604020202020204" pitchFamily="34" charset="0"/>
              </a:rPr>
              <a:t> </a:t>
            </a:r>
            <a:r>
              <a:rPr lang="en-US" sz="3000" dirty="0" err="1">
                <a:effectLst/>
                <a:latin typeface="Times New Roman" panose="02020603050405020304" pitchFamily="18" charset="0"/>
                <a:ea typeface="Arial" panose="020B0604020202020204" pitchFamily="34" charset="0"/>
              </a:rPr>
              <a:t>phát</a:t>
            </a:r>
            <a:r>
              <a:rPr lang="en-US" sz="3000" dirty="0">
                <a:effectLst/>
                <a:latin typeface="Times New Roman" panose="02020603050405020304" pitchFamily="18" charset="0"/>
                <a:ea typeface="Arial" panose="020B0604020202020204" pitchFamily="34" charset="0"/>
              </a:rPr>
              <a:t> </a:t>
            </a:r>
            <a:r>
              <a:rPr lang="en-US" sz="3000" dirty="0" err="1">
                <a:effectLst/>
                <a:latin typeface="Times New Roman" panose="02020603050405020304" pitchFamily="18" charset="0"/>
                <a:ea typeface="Arial" panose="020B0604020202020204" pitchFamily="34" charset="0"/>
              </a:rPr>
              <a:t>triển</a:t>
            </a:r>
            <a:r>
              <a:rPr lang="en-US" sz="3000" dirty="0">
                <a:effectLst/>
                <a:latin typeface="Times New Roman" panose="02020603050405020304" pitchFamily="18" charset="0"/>
                <a:ea typeface="Arial" panose="020B0604020202020204" pitchFamily="34" charset="0"/>
              </a:rPr>
              <a:t> </a:t>
            </a:r>
            <a:r>
              <a:rPr lang="en-US" sz="3000" dirty="0" err="1">
                <a:effectLst/>
                <a:latin typeface="Times New Roman" panose="02020603050405020304" pitchFamily="18" charset="0"/>
                <a:ea typeface="Arial" panose="020B0604020202020204" pitchFamily="34" charset="0"/>
              </a:rPr>
              <a:t>tốt</a:t>
            </a:r>
            <a:r>
              <a:rPr lang="en-US" sz="3000" dirty="0">
                <a:effectLst/>
                <a:latin typeface="Times New Roman" panose="02020603050405020304" pitchFamily="18" charset="0"/>
                <a:ea typeface="Arial" panose="020B0604020202020204" pitchFamily="34" charset="0"/>
              </a:rPr>
              <a:t>.</a:t>
            </a:r>
            <a:endParaRPr lang="en-US" sz="3000" dirty="0"/>
          </a:p>
        </p:txBody>
      </p:sp>
    </p:spTree>
    <p:extLst>
      <p:ext uri="{BB962C8B-B14F-4D97-AF65-F5344CB8AC3E}">
        <p14:creationId xmlns:p14="http://schemas.microsoft.com/office/powerpoint/2010/main" val="1976236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0CBB204-8DD1-28BD-CED2-F7E007A0B817}"/>
              </a:ext>
            </a:extLst>
          </p:cNvPr>
          <p:cNvSpPr txBox="1"/>
          <p:nvPr/>
        </p:nvSpPr>
        <p:spPr>
          <a:xfrm>
            <a:off x="0" y="76830"/>
            <a:ext cx="12192000" cy="164718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lnSpc>
                <a:spcPct val="107000"/>
              </a:lnSpc>
              <a:spcAft>
                <a:spcPts val="800"/>
              </a:spcAft>
            </a:pPr>
            <a:r>
              <a:rPr lang="en-US" sz="3200" b="1" dirty="0" err="1">
                <a:effectLst/>
                <a:latin typeface="Times New Roman" panose="02020603050405020304" pitchFamily="18" charset="0"/>
                <a:ea typeface="Arial" panose="020B0604020202020204" pitchFamily="34" charset="0"/>
                <a:cs typeface="Times New Roman" panose="02020603050405020304" pitchFamily="18" charset="0"/>
              </a:rPr>
              <a:t>Câu</a:t>
            </a:r>
            <a:r>
              <a:rPr lang="en-US" sz="3200" b="1" dirty="0">
                <a:effectLst/>
                <a:latin typeface="Times New Roman" panose="02020603050405020304" pitchFamily="18" charset="0"/>
                <a:ea typeface="Arial" panose="020B0604020202020204" pitchFamily="34" charset="0"/>
                <a:cs typeface="Times New Roman" panose="02020603050405020304" pitchFamily="18" charset="0"/>
              </a:rPr>
              <a:t> 9.  </a:t>
            </a:r>
            <a:r>
              <a:rPr lang="en-US" sz="3200" b="1" dirty="0" err="1">
                <a:effectLst/>
                <a:latin typeface="Times New Roman" panose="02020603050405020304" pitchFamily="18" charset="0"/>
                <a:ea typeface="Arial" panose="020B0604020202020204" pitchFamily="34" charset="0"/>
                <a:cs typeface="Times New Roman" panose="02020603050405020304" pitchFamily="18" charset="0"/>
              </a:rPr>
              <a:t>Hãy</a:t>
            </a:r>
            <a:r>
              <a:rPr lang="en-US" sz="32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effectLst/>
                <a:latin typeface="Times New Roman" panose="02020603050405020304" pitchFamily="18" charset="0"/>
                <a:ea typeface="Arial" panose="020B0604020202020204" pitchFamily="34" charset="0"/>
                <a:cs typeface="Times New Roman" panose="02020603050405020304" pitchFamily="18" charset="0"/>
              </a:rPr>
              <a:t>cho</a:t>
            </a:r>
            <a:r>
              <a:rPr lang="en-US" sz="32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effectLst/>
                <a:latin typeface="Times New Roman" panose="02020603050405020304" pitchFamily="18" charset="0"/>
                <a:ea typeface="Arial" panose="020B0604020202020204" pitchFamily="34" charset="0"/>
                <a:cs typeface="Times New Roman" panose="02020603050405020304" pitchFamily="18" charset="0"/>
              </a:rPr>
              <a:t>biết</a:t>
            </a:r>
            <a:r>
              <a:rPr lang="en-US" sz="32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effectLst/>
                <a:latin typeface="Times New Roman" panose="02020603050405020304" pitchFamily="18" charset="0"/>
                <a:ea typeface="Arial" panose="020B0604020202020204" pitchFamily="34" charset="0"/>
                <a:cs typeface="Times New Roman" panose="02020603050405020304" pitchFamily="18" charset="0"/>
              </a:rPr>
              <a:t>người</a:t>
            </a:r>
            <a:r>
              <a:rPr lang="en-US" sz="32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effectLst/>
                <a:latin typeface="Times New Roman" panose="02020603050405020304" pitchFamily="18" charset="0"/>
                <a:ea typeface="Arial" panose="020B0604020202020204" pitchFamily="34" charset="0"/>
                <a:cs typeface="Times New Roman" panose="02020603050405020304" pitchFamily="18" charset="0"/>
              </a:rPr>
              <a:t>nông</a:t>
            </a:r>
            <a:r>
              <a:rPr lang="en-US" sz="32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effectLst/>
                <a:latin typeface="Times New Roman" panose="02020603050405020304" pitchFamily="18" charset="0"/>
                <a:ea typeface="Arial" panose="020B0604020202020204" pitchFamily="34" charset="0"/>
                <a:cs typeface="Times New Roman" panose="02020603050405020304" pitchFamily="18" charset="0"/>
              </a:rPr>
              <a:t>dân</a:t>
            </a:r>
            <a:r>
              <a:rPr lang="en-US" sz="32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effectLst/>
                <a:latin typeface="Times New Roman" panose="02020603050405020304" pitchFamily="18" charset="0"/>
                <a:ea typeface="Arial" panose="020B0604020202020204" pitchFamily="34" charset="0"/>
                <a:cs typeface="Times New Roman" panose="02020603050405020304" pitchFamily="18" charset="0"/>
              </a:rPr>
              <a:t>dựa</a:t>
            </a:r>
            <a:r>
              <a:rPr lang="en-US" sz="32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effectLst/>
                <a:latin typeface="Times New Roman" panose="02020603050405020304" pitchFamily="18" charset="0"/>
                <a:ea typeface="Arial" panose="020B0604020202020204" pitchFamily="34" charset="0"/>
                <a:cs typeface="Times New Roman" panose="02020603050405020304" pitchFamily="18" charset="0"/>
              </a:rPr>
              <a:t>vào</a:t>
            </a:r>
            <a:r>
              <a:rPr lang="en-US" sz="32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effectLst/>
                <a:latin typeface="Times New Roman" panose="02020603050405020304" pitchFamily="18" charset="0"/>
                <a:ea typeface="Arial" panose="020B0604020202020204" pitchFamily="34" charset="0"/>
                <a:cs typeface="Times New Roman" panose="02020603050405020304" pitchFamily="18" charset="0"/>
              </a:rPr>
              <a:t>hiện</a:t>
            </a:r>
            <a:r>
              <a:rPr lang="en-US" sz="32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effectLst/>
                <a:latin typeface="Times New Roman" panose="02020603050405020304" pitchFamily="18" charset="0"/>
                <a:ea typeface="Arial" panose="020B0604020202020204" pitchFamily="34" charset="0"/>
                <a:cs typeface="Times New Roman" panose="02020603050405020304" pitchFamily="18" charset="0"/>
              </a:rPr>
              <a:t>tượng</a:t>
            </a:r>
            <a:r>
              <a:rPr lang="en-US" sz="32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effectLst/>
                <a:latin typeface="Times New Roman" panose="02020603050405020304" pitchFamily="18" charset="0"/>
                <a:ea typeface="Arial" panose="020B0604020202020204" pitchFamily="34" charset="0"/>
                <a:cs typeface="Times New Roman" panose="02020603050405020304" pitchFamily="18" charset="0"/>
              </a:rPr>
              <a:t>cảm</a:t>
            </a:r>
            <a:r>
              <a:rPr lang="en-US" sz="32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effectLst/>
                <a:latin typeface="Times New Roman" panose="02020603050405020304" pitchFamily="18" charset="0"/>
                <a:ea typeface="Arial" panose="020B0604020202020204" pitchFamily="34" charset="0"/>
                <a:cs typeface="Times New Roman" panose="02020603050405020304" pitchFamily="18" charset="0"/>
              </a:rPr>
              <a:t>ứng</a:t>
            </a:r>
            <a:r>
              <a:rPr lang="en-US" sz="32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effectLst/>
                <a:latin typeface="Times New Roman" panose="02020603050405020304" pitchFamily="18" charset="0"/>
                <a:ea typeface="Arial" panose="020B0604020202020204" pitchFamily="34" charset="0"/>
                <a:cs typeface="Times New Roman" panose="02020603050405020304" pitchFamily="18" charset="0"/>
              </a:rPr>
              <a:t>nào</a:t>
            </a:r>
            <a:r>
              <a:rPr lang="en-US" sz="3200" b="1" dirty="0">
                <a:effectLst/>
                <a:latin typeface="Times New Roman" panose="02020603050405020304" pitchFamily="18" charset="0"/>
                <a:ea typeface="Arial" panose="020B0604020202020204" pitchFamily="34" charset="0"/>
                <a:cs typeface="Times New Roman" panose="02020603050405020304" pitchFamily="18" charset="0"/>
              </a:rPr>
              <a:t> ở </a:t>
            </a:r>
            <a:r>
              <a:rPr lang="en-US" sz="3200" b="1" dirty="0" err="1">
                <a:effectLst/>
                <a:latin typeface="Times New Roman" panose="02020603050405020304" pitchFamily="18" charset="0"/>
                <a:ea typeface="Arial" panose="020B0604020202020204" pitchFamily="34" charset="0"/>
                <a:cs typeface="Times New Roman" panose="02020603050405020304" pitchFamily="18" charset="0"/>
              </a:rPr>
              <a:t>thực</a:t>
            </a:r>
            <a:r>
              <a:rPr lang="en-US" sz="32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effectLst/>
                <a:latin typeface="Times New Roman" panose="02020603050405020304" pitchFamily="18" charset="0"/>
                <a:ea typeface="Arial" panose="020B0604020202020204" pitchFamily="34" charset="0"/>
                <a:cs typeface="Times New Roman" panose="02020603050405020304" pitchFamily="18" charset="0"/>
              </a:rPr>
              <a:t>vật</a:t>
            </a:r>
            <a:r>
              <a:rPr lang="en-US" sz="32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effectLst/>
                <a:latin typeface="Times New Roman" panose="02020603050405020304" pitchFamily="18" charset="0"/>
                <a:ea typeface="Arial" panose="020B0604020202020204" pitchFamily="34" charset="0"/>
                <a:cs typeface="Times New Roman" panose="02020603050405020304" pitchFamily="18" charset="0"/>
              </a:rPr>
              <a:t>để</a:t>
            </a:r>
            <a:r>
              <a:rPr lang="en-US" sz="32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effectLst/>
                <a:latin typeface="Times New Roman" panose="02020603050405020304" pitchFamily="18" charset="0"/>
                <a:ea typeface="Arial" panose="020B0604020202020204" pitchFamily="34" charset="0"/>
                <a:cs typeface="Times New Roman" panose="02020603050405020304" pitchFamily="18" charset="0"/>
              </a:rPr>
              <a:t>thực</a:t>
            </a:r>
            <a:r>
              <a:rPr lang="en-US" sz="32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effectLst/>
                <a:latin typeface="Times New Roman" panose="02020603050405020304" pitchFamily="18" charset="0"/>
                <a:ea typeface="Arial" panose="020B0604020202020204" pitchFamily="34" charset="0"/>
                <a:cs typeface="Times New Roman" panose="02020603050405020304" pitchFamily="18" charset="0"/>
              </a:rPr>
              <a:t>hiện</a:t>
            </a:r>
            <a:r>
              <a:rPr lang="en-US" sz="32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effectLst/>
                <a:latin typeface="Times New Roman" panose="02020603050405020304" pitchFamily="18" charset="0"/>
                <a:ea typeface="Arial" panose="020B0604020202020204" pitchFamily="34" charset="0"/>
                <a:cs typeface="Times New Roman" panose="02020603050405020304" pitchFamily="18" charset="0"/>
              </a:rPr>
              <a:t>các</a:t>
            </a:r>
            <a:r>
              <a:rPr lang="en-US" sz="32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effectLst/>
                <a:latin typeface="Times New Roman" panose="02020603050405020304" pitchFamily="18" charset="0"/>
                <a:ea typeface="Arial" panose="020B0604020202020204" pitchFamily="34" charset="0"/>
                <a:cs typeface="Times New Roman" panose="02020603050405020304" pitchFamily="18" charset="0"/>
              </a:rPr>
              <a:t>biện</a:t>
            </a:r>
            <a:r>
              <a:rPr lang="en-US" sz="32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effectLst/>
                <a:latin typeface="Times New Roman" panose="02020603050405020304" pitchFamily="18" charset="0"/>
                <a:ea typeface="Arial" panose="020B0604020202020204" pitchFamily="34" charset="0"/>
                <a:cs typeface="Times New Roman" panose="02020603050405020304" pitchFamily="18" charset="0"/>
              </a:rPr>
              <a:t>pháp</a:t>
            </a:r>
            <a:r>
              <a:rPr lang="en-US" sz="32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effectLst/>
                <a:latin typeface="Times New Roman" panose="02020603050405020304" pitchFamily="18" charset="0"/>
                <a:ea typeface="Arial" panose="020B0604020202020204" pitchFamily="34" charset="0"/>
                <a:cs typeface="Times New Roman" panose="02020603050405020304" pitchFamily="18" charset="0"/>
              </a:rPr>
              <a:t>dưới</a:t>
            </a:r>
            <a:r>
              <a:rPr lang="en-US" sz="32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effectLst/>
                <a:latin typeface="Times New Roman" panose="02020603050405020304" pitchFamily="18" charset="0"/>
                <a:ea typeface="Arial" panose="020B0604020202020204" pitchFamily="34" charset="0"/>
                <a:cs typeface="Times New Roman" panose="02020603050405020304" pitchFamily="18" charset="0"/>
              </a:rPr>
              <a:t>đây</a:t>
            </a:r>
            <a:r>
              <a:rPr lang="en-US" sz="32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effectLst/>
                <a:latin typeface="Times New Roman" panose="02020603050405020304" pitchFamily="18" charset="0"/>
                <a:ea typeface="Arial" panose="020B0604020202020204" pitchFamily="34" charset="0"/>
                <a:cs typeface="Times New Roman" panose="02020603050405020304" pitchFamily="18" charset="0"/>
              </a:rPr>
              <a:t>nhằm</a:t>
            </a:r>
            <a:r>
              <a:rPr lang="en-US" sz="32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effectLst/>
                <a:latin typeface="Times New Roman" panose="02020603050405020304" pitchFamily="18" charset="0"/>
                <a:ea typeface="Arial" panose="020B0604020202020204" pitchFamily="34" charset="0"/>
                <a:cs typeface="Times New Roman" panose="02020603050405020304" pitchFamily="18" charset="0"/>
              </a:rPr>
              <a:t>tăng</a:t>
            </a:r>
            <a:r>
              <a:rPr lang="en-US" sz="32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effectLst/>
                <a:latin typeface="Times New Roman" panose="02020603050405020304" pitchFamily="18" charset="0"/>
                <a:ea typeface="Arial" panose="020B0604020202020204" pitchFamily="34" charset="0"/>
                <a:cs typeface="Times New Roman" panose="02020603050405020304" pitchFamily="18" charset="0"/>
              </a:rPr>
              <a:t>năng</a:t>
            </a:r>
            <a:r>
              <a:rPr lang="en-US" sz="32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effectLst/>
                <a:latin typeface="Times New Roman" panose="02020603050405020304" pitchFamily="18" charset="0"/>
                <a:ea typeface="Arial" panose="020B0604020202020204" pitchFamily="34" charset="0"/>
                <a:cs typeface="Times New Roman" panose="02020603050405020304" pitchFamily="18" charset="0"/>
              </a:rPr>
              <a:t>suất</a:t>
            </a:r>
            <a:r>
              <a:rPr lang="en-US" sz="32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effectLst/>
                <a:latin typeface="Times New Roman" panose="02020603050405020304" pitchFamily="18" charset="0"/>
                <a:ea typeface="Arial" panose="020B0604020202020204" pitchFamily="34" charset="0"/>
                <a:cs typeface="Times New Roman" panose="02020603050405020304" pitchFamily="18" charset="0"/>
              </a:rPr>
              <a:t>cây</a:t>
            </a:r>
            <a:r>
              <a:rPr lang="en-US" sz="32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effectLst/>
                <a:latin typeface="Times New Roman" panose="02020603050405020304" pitchFamily="18" charset="0"/>
                <a:ea typeface="Arial" panose="020B0604020202020204" pitchFamily="34" charset="0"/>
                <a:cs typeface="Times New Roman" panose="02020603050405020304" pitchFamily="18" charset="0"/>
              </a:rPr>
              <a:t>trồng</a:t>
            </a:r>
            <a:r>
              <a:rPr lang="en-US" sz="3200" b="1"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7DD4326F-2AA9-E6BD-9FEB-E583F5341AD6}"/>
              </a:ext>
            </a:extLst>
          </p:cNvPr>
          <p:cNvGraphicFramePr>
            <a:graphicFrameLocks noGrp="1"/>
          </p:cNvGraphicFramePr>
          <p:nvPr>
            <p:extLst>
              <p:ext uri="{D42A27DB-BD31-4B8C-83A1-F6EECF244321}">
                <p14:modId xmlns:p14="http://schemas.microsoft.com/office/powerpoint/2010/main" val="1168713790"/>
              </p:ext>
            </p:extLst>
          </p:nvPr>
        </p:nvGraphicFramePr>
        <p:xfrm>
          <a:off x="399246" y="1841678"/>
          <a:ext cx="11603864" cy="4752305"/>
        </p:xfrm>
        <a:graphic>
          <a:graphicData uri="http://schemas.openxmlformats.org/drawingml/2006/table">
            <a:tbl>
              <a:tblPr firstRow="1" firstCol="1" bandRow="1">
                <a:tableStyleId>{5DA37D80-6434-44D0-A028-1B22A696006F}</a:tableStyleId>
              </a:tblPr>
              <a:tblGrid>
                <a:gridCol w="5800801">
                  <a:extLst>
                    <a:ext uri="{9D8B030D-6E8A-4147-A177-3AD203B41FA5}">
                      <a16:colId xmlns:a16="http://schemas.microsoft.com/office/drawing/2014/main" val="3999025210"/>
                    </a:ext>
                  </a:extLst>
                </a:gridCol>
                <a:gridCol w="5803063">
                  <a:extLst>
                    <a:ext uri="{9D8B030D-6E8A-4147-A177-3AD203B41FA5}">
                      <a16:colId xmlns:a16="http://schemas.microsoft.com/office/drawing/2014/main" val="342971476"/>
                    </a:ext>
                  </a:extLst>
                </a:gridCol>
              </a:tblGrid>
              <a:tr h="676874">
                <a:tc>
                  <a:txBody>
                    <a:bodyPr/>
                    <a:lstStyle/>
                    <a:p>
                      <a:pPr>
                        <a:lnSpc>
                          <a:spcPct val="107000"/>
                        </a:lnSpc>
                        <a:spcAft>
                          <a:spcPts val="800"/>
                        </a:spcAft>
                      </a:pPr>
                      <a:r>
                        <a:rPr lang="vi-VN" sz="3000" b="0">
                          <a:effectLst/>
                          <a:latin typeface="Times New Roman" panose="02020603050405020304" pitchFamily="18" charset="0"/>
                          <a:cs typeface="Times New Roman" panose="02020603050405020304" pitchFamily="18" charset="0"/>
                        </a:rPr>
                        <a:t>Biện pháp tăng năng suất cây trồng</a:t>
                      </a:r>
                      <a:endParaRPr lang="en-US" sz="30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vi-VN" sz="3000" b="0">
                          <a:effectLst/>
                          <a:latin typeface="Times New Roman" panose="02020603050405020304" pitchFamily="18" charset="0"/>
                          <a:cs typeface="Times New Roman" panose="02020603050405020304" pitchFamily="18" charset="0"/>
                        </a:rPr>
                        <a:t>Dựa trên cơ sở hiện tượng cảm ứng</a:t>
                      </a:r>
                      <a:endParaRPr lang="en-US" sz="30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17529718"/>
                  </a:ext>
                </a:extLst>
              </a:tr>
              <a:tr h="681146">
                <a:tc>
                  <a:txBody>
                    <a:bodyPr/>
                    <a:lstStyle/>
                    <a:p>
                      <a:pPr algn="just">
                        <a:lnSpc>
                          <a:spcPct val="107000"/>
                        </a:lnSpc>
                        <a:spcAft>
                          <a:spcPts val="800"/>
                        </a:spcAft>
                      </a:pPr>
                      <a:r>
                        <a:rPr lang="en-US" sz="3000" b="0">
                          <a:effectLst/>
                          <a:latin typeface="Times New Roman" panose="02020603050405020304" pitchFamily="18" charset="0"/>
                          <a:cs typeface="Times New Roman" panose="02020603050405020304" pitchFamily="18" charset="0"/>
                        </a:rPr>
                        <a:t>Làm đất tơi xốp, thoáng khí</a:t>
                      </a:r>
                      <a:endParaRPr lang="en-US" sz="30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vi-VN" sz="3000" b="0">
                          <a:effectLst/>
                          <a:latin typeface="Times New Roman" panose="02020603050405020304" pitchFamily="18" charset="0"/>
                          <a:cs typeface="Times New Roman" panose="02020603050405020304" pitchFamily="18" charset="0"/>
                        </a:rPr>
                        <a:t> </a:t>
                      </a:r>
                      <a:endParaRPr lang="en-US" sz="30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00924353"/>
                  </a:ext>
                </a:extLst>
              </a:tr>
              <a:tr h="681146">
                <a:tc>
                  <a:txBody>
                    <a:bodyPr/>
                    <a:lstStyle/>
                    <a:p>
                      <a:pPr algn="just">
                        <a:lnSpc>
                          <a:spcPct val="107000"/>
                        </a:lnSpc>
                        <a:spcAft>
                          <a:spcPts val="800"/>
                        </a:spcAft>
                      </a:pPr>
                      <a:r>
                        <a:rPr lang="en-US" sz="3000" b="0">
                          <a:effectLst/>
                          <a:latin typeface="Times New Roman" panose="02020603050405020304" pitchFamily="18" charset="0"/>
                          <a:cs typeface="Times New Roman" panose="02020603050405020304" pitchFamily="18" charset="0"/>
                        </a:rPr>
                        <a:t>Tưới nước thường xuyên, giữ ẩm cho đất</a:t>
                      </a:r>
                      <a:endParaRPr lang="en-US" sz="30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vi-VN" sz="3000" b="0">
                          <a:effectLst/>
                          <a:latin typeface="Times New Roman" panose="02020603050405020304" pitchFamily="18" charset="0"/>
                          <a:cs typeface="Times New Roman" panose="02020603050405020304" pitchFamily="18" charset="0"/>
                        </a:rPr>
                        <a:t> </a:t>
                      </a:r>
                      <a:endParaRPr lang="en-US" sz="30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14830812"/>
                  </a:ext>
                </a:extLst>
              </a:tr>
              <a:tr h="681146">
                <a:tc>
                  <a:txBody>
                    <a:bodyPr/>
                    <a:lstStyle/>
                    <a:p>
                      <a:pPr algn="just">
                        <a:lnSpc>
                          <a:spcPct val="107000"/>
                        </a:lnSpc>
                        <a:spcAft>
                          <a:spcPts val="800"/>
                        </a:spcAft>
                      </a:pPr>
                      <a:r>
                        <a:rPr lang="en-US" sz="3000" b="0">
                          <a:effectLst/>
                          <a:latin typeface="Times New Roman" panose="02020603050405020304" pitchFamily="18" charset="0"/>
                          <a:cs typeface="Times New Roman" panose="02020603050405020304" pitchFamily="18" charset="0"/>
                        </a:rPr>
                        <a:t>Trồng xen canh nhiều loại cây trồng</a:t>
                      </a:r>
                      <a:endParaRPr lang="en-US" sz="30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vi-VN" sz="3000" b="0">
                          <a:effectLst/>
                          <a:latin typeface="Times New Roman" panose="02020603050405020304" pitchFamily="18" charset="0"/>
                          <a:cs typeface="Times New Roman" panose="02020603050405020304" pitchFamily="18" charset="0"/>
                        </a:rPr>
                        <a:t> </a:t>
                      </a:r>
                      <a:endParaRPr lang="en-US" sz="30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94737469"/>
                  </a:ext>
                </a:extLst>
              </a:tr>
              <a:tr h="681146">
                <a:tc>
                  <a:txBody>
                    <a:bodyPr/>
                    <a:lstStyle/>
                    <a:p>
                      <a:pPr algn="just">
                        <a:lnSpc>
                          <a:spcPct val="107000"/>
                        </a:lnSpc>
                        <a:spcAft>
                          <a:spcPts val="800"/>
                        </a:spcAft>
                      </a:pPr>
                      <a:r>
                        <a:rPr lang="en-US" sz="3000" b="0">
                          <a:effectLst/>
                          <a:latin typeface="Times New Roman" panose="02020603050405020304" pitchFamily="18" charset="0"/>
                          <a:cs typeface="Times New Roman" panose="02020603050405020304" pitchFamily="18" charset="0"/>
                        </a:rPr>
                        <a:t>Làm giàn, cọc cho các cây thân leo</a:t>
                      </a:r>
                      <a:endParaRPr lang="en-US" sz="30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vi-VN" sz="3000" b="0">
                          <a:effectLst/>
                          <a:latin typeface="Times New Roman" panose="02020603050405020304" pitchFamily="18" charset="0"/>
                          <a:cs typeface="Times New Roman" panose="02020603050405020304" pitchFamily="18" charset="0"/>
                        </a:rPr>
                        <a:t> </a:t>
                      </a:r>
                      <a:endParaRPr lang="en-US" sz="30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32930822"/>
                  </a:ext>
                </a:extLst>
              </a:tr>
              <a:tr h="1086605">
                <a:tc>
                  <a:txBody>
                    <a:bodyPr/>
                    <a:lstStyle/>
                    <a:p>
                      <a:pPr algn="just">
                        <a:lnSpc>
                          <a:spcPct val="107000"/>
                        </a:lnSpc>
                        <a:spcAft>
                          <a:spcPts val="800"/>
                        </a:spcAft>
                      </a:pPr>
                      <a:r>
                        <a:rPr lang="en-US" sz="3000" b="0" dirty="0" err="1">
                          <a:effectLst/>
                          <a:latin typeface="Times New Roman" panose="02020603050405020304" pitchFamily="18" charset="0"/>
                          <a:cs typeface="Times New Roman" panose="02020603050405020304" pitchFamily="18" charset="0"/>
                        </a:rPr>
                        <a:t>Tăng</a:t>
                      </a:r>
                      <a:r>
                        <a:rPr lang="en-US" sz="3000" b="0" dirty="0">
                          <a:effectLst/>
                          <a:latin typeface="Times New Roman" panose="02020603050405020304" pitchFamily="18" charset="0"/>
                          <a:cs typeface="Times New Roman" panose="02020603050405020304" pitchFamily="18" charset="0"/>
                        </a:rPr>
                        <a:t> </a:t>
                      </a:r>
                      <a:r>
                        <a:rPr lang="en-US" sz="3000" b="0" dirty="0" err="1">
                          <a:effectLst/>
                          <a:latin typeface="Times New Roman" panose="02020603050405020304" pitchFamily="18" charset="0"/>
                          <a:cs typeface="Times New Roman" panose="02020603050405020304" pitchFamily="18" charset="0"/>
                        </a:rPr>
                        <a:t>cường</a:t>
                      </a:r>
                      <a:r>
                        <a:rPr lang="en-US" sz="3000" b="0" dirty="0">
                          <a:effectLst/>
                          <a:latin typeface="Times New Roman" panose="02020603050405020304" pitchFamily="18" charset="0"/>
                          <a:cs typeface="Times New Roman" panose="02020603050405020304" pitchFamily="18" charset="0"/>
                        </a:rPr>
                        <a:t> </a:t>
                      </a:r>
                      <a:r>
                        <a:rPr lang="en-US" sz="3000" b="0" dirty="0" err="1">
                          <a:effectLst/>
                          <a:latin typeface="Times New Roman" panose="02020603050405020304" pitchFamily="18" charset="0"/>
                          <a:cs typeface="Times New Roman" panose="02020603050405020304" pitchFamily="18" charset="0"/>
                        </a:rPr>
                        <a:t>ánh</a:t>
                      </a:r>
                      <a:r>
                        <a:rPr lang="en-US" sz="3000" b="0" dirty="0">
                          <a:effectLst/>
                          <a:latin typeface="Times New Roman" panose="02020603050405020304" pitchFamily="18" charset="0"/>
                          <a:cs typeface="Times New Roman" panose="02020603050405020304" pitchFamily="18" charset="0"/>
                        </a:rPr>
                        <a:t> </a:t>
                      </a:r>
                      <a:r>
                        <a:rPr lang="en-US" sz="3000" b="0" dirty="0" err="1">
                          <a:effectLst/>
                          <a:latin typeface="Times New Roman" panose="02020603050405020304" pitchFamily="18" charset="0"/>
                          <a:cs typeface="Times New Roman" panose="02020603050405020304" pitchFamily="18" charset="0"/>
                        </a:rPr>
                        <a:t>sáng</a:t>
                      </a:r>
                      <a:r>
                        <a:rPr lang="en-US" sz="3000" b="0" dirty="0">
                          <a:effectLst/>
                          <a:latin typeface="Times New Roman" panose="02020603050405020304" pitchFamily="18" charset="0"/>
                          <a:cs typeface="Times New Roman" panose="02020603050405020304" pitchFamily="18" charset="0"/>
                        </a:rPr>
                        <a:t> </a:t>
                      </a:r>
                      <a:r>
                        <a:rPr lang="en-US" sz="3000" b="0" dirty="0" err="1">
                          <a:effectLst/>
                          <a:latin typeface="Times New Roman" panose="02020603050405020304" pitchFamily="18" charset="0"/>
                          <a:cs typeface="Times New Roman" panose="02020603050405020304" pitchFamily="18" charset="0"/>
                        </a:rPr>
                        <a:t>nhân</a:t>
                      </a:r>
                      <a:r>
                        <a:rPr lang="en-US" sz="3000" b="0" dirty="0">
                          <a:effectLst/>
                          <a:latin typeface="Times New Roman" panose="02020603050405020304" pitchFamily="18" charset="0"/>
                          <a:cs typeface="Times New Roman" panose="02020603050405020304" pitchFamily="18" charset="0"/>
                        </a:rPr>
                        <a:t> </a:t>
                      </a:r>
                      <a:r>
                        <a:rPr lang="en-US" sz="3000" b="0" dirty="0" err="1">
                          <a:effectLst/>
                          <a:latin typeface="Times New Roman" panose="02020603050405020304" pitchFamily="18" charset="0"/>
                          <a:cs typeface="Times New Roman" panose="02020603050405020304" pitchFamily="18" charset="0"/>
                        </a:rPr>
                        <a:t>tạo</a:t>
                      </a:r>
                      <a:endParaRPr lang="en-US" sz="30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vi-VN" sz="3000" b="0" dirty="0">
                          <a:effectLst/>
                          <a:latin typeface="Times New Roman" panose="02020603050405020304" pitchFamily="18" charset="0"/>
                          <a:cs typeface="Times New Roman" panose="02020603050405020304" pitchFamily="18" charset="0"/>
                        </a:rPr>
                        <a:t> </a:t>
                      </a:r>
                      <a:endParaRPr lang="en-US" sz="30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42648186"/>
                  </a:ext>
                </a:extLst>
              </a:tr>
            </a:tbl>
          </a:graphicData>
        </a:graphic>
      </p:graphicFrame>
      <p:sp>
        <p:nvSpPr>
          <p:cNvPr id="8" name="TextBox 7">
            <a:extLst>
              <a:ext uri="{FF2B5EF4-FFF2-40B4-BE49-F238E27FC236}">
                <a16:creationId xmlns:a16="http://schemas.microsoft.com/office/drawing/2014/main" id="{857CE999-4AC5-EDB3-AEBC-11D62AA4B1BE}"/>
              </a:ext>
            </a:extLst>
          </p:cNvPr>
          <p:cNvSpPr txBox="1"/>
          <p:nvPr/>
        </p:nvSpPr>
        <p:spPr>
          <a:xfrm>
            <a:off x="6410460" y="3260432"/>
            <a:ext cx="4317644" cy="553998"/>
          </a:xfrm>
          <a:prstGeom prst="rect">
            <a:avLst/>
          </a:prstGeom>
          <a:noFill/>
        </p:spPr>
        <p:txBody>
          <a:bodyPr wrap="square">
            <a:spAutoFit/>
          </a:bodyPr>
          <a:lstStyle/>
          <a:p>
            <a:r>
              <a:rPr lang="en-US" sz="3000" dirty="0" err="1">
                <a:effectLst/>
                <a:latin typeface="Times New Roman" panose="02020603050405020304" pitchFamily="18" charset="0"/>
                <a:ea typeface="Arial" panose="020B0604020202020204" pitchFamily="34" charset="0"/>
              </a:rPr>
              <a:t>Tính</a:t>
            </a:r>
            <a:r>
              <a:rPr lang="en-US" sz="3000" dirty="0">
                <a:effectLst/>
                <a:latin typeface="Times New Roman" panose="02020603050405020304" pitchFamily="18" charset="0"/>
                <a:ea typeface="Arial" panose="020B0604020202020204" pitchFamily="34" charset="0"/>
              </a:rPr>
              <a:t> </a:t>
            </a:r>
            <a:r>
              <a:rPr lang="en-US" sz="3000" dirty="0" err="1">
                <a:effectLst/>
                <a:latin typeface="Times New Roman" panose="02020603050405020304" pitchFamily="18" charset="0"/>
                <a:ea typeface="Arial" panose="020B0604020202020204" pitchFamily="34" charset="0"/>
              </a:rPr>
              <a:t>hướng</a:t>
            </a:r>
            <a:r>
              <a:rPr lang="en-US" sz="3000" dirty="0">
                <a:effectLst/>
                <a:latin typeface="Times New Roman" panose="02020603050405020304" pitchFamily="18" charset="0"/>
                <a:ea typeface="Arial" panose="020B0604020202020204" pitchFamily="34" charset="0"/>
              </a:rPr>
              <a:t> </a:t>
            </a:r>
            <a:r>
              <a:rPr lang="en-US" sz="3000" dirty="0" err="1">
                <a:effectLst/>
                <a:latin typeface="Times New Roman" panose="02020603050405020304" pitchFamily="18" charset="0"/>
                <a:ea typeface="Arial" panose="020B0604020202020204" pitchFamily="34" charset="0"/>
              </a:rPr>
              <a:t>đất</a:t>
            </a:r>
            <a:r>
              <a:rPr lang="en-US" sz="3000" dirty="0">
                <a:effectLst/>
                <a:latin typeface="Times New Roman" panose="02020603050405020304" pitchFamily="18" charset="0"/>
                <a:ea typeface="Arial" panose="020B0604020202020204" pitchFamily="34" charset="0"/>
              </a:rPr>
              <a:t> </a:t>
            </a:r>
            <a:r>
              <a:rPr lang="en-US" sz="3000" dirty="0" err="1">
                <a:effectLst/>
                <a:latin typeface="Times New Roman" panose="02020603050405020304" pitchFamily="18" charset="0"/>
                <a:ea typeface="Arial" panose="020B0604020202020204" pitchFamily="34" charset="0"/>
              </a:rPr>
              <a:t>của</a:t>
            </a:r>
            <a:r>
              <a:rPr lang="en-US" sz="3000" dirty="0">
                <a:effectLst/>
                <a:latin typeface="Times New Roman" panose="02020603050405020304" pitchFamily="18" charset="0"/>
                <a:ea typeface="Arial" panose="020B0604020202020204" pitchFamily="34" charset="0"/>
              </a:rPr>
              <a:t> </a:t>
            </a:r>
            <a:r>
              <a:rPr lang="en-US" sz="3000" dirty="0" err="1">
                <a:effectLst/>
                <a:latin typeface="Times New Roman" panose="02020603050405020304" pitchFamily="18" charset="0"/>
                <a:ea typeface="Arial" panose="020B0604020202020204" pitchFamily="34" charset="0"/>
              </a:rPr>
              <a:t>rễ</a:t>
            </a:r>
            <a:r>
              <a:rPr lang="en-US" sz="3000" dirty="0">
                <a:effectLst/>
                <a:latin typeface="Times New Roman" panose="02020603050405020304" pitchFamily="18" charset="0"/>
                <a:ea typeface="Arial" panose="020B0604020202020204" pitchFamily="34" charset="0"/>
              </a:rPr>
              <a:t> </a:t>
            </a:r>
            <a:r>
              <a:rPr lang="en-US" sz="3000" dirty="0" err="1">
                <a:effectLst/>
                <a:latin typeface="Times New Roman" panose="02020603050405020304" pitchFamily="18" charset="0"/>
                <a:ea typeface="Arial" panose="020B0604020202020204" pitchFamily="34" charset="0"/>
              </a:rPr>
              <a:t>cây</a:t>
            </a:r>
            <a:r>
              <a:rPr lang="en-US" sz="3000" dirty="0">
                <a:effectLst/>
                <a:latin typeface="Times New Roman" panose="02020603050405020304" pitchFamily="18" charset="0"/>
                <a:ea typeface="Arial" panose="020B0604020202020204" pitchFamily="34" charset="0"/>
              </a:rPr>
              <a:t>.</a:t>
            </a:r>
            <a:endParaRPr lang="en-US" sz="3000" dirty="0"/>
          </a:p>
        </p:txBody>
      </p:sp>
      <p:sp>
        <p:nvSpPr>
          <p:cNvPr id="9" name="TextBox 8">
            <a:extLst>
              <a:ext uri="{FF2B5EF4-FFF2-40B4-BE49-F238E27FC236}">
                <a16:creationId xmlns:a16="http://schemas.microsoft.com/office/drawing/2014/main" id="{D3DD01F2-1893-C2E9-7BDE-586485C8F730}"/>
              </a:ext>
            </a:extLst>
          </p:cNvPr>
          <p:cNvSpPr txBox="1"/>
          <p:nvPr/>
        </p:nvSpPr>
        <p:spPr>
          <a:xfrm>
            <a:off x="6434071" y="2562824"/>
            <a:ext cx="4317644" cy="553998"/>
          </a:xfrm>
          <a:prstGeom prst="rect">
            <a:avLst/>
          </a:prstGeom>
          <a:noFill/>
        </p:spPr>
        <p:txBody>
          <a:bodyPr wrap="square">
            <a:spAutoFit/>
          </a:bodyPr>
          <a:lstStyle/>
          <a:p>
            <a:r>
              <a:rPr lang="en-US" sz="3000" dirty="0" err="1">
                <a:effectLst/>
                <a:latin typeface="Times New Roman" panose="02020603050405020304" pitchFamily="18" charset="0"/>
                <a:ea typeface="Arial" panose="020B0604020202020204" pitchFamily="34" charset="0"/>
              </a:rPr>
              <a:t>Tính</a:t>
            </a:r>
            <a:r>
              <a:rPr lang="en-US" sz="3000" dirty="0">
                <a:effectLst/>
                <a:latin typeface="Times New Roman" panose="02020603050405020304" pitchFamily="18" charset="0"/>
                <a:ea typeface="Arial" panose="020B0604020202020204" pitchFamily="34" charset="0"/>
              </a:rPr>
              <a:t> </a:t>
            </a:r>
            <a:r>
              <a:rPr lang="en-US" sz="3000" dirty="0" err="1">
                <a:effectLst/>
                <a:latin typeface="Times New Roman" panose="02020603050405020304" pitchFamily="18" charset="0"/>
                <a:ea typeface="Arial" panose="020B0604020202020204" pitchFamily="34" charset="0"/>
              </a:rPr>
              <a:t>hướng</a:t>
            </a:r>
            <a:r>
              <a:rPr lang="en-US" sz="3000" dirty="0">
                <a:effectLst/>
                <a:latin typeface="Times New Roman" panose="02020603050405020304" pitchFamily="18" charset="0"/>
                <a:ea typeface="Arial" panose="020B0604020202020204" pitchFamily="34" charset="0"/>
              </a:rPr>
              <a:t> </a:t>
            </a:r>
            <a:r>
              <a:rPr lang="en-US" sz="3000" dirty="0" err="1">
                <a:effectLst/>
                <a:latin typeface="Times New Roman" panose="02020603050405020304" pitchFamily="18" charset="0"/>
                <a:ea typeface="Arial" panose="020B0604020202020204" pitchFamily="34" charset="0"/>
              </a:rPr>
              <a:t>đất</a:t>
            </a:r>
            <a:r>
              <a:rPr lang="en-US" sz="3000" dirty="0">
                <a:effectLst/>
                <a:latin typeface="Times New Roman" panose="02020603050405020304" pitchFamily="18" charset="0"/>
                <a:ea typeface="Arial" panose="020B0604020202020204" pitchFamily="34" charset="0"/>
              </a:rPr>
              <a:t> </a:t>
            </a:r>
            <a:r>
              <a:rPr lang="en-US" sz="3000" dirty="0" err="1">
                <a:effectLst/>
                <a:latin typeface="Times New Roman" panose="02020603050405020304" pitchFamily="18" charset="0"/>
                <a:ea typeface="Arial" panose="020B0604020202020204" pitchFamily="34" charset="0"/>
              </a:rPr>
              <a:t>của</a:t>
            </a:r>
            <a:r>
              <a:rPr lang="en-US" sz="3000" dirty="0">
                <a:effectLst/>
                <a:latin typeface="Times New Roman" panose="02020603050405020304" pitchFamily="18" charset="0"/>
                <a:ea typeface="Arial" panose="020B0604020202020204" pitchFamily="34" charset="0"/>
              </a:rPr>
              <a:t> </a:t>
            </a:r>
            <a:r>
              <a:rPr lang="en-US" sz="3000" dirty="0" err="1">
                <a:effectLst/>
                <a:latin typeface="Times New Roman" panose="02020603050405020304" pitchFamily="18" charset="0"/>
                <a:ea typeface="Arial" panose="020B0604020202020204" pitchFamily="34" charset="0"/>
              </a:rPr>
              <a:t>rễ</a:t>
            </a:r>
            <a:r>
              <a:rPr lang="en-US" sz="3000" dirty="0">
                <a:effectLst/>
                <a:latin typeface="Times New Roman" panose="02020603050405020304" pitchFamily="18" charset="0"/>
                <a:ea typeface="Arial" panose="020B0604020202020204" pitchFamily="34" charset="0"/>
              </a:rPr>
              <a:t> </a:t>
            </a:r>
            <a:r>
              <a:rPr lang="en-US" sz="3000" dirty="0" err="1">
                <a:effectLst/>
                <a:latin typeface="Times New Roman" panose="02020603050405020304" pitchFamily="18" charset="0"/>
                <a:ea typeface="Arial" panose="020B0604020202020204" pitchFamily="34" charset="0"/>
              </a:rPr>
              <a:t>cây</a:t>
            </a:r>
            <a:r>
              <a:rPr lang="en-US" sz="3000" dirty="0">
                <a:effectLst/>
                <a:latin typeface="Times New Roman" panose="02020603050405020304" pitchFamily="18" charset="0"/>
                <a:ea typeface="Arial" panose="020B0604020202020204" pitchFamily="34" charset="0"/>
              </a:rPr>
              <a:t>.</a:t>
            </a:r>
            <a:endParaRPr lang="en-US" sz="3000" dirty="0"/>
          </a:p>
        </p:txBody>
      </p:sp>
      <p:sp>
        <p:nvSpPr>
          <p:cNvPr id="11" name="TextBox 10">
            <a:extLst>
              <a:ext uri="{FF2B5EF4-FFF2-40B4-BE49-F238E27FC236}">
                <a16:creationId xmlns:a16="http://schemas.microsoft.com/office/drawing/2014/main" id="{958A874E-E16D-8EFC-BAA8-62C0464AA69F}"/>
              </a:ext>
            </a:extLst>
          </p:cNvPr>
          <p:cNvSpPr txBox="1"/>
          <p:nvPr/>
        </p:nvSpPr>
        <p:spPr>
          <a:xfrm>
            <a:off x="6461978" y="4174838"/>
            <a:ext cx="2991118" cy="553998"/>
          </a:xfrm>
          <a:prstGeom prst="rect">
            <a:avLst/>
          </a:prstGeom>
          <a:noFill/>
        </p:spPr>
        <p:txBody>
          <a:bodyPr wrap="square">
            <a:spAutoFit/>
          </a:bodyPr>
          <a:lstStyle/>
          <a:p>
            <a:r>
              <a:rPr lang="en-US" sz="3000" dirty="0" err="1">
                <a:effectLst/>
                <a:latin typeface="Times New Roman" panose="02020603050405020304" pitchFamily="18" charset="0"/>
                <a:ea typeface="Arial" panose="020B0604020202020204" pitchFamily="34" charset="0"/>
              </a:rPr>
              <a:t>Tính</a:t>
            </a:r>
            <a:r>
              <a:rPr lang="en-US" sz="3000" dirty="0">
                <a:effectLst/>
                <a:latin typeface="Times New Roman" panose="02020603050405020304" pitchFamily="18" charset="0"/>
                <a:ea typeface="Arial" panose="020B0604020202020204" pitchFamily="34" charset="0"/>
              </a:rPr>
              <a:t> </a:t>
            </a:r>
            <a:r>
              <a:rPr lang="en-US" sz="3000" dirty="0" err="1">
                <a:effectLst/>
                <a:latin typeface="Times New Roman" panose="02020603050405020304" pitchFamily="18" charset="0"/>
                <a:ea typeface="Arial" panose="020B0604020202020204" pitchFamily="34" charset="0"/>
              </a:rPr>
              <a:t>hướng</a:t>
            </a:r>
            <a:r>
              <a:rPr lang="en-US" sz="3000" dirty="0">
                <a:effectLst/>
                <a:latin typeface="Times New Roman" panose="02020603050405020304" pitchFamily="18" charset="0"/>
                <a:ea typeface="Arial" panose="020B0604020202020204" pitchFamily="34" charset="0"/>
              </a:rPr>
              <a:t> </a:t>
            </a:r>
            <a:r>
              <a:rPr lang="en-US" sz="3000" dirty="0" err="1">
                <a:effectLst/>
                <a:latin typeface="Times New Roman" panose="02020603050405020304" pitchFamily="18" charset="0"/>
                <a:ea typeface="Arial" panose="020B0604020202020204" pitchFamily="34" charset="0"/>
              </a:rPr>
              <a:t>sáng</a:t>
            </a:r>
            <a:endParaRPr lang="en-US" sz="3000" dirty="0"/>
          </a:p>
        </p:txBody>
      </p:sp>
      <p:sp>
        <p:nvSpPr>
          <p:cNvPr id="13" name="TextBox 12">
            <a:extLst>
              <a:ext uri="{FF2B5EF4-FFF2-40B4-BE49-F238E27FC236}">
                <a16:creationId xmlns:a16="http://schemas.microsoft.com/office/drawing/2014/main" id="{CBADD9CE-F5F5-1235-69B7-FB9A15DBD044}"/>
              </a:ext>
            </a:extLst>
          </p:cNvPr>
          <p:cNvSpPr txBox="1"/>
          <p:nvPr/>
        </p:nvSpPr>
        <p:spPr>
          <a:xfrm>
            <a:off x="6500615" y="4883169"/>
            <a:ext cx="3438660" cy="553998"/>
          </a:xfrm>
          <a:prstGeom prst="rect">
            <a:avLst/>
          </a:prstGeom>
          <a:noFill/>
        </p:spPr>
        <p:txBody>
          <a:bodyPr wrap="square">
            <a:spAutoFit/>
          </a:bodyPr>
          <a:lstStyle/>
          <a:p>
            <a:r>
              <a:rPr lang="en-US" sz="3000" dirty="0" err="1">
                <a:effectLst/>
                <a:latin typeface="Times New Roman" panose="02020603050405020304" pitchFamily="18" charset="0"/>
                <a:ea typeface="Arial" panose="020B0604020202020204" pitchFamily="34" charset="0"/>
              </a:rPr>
              <a:t>Tính</a:t>
            </a:r>
            <a:r>
              <a:rPr lang="en-US" sz="3000" dirty="0">
                <a:effectLst/>
                <a:latin typeface="Times New Roman" panose="02020603050405020304" pitchFamily="18" charset="0"/>
                <a:ea typeface="Arial" panose="020B0604020202020204" pitchFamily="34" charset="0"/>
              </a:rPr>
              <a:t> </a:t>
            </a:r>
            <a:r>
              <a:rPr lang="en-US" sz="3000" dirty="0" err="1">
                <a:effectLst/>
                <a:latin typeface="Times New Roman" panose="02020603050405020304" pitchFamily="18" charset="0"/>
                <a:ea typeface="Arial" panose="020B0604020202020204" pitchFamily="34" charset="0"/>
              </a:rPr>
              <a:t>hướng</a:t>
            </a:r>
            <a:r>
              <a:rPr lang="en-US" sz="3000" dirty="0">
                <a:effectLst/>
                <a:latin typeface="Times New Roman" panose="02020603050405020304" pitchFamily="18" charset="0"/>
                <a:ea typeface="Arial" panose="020B0604020202020204" pitchFamily="34" charset="0"/>
              </a:rPr>
              <a:t> </a:t>
            </a:r>
            <a:r>
              <a:rPr lang="en-US" sz="3000" dirty="0" err="1">
                <a:effectLst/>
                <a:latin typeface="Times New Roman" panose="02020603050405020304" pitchFamily="18" charset="0"/>
                <a:ea typeface="Arial" panose="020B0604020202020204" pitchFamily="34" charset="0"/>
              </a:rPr>
              <a:t>tiếp</a:t>
            </a:r>
            <a:r>
              <a:rPr lang="en-US" sz="3000" dirty="0">
                <a:effectLst/>
                <a:latin typeface="Times New Roman" panose="02020603050405020304" pitchFamily="18" charset="0"/>
                <a:ea typeface="Arial" panose="020B0604020202020204" pitchFamily="34" charset="0"/>
              </a:rPr>
              <a:t> </a:t>
            </a:r>
            <a:r>
              <a:rPr lang="en-US" sz="3000" dirty="0" err="1">
                <a:effectLst/>
                <a:latin typeface="Times New Roman" panose="02020603050405020304" pitchFamily="18" charset="0"/>
                <a:ea typeface="Arial" panose="020B0604020202020204" pitchFamily="34" charset="0"/>
              </a:rPr>
              <a:t>xúc</a:t>
            </a:r>
            <a:endParaRPr lang="en-US" sz="3000" dirty="0"/>
          </a:p>
        </p:txBody>
      </p:sp>
      <p:sp>
        <p:nvSpPr>
          <p:cNvPr id="15" name="TextBox 14">
            <a:extLst>
              <a:ext uri="{FF2B5EF4-FFF2-40B4-BE49-F238E27FC236}">
                <a16:creationId xmlns:a16="http://schemas.microsoft.com/office/drawing/2014/main" id="{4100CC0D-AF0D-0A35-01F2-5F4A049BF25D}"/>
              </a:ext>
            </a:extLst>
          </p:cNvPr>
          <p:cNvSpPr txBox="1"/>
          <p:nvPr/>
        </p:nvSpPr>
        <p:spPr>
          <a:xfrm>
            <a:off x="6165763" y="5424085"/>
            <a:ext cx="6252692" cy="1015663"/>
          </a:xfrm>
          <a:prstGeom prst="rect">
            <a:avLst/>
          </a:prstGeom>
          <a:noFill/>
        </p:spPr>
        <p:txBody>
          <a:bodyPr wrap="square">
            <a:spAutoFit/>
          </a:bodyPr>
          <a:lstStyle/>
          <a:p>
            <a:r>
              <a:rPr lang="en-US" sz="3000" dirty="0" err="1">
                <a:effectLst/>
                <a:latin typeface="Times New Roman" panose="02020603050405020304" pitchFamily="18" charset="0"/>
                <a:ea typeface="Arial" panose="020B0604020202020204" pitchFamily="34" charset="0"/>
              </a:rPr>
              <a:t>Sinh</a:t>
            </a:r>
            <a:r>
              <a:rPr lang="en-US" sz="3000" dirty="0">
                <a:effectLst/>
                <a:latin typeface="Times New Roman" panose="02020603050405020304" pitchFamily="18" charset="0"/>
                <a:ea typeface="Arial" panose="020B0604020202020204" pitchFamily="34" charset="0"/>
              </a:rPr>
              <a:t> </a:t>
            </a:r>
            <a:r>
              <a:rPr lang="en-US" sz="3000" dirty="0" err="1">
                <a:effectLst/>
                <a:latin typeface="Times New Roman" panose="02020603050405020304" pitchFamily="18" charset="0"/>
                <a:ea typeface="Arial" panose="020B0604020202020204" pitchFamily="34" charset="0"/>
              </a:rPr>
              <a:t>trưởng</a:t>
            </a:r>
            <a:r>
              <a:rPr lang="en-US" sz="3000" dirty="0">
                <a:effectLst/>
                <a:latin typeface="Times New Roman" panose="02020603050405020304" pitchFamily="18" charset="0"/>
                <a:ea typeface="Arial" panose="020B0604020202020204" pitchFamily="34" charset="0"/>
              </a:rPr>
              <a:t> </a:t>
            </a:r>
            <a:r>
              <a:rPr lang="en-US" sz="3000" dirty="0" err="1">
                <a:effectLst/>
                <a:latin typeface="Times New Roman" panose="02020603050405020304" pitchFamily="18" charset="0"/>
                <a:ea typeface="Arial" panose="020B0604020202020204" pitchFamily="34" charset="0"/>
              </a:rPr>
              <a:t>và</a:t>
            </a:r>
            <a:r>
              <a:rPr lang="en-US" sz="3000" dirty="0">
                <a:effectLst/>
                <a:latin typeface="Times New Roman" panose="02020603050405020304" pitchFamily="18" charset="0"/>
                <a:ea typeface="Arial" panose="020B0604020202020204" pitchFamily="34" charset="0"/>
              </a:rPr>
              <a:t> </a:t>
            </a:r>
            <a:r>
              <a:rPr lang="en-US" sz="3000" dirty="0" err="1">
                <a:effectLst/>
                <a:latin typeface="Times New Roman" panose="02020603050405020304" pitchFamily="18" charset="0"/>
                <a:ea typeface="Arial" panose="020B0604020202020204" pitchFamily="34" charset="0"/>
              </a:rPr>
              <a:t>phát</a:t>
            </a:r>
            <a:r>
              <a:rPr lang="en-US" sz="3000" dirty="0">
                <a:effectLst/>
                <a:latin typeface="Times New Roman" panose="02020603050405020304" pitchFamily="18" charset="0"/>
                <a:ea typeface="Arial" panose="020B0604020202020204" pitchFamily="34" charset="0"/>
              </a:rPr>
              <a:t> </a:t>
            </a:r>
            <a:r>
              <a:rPr lang="en-US" sz="3000" dirty="0" err="1">
                <a:effectLst/>
                <a:latin typeface="Times New Roman" panose="02020603050405020304" pitchFamily="18" charset="0"/>
                <a:ea typeface="Arial" panose="020B0604020202020204" pitchFamily="34" charset="0"/>
              </a:rPr>
              <a:t>triển</a:t>
            </a:r>
            <a:r>
              <a:rPr lang="en-US" sz="3000" dirty="0">
                <a:effectLst/>
                <a:latin typeface="Times New Roman" panose="02020603050405020304" pitchFamily="18" charset="0"/>
                <a:ea typeface="Arial" panose="020B0604020202020204" pitchFamily="34" charset="0"/>
              </a:rPr>
              <a:t> </a:t>
            </a:r>
            <a:r>
              <a:rPr lang="en-US" sz="3000" dirty="0" err="1">
                <a:effectLst/>
                <a:latin typeface="Times New Roman" panose="02020603050405020304" pitchFamily="18" charset="0"/>
                <a:ea typeface="Arial" panose="020B0604020202020204" pitchFamily="34" charset="0"/>
              </a:rPr>
              <a:t>theo</a:t>
            </a:r>
            <a:r>
              <a:rPr lang="en-US" sz="3000" dirty="0">
                <a:effectLst/>
                <a:latin typeface="Times New Roman" panose="02020603050405020304" pitchFamily="18" charset="0"/>
                <a:ea typeface="Arial" panose="020B0604020202020204" pitchFamily="34" charset="0"/>
              </a:rPr>
              <a:t> chu </a:t>
            </a:r>
            <a:r>
              <a:rPr lang="en-US" sz="3000" dirty="0" err="1">
                <a:effectLst/>
                <a:latin typeface="Times New Roman" panose="02020603050405020304" pitchFamily="18" charset="0"/>
                <a:ea typeface="Arial" panose="020B0604020202020204" pitchFamily="34" charset="0"/>
              </a:rPr>
              <a:t>kì</a:t>
            </a:r>
            <a:r>
              <a:rPr lang="en-US" sz="3000" dirty="0">
                <a:effectLst/>
                <a:latin typeface="Times New Roman" panose="02020603050405020304" pitchFamily="18" charset="0"/>
                <a:ea typeface="Arial" panose="020B0604020202020204" pitchFamily="34" charset="0"/>
              </a:rPr>
              <a:t> </a:t>
            </a:r>
            <a:r>
              <a:rPr lang="en-US" sz="3000" dirty="0" err="1">
                <a:effectLst/>
                <a:latin typeface="Times New Roman" panose="02020603050405020304" pitchFamily="18" charset="0"/>
                <a:ea typeface="Arial" panose="020B0604020202020204" pitchFamily="34" charset="0"/>
              </a:rPr>
              <a:t>ngày</a:t>
            </a:r>
            <a:r>
              <a:rPr lang="en-US" sz="3000" dirty="0">
                <a:effectLst/>
                <a:latin typeface="Times New Roman" panose="02020603050405020304" pitchFamily="18" charset="0"/>
                <a:ea typeface="Arial" panose="020B0604020202020204" pitchFamily="34" charset="0"/>
              </a:rPr>
              <a:t> </a:t>
            </a:r>
            <a:r>
              <a:rPr lang="en-US" sz="3000" dirty="0" err="1">
                <a:effectLst/>
                <a:latin typeface="Times New Roman" panose="02020603050405020304" pitchFamily="18" charset="0"/>
                <a:ea typeface="Arial" panose="020B0604020202020204" pitchFamily="34" charset="0"/>
              </a:rPr>
              <a:t>đêm</a:t>
            </a:r>
            <a:endParaRPr lang="en-US" sz="3000" dirty="0"/>
          </a:p>
        </p:txBody>
      </p:sp>
    </p:spTree>
    <p:extLst>
      <p:ext uri="{BB962C8B-B14F-4D97-AF65-F5344CB8AC3E}">
        <p14:creationId xmlns:p14="http://schemas.microsoft.com/office/powerpoint/2010/main" val="21665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3"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377BEE-F982-E669-454A-19FD20DB7171}"/>
              </a:ext>
            </a:extLst>
          </p:cNvPr>
          <p:cNvSpPr txBox="1"/>
          <p:nvPr/>
        </p:nvSpPr>
        <p:spPr>
          <a:xfrm>
            <a:off x="412124" y="109097"/>
            <a:ext cx="11526591" cy="1120243"/>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nSpc>
                <a:spcPct val="107000"/>
              </a:lnSpc>
              <a:spcBef>
                <a:spcPts val="600"/>
              </a:spcBef>
              <a:spcAft>
                <a:spcPts val="600"/>
              </a:spcAft>
              <a:tabLst>
                <a:tab pos="291465" algn="l"/>
              </a:tabLst>
            </a:pP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10.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Giải</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thích</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cơ</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sở</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ứng</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đây</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huấn</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luyện</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chó</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kéo</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xe</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khỉ</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xiếc</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dùng</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chuông</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gọi</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cá</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lên</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ăn</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8A336D14-34A2-6B27-948F-362D5ED26B1C}"/>
              </a:ext>
            </a:extLst>
          </p:cNvPr>
          <p:cNvSpPr txBox="1"/>
          <p:nvPr/>
        </p:nvSpPr>
        <p:spPr>
          <a:xfrm>
            <a:off x="253284" y="1191018"/>
            <a:ext cx="11938715" cy="5306581"/>
          </a:xfrm>
          <a:prstGeom prst="rect">
            <a:avLst/>
          </a:prstGeom>
          <a:noFill/>
        </p:spPr>
        <p:txBody>
          <a:bodyPr wrap="square">
            <a:spAutoFit/>
          </a:bodyPr>
          <a:lstStyle/>
          <a:p>
            <a:pPr>
              <a:lnSpc>
                <a:spcPct val="107000"/>
              </a:lnSpc>
              <a:spcBef>
                <a:spcPts val="600"/>
              </a:spcBef>
              <a:spcAft>
                <a:spcPts val="600"/>
              </a:spcAft>
              <a:tabLst>
                <a:tab pos="291465" algn="l"/>
              </a:tabLst>
            </a:pP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Huấn</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luyện</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chó</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kéo</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xe</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Mỗi</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mà</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chú</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chó</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đúng</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cầu</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đều</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huấn</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luyện</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tặng</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thưởng</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lần</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lặp</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vậy</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sẽ</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phản</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ứng</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kiện</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mà</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huấn</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luyện</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viên</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đưa</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thói</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quen</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Bef>
                <a:spcPts val="600"/>
              </a:spcBef>
              <a:spcAft>
                <a:spcPts val="600"/>
              </a:spcAft>
              <a:tabLst>
                <a:tab pos="291465" algn="l"/>
              </a:tabLst>
            </a:pP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Huấn</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luyện</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khỉ</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xiếc</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Mỗi</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mà</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chú</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khỉ</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đúng</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cầu</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đều</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huấn</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luyện</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tặng</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thưởng</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lần</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lặp</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vậy</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sẽ</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thói</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quen</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Bef>
                <a:spcPts val="600"/>
              </a:spcBef>
              <a:spcAft>
                <a:spcPts val="600"/>
              </a:spcAft>
              <a:tabLst>
                <a:tab pos="291465" algn="l"/>
              </a:tabLst>
            </a:pP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Dùng</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chuông</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gọi</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cá</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lên</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ăn</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Mỗi</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lần</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rung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chuông</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nuôi</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cá</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đều</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chúng</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ăn</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lần</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thói</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quen</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cá</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sẽ</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phản</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ứng</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ngoi</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lên</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mặt</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nghe</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chuông</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034854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5F1D1DE-07EF-4207-2B67-50D6EF3D00F9}"/>
              </a:ext>
            </a:extLst>
          </p:cNvPr>
          <p:cNvSpPr txBox="1"/>
          <p:nvPr/>
        </p:nvSpPr>
        <p:spPr>
          <a:xfrm>
            <a:off x="90152" y="154099"/>
            <a:ext cx="11977352" cy="164718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nSpc>
                <a:spcPct val="107000"/>
              </a:lnSpc>
              <a:spcBef>
                <a:spcPts val="600"/>
              </a:spcBef>
              <a:spcAft>
                <a:spcPts val="600"/>
              </a:spcAft>
              <a:tabLst>
                <a:tab pos="291465" algn="l"/>
              </a:tabLst>
            </a:pP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11. </a:t>
            </a:r>
            <a:r>
              <a:rPr lang="en-US" sz="3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Lấy</a:t>
            </a:r>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ví</a:t>
            </a:r>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dụ</a:t>
            </a:r>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loại</a:t>
            </a:r>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cây</a:t>
            </a:r>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trồng</a:t>
            </a:r>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thường</a:t>
            </a:r>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chăm</a:t>
            </a:r>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sóc</a:t>
            </a:r>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biện</a:t>
            </a:r>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vun</a:t>
            </a:r>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gốc</a:t>
            </a:r>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giàn</a:t>
            </a:r>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bón</a:t>
            </a:r>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3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gốc</a:t>
            </a:r>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suất</a:t>
            </a:r>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cao</a:t>
            </a:r>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C4EACEB3-84D1-8C91-41BE-EDA7DFFD0F2B}"/>
              </a:ext>
            </a:extLst>
          </p:cNvPr>
          <p:cNvSpPr txBox="1"/>
          <p:nvPr/>
        </p:nvSpPr>
        <p:spPr>
          <a:xfrm>
            <a:off x="592428" y="1899567"/>
            <a:ext cx="10612192" cy="2369751"/>
          </a:xfrm>
          <a:prstGeom prst="rect">
            <a:avLst/>
          </a:prstGeom>
          <a:noFill/>
        </p:spPr>
        <p:txBody>
          <a:bodyPr wrap="square">
            <a:spAutoFit/>
          </a:bodyPr>
          <a:lstStyle/>
          <a:p>
            <a:pPr marL="342900" lvl="0" indent="-342900" algn="just">
              <a:lnSpc>
                <a:spcPct val="107000"/>
              </a:lnSpc>
              <a:spcAft>
                <a:spcPts val="800"/>
              </a:spcAft>
              <a:buSzPts val="1000"/>
              <a:buFont typeface="Symbol" panose="05050102010706020507" pitchFamily="18" charset="2"/>
              <a:buChar char=""/>
              <a:tabLst>
                <a:tab pos="457200" algn="l"/>
              </a:tabLst>
            </a:pP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trồng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chăm</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sóc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vun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gốc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khoai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tây</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Chăm</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sóc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giàn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thiên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dưa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chuột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Chăm</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sóc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bón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gốc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lúa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dừa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4CCA8470-A6C5-50F0-E270-E805931260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3437" y="4291888"/>
            <a:ext cx="5402687" cy="2540000"/>
          </a:xfrm>
          <a:prstGeom prst="rect">
            <a:avLst/>
          </a:prstGeom>
        </p:spPr>
      </p:pic>
      <p:sp>
        <p:nvSpPr>
          <p:cNvPr id="10" name="Rectangle 9">
            <a:extLst>
              <a:ext uri="{FF2B5EF4-FFF2-40B4-BE49-F238E27FC236}">
                <a16:creationId xmlns:a16="http://schemas.microsoft.com/office/drawing/2014/main" id="{C728F701-22C3-F6D4-8A80-DBD87A0AD681}"/>
              </a:ext>
            </a:extLst>
          </p:cNvPr>
          <p:cNvSpPr/>
          <p:nvPr/>
        </p:nvSpPr>
        <p:spPr>
          <a:xfrm>
            <a:off x="1120454" y="5589429"/>
            <a:ext cx="2897759" cy="82424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Giàn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dưa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chuột</a:t>
            </a:r>
            <a:endParaRPr lang="en-US" sz="2800" dirty="0"/>
          </a:p>
        </p:txBody>
      </p:sp>
    </p:spTree>
    <p:extLst>
      <p:ext uri="{BB962C8B-B14F-4D97-AF65-F5344CB8AC3E}">
        <p14:creationId xmlns:p14="http://schemas.microsoft.com/office/powerpoint/2010/main" val="2164847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41CFBC9-644C-33A6-6967-FB52C9637B1F}"/>
              </a:ext>
            </a:extLst>
          </p:cNvPr>
          <p:cNvSpPr txBox="1"/>
          <p:nvPr/>
        </p:nvSpPr>
        <p:spPr>
          <a:xfrm>
            <a:off x="103031" y="121158"/>
            <a:ext cx="11900079" cy="1077218"/>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just"/>
            <a:r>
              <a:rPr lang="vi-VN" sz="3200" b="1" dirty="0">
                <a:solidFill>
                  <a:srgbClr val="000000"/>
                </a:solidFill>
                <a:effectLst/>
                <a:latin typeface="Times New Roman" panose="02020603050405020304" pitchFamily="18" charset="0"/>
                <a:ea typeface="Calibri" panose="020F0502020204030204" pitchFamily="34" charset="0"/>
              </a:rPr>
              <a:t>Câu </a:t>
            </a:r>
            <a:r>
              <a:rPr lang="en-US" sz="3200" b="1" dirty="0">
                <a:solidFill>
                  <a:srgbClr val="000000"/>
                </a:solidFill>
                <a:effectLst/>
                <a:latin typeface="Times New Roman" panose="02020603050405020304" pitchFamily="18" charset="0"/>
                <a:ea typeface="Calibri" panose="020F0502020204030204" pitchFamily="34" charset="0"/>
              </a:rPr>
              <a:t>12</a:t>
            </a:r>
            <a:r>
              <a:rPr lang="vi-VN" sz="3200" b="1" dirty="0">
                <a:solidFill>
                  <a:srgbClr val="000000"/>
                </a:solidFill>
                <a:effectLst/>
                <a:latin typeface="Times New Roman" panose="02020603050405020304" pitchFamily="18" charset="0"/>
                <a:ea typeface="Calibri" panose="020F0502020204030204" pitchFamily="34"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Một</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số</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biện</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pháp</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tăng</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năng</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suất</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cây</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trồng</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dựa</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trên</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hiểu</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biết</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về</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các</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hình</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thức</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cảm</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ứng</a:t>
            </a:r>
            <a:r>
              <a:rPr lang="en-US" sz="3200" b="1" dirty="0">
                <a:solidFill>
                  <a:srgbClr val="000000"/>
                </a:solidFill>
                <a:effectLst/>
                <a:latin typeface="Times New Roman" panose="02020603050405020304" pitchFamily="18" charset="0"/>
                <a:ea typeface="Times New Roman" panose="02020603050405020304" pitchFamily="18" charset="0"/>
              </a:rPr>
              <a:t> ở </a:t>
            </a:r>
            <a:r>
              <a:rPr lang="en-US" sz="3200" b="1" dirty="0" err="1">
                <a:solidFill>
                  <a:srgbClr val="000000"/>
                </a:solidFill>
                <a:effectLst/>
                <a:latin typeface="Times New Roman" panose="02020603050405020304" pitchFamily="18" charset="0"/>
                <a:ea typeface="Times New Roman" panose="02020603050405020304" pitchFamily="18" charset="0"/>
              </a:rPr>
              <a:t>thực</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vật</a:t>
            </a:r>
            <a:r>
              <a:rPr lang="en-US" sz="3200" b="1" dirty="0">
                <a:solidFill>
                  <a:srgbClr val="000000"/>
                </a:solidFill>
                <a:effectLst/>
                <a:latin typeface="Times New Roman" panose="02020603050405020304" pitchFamily="18" charset="0"/>
                <a:ea typeface="Times New Roman" panose="02020603050405020304" pitchFamily="18" charset="0"/>
              </a:rPr>
              <a:t>:</a:t>
            </a:r>
            <a:endParaRPr lang="en-US" sz="3200" b="1"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D8D5636A-5A5A-305A-2D38-2DB963652F6A}"/>
              </a:ext>
            </a:extLst>
          </p:cNvPr>
          <p:cNvSpPr txBox="1"/>
          <p:nvPr/>
        </p:nvSpPr>
        <p:spPr>
          <a:xfrm>
            <a:off x="296216" y="1409927"/>
            <a:ext cx="11629623" cy="4821576"/>
          </a:xfrm>
          <a:prstGeom prst="rect">
            <a:avLst/>
          </a:prstGeom>
          <a:noFill/>
        </p:spPr>
        <p:txBody>
          <a:bodyPr wrap="square">
            <a:spAutoFit/>
          </a:bodyPr>
          <a:lstStyle/>
          <a:p>
            <a:pPr marL="342900" lvl="0" indent="-342900" algn="just">
              <a:lnSpc>
                <a:spcPct val="107000"/>
              </a:lnSpc>
              <a:spcAft>
                <a:spcPts val="800"/>
              </a:spcAft>
              <a:buSzPts val="1000"/>
              <a:buFont typeface="Symbol" panose="05050102010706020507" pitchFamily="18" charset="2"/>
              <a:buChar char=""/>
              <a:tabLst>
                <a:tab pos="457200" algn="l"/>
              </a:tabLst>
            </a:pP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trồng</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nơi</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quang</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đãng</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mật</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trồng</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thưa</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giàn</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leo</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cây</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ưa</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trồng</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gần</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sông</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nơi</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kiện</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nguồn</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thuận</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lợi</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ưa</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tưới</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trồng</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chậu</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nơi</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nguồn</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bón</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sát</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bề</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lúa</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dừa</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loài</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bón</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đào</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hố</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dưới</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(cam,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bưởi</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14196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DE7710C-4921-FE11-085B-64F6D69A247A}"/>
              </a:ext>
            </a:extLst>
          </p:cNvPr>
          <p:cNvSpPr txBox="1"/>
          <p:nvPr/>
        </p:nvSpPr>
        <p:spPr>
          <a:xfrm>
            <a:off x="360609" y="231374"/>
            <a:ext cx="11578106" cy="164718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nSpc>
                <a:spcPct val="107000"/>
              </a:lnSpc>
              <a:spcBef>
                <a:spcPts val="600"/>
              </a:spcBef>
              <a:spcAft>
                <a:spcPts val="600"/>
              </a:spcAft>
              <a:tabLst>
                <a:tab pos="291465" algn="l"/>
              </a:tabLst>
            </a:pP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13.</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rừng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nhiệt</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đới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chúng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ta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gặp</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cây</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dây</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leo</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quấn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quanh</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cây</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gỗ</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lớn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vươn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lên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cao</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Nêu</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kích</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thích</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nghĩa</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đó</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B01B12E9-58EE-9D1D-389E-78CC60718A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1" y="2073496"/>
            <a:ext cx="6061652" cy="4121239"/>
          </a:xfrm>
          <a:prstGeom prst="rect">
            <a:avLst/>
          </a:prstGeom>
        </p:spPr>
      </p:pic>
      <p:sp>
        <p:nvSpPr>
          <p:cNvPr id="9" name="TextBox 8">
            <a:extLst>
              <a:ext uri="{FF2B5EF4-FFF2-40B4-BE49-F238E27FC236}">
                <a16:creationId xmlns:a16="http://schemas.microsoft.com/office/drawing/2014/main" id="{5E9572ED-CE1D-FF9F-883B-571291412CDA}"/>
              </a:ext>
            </a:extLst>
          </p:cNvPr>
          <p:cNvSpPr txBox="1"/>
          <p:nvPr/>
        </p:nvSpPr>
        <p:spPr>
          <a:xfrm>
            <a:off x="280112" y="2970554"/>
            <a:ext cx="5515381" cy="2400657"/>
          </a:xfrm>
          <a:prstGeom prst="rect">
            <a:avLst/>
          </a:prstGeom>
          <a:noFill/>
        </p:spPr>
        <p:txBody>
          <a:bodyPr wrap="square">
            <a:spAutoFit/>
          </a:bodyPr>
          <a:lstStyle/>
          <a:p>
            <a:r>
              <a:rPr lang="en-US" sz="3000" dirty="0" err="1">
                <a:solidFill>
                  <a:srgbClr val="000000"/>
                </a:solidFill>
                <a:effectLst/>
                <a:latin typeface="Times New Roman" panose="02020603050405020304" pitchFamily="18" charset="0"/>
                <a:ea typeface="Calibri" panose="020F0502020204030204" pitchFamily="34" charset="0"/>
              </a:rPr>
              <a:t>Tác</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nhân</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kích</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thích</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của</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hiện</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tượng</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này</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là</a:t>
            </a:r>
            <a:r>
              <a:rPr lang="en-US" sz="3000" dirty="0">
                <a:solidFill>
                  <a:srgbClr val="000000"/>
                </a:solidFill>
                <a:effectLst/>
                <a:latin typeface="Times New Roman" panose="02020603050405020304" pitchFamily="18" charset="0"/>
                <a:ea typeface="Calibri" panose="020F0502020204030204" pitchFamily="34" charset="0"/>
              </a:rPr>
              <a:t> do </a:t>
            </a:r>
            <a:r>
              <a:rPr lang="en-US" sz="3000" dirty="0" err="1">
                <a:solidFill>
                  <a:srgbClr val="000000"/>
                </a:solidFill>
                <a:effectLst/>
                <a:latin typeface="Times New Roman" panose="02020603050405020304" pitchFamily="18" charset="0"/>
                <a:ea typeface="Calibri" panose="020F0502020204030204" pitchFamily="34" charset="0"/>
              </a:rPr>
              <a:t>tính</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hướng</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sáng</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của</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thực</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vật</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Các</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cây</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dây</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leo</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quấn</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quanh</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những</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cây</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gỗ</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lớn</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và</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vươn</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lên</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cao</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để</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tìm</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kiếm</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ánh</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sáng</a:t>
            </a:r>
            <a:r>
              <a:rPr lang="en-US" sz="3000" dirty="0">
                <a:effectLst/>
              </a:rPr>
              <a:t>.</a:t>
            </a:r>
            <a:endParaRPr lang="en-US" sz="3000" dirty="0"/>
          </a:p>
        </p:txBody>
      </p:sp>
      <p:sp>
        <p:nvSpPr>
          <p:cNvPr id="10" name="Rectangle: Rounded Corners 9">
            <a:extLst>
              <a:ext uri="{FF2B5EF4-FFF2-40B4-BE49-F238E27FC236}">
                <a16:creationId xmlns:a16="http://schemas.microsoft.com/office/drawing/2014/main" id="{0A640675-BD36-41FA-1738-DB1071568541}"/>
              </a:ext>
            </a:extLst>
          </p:cNvPr>
          <p:cNvSpPr/>
          <p:nvPr/>
        </p:nvSpPr>
        <p:spPr>
          <a:xfrm>
            <a:off x="6194738" y="6323527"/>
            <a:ext cx="5997262" cy="43189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gỗ</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2103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1A9EFD9-AD3B-30A6-D7CB-A0E65A50872C}"/>
              </a:ext>
            </a:extLst>
          </p:cNvPr>
          <p:cNvSpPr txBox="1"/>
          <p:nvPr/>
        </p:nvSpPr>
        <p:spPr>
          <a:xfrm>
            <a:off x="180305" y="276529"/>
            <a:ext cx="11629622" cy="112024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nSpc>
                <a:spcPct val="107000"/>
              </a:lnSpc>
              <a:spcAft>
                <a:spcPts val="800"/>
              </a:spcAft>
            </a:pPr>
            <a:r>
              <a:rPr lang="en-US" sz="3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14. </a:t>
            </a:r>
            <a:r>
              <a:rPr lang="en-US" sz="3200" b="1" strike="noStrike" dirty="0" err="1">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3200" b="1"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strike="noStrike" dirty="0" err="1">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3200" b="1"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strike="noStrike" dirty="0" err="1">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3200" b="1"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strike="noStrike" dirty="0" err="1">
                <a:effectLst/>
                <a:latin typeface="Times New Roman" panose="02020603050405020304" pitchFamily="18" charset="0"/>
                <a:ea typeface="Times New Roman" panose="02020603050405020304" pitchFamily="18" charset="0"/>
                <a:cs typeface="Times New Roman" panose="02020603050405020304" pitchFamily="18" charset="0"/>
              </a:rPr>
              <a:t>thí</a:t>
            </a:r>
            <a:r>
              <a:rPr lang="en-US" sz="3200" b="1"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strike="noStrike" dirty="0" err="1">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3200" b="1"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strike="noStrike" dirty="0" err="1">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sz="3200" b="1"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strike="noStrike" dirty="0" err="1">
                <a:effectLst/>
                <a:latin typeface="Times New Roman" panose="02020603050405020304" pitchFamily="18" charset="0"/>
                <a:ea typeface="Times New Roman" panose="02020603050405020304" pitchFamily="18" charset="0"/>
                <a:cs typeface="Times New Roman" panose="02020603050405020304" pitchFamily="18" charset="0"/>
              </a:rPr>
              <a:t>minh</a:t>
            </a:r>
            <a:r>
              <a:rPr lang="en-US" sz="3200" b="1"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strike="noStrike" dirty="0" err="1">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3200" b="1"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strike="noStrike"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b="1"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strike="noStrike" dirty="0" err="1">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3200" b="1"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strike="noStrike" dirty="0" err="1">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3200" b="1"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strike="noStrike" dirty="0" err="1">
                <a:effectLst/>
                <a:latin typeface="Times New Roman" panose="02020603050405020304" pitchFamily="18" charset="0"/>
                <a:ea typeface="Times New Roman" panose="02020603050405020304" pitchFamily="18" charset="0"/>
                <a:cs typeface="Times New Roman" panose="02020603050405020304" pitchFamily="18" charset="0"/>
              </a:rPr>
              <a:t>xúc</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6C413105-B39E-B6CA-D3A8-57D995E495F3}"/>
              </a:ext>
            </a:extLst>
          </p:cNvPr>
          <p:cNvSpPr txBox="1"/>
          <p:nvPr/>
        </p:nvSpPr>
        <p:spPr>
          <a:xfrm>
            <a:off x="396024" y="2124391"/>
            <a:ext cx="6098146" cy="3955185"/>
          </a:xfrm>
          <a:prstGeom prst="rect">
            <a:avLst/>
          </a:prstGeom>
          <a:noFill/>
        </p:spPr>
        <p:txBody>
          <a:bodyPr wrap="square">
            <a:spAutoFit/>
          </a:bodyPr>
          <a:lstStyle/>
          <a:p>
            <a:pPr algn="just"/>
            <a:r>
              <a:rPr lang="vi-VN" sz="3000" dirty="0">
                <a:solidFill>
                  <a:srgbClr val="000000"/>
                </a:solidFill>
                <a:effectLst/>
                <a:latin typeface="Times New Roman" panose="02020603050405020304" pitchFamily="18" charset="0"/>
                <a:ea typeface="Times New Roman" panose="02020603050405020304" pitchFamily="18" charset="0"/>
              </a:rPr>
              <a:t>Thí nghiệm: Làm giàn leo cho cây đậu cô ve khi cây đang phát triển.</a:t>
            </a:r>
            <a:endParaRPr lang="en-US" sz="3000" dirty="0">
              <a:effectLst/>
              <a:latin typeface="Times New Roman" panose="02020603050405020304" pitchFamily="18" charset="0"/>
              <a:ea typeface="Times New Roman" panose="02020603050405020304" pitchFamily="18" charset="0"/>
            </a:endParaRPr>
          </a:p>
          <a:p>
            <a:pPr algn="just">
              <a:lnSpc>
                <a:spcPct val="107000"/>
              </a:lnSpc>
              <a:spcAft>
                <a:spcPts val="800"/>
              </a:spcAft>
            </a:pPr>
            <a:r>
              <a:rPr lang="vi-VN"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=&gt; Ta có thể quan sát thấy tua cuốn của cây mọc thẳng cho đến khi nó tiếp xúc với cọc rào. Sự tiếp xúc đã kích thích sự sinh trưởng kéo dài của các tế bào, khiến các tua của cây phát triển quấn quanh cọc.</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D8EC43DE-3DDB-0588-A955-FB659467B9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1254" y="1558340"/>
            <a:ext cx="5520746" cy="4423893"/>
          </a:xfrm>
          <a:prstGeom prst="rect">
            <a:avLst/>
          </a:prstGeom>
        </p:spPr>
        <p:style>
          <a:lnRef idx="2">
            <a:schemeClr val="accent1"/>
          </a:lnRef>
          <a:fillRef idx="1">
            <a:schemeClr val="lt1"/>
          </a:fillRef>
          <a:effectRef idx="0">
            <a:schemeClr val="accent1"/>
          </a:effectRef>
          <a:fontRef idx="minor">
            <a:schemeClr val="dk1"/>
          </a:fontRef>
        </p:style>
      </p:pic>
      <p:sp>
        <p:nvSpPr>
          <p:cNvPr id="10" name="Rectangle: Rounded Corners 9">
            <a:extLst>
              <a:ext uri="{FF2B5EF4-FFF2-40B4-BE49-F238E27FC236}">
                <a16:creationId xmlns:a16="http://schemas.microsoft.com/office/drawing/2014/main" id="{D10E758A-4D65-9674-FBB8-1C4DD0C4C845}"/>
              </a:ext>
            </a:extLst>
          </p:cNvPr>
          <p:cNvSpPr/>
          <p:nvPr/>
        </p:nvSpPr>
        <p:spPr>
          <a:xfrm>
            <a:off x="7315200" y="6220495"/>
            <a:ext cx="4043966" cy="53447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Cây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đậu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ve</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033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455B38-6D76-96DE-F4A1-A4D8B51D52D5}"/>
              </a:ext>
            </a:extLst>
          </p:cNvPr>
          <p:cNvSpPr txBox="1"/>
          <p:nvPr/>
        </p:nvSpPr>
        <p:spPr>
          <a:xfrm>
            <a:off x="502276" y="1460558"/>
            <a:ext cx="11062952" cy="107721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vi-VN" sz="3200" b="1" dirty="0">
                <a:solidFill>
                  <a:srgbClr val="000000"/>
                </a:solidFill>
                <a:effectLst/>
                <a:latin typeface="Times New Roman" panose="02020603050405020304" pitchFamily="18" charset="0"/>
                <a:ea typeface="Times New Roman" panose="02020603050405020304" pitchFamily="18" charset="0"/>
              </a:rPr>
              <a:t>Câu </a:t>
            </a:r>
            <a:r>
              <a:rPr lang="en-US" sz="3200" b="1" dirty="0">
                <a:solidFill>
                  <a:srgbClr val="000000"/>
                </a:solidFill>
                <a:effectLst/>
                <a:latin typeface="Times New Roman" panose="02020603050405020304" pitchFamily="18" charset="0"/>
                <a:ea typeface="Times New Roman" panose="02020603050405020304" pitchFamily="18" charset="0"/>
              </a:rPr>
              <a:t>15</a:t>
            </a:r>
            <a:r>
              <a:rPr lang="vi-VN"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Tại</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sao</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chim</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và</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cá</a:t>
            </a:r>
            <a:r>
              <a:rPr lang="en-US" sz="3200" b="1" dirty="0">
                <a:solidFill>
                  <a:srgbClr val="000000"/>
                </a:solidFill>
                <a:effectLst/>
                <a:latin typeface="Times New Roman" panose="02020603050405020304" pitchFamily="18" charset="0"/>
                <a:ea typeface="Times New Roman" panose="02020603050405020304" pitchFamily="18" charset="0"/>
              </a:rPr>
              <a:t> di </a:t>
            </a:r>
            <a:r>
              <a:rPr lang="en-US" sz="3200" b="1" dirty="0" err="1">
                <a:solidFill>
                  <a:srgbClr val="000000"/>
                </a:solidFill>
                <a:effectLst/>
                <a:latin typeface="Times New Roman" panose="02020603050405020304" pitchFamily="18" charset="0"/>
                <a:ea typeface="Times New Roman" panose="02020603050405020304" pitchFamily="18" charset="0"/>
              </a:rPr>
              <a:t>cư</a:t>
            </a:r>
            <a:r>
              <a:rPr lang="en-US" sz="3200" b="1" dirty="0">
                <a:solidFill>
                  <a:srgbClr val="000000"/>
                </a:solidFill>
                <a:effectLst/>
                <a:latin typeface="Times New Roman" panose="02020603050405020304" pitchFamily="18" charset="0"/>
                <a:ea typeface="Times New Roman" panose="02020603050405020304" pitchFamily="18" charset="0"/>
              </a:rPr>
              <a:t> ? Khi di </a:t>
            </a:r>
            <a:r>
              <a:rPr lang="en-US" sz="3200" b="1" dirty="0" err="1">
                <a:solidFill>
                  <a:srgbClr val="000000"/>
                </a:solidFill>
                <a:effectLst/>
                <a:latin typeface="Times New Roman" panose="02020603050405020304" pitchFamily="18" charset="0"/>
                <a:ea typeface="Times New Roman" panose="02020603050405020304" pitchFamily="18" charset="0"/>
              </a:rPr>
              <a:t>cư</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chúng</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định</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hướng</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bằng</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cách</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nào</a:t>
            </a:r>
            <a:r>
              <a:rPr lang="en-US" sz="3200" b="1" dirty="0">
                <a:solidFill>
                  <a:srgbClr val="000000"/>
                </a:solidFill>
                <a:effectLst/>
                <a:latin typeface="Times New Roman" panose="02020603050405020304" pitchFamily="18" charset="0"/>
                <a:ea typeface="Times New Roman" panose="02020603050405020304" pitchFamily="18" charset="0"/>
              </a:rPr>
              <a:t> ?</a:t>
            </a:r>
            <a:endParaRPr lang="en-US" sz="3200" b="1"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D4DFE73E-CE49-6980-9216-04D20573B5FA}"/>
              </a:ext>
            </a:extLst>
          </p:cNvPr>
          <p:cNvSpPr txBox="1"/>
          <p:nvPr/>
        </p:nvSpPr>
        <p:spPr>
          <a:xfrm>
            <a:off x="862880" y="2594499"/>
            <a:ext cx="10715223" cy="3628429"/>
          </a:xfrm>
          <a:prstGeom prst="rect">
            <a:avLst/>
          </a:prstGeom>
          <a:noFill/>
        </p:spPr>
        <p:txBody>
          <a:bodyPr wrap="square">
            <a:spAutoFit/>
          </a:bodyPr>
          <a:lstStyle/>
          <a:p>
            <a:pPr algn="just">
              <a:lnSpc>
                <a:spcPct val="107000"/>
              </a:lnSpc>
              <a:spcAft>
                <a:spcPts val="800"/>
              </a:spcAft>
            </a:pP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cư</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do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khan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hiếm</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Ví</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rét</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én</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cư</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cư</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Ví</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mùa</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hồi</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bơi</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nguồn</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sông</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Khi di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cư</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dựa</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trí</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Trăng</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địa</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Khi di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cư</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dựa</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hoá</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chảy</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39477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B9101F0-8BEB-0A16-6A0C-FDDB78129069}"/>
              </a:ext>
            </a:extLst>
          </p:cNvPr>
          <p:cNvSpPr txBox="1"/>
          <p:nvPr/>
        </p:nvSpPr>
        <p:spPr>
          <a:xfrm>
            <a:off x="334851" y="907590"/>
            <a:ext cx="11513712" cy="1120243"/>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07000"/>
              </a:lnSpc>
              <a:spcAft>
                <a:spcPts val="800"/>
              </a:spcAft>
            </a:pP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16.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bỏ</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thói</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quen</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khuya</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77A85770-87BB-11EF-77AF-63A8ACB9C928}"/>
              </a:ext>
            </a:extLst>
          </p:cNvPr>
          <p:cNvSpPr txBox="1"/>
          <p:nvPr/>
        </p:nvSpPr>
        <p:spPr>
          <a:xfrm>
            <a:off x="708338" y="2832055"/>
            <a:ext cx="10315977" cy="2554545"/>
          </a:xfrm>
          <a:prstGeom prst="rect">
            <a:avLst/>
          </a:prstGeom>
          <a:noFill/>
        </p:spPr>
        <p:txBody>
          <a:bodyPr wrap="square">
            <a:spAutoFit/>
          </a:bodyPr>
          <a:lstStyle/>
          <a:p>
            <a:r>
              <a:rPr lang="en-US" sz="3200" dirty="0" err="1">
                <a:effectLst/>
                <a:latin typeface="Times New Roman" panose="02020603050405020304" pitchFamily="18" charset="0"/>
                <a:ea typeface="Times New Roman" panose="02020603050405020304" pitchFamily="18" charset="0"/>
              </a:rPr>
              <a:t>Hẹn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giờ</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ngủ</a:t>
            </a:r>
            <a:r>
              <a:rPr lang="en-US" sz="3200" dirty="0">
                <a:effectLst/>
                <a:latin typeface="Times New Roman" panose="02020603050405020304" pitchFamily="18" charset="0"/>
                <a:ea typeface="Times New Roman" panose="02020603050405020304" pitchFamily="18" charset="0"/>
              </a:rPr>
              <a:t>,</a:t>
            </a:r>
            <a:r>
              <a:rPr lang="en-US" sz="3200" b="1" dirty="0">
                <a:effectLst/>
                <a:latin typeface="Times New Roman" panose="02020603050405020304" pitchFamily="18" charset="0"/>
                <a:ea typeface="Times New Roman" panose="02020603050405020304" pitchFamily="18" charset="0"/>
              </a:rPr>
              <a:t> </a:t>
            </a:r>
            <a:r>
              <a:rPr lang="en-US" sz="3200" dirty="0" err="1">
                <a:solidFill>
                  <a:srgbClr val="000000"/>
                </a:solidFill>
                <a:ea typeface="Times New Roman" panose="02020603050405020304" pitchFamily="18" charset="0"/>
              </a:rPr>
              <a:t>t</a:t>
            </a:r>
            <a:r>
              <a:rPr lang="en-US" sz="3200" b="0" dirty="0" err="1">
                <a:solidFill>
                  <a:srgbClr val="000000"/>
                </a:solidFill>
                <a:effectLst/>
                <a:ea typeface="Calibri" panose="020F0502020204030204" pitchFamily="34" charset="0"/>
              </a:rPr>
              <a:t>hoát</a:t>
            </a:r>
            <a:r>
              <a:rPr lang="en-US" sz="3200" b="0" dirty="0">
                <a:solidFill>
                  <a:srgbClr val="000000"/>
                </a:solidFill>
                <a:effectLst/>
                <a:ea typeface="Calibri" panose="020F0502020204030204" pitchFamily="34" charset="0"/>
              </a:rPr>
              <a:t> </a:t>
            </a:r>
            <a:r>
              <a:rPr lang="en-US" sz="3200" b="0" dirty="0" err="1">
                <a:solidFill>
                  <a:srgbClr val="000000"/>
                </a:solidFill>
                <a:effectLst/>
                <a:ea typeface="Calibri" panose="020F0502020204030204" pitchFamily="34" charset="0"/>
              </a:rPr>
              <a:t>khỏi</a:t>
            </a:r>
            <a:r>
              <a:rPr lang="en-US" sz="3200" b="0" dirty="0">
                <a:solidFill>
                  <a:srgbClr val="000000"/>
                </a:solidFill>
                <a:effectLst/>
                <a:ea typeface="Calibri" panose="020F0502020204030204" pitchFamily="34" charset="0"/>
              </a:rPr>
              <a:t> </a:t>
            </a:r>
            <a:r>
              <a:rPr lang="en-US" sz="3200" b="0" dirty="0" err="1">
                <a:solidFill>
                  <a:srgbClr val="000000"/>
                </a:solidFill>
                <a:effectLst/>
                <a:ea typeface="Calibri" panose="020F0502020204030204" pitchFamily="34" charset="0"/>
              </a:rPr>
              <a:t>các</a:t>
            </a:r>
            <a:r>
              <a:rPr lang="en-US" sz="3200" b="0" dirty="0">
                <a:solidFill>
                  <a:srgbClr val="000000"/>
                </a:solidFill>
                <a:effectLst/>
                <a:ea typeface="Calibri" panose="020F0502020204030204" pitchFamily="34" charset="0"/>
              </a:rPr>
              <a:t> </a:t>
            </a:r>
            <a:r>
              <a:rPr lang="en-US" sz="3200" b="0" dirty="0" err="1">
                <a:solidFill>
                  <a:srgbClr val="000000"/>
                </a:solidFill>
                <a:effectLst/>
                <a:ea typeface="Calibri" panose="020F0502020204030204" pitchFamily="34" charset="0"/>
              </a:rPr>
              <a:t>thiết</a:t>
            </a:r>
            <a:r>
              <a:rPr lang="en-US" sz="3200" b="0" dirty="0">
                <a:solidFill>
                  <a:srgbClr val="000000"/>
                </a:solidFill>
                <a:effectLst/>
                <a:ea typeface="Calibri" panose="020F0502020204030204" pitchFamily="34" charset="0"/>
              </a:rPr>
              <a:t> </a:t>
            </a:r>
            <a:r>
              <a:rPr lang="en-US" sz="3200" b="0" dirty="0" err="1">
                <a:solidFill>
                  <a:srgbClr val="000000"/>
                </a:solidFill>
                <a:effectLst/>
                <a:ea typeface="Calibri" panose="020F0502020204030204" pitchFamily="34" charset="0"/>
              </a:rPr>
              <a:t>bị</a:t>
            </a:r>
            <a:r>
              <a:rPr lang="en-US" sz="3200" b="0" dirty="0">
                <a:solidFill>
                  <a:srgbClr val="000000"/>
                </a:solidFill>
                <a:effectLst/>
                <a:ea typeface="Calibri" panose="020F0502020204030204" pitchFamily="34" charset="0"/>
              </a:rPr>
              <a:t> </a:t>
            </a:r>
            <a:r>
              <a:rPr lang="en-US" sz="3200" b="0" dirty="0" err="1">
                <a:solidFill>
                  <a:srgbClr val="000000"/>
                </a:solidFill>
                <a:effectLst/>
                <a:ea typeface="Calibri" panose="020F0502020204030204" pitchFamily="34" charset="0"/>
              </a:rPr>
              <a:t>điện</a:t>
            </a:r>
            <a:r>
              <a:rPr lang="en-US" sz="3200" b="0" dirty="0">
                <a:solidFill>
                  <a:srgbClr val="000000"/>
                </a:solidFill>
                <a:effectLst/>
                <a:ea typeface="Calibri" panose="020F0502020204030204" pitchFamily="34" charset="0"/>
              </a:rPr>
              <a:t> </a:t>
            </a:r>
            <a:r>
              <a:rPr lang="en-US" sz="3200" b="0" dirty="0" err="1">
                <a:solidFill>
                  <a:srgbClr val="000000"/>
                </a:solidFill>
                <a:effectLst/>
                <a:ea typeface="Calibri" panose="020F0502020204030204" pitchFamily="34" charset="0"/>
              </a:rPr>
              <a:t>tử</a:t>
            </a:r>
            <a:r>
              <a:rPr lang="en-US" sz="3200" b="0" dirty="0">
                <a:solidFill>
                  <a:srgbClr val="000000"/>
                </a:solidFill>
                <a:effectLst/>
                <a:ea typeface="Calibri" panose="020F0502020204030204" pitchFamily="34" charset="0"/>
              </a:rPr>
              <a:t>, </a:t>
            </a:r>
            <a:r>
              <a:rPr lang="en-US" sz="3200" b="0" dirty="0" err="1">
                <a:solidFill>
                  <a:srgbClr val="000000"/>
                </a:solidFill>
                <a:effectLst/>
                <a:ea typeface="Calibri" panose="020F0502020204030204" pitchFamily="34" charset="0"/>
              </a:rPr>
              <a:t>điều</a:t>
            </a:r>
            <a:r>
              <a:rPr lang="en-US" sz="3200" b="0" dirty="0">
                <a:solidFill>
                  <a:srgbClr val="000000"/>
                </a:solidFill>
                <a:effectLst/>
                <a:ea typeface="Calibri" panose="020F0502020204030204" pitchFamily="34" charset="0"/>
              </a:rPr>
              <a:t> </a:t>
            </a:r>
            <a:r>
              <a:rPr lang="en-US" sz="3200" b="0" dirty="0" err="1">
                <a:solidFill>
                  <a:srgbClr val="000000"/>
                </a:solidFill>
                <a:effectLst/>
                <a:ea typeface="Calibri" panose="020F0502020204030204" pitchFamily="34" charset="0"/>
              </a:rPr>
              <a:t>chỉnh</a:t>
            </a:r>
            <a:r>
              <a:rPr lang="en-US" sz="3200" b="0" dirty="0">
                <a:solidFill>
                  <a:srgbClr val="000000"/>
                </a:solidFill>
                <a:effectLst/>
                <a:ea typeface="Calibri" panose="020F0502020204030204" pitchFamily="34" charset="0"/>
              </a:rPr>
              <a:t> </a:t>
            </a:r>
            <a:r>
              <a:rPr lang="en-US" sz="3200" b="0" dirty="0" err="1">
                <a:solidFill>
                  <a:srgbClr val="000000"/>
                </a:solidFill>
                <a:effectLst/>
                <a:ea typeface="Calibri" panose="020F0502020204030204" pitchFamily="34" charset="0"/>
              </a:rPr>
              <a:t>ánh</a:t>
            </a:r>
            <a:r>
              <a:rPr lang="en-US" sz="3200" b="0" dirty="0">
                <a:solidFill>
                  <a:srgbClr val="000000"/>
                </a:solidFill>
                <a:effectLst/>
                <a:ea typeface="Calibri" panose="020F0502020204030204" pitchFamily="34" charset="0"/>
              </a:rPr>
              <a:t> </a:t>
            </a:r>
            <a:r>
              <a:rPr lang="en-US" sz="3200" b="0" dirty="0" err="1">
                <a:solidFill>
                  <a:srgbClr val="000000"/>
                </a:solidFill>
                <a:effectLst/>
                <a:ea typeface="Calibri" panose="020F0502020204030204" pitchFamily="34" charset="0"/>
              </a:rPr>
              <a:t>sáng</a:t>
            </a:r>
            <a:r>
              <a:rPr lang="en-US" sz="3200" b="0" dirty="0">
                <a:solidFill>
                  <a:srgbClr val="000000"/>
                </a:solidFill>
                <a:effectLst/>
                <a:ea typeface="Calibri" panose="020F0502020204030204" pitchFamily="34" charset="0"/>
              </a:rPr>
              <a:t> </a:t>
            </a:r>
            <a:r>
              <a:rPr lang="en-US" sz="3200" b="0" dirty="0" err="1">
                <a:solidFill>
                  <a:srgbClr val="000000"/>
                </a:solidFill>
                <a:effectLst/>
                <a:ea typeface="Calibri" panose="020F0502020204030204" pitchFamily="34" charset="0"/>
              </a:rPr>
              <a:t>phòng</a:t>
            </a:r>
            <a:r>
              <a:rPr lang="en-US" sz="3200" b="0" dirty="0">
                <a:solidFill>
                  <a:srgbClr val="000000"/>
                </a:solidFill>
                <a:effectLst/>
                <a:ea typeface="Calibri" panose="020F0502020204030204" pitchFamily="34" charset="0"/>
              </a:rPr>
              <a:t> </a:t>
            </a:r>
            <a:r>
              <a:rPr lang="en-US" sz="3200" b="0" dirty="0" err="1">
                <a:solidFill>
                  <a:srgbClr val="000000"/>
                </a:solidFill>
                <a:effectLst/>
                <a:ea typeface="Calibri" panose="020F0502020204030204" pitchFamily="34" charset="0"/>
              </a:rPr>
              <a:t>ngủ</a:t>
            </a:r>
            <a:r>
              <a:rPr lang="en-US" sz="3200" b="0" dirty="0">
                <a:solidFill>
                  <a:srgbClr val="000000"/>
                </a:solidFill>
                <a:effectLst/>
                <a:ea typeface="Calibri" panose="020F0502020204030204" pitchFamily="34" charset="0"/>
              </a:rPr>
              <a:t> (</a:t>
            </a:r>
            <a:r>
              <a:rPr lang="en-US" sz="3200" b="0" dirty="0" err="1">
                <a:solidFill>
                  <a:srgbClr val="000000"/>
                </a:solidFill>
                <a:effectLst/>
                <a:ea typeface="Calibri" panose="020F0502020204030204" pitchFamily="34" charset="0"/>
              </a:rPr>
              <a:t>tắt</a:t>
            </a:r>
            <a:r>
              <a:rPr lang="en-US" sz="3200" b="0" dirty="0">
                <a:solidFill>
                  <a:srgbClr val="000000"/>
                </a:solidFill>
                <a:effectLst/>
                <a:ea typeface="Calibri" panose="020F0502020204030204" pitchFamily="34" charset="0"/>
              </a:rPr>
              <a:t> </a:t>
            </a:r>
            <a:r>
              <a:rPr lang="en-US" sz="3200" b="0" dirty="0" err="1">
                <a:solidFill>
                  <a:srgbClr val="000000"/>
                </a:solidFill>
                <a:effectLst/>
                <a:ea typeface="Calibri" panose="020F0502020204030204" pitchFamily="34" charset="0"/>
              </a:rPr>
              <a:t>đèn</a:t>
            </a:r>
            <a:r>
              <a:rPr lang="en-US" sz="3200" b="0" dirty="0">
                <a:solidFill>
                  <a:srgbClr val="000000"/>
                </a:solidFill>
                <a:effectLst/>
                <a:ea typeface="Calibri" panose="020F0502020204030204" pitchFamily="34" charset="0"/>
              </a:rPr>
              <a:t> </a:t>
            </a:r>
            <a:r>
              <a:rPr lang="en-US" sz="3200" b="0" dirty="0" err="1">
                <a:solidFill>
                  <a:srgbClr val="000000"/>
                </a:solidFill>
                <a:effectLst/>
                <a:ea typeface="Calibri" panose="020F0502020204030204" pitchFamily="34" charset="0"/>
              </a:rPr>
              <a:t>phòng</a:t>
            </a:r>
            <a:r>
              <a:rPr lang="en-US" sz="3200" b="0" dirty="0">
                <a:solidFill>
                  <a:srgbClr val="000000"/>
                </a:solidFill>
                <a:effectLst/>
                <a:ea typeface="Calibri" panose="020F0502020204030204" pitchFamily="34" charset="0"/>
              </a:rPr>
              <a:t> </a:t>
            </a:r>
            <a:r>
              <a:rPr lang="en-US" sz="3200" b="0" dirty="0" err="1">
                <a:solidFill>
                  <a:srgbClr val="000000"/>
                </a:solidFill>
                <a:effectLst/>
                <a:ea typeface="Calibri" panose="020F0502020204030204" pitchFamily="34" charset="0"/>
              </a:rPr>
              <a:t>ngủ</a:t>
            </a:r>
            <a:r>
              <a:rPr lang="en-US" sz="3200" b="0" dirty="0">
                <a:solidFill>
                  <a:srgbClr val="000000"/>
                </a:solidFill>
                <a:effectLst/>
                <a:ea typeface="Calibri" panose="020F0502020204030204" pitchFamily="34" charset="0"/>
              </a:rPr>
              <a:t>), </a:t>
            </a:r>
            <a:r>
              <a:rPr lang="en-US" sz="3200" b="0" dirty="0" err="1">
                <a:solidFill>
                  <a:srgbClr val="000000"/>
                </a:solidFill>
                <a:effectLst/>
                <a:ea typeface="Calibri" panose="020F0502020204030204" pitchFamily="34" charset="0"/>
              </a:rPr>
              <a:t>không</a:t>
            </a:r>
            <a:r>
              <a:rPr lang="en-US" sz="3200" b="0" dirty="0">
                <a:solidFill>
                  <a:srgbClr val="000000"/>
                </a:solidFill>
                <a:effectLst/>
                <a:ea typeface="Calibri" panose="020F0502020204030204" pitchFamily="34" charset="0"/>
              </a:rPr>
              <a:t> </a:t>
            </a:r>
            <a:r>
              <a:rPr lang="en-US" sz="3200" b="0" dirty="0" err="1">
                <a:solidFill>
                  <a:srgbClr val="000000"/>
                </a:solidFill>
                <a:effectLst/>
                <a:ea typeface="Calibri" panose="020F0502020204030204" pitchFamily="34" charset="0"/>
              </a:rPr>
              <a:t>ăn</a:t>
            </a:r>
            <a:r>
              <a:rPr lang="en-US" sz="3200" b="0" dirty="0">
                <a:solidFill>
                  <a:srgbClr val="000000"/>
                </a:solidFill>
                <a:effectLst/>
                <a:ea typeface="Calibri" panose="020F0502020204030204" pitchFamily="34" charset="0"/>
              </a:rPr>
              <a:t> </a:t>
            </a:r>
            <a:r>
              <a:rPr lang="en-US" sz="3200" b="0" dirty="0" err="1">
                <a:solidFill>
                  <a:srgbClr val="000000"/>
                </a:solidFill>
                <a:effectLst/>
                <a:ea typeface="Calibri" panose="020F0502020204030204" pitchFamily="34" charset="0"/>
              </a:rPr>
              <a:t>quá</a:t>
            </a:r>
            <a:r>
              <a:rPr lang="en-US" sz="3200" b="0" dirty="0">
                <a:solidFill>
                  <a:srgbClr val="000000"/>
                </a:solidFill>
                <a:effectLst/>
                <a:ea typeface="Calibri" panose="020F0502020204030204" pitchFamily="34" charset="0"/>
              </a:rPr>
              <a:t> </a:t>
            </a:r>
            <a:r>
              <a:rPr lang="en-US" sz="3200" b="0" dirty="0" err="1">
                <a:solidFill>
                  <a:srgbClr val="000000"/>
                </a:solidFill>
                <a:effectLst/>
                <a:ea typeface="Calibri" panose="020F0502020204030204" pitchFamily="34" charset="0"/>
              </a:rPr>
              <a:t>trễ</a:t>
            </a:r>
            <a:r>
              <a:rPr lang="en-US" sz="3200" b="0" dirty="0">
                <a:solidFill>
                  <a:srgbClr val="000000"/>
                </a:solidFill>
                <a:effectLst/>
                <a:ea typeface="Calibri" panose="020F0502020204030204" pitchFamily="34" charset="0"/>
              </a:rPr>
              <a:t>, </a:t>
            </a:r>
            <a:r>
              <a:rPr lang="en-US" sz="3200" b="0" dirty="0" err="1">
                <a:solidFill>
                  <a:srgbClr val="000000"/>
                </a:solidFill>
                <a:effectLst/>
                <a:ea typeface="Calibri" panose="020F0502020204030204" pitchFamily="34" charset="0"/>
              </a:rPr>
              <a:t>không</a:t>
            </a:r>
            <a:r>
              <a:rPr lang="en-US" sz="3200" b="0" dirty="0">
                <a:solidFill>
                  <a:srgbClr val="000000"/>
                </a:solidFill>
                <a:effectLst/>
                <a:ea typeface="Calibri" panose="020F0502020204030204" pitchFamily="34" charset="0"/>
              </a:rPr>
              <a:t> </a:t>
            </a:r>
            <a:r>
              <a:rPr lang="en-US" sz="3200" b="0" dirty="0" err="1">
                <a:solidFill>
                  <a:srgbClr val="000000"/>
                </a:solidFill>
                <a:effectLst/>
                <a:ea typeface="Calibri" panose="020F0502020204030204" pitchFamily="34" charset="0"/>
              </a:rPr>
              <a:t>sử</a:t>
            </a:r>
            <a:r>
              <a:rPr lang="en-US" sz="3200" b="0" dirty="0">
                <a:solidFill>
                  <a:srgbClr val="000000"/>
                </a:solidFill>
                <a:effectLst/>
                <a:ea typeface="Calibri" panose="020F0502020204030204" pitchFamily="34" charset="0"/>
              </a:rPr>
              <a:t> </a:t>
            </a:r>
            <a:r>
              <a:rPr lang="en-US" sz="3200" b="0" dirty="0" err="1">
                <a:solidFill>
                  <a:srgbClr val="000000"/>
                </a:solidFill>
                <a:effectLst/>
                <a:ea typeface="Calibri" panose="020F0502020204030204" pitchFamily="34" charset="0"/>
              </a:rPr>
              <a:t>dụng</a:t>
            </a:r>
            <a:r>
              <a:rPr lang="en-US" sz="3200" b="0" dirty="0">
                <a:solidFill>
                  <a:srgbClr val="000000"/>
                </a:solidFill>
                <a:effectLst/>
                <a:ea typeface="Calibri" panose="020F0502020204030204" pitchFamily="34" charset="0"/>
              </a:rPr>
              <a:t> </a:t>
            </a:r>
            <a:r>
              <a:rPr lang="en-US" sz="3200" b="0" dirty="0" err="1">
                <a:solidFill>
                  <a:srgbClr val="000000"/>
                </a:solidFill>
                <a:effectLst/>
                <a:ea typeface="Calibri" panose="020F0502020204030204" pitchFamily="34" charset="0"/>
              </a:rPr>
              <a:t>các</a:t>
            </a:r>
            <a:r>
              <a:rPr lang="en-US" sz="3200" b="0" dirty="0">
                <a:solidFill>
                  <a:srgbClr val="000000"/>
                </a:solidFill>
                <a:effectLst/>
                <a:ea typeface="Calibri" panose="020F0502020204030204" pitchFamily="34" charset="0"/>
              </a:rPr>
              <a:t> </a:t>
            </a:r>
            <a:r>
              <a:rPr lang="en-US" sz="3200" b="0" dirty="0" err="1">
                <a:solidFill>
                  <a:srgbClr val="000000"/>
                </a:solidFill>
                <a:effectLst/>
                <a:ea typeface="Calibri" panose="020F0502020204030204" pitchFamily="34" charset="0"/>
              </a:rPr>
              <a:t>đồ</a:t>
            </a:r>
            <a:r>
              <a:rPr lang="en-US" sz="3200" b="0" dirty="0">
                <a:solidFill>
                  <a:srgbClr val="000000"/>
                </a:solidFill>
                <a:effectLst/>
                <a:ea typeface="Calibri" panose="020F0502020204030204" pitchFamily="34" charset="0"/>
              </a:rPr>
              <a:t> </a:t>
            </a:r>
            <a:r>
              <a:rPr lang="en-US" sz="3200" b="0" dirty="0" err="1">
                <a:solidFill>
                  <a:srgbClr val="000000"/>
                </a:solidFill>
                <a:effectLst/>
                <a:ea typeface="Calibri" panose="020F0502020204030204" pitchFamily="34" charset="0"/>
              </a:rPr>
              <a:t>uống</a:t>
            </a:r>
            <a:r>
              <a:rPr lang="en-US" sz="3200" b="0" dirty="0">
                <a:solidFill>
                  <a:srgbClr val="000000"/>
                </a:solidFill>
                <a:effectLst/>
                <a:ea typeface="Calibri" panose="020F0502020204030204" pitchFamily="34" charset="0"/>
              </a:rPr>
              <a:t> </a:t>
            </a:r>
            <a:r>
              <a:rPr lang="en-US" sz="3200" b="0" dirty="0" err="1">
                <a:solidFill>
                  <a:srgbClr val="000000"/>
                </a:solidFill>
                <a:effectLst/>
                <a:ea typeface="Calibri" panose="020F0502020204030204" pitchFamily="34" charset="0"/>
              </a:rPr>
              <a:t>có</a:t>
            </a:r>
            <a:r>
              <a:rPr lang="en-US" sz="3200" b="0" dirty="0">
                <a:solidFill>
                  <a:srgbClr val="000000"/>
                </a:solidFill>
                <a:effectLst/>
                <a:ea typeface="Calibri" panose="020F0502020204030204" pitchFamily="34" charset="0"/>
              </a:rPr>
              <a:t> </a:t>
            </a:r>
            <a:r>
              <a:rPr lang="en-US" sz="3200" b="0" dirty="0" err="1">
                <a:solidFill>
                  <a:srgbClr val="000000"/>
                </a:solidFill>
                <a:effectLst/>
                <a:ea typeface="Calibri" panose="020F0502020204030204" pitchFamily="34" charset="0"/>
              </a:rPr>
              <a:t>chất</a:t>
            </a:r>
            <a:r>
              <a:rPr lang="en-US" sz="3200" b="0" dirty="0">
                <a:solidFill>
                  <a:srgbClr val="000000"/>
                </a:solidFill>
                <a:effectLst/>
                <a:ea typeface="Calibri" panose="020F0502020204030204" pitchFamily="34" charset="0"/>
              </a:rPr>
              <a:t> </a:t>
            </a:r>
            <a:r>
              <a:rPr lang="en-US" sz="3200" b="0" dirty="0" err="1">
                <a:solidFill>
                  <a:srgbClr val="000000"/>
                </a:solidFill>
                <a:effectLst/>
                <a:ea typeface="Calibri" panose="020F0502020204030204" pitchFamily="34" charset="0"/>
              </a:rPr>
              <a:t>kích</a:t>
            </a:r>
            <a:r>
              <a:rPr lang="en-US" sz="3200" b="0" dirty="0">
                <a:solidFill>
                  <a:srgbClr val="000000"/>
                </a:solidFill>
                <a:effectLst/>
                <a:ea typeface="Calibri" panose="020F0502020204030204" pitchFamily="34" charset="0"/>
              </a:rPr>
              <a:t> </a:t>
            </a:r>
            <a:r>
              <a:rPr lang="en-US" sz="3200" b="0" dirty="0" err="1">
                <a:solidFill>
                  <a:srgbClr val="000000"/>
                </a:solidFill>
                <a:effectLst/>
                <a:ea typeface="Calibri" panose="020F0502020204030204" pitchFamily="34" charset="0"/>
              </a:rPr>
              <a:t>thích</a:t>
            </a:r>
            <a:r>
              <a:rPr lang="en-US" sz="3200" b="0" dirty="0">
                <a:solidFill>
                  <a:srgbClr val="000000"/>
                </a:solidFill>
                <a:effectLst/>
                <a:ea typeface="Calibri" panose="020F0502020204030204" pitchFamily="34" charset="0"/>
              </a:rPr>
              <a:t>( </a:t>
            </a:r>
            <a:r>
              <a:rPr lang="en-US" sz="3200" b="0" dirty="0" err="1">
                <a:solidFill>
                  <a:srgbClr val="000000"/>
                </a:solidFill>
                <a:effectLst/>
                <a:ea typeface="Calibri" panose="020F0502020204030204" pitchFamily="34" charset="0"/>
              </a:rPr>
              <a:t>ví</a:t>
            </a:r>
            <a:r>
              <a:rPr lang="en-US" sz="3200" b="0" dirty="0">
                <a:solidFill>
                  <a:srgbClr val="000000"/>
                </a:solidFill>
                <a:effectLst/>
                <a:ea typeface="Calibri" panose="020F0502020204030204" pitchFamily="34" charset="0"/>
              </a:rPr>
              <a:t> </a:t>
            </a:r>
            <a:r>
              <a:rPr lang="en-US" sz="3200" b="0" dirty="0" err="1">
                <a:solidFill>
                  <a:srgbClr val="000000"/>
                </a:solidFill>
                <a:effectLst/>
                <a:ea typeface="Calibri" panose="020F0502020204030204" pitchFamily="34" charset="0"/>
              </a:rPr>
              <a:t>dụ</a:t>
            </a:r>
            <a:r>
              <a:rPr lang="en-US" sz="3200" b="0" dirty="0">
                <a:solidFill>
                  <a:srgbClr val="000000"/>
                </a:solidFill>
                <a:effectLst/>
                <a:ea typeface="Calibri" panose="020F0502020204030204" pitchFamily="34" charset="0"/>
              </a:rPr>
              <a:t> </a:t>
            </a:r>
            <a:r>
              <a:rPr lang="en-US" sz="3200" b="0" dirty="0" err="1">
                <a:solidFill>
                  <a:srgbClr val="000000"/>
                </a:solidFill>
                <a:effectLst/>
                <a:ea typeface="Calibri" panose="020F0502020204030204" pitchFamily="34" charset="0"/>
              </a:rPr>
              <a:t>như</a:t>
            </a:r>
            <a:r>
              <a:rPr lang="en-US" sz="3200" b="0" dirty="0">
                <a:solidFill>
                  <a:srgbClr val="000000"/>
                </a:solidFill>
                <a:effectLst/>
                <a:ea typeface="Calibri" panose="020F0502020204030204" pitchFamily="34" charset="0"/>
              </a:rPr>
              <a:t> cafe…), </a:t>
            </a:r>
            <a:r>
              <a:rPr lang="en-US" sz="3200" b="0" dirty="0" err="1">
                <a:solidFill>
                  <a:srgbClr val="000000"/>
                </a:solidFill>
                <a:effectLst/>
                <a:ea typeface="Calibri" panose="020F0502020204030204" pitchFamily="34" charset="0"/>
              </a:rPr>
              <a:t>đọc</a:t>
            </a:r>
            <a:r>
              <a:rPr lang="en-US" sz="3200" b="0" dirty="0">
                <a:solidFill>
                  <a:srgbClr val="000000"/>
                </a:solidFill>
                <a:effectLst/>
                <a:ea typeface="Calibri" panose="020F0502020204030204" pitchFamily="34" charset="0"/>
              </a:rPr>
              <a:t> </a:t>
            </a:r>
            <a:r>
              <a:rPr lang="en-US" sz="3200" b="0" dirty="0" err="1">
                <a:solidFill>
                  <a:srgbClr val="000000"/>
                </a:solidFill>
                <a:effectLst/>
                <a:ea typeface="Calibri" panose="020F0502020204030204" pitchFamily="34" charset="0"/>
              </a:rPr>
              <a:t>sách</a:t>
            </a:r>
            <a:r>
              <a:rPr lang="en-US" sz="3200" b="0" dirty="0">
                <a:solidFill>
                  <a:srgbClr val="000000"/>
                </a:solidFill>
                <a:effectLst/>
                <a:ea typeface="Calibri" panose="020F0502020204030204" pitchFamily="34" charset="0"/>
              </a:rPr>
              <a:t> </a:t>
            </a:r>
            <a:r>
              <a:rPr lang="en-US" sz="3200" b="0" dirty="0" err="1">
                <a:solidFill>
                  <a:srgbClr val="000000"/>
                </a:solidFill>
                <a:effectLst/>
                <a:ea typeface="Calibri" panose="020F0502020204030204" pitchFamily="34" charset="0"/>
              </a:rPr>
              <a:t>trước</a:t>
            </a:r>
            <a:r>
              <a:rPr lang="en-US" sz="3200" b="0" dirty="0">
                <a:solidFill>
                  <a:srgbClr val="000000"/>
                </a:solidFill>
                <a:effectLst/>
                <a:ea typeface="Calibri" panose="020F0502020204030204" pitchFamily="34" charset="0"/>
              </a:rPr>
              <a:t> </a:t>
            </a:r>
            <a:r>
              <a:rPr lang="en-US" sz="3200" b="0" dirty="0" err="1">
                <a:solidFill>
                  <a:srgbClr val="000000"/>
                </a:solidFill>
                <a:effectLst/>
                <a:ea typeface="Calibri" panose="020F0502020204030204" pitchFamily="34" charset="0"/>
              </a:rPr>
              <a:t>khi</a:t>
            </a:r>
            <a:r>
              <a:rPr lang="en-US" sz="3200" b="0" dirty="0">
                <a:solidFill>
                  <a:srgbClr val="000000"/>
                </a:solidFill>
                <a:effectLst/>
                <a:ea typeface="Calibri" panose="020F0502020204030204" pitchFamily="34" charset="0"/>
              </a:rPr>
              <a:t> </a:t>
            </a:r>
            <a:r>
              <a:rPr lang="en-US" sz="3200" b="0" dirty="0" err="1">
                <a:solidFill>
                  <a:srgbClr val="000000"/>
                </a:solidFill>
                <a:effectLst/>
                <a:ea typeface="Calibri" panose="020F0502020204030204" pitchFamily="34" charset="0"/>
              </a:rPr>
              <a:t>ngủ</a:t>
            </a:r>
            <a:r>
              <a:rPr lang="en-US" sz="3200" b="0" dirty="0">
                <a:solidFill>
                  <a:srgbClr val="000000"/>
                </a:solidFill>
                <a:effectLst/>
                <a:ea typeface="Calibri" panose="020F0502020204030204" pitchFamily="34" charset="0"/>
              </a:rPr>
              <a:t>, </a:t>
            </a:r>
            <a:r>
              <a:rPr lang="en-US" sz="3200" b="0" dirty="0" err="1">
                <a:solidFill>
                  <a:srgbClr val="000000"/>
                </a:solidFill>
                <a:effectLst/>
                <a:ea typeface="Calibri" panose="020F0502020204030204" pitchFamily="34" charset="0"/>
              </a:rPr>
              <a:t>hạn</a:t>
            </a:r>
            <a:r>
              <a:rPr lang="en-US" sz="3200" b="0" dirty="0">
                <a:solidFill>
                  <a:srgbClr val="000000"/>
                </a:solidFill>
                <a:effectLst/>
                <a:ea typeface="Calibri" panose="020F0502020204030204" pitchFamily="34" charset="0"/>
              </a:rPr>
              <a:t> </a:t>
            </a:r>
            <a:r>
              <a:rPr lang="en-US" sz="3200" b="0" dirty="0" err="1">
                <a:solidFill>
                  <a:srgbClr val="000000"/>
                </a:solidFill>
                <a:effectLst/>
                <a:ea typeface="Calibri" panose="020F0502020204030204" pitchFamily="34" charset="0"/>
              </a:rPr>
              <a:t>chế</a:t>
            </a:r>
            <a:r>
              <a:rPr lang="en-US" sz="3200" b="0" dirty="0">
                <a:solidFill>
                  <a:srgbClr val="000000"/>
                </a:solidFill>
                <a:effectLst/>
                <a:ea typeface="Calibri" panose="020F0502020204030204" pitchFamily="34" charset="0"/>
              </a:rPr>
              <a:t> </a:t>
            </a:r>
            <a:r>
              <a:rPr lang="en-US" sz="3200" b="0" dirty="0" err="1">
                <a:solidFill>
                  <a:srgbClr val="000000"/>
                </a:solidFill>
                <a:effectLst/>
                <a:ea typeface="Calibri" panose="020F0502020204030204" pitchFamily="34" charset="0"/>
              </a:rPr>
              <a:t>ngủ</a:t>
            </a:r>
            <a:r>
              <a:rPr lang="en-US" sz="3200" b="0" dirty="0">
                <a:solidFill>
                  <a:srgbClr val="000000"/>
                </a:solidFill>
                <a:effectLst/>
                <a:ea typeface="Calibri" panose="020F0502020204030204" pitchFamily="34" charset="0"/>
              </a:rPr>
              <a:t> </a:t>
            </a:r>
            <a:r>
              <a:rPr lang="en-US" sz="3200" b="0" dirty="0" err="1">
                <a:solidFill>
                  <a:srgbClr val="000000"/>
                </a:solidFill>
                <a:effectLst/>
                <a:ea typeface="Calibri" panose="020F0502020204030204" pitchFamily="34" charset="0"/>
              </a:rPr>
              <a:t>trưa</a:t>
            </a:r>
            <a:r>
              <a:rPr lang="en-US" sz="3200" b="0" dirty="0">
                <a:solidFill>
                  <a:srgbClr val="000000"/>
                </a:solidFill>
                <a:effectLst/>
                <a:ea typeface="Calibri" panose="020F0502020204030204" pitchFamily="34" charset="0"/>
              </a:rPr>
              <a:t> </a:t>
            </a:r>
            <a:r>
              <a:rPr lang="en-US" sz="3200" b="0" dirty="0" err="1">
                <a:solidFill>
                  <a:srgbClr val="000000"/>
                </a:solidFill>
                <a:effectLst/>
                <a:ea typeface="Calibri" panose="020F0502020204030204" pitchFamily="34" charset="0"/>
              </a:rPr>
              <a:t>quá</a:t>
            </a:r>
            <a:r>
              <a:rPr lang="en-US" sz="3200" b="0" dirty="0">
                <a:solidFill>
                  <a:srgbClr val="000000"/>
                </a:solidFill>
                <a:effectLst/>
                <a:ea typeface="Calibri" panose="020F0502020204030204" pitchFamily="34" charset="0"/>
              </a:rPr>
              <a:t> 30 </a:t>
            </a:r>
            <a:r>
              <a:rPr lang="en-US" sz="3200" b="0" dirty="0" err="1">
                <a:solidFill>
                  <a:srgbClr val="000000"/>
                </a:solidFill>
                <a:effectLst/>
                <a:ea typeface="Calibri" panose="020F0502020204030204" pitchFamily="34" charset="0"/>
              </a:rPr>
              <a:t>phút</a:t>
            </a:r>
            <a:r>
              <a:rPr lang="en-US" sz="3200" b="0" dirty="0">
                <a:solidFill>
                  <a:srgbClr val="000000"/>
                </a:solidFill>
                <a:effectLst/>
                <a:ea typeface="Calibri" panose="020F0502020204030204" pitchFamily="34" charset="0"/>
              </a:rPr>
              <a:t>…</a:t>
            </a:r>
            <a:endParaRPr lang="en-US" sz="3200" dirty="0"/>
          </a:p>
        </p:txBody>
      </p:sp>
    </p:spTree>
    <p:extLst>
      <p:ext uri="{BB962C8B-B14F-4D97-AF65-F5344CB8AC3E}">
        <p14:creationId xmlns:p14="http://schemas.microsoft.com/office/powerpoint/2010/main" val="3981682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2FB569-23E0-0333-8764-092116204A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12726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EC6CB1-BC40-DE39-D69A-49108DF6FA07}"/>
              </a:ext>
            </a:extLst>
          </p:cNvPr>
          <p:cNvSpPr>
            <a:spLocks noGrp="1"/>
          </p:cNvSpPr>
          <p:nvPr>
            <p:ph idx="1"/>
          </p:nvPr>
        </p:nvSpPr>
        <p:spPr>
          <a:xfrm>
            <a:off x="838200" y="502276"/>
            <a:ext cx="10515600" cy="5674687"/>
          </a:xfrm>
        </p:spPr>
        <p:txBody>
          <a:bodyPr/>
          <a:lstStyle/>
          <a:p>
            <a:pPr marL="0" indent="0" algn="just">
              <a:lnSpc>
                <a:spcPct val="107000"/>
              </a:lnSpc>
              <a:spcAft>
                <a:spcPts val="800"/>
              </a:spcAft>
              <a:buNone/>
            </a:pPr>
            <a:endParaRPr lang="en-US" sz="4000" dirty="0">
              <a:solidFill>
                <a:srgbClr val="000000"/>
              </a:solidFill>
              <a:effectLst/>
              <a:ea typeface="Calibri" panose="020F0502020204030204" pitchFamily="34" charset="0"/>
              <a:cs typeface="Times New Roman" panose="02020603050405020304" pitchFamily="18" charset="0"/>
            </a:endParaRPr>
          </a:p>
          <a:p>
            <a:pPr marL="0" indent="0">
              <a:buNone/>
            </a:pPr>
            <a:endParaRPr lang="en-US" dirty="0"/>
          </a:p>
        </p:txBody>
      </p:sp>
      <p:sp>
        <p:nvSpPr>
          <p:cNvPr id="6" name="Rectangle: Rounded Corners 5">
            <a:extLst>
              <a:ext uri="{FF2B5EF4-FFF2-40B4-BE49-F238E27FC236}">
                <a16:creationId xmlns:a16="http://schemas.microsoft.com/office/drawing/2014/main" id="{1B8C421F-00CD-ABDF-DB93-2F0ACA602D74}"/>
              </a:ext>
            </a:extLst>
          </p:cNvPr>
          <p:cNvSpPr/>
          <p:nvPr/>
        </p:nvSpPr>
        <p:spPr>
          <a:xfrm>
            <a:off x="837126" y="1587392"/>
            <a:ext cx="10315977" cy="76944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indent="0" algn="just">
              <a:lnSpc>
                <a:spcPct val="107000"/>
              </a:lnSpc>
              <a:spcAft>
                <a:spcPts val="800"/>
              </a:spcAft>
              <a:buNone/>
            </a:pPr>
            <a:r>
              <a:rPr lang="en-US" sz="3200" b="1">
                <a:solidFill>
                  <a:schemeClr val="tx1"/>
                </a:solidFill>
                <a:effectLst/>
                <a:ea typeface="Arial" panose="020B0604020202020204" pitchFamily="34" charset="0"/>
                <a:cs typeface="Times New Roman" panose="02020603050405020304" pitchFamily="18" charset="0"/>
              </a:rPr>
              <a:t>Câu 1. </a:t>
            </a:r>
            <a:r>
              <a:rPr lang="en-US" sz="3200" b="1">
                <a:solidFill>
                  <a:schemeClr val="tx1"/>
                </a:solidFill>
                <a:effectLst/>
                <a:ea typeface="Calibri" panose="020F0502020204030204" pitchFamily="34" charset="0"/>
                <a:cs typeface="Times New Roman" panose="02020603050405020304" pitchFamily="18" charset="0"/>
              </a:rPr>
              <a:t>Cảm ứng là gì? Cho một vài ví dụ về cảm ứng.</a:t>
            </a:r>
            <a:endParaRPr lang="en-US" sz="3200" b="1" dirty="0">
              <a:solidFill>
                <a:schemeClr val="tx1"/>
              </a:solidFill>
              <a:effectLst/>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89945689-595C-356C-02EE-F550AE5CE48B}"/>
              </a:ext>
            </a:extLst>
          </p:cNvPr>
          <p:cNvSpPr txBox="1"/>
          <p:nvPr/>
        </p:nvSpPr>
        <p:spPr>
          <a:xfrm>
            <a:off x="360608" y="2664742"/>
            <a:ext cx="5834129" cy="3622787"/>
          </a:xfrm>
          <a:prstGeom prst="rect">
            <a:avLst/>
          </a:prstGeom>
          <a:noFill/>
        </p:spPr>
        <p:txBody>
          <a:bodyPr wrap="square">
            <a:spAutoFit/>
          </a:bodyPr>
          <a:lstStyle/>
          <a:p>
            <a:pPr marL="0" indent="0" algn="just">
              <a:lnSpc>
                <a:spcPct val="107000"/>
              </a:lnSpc>
              <a:spcAft>
                <a:spcPts val="800"/>
              </a:spcAft>
              <a:buNone/>
            </a:pPr>
            <a:r>
              <a:rPr lang="en-US" sz="3600" dirty="0" err="1">
                <a:solidFill>
                  <a:srgbClr val="000000"/>
                </a:solidFill>
                <a:effectLst/>
                <a:ea typeface="Arial" panose="020B0604020202020204" pitchFamily="34" charset="0"/>
                <a:cs typeface="Times New Roman" panose="02020603050405020304" pitchFamily="18" charset="0"/>
              </a:rPr>
              <a:t>Cảm</a:t>
            </a:r>
            <a:r>
              <a:rPr lang="en-US" sz="3600" dirty="0">
                <a:solidFill>
                  <a:srgbClr val="000000"/>
                </a:solidFill>
                <a:effectLst/>
                <a:ea typeface="Arial" panose="020B0604020202020204" pitchFamily="34" charset="0"/>
                <a:cs typeface="Times New Roman" panose="02020603050405020304" pitchFamily="18" charset="0"/>
              </a:rPr>
              <a:t> </a:t>
            </a:r>
            <a:r>
              <a:rPr lang="en-US" sz="3600" dirty="0" err="1">
                <a:solidFill>
                  <a:srgbClr val="000000"/>
                </a:solidFill>
                <a:effectLst/>
                <a:ea typeface="Arial" panose="020B0604020202020204" pitchFamily="34" charset="0"/>
                <a:cs typeface="Times New Roman" panose="02020603050405020304" pitchFamily="18" charset="0"/>
              </a:rPr>
              <a:t>ứng</a:t>
            </a:r>
            <a:r>
              <a:rPr lang="en-US" sz="3600" dirty="0">
                <a:solidFill>
                  <a:srgbClr val="000000"/>
                </a:solidFill>
                <a:effectLst/>
                <a:ea typeface="Arial" panose="020B0604020202020204" pitchFamily="34" charset="0"/>
                <a:cs typeface="Times New Roman" panose="02020603050405020304" pitchFamily="18" charset="0"/>
              </a:rPr>
              <a:t> </a:t>
            </a:r>
            <a:r>
              <a:rPr lang="en-US" sz="3600" dirty="0" err="1">
                <a:solidFill>
                  <a:srgbClr val="000000"/>
                </a:solidFill>
                <a:effectLst/>
                <a:ea typeface="Arial" panose="020B0604020202020204" pitchFamily="34" charset="0"/>
                <a:cs typeface="Times New Roman" panose="02020603050405020304" pitchFamily="18" charset="0"/>
              </a:rPr>
              <a:t>là</a:t>
            </a:r>
            <a:r>
              <a:rPr lang="en-US" sz="3600" dirty="0">
                <a:solidFill>
                  <a:srgbClr val="000000"/>
                </a:solidFill>
                <a:effectLst/>
                <a:ea typeface="Arial" panose="020B0604020202020204" pitchFamily="34" charset="0"/>
                <a:cs typeface="Times New Roman" panose="02020603050405020304" pitchFamily="18" charset="0"/>
              </a:rPr>
              <a:t> </a:t>
            </a:r>
            <a:r>
              <a:rPr lang="en-US" sz="3600" dirty="0" err="1">
                <a:solidFill>
                  <a:srgbClr val="000000"/>
                </a:solidFill>
                <a:effectLst/>
                <a:ea typeface="Arial" panose="020B0604020202020204" pitchFamily="34" charset="0"/>
                <a:cs typeface="Times New Roman" panose="02020603050405020304" pitchFamily="18" charset="0"/>
              </a:rPr>
              <a:t>phản</a:t>
            </a:r>
            <a:r>
              <a:rPr lang="en-US" sz="3600" dirty="0">
                <a:solidFill>
                  <a:srgbClr val="000000"/>
                </a:solidFill>
                <a:effectLst/>
                <a:ea typeface="Arial" panose="020B0604020202020204" pitchFamily="34" charset="0"/>
                <a:cs typeface="Times New Roman" panose="02020603050405020304" pitchFamily="18" charset="0"/>
              </a:rPr>
              <a:t> </a:t>
            </a:r>
            <a:r>
              <a:rPr lang="en-US" sz="3600" dirty="0" err="1">
                <a:solidFill>
                  <a:srgbClr val="000000"/>
                </a:solidFill>
                <a:effectLst/>
                <a:ea typeface="Arial" panose="020B0604020202020204" pitchFamily="34" charset="0"/>
                <a:cs typeface="Times New Roman" panose="02020603050405020304" pitchFamily="18" charset="0"/>
              </a:rPr>
              <a:t>ứng</a:t>
            </a:r>
            <a:r>
              <a:rPr lang="en-US" sz="3600" dirty="0">
                <a:solidFill>
                  <a:srgbClr val="000000"/>
                </a:solidFill>
                <a:effectLst/>
                <a:ea typeface="Arial" panose="020B0604020202020204" pitchFamily="34" charset="0"/>
                <a:cs typeface="Times New Roman" panose="02020603050405020304" pitchFamily="18" charset="0"/>
              </a:rPr>
              <a:t> </a:t>
            </a:r>
            <a:r>
              <a:rPr lang="en-US" sz="3600" dirty="0" err="1">
                <a:solidFill>
                  <a:srgbClr val="000000"/>
                </a:solidFill>
                <a:effectLst/>
                <a:ea typeface="Arial" panose="020B0604020202020204" pitchFamily="34" charset="0"/>
                <a:cs typeface="Times New Roman" panose="02020603050405020304" pitchFamily="18" charset="0"/>
              </a:rPr>
              <a:t>của</a:t>
            </a:r>
            <a:r>
              <a:rPr lang="en-US" sz="3600" dirty="0">
                <a:solidFill>
                  <a:srgbClr val="000000"/>
                </a:solidFill>
                <a:effectLst/>
                <a:ea typeface="Arial" panose="020B0604020202020204" pitchFamily="34" charset="0"/>
                <a:cs typeface="Times New Roman" panose="02020603050405020304" pitchFamily="18" charset="0"/>
              </a:rPr>
              <a:t> </a:t>
            </a:r>
            <a:r>
              <a:rPr lang="en-US" sz="3600" dirty="0" err="1">
                <a:solidFill>
                  <a:srgbClr val="000000"/>
                </a:solidFill>
                <a:effectLst/>
                <a:ea typeface="Arial" panose="020B0604020202020204" pitchFamily="34" charset="0"/>
                <a:cs typeface="Times New Roman" panose="02020603050405020304" pitchFamily="18" charset="0"/>
              </a:rPr>
              <a:t>sinh</a:t>
            </a:r>
            <a:r>
              <a:rPr lang="en-US" sz="3600" dirty="0">
                <a:solidFill>
                  <a:srgbClr val="000000"/>
                </a:solidFill>
                <a:effectLst/>
                <a:ea typeface="Arial" panose="020B0604020202020204" pitchFamily="34" charset="0"/>
                <a:cs typeface="Times New Roman" panose="02020603050405020304" pitchFamily="18" charset="0"/>
              </a:rPr>
              <a:t> </a:t>
            </a:r>
            <a:r>
              <a:rPr lang="en-US" sz="3600" dirty="0" err="1">
                <a:solidFill>
                  <a:srgbClr val="000000"/>
                </a:solidFill>
                <a:effectLst/>
                <a:ea typeface="Arial" panose="020B0604020202020204" pitchFamily="34" charset="0"/>
                <a:cs typeface="Times New Roman" panose="02020603050405020304" pitchFamily="18" charset="0"/>
              </a:rPr>
              <a:t>vật</a:t>
            </a:r>
            <a:r>
              <a:rPr lang="en-US" sz="3600" dirty="0">
                <a:solidFill>
                  <a:srgbClr val="000000"/>
                </a:solidFill>
                <a:effectLst/>
                <a:ea typeface="Arial" panose="020B0604020202020204" pitchFamily="34" charset="0"/>
                <a:cs typeface="Times New Roman" panose="02020603050405020304" pitchFamily="18" charset="0"/>
              </a:rPr>
              <a:t> </a:t>
            </a:r>
            <a:r>
              <a:rPr lang="en-US" sz="3600" dirty="0" err="1">
                <a:solidFill>
                  <a:srgbClr val="000000"/>
                </a:solidFill>
                <a:effectLst/>
                <a:ea typeface="Arial" panose="020B0604020202020204" pitchFamily="34" charset="0"/>
                <a:cs typeface="Times New Roman" panose="02020603050405020304" pitchFamily="18" charset="0"/>
              </a:rPr>
              <a:t>đối</a:t>
            </a:r>
            <a:r>
              <a:rPr lang="en-US" sz="3600" dirty="0">
                <a:solidFill>
                  <a:srgbClr val="000000"/>
                </a:solidFill>
                <a:effectLst/>
                <a:ea typeface="Arial" panose="020B0604020202020204" pitchFamily="34" charset="0"/>
                <a:cs typeface="Times New Roman" panose="02020603050405020304" pitchFamily="18" charset="0"/>
              </a:rPr>
              <a:t> </a:t>
            </a:r>
            <a:r>
              <a:rPr lang="en-US" sz="3600" dirty="0" err="1">
                <a:solidFill>
                  <a:srgbClr val="000000"/>
                </a:solidFill>
                <a:effectLst/>
                <a:ea typeface="Arial" panose="020B0604020202020204" pitchFamily="34" charset="0"/>
                <a:cs typeface="Times New Roman" panose="02020603050405020304" pitchFamily="18" charset="0"/>
              </a:rPr>
              <a:t>với</a:t>
            </a:r>
            <a:r>
              <a:rPr lang="en-US" sz="3600" dirty="0">
                <a:solidFill>
                  <a:srgbClr val="000000"/>
                </a:solidFill>
                <a:effectLst/>
                <a:ea typeface="Arial" panose="020B0604020202020204" pitchFamily="34" charset="0"/>
                <a:cs typeface="Times New Roman" panose="02020603050405020304" pitchFamily="18" charset="0"/>
              </a:rPr>
              <a:t> </a:t>
            </a:r>
            <a:r>
              <a:rPr lang="en-US" sz="3600" dirty="0" err="1">
                <a:solidFill>
                  <a:srgbClr val="000000"/>
                </a:solidFill>
                <a:effectLst/>
                <a:ea typeface="Arial" panose="020B0604020202020204" pitchFamily="34" charset="0"/>
                <a:cs typeface="Times New Roman" panose="02020603050405020304" pitchFamily="18" charset="0"/>
              </a:rPr>
              <a:t>các</a:t>
            </a:r>
            <a:r>
              <a:rPr lang="en-US" sz="3600" dirty="0">
                <a:solidFill>
                  <a:srgbClr val="000000"/>
                </a:solidFill>
                <a:effectLst/>
                <a:ea typeface="Arial" panose="020B0604020202020204" pitchFamily="34" charset="0"/>
                <a:cs typeface="Times New Roman" panose="02020603050405020304" pitchFamily="18" charset="0"/>
              </a:rPr>
              <a:t> </a:t>
            </a:r>
            <a:r>
              <a:rPr lang="en-US" sz="3600" dirty="0" err="1">
                <a:solidFill>
                  <a:srgbClr val="000000"/>
                </a:solidFill>
                <a:effectLst/>
                <a:ea typeface="Arial" panose="020B0604020202020204" pitchFamily="34" charset="0"/>
                <a:cs typeface="Times New Roman" panose="02020603050405020304" pitchFamily="18" charset="0"/>
              </a:rPr>
              <a:t>kích</a:t>
            </a:r>
            <a:r>
              <a:rPr lang="en-US" sz="3600" dirty="0">
                <a:solidFill>
                  <a:srgbClr val="000000"/>
                </a:solidFill>
                <a:effectLst/>
                <a:ea typeface="Arial" panose="020B0604020202020204" pitchFamily="34" charset="0"/>
                <a:cs typeface="Times New Roman" panose="02020603050405020304" pitchFamily="18" charset="0"/>
              </a:rPr>
              <a:t> </a:t>
            </a:r>
            <a:r>
              <a:rPr lang="en-US" sz="3600" dirty="0" err="1">
                <a:solidFill>
                  <a:srgbClr val="000000"/>
                </a:solidFill>
                <a:effectLst/>
                <a:ea typeface="Arial" panose="020B0604020202020204" pitchFamily="34" charset="0"/>
                <a:cs typeface="Times New Roman" panose="02020603050405020304" pitchFamily="18" charset="0"/>
              </a:rPr>
              <a:t>thích</a:t>
            </a:r>
            <a:r>
              <a:rPr lang="en-US" sz="3600" dirty="0">
                <a:solidFill>
                  <a:srgbClr val="000000"/>
                </a:solidFill>
                <a:effectLst/>
                <a:ea typeface="Arial" panose="020B0604020202020204" pitchFamily="34" charset="0"/>
                <a:cs typeface="Times New Roman" panose="02020603050405020304" pitchFamily="18" charset="0"/>
              </a:rPr>
              <a:t> </a:t>
            </a:r>
            <a:r>
              <a:rPr lang="en-US" sz="3600" dirty="0" err="1">
                <a:solidFill>
                  <a:srgbClr val="000000"/>
                </a:solidFill>
                <a:effectLst/>
                <a:ea typeface="Arial" panose="020B0604020202020204" pitchFamily="34" charset="0"/>
                <a:cs typeface="Times New Roman" panose="02020603050405020304" pitchFamily="18" charset="0"/>
              </a:rPr>
              <a:t>đến</a:t>
            </a:r>
            <a:r>
              <a:rPr lang="en-US" sz="3600" dirty="0">
                <a:solidFill>
                  <a:srgbClr val="000000"/>
                </a:solidFill>
                <a:effectLst/>
                <a:ea typeface="Arial" panose="020B0604020202020204" pitchFamily="34" charset="0"/>
                <a:cs typeface="Times New Roman" panose="02020603050405020304" pitchFamily="18" charset="0"/>
              </a:rPr>
              <a:t> </a:t>
            </a:r>
            <a:r>
              <a:rPr lang="en-US" sz="3600" dirty="0" err="1">
                <a:solidFill>
                  <a:srgbClr val="000000"/>
                </a:solidFill>
                <a:effectLst/>
                <a:ea typeface="Arial" panose="020B0604020202020204" pitchFamily="34" charset="0"/>
                <a:cs typeface="Times New Roman" panose="02020603050405020304" pitchFamily="18" charset="0"/>
              </a:rPr>
              <a:t>từ</a:t>
            </a:r>
            <a:r>
              <a:rPr lang="en-US" sz="3600" dirty="0">
                <a:solidFill>
                  <a:srgbClr val="000000"/>
                </a:solidFill>
                <a:effectLst/>
                <a:ea typeface="Arial" panose="020B0604020202020204" pitchFamily="34" charset="0"/>
                <a:cs typeface="Times New Roman" panose="02020603050405020304" pitchFamily="18" charset="0"/>
              </a:rPr>
              <a:t> </a:t>
            </a:r>
            <a:r>
              <a:rPr lang="en-US" sz="3600" dirty="0" err="1">
                <a:solidFill>
                  <a:srgbClr val="000000"/>
                </a:solidFill>
                <a:effectLst/>
                <a:ea typeface="Arial" panose="020B0604020202020204" pitchFamily="34" charset="0"/>
                <a:cs typeface="Times New Roman" panose="02020603050405020304" pitchFamily="18" charset="0"/>
              </a:rPr>
              <a:t>môi</a:t>
            </a:r>
            <a:r>
              <a:rPr lang="en-US" sz="3600" dirty="0">
                <a:solidFill>
                  <a:srgbClr val="000000"/>
                </a:solidFill>
                <a:effectLst/>
                <a:ea typeface="Arial" panose="020B0604020202020204" pitchFamily="34" charset="0"/>
                <a:cs typeface="Times New Roman" panose="02020603050405020304" pitchFamily="18" charset="0"/>
              </a:rPr>
              <a:t> </a:t>
            </a:r>
            <a:r>
              <a:rPr lang="en-US" sz="3600" dirty="0" err="1">
                <a:solidFill>
                  <a:srgbClr val="000000"/>
                </a:solidFill>
                <a:effectLst/>
                <a:ea typeface="Arial" panose="020B0604020202020204" pitchFamily="34" charset="0"/>
                <a:cs typeface="Times New Roman" panose="02020603050405020304" pitchFamily="18" charset="0"/>
              </a:rPr>
              <a:t>trường</a:t>
            </a:r>
            <a:r>
              <a:rPr lang="en-US" sz="3600" dirty="0">
                <a:solidFill>
                  <a:srgbClr val="000000"/>
                </a:solidFill>
                <a:effectLst/>
                <a:ea typeface="Arial" panose="020B0604020202020204" pitchFamily="34" charset="0"/>
                <a:cs typeface="Times New Roman" panose="02020603050405020304" pitchFamily="18" charset="0"/>
              </a:rPr>
              <a:t>. </a:t>
            </a:r>
            <a:r>
              <a:rPr lang="en-US" sz="3600" dirty="0" err="1">
                <a:solidFill>
                  <a:srgbClr val="000000"/>
                </a:solidFill>
                <a:effectLst/>
                <a:ea typeface="Arial" panose="020B0604020202020204" pitchFamily="34" charset="0"/>
                <a:cs typeface="Times New Roman" panose="02020603050405020304" pitchFamily="18" charset="0"/>
              </a:rPr>
              <a:t>Ví</a:t>
            </a:r>
            <a:r>
              <a:rPr lang="en-US" sz="3600" dirty="0">
                <a:solidFill>
                  <a:srgbClr val="000000"/>
                </a:solidFill>
                <a:effectLst/>
                <a:ea typeface="Arial" panose="020B0604020202020204" pitchFamily="34" charset="0"/>
                <a:cs typeface="Times New Roman" panose="02020603050405020304" pitchFamily="18" charset="0"/>
              </a:rPr>
              <a:t> </a:t>
            </a:r>
            <a:r>
              <a:rPr lang="en-US" sz="3600" dirty="0" err="1">
                <a:solidFill>
                  <a:srgbClr val="000000"/>
                </a:solidFill>
                <a:effectLst/>
                <a:ea typeface="Arial" panose="020B0604020202020204" pitchFamily="34" charset="0"/>
                <a:cs typeface="Times New Roman" panose="02020603050405020304" pitchFamily="18" charset="0"/>
              </a:rPr>
              <a:t>dụ</a:t>
            </a:r>
            <a:r>
              <a:rPr lang="en-US" sz="3600" dirty="0">
                <a:solidFill>
                  <a:srgbClr val="000000"/>
                </a:solidFill>
                <a:effectLst/>
                <a:ea typeface="Arial" panose="020B0604020202020204" pitchFamily="34" charset="0"/>
                <a:cs typeface="Times New Roman" panose="02020603050405020304" pitchFamily="18" charset="0"/>
              </a:rPr>
              <a:t>: </a:t>
            </a:r>
            <a:r>
              <a:rPr lang="en-US" sz="3600" dirty="0" err="1">
                <a:solidFill>
                  <a:srgbClr val="000000"/>
                </a:solidFill>
                <a:effectLst/>
                <a:ea typeface="Arial" panose="020B0604020202020204" pitchFamily="34" charset="0"/>
                <a:cs typeface="Times New Roman" panose="02020603050405020304" pitchFamily="18" charset="0"/>
              </a:rPr>
              <a:t>rễ</a:t>
            </a:r>
            <a:r>
              <a:rPr lang="en-US" sz="3600" dirty="0">
                <a:solidFill>
                  <a:srgbClr val="000000"/>
                </a:solidFill>
                <a:effectLst/>
                <a:ea typeface="Arial" panose="020B0604020202020204" pitchFamily="34" charset="0"/>
                <a:cs typeface="Times New Roman" panose="02020603050405020304" pitchFamily="18" charset="0"/>
              </a:rPr>
              <a:t> </a:t>
            </a:r>
            <a:r>
              <a:rPr lang="en-US" sz="3600" dirty="0" err="1">
                <a:solidFill>
                  <a:srgbClr val="000000"/>
                </a:solidFill>
                <a:effectLst/>
                <a:ea typeface="Arial" panose="020B0604020202020204" pitchFamily="34" charset="0"/>
                <a:cs typeface="Times New Roman" panose="02020603050405020304" pitchFamily="18" charset="0"/>
              </a:rPr>
              <a:t>cây</a:t>
            </a:r>
            <a:r>
              <a:rPr lang="en-US" sz="3600" dirty="0">
                <a:solidFill>
                  <a:srgbClr val="000000"/>
                </a:solidFill>
                <a:effectLst/>
                <a:ea typeface="Arial" panose="020B0604020202020204" pitchFamily="34" charset="0"/>
                <a:cs typeface="Times New Roman" panose="02020603050405020304" pitchFamily="18" charset="0"/>
              </a:rPr>
              <a:t> </a:t>
            </a:r>
            <a:r>
              <a:rPr lang="en-US" sz="3600" dirty="0" err="1">
                <a:solidFill>
                  <a:srgbClr val="000000"/>
                </a:solidFill>
                <a:effectLst/>
                <a:ea typeface="Arial" panose="020B0604020202020204" pitchFamily="34" charset="0"/>
                <a:cs typeface="Times New Roman" panose="02020603050405020304" pitchFamily="18" charset="0"/>
              </a:rPr>
              <a:t>mọc</a:t>
            </a:r>
            <a:r>
              <a:rPr lang="en-US" sz="3600" dirty="0">
                <a:solidFill>
                  <a:srgbClr val="000000"/>
                </a:solidFill>
                <a:effectLst/>
                <a:ea typeface="Arial" panose="020B0604020202020204" pitchFamily="34" charset="0"/>
                <a:cs typeface="Times New Roman" panose="02020603050405020304" pitchFamily="18" charset="0"/>
              </a:rPr>
              <a:t> </a:t>
            </a:r>
            <a:r>
              <a:rPr lang="en-US" sz="3600" dirty="0" err="1">
                <a:solidFill>
                  <a:srgbClr val="000000"/>
                </a:solidFill>
                <a:effectLst/>
                <a:ea typeface="Arial" panose="020B0604020202020204" pitchFamily="34" charset="0"/>
                <a:cs typeface="Times New Roman" panose="02020603050405020304" pitchFamily="18" charset="0"/>
              </a:rPr>
              <a:t>dài</a:t>
            </a:r>
            <a:r>
              <a:rPr lang="en-US" sz="3600" dirty="0">
                <a:solidFill>
                  <a:srgbClr val="000000"/>
                </a:solidFill>
                <a:effectLst/>
                <a:ea typeface="Arial" panose="020B0604020202020204" pitchFamily="34" charset="0"/>
                <a:cs typeface="Times New Roman" panose="02020603050405020304" pitchFamily="18" charset="0"/>
              </a:rPr>
              <a:t> </a:t>
            </a:r>
            <a:r>
              <a:rPr lang="en-US" sz="3600" dirty="0" err="1">
                <a:solidFill>
                  <a:srgbClr val="000000"/>
                </a:solidFill>
                <a:effectLst/>
                <a:ea typeface="Arial" panose="020B0604020202020204" pitchFamily="34" charset="0"/>
                <a:cs typeface="Times New Roman" panose="02020603050405020304" pitchFamily="18" charset="0"/>
              </a:rPr>
              <a:t>về</a:t>
            </a:r>
            <a:r>
              <a:rPr lang="en-US" sz="3600" dirty="0">
                <a:solidFill>
                  <a:srgbClr val="000000"/>
                </a:solidFill>
                <a:effectLst/>
                <a:ea typeface="Arial" panose="020B0604020202020204" pitchFamily="34" charset="0"/>
                <a:cs typeface="Times New Roman" panose="02020603050405020304" pitchFamily="18" charset="0"/>
              </a:rPr>
              <a:t> </a:t>
            </a:r>
            <a:r>
              <a:rPr lang="en-US" sz="3600" dirty="0" err="1">
                <a:solidFill>
                  <a:srgbClr val="000000"/>
                </a:solidFill>
                <a:effectLst/>
                <a:ea typeface="Arial" panose="020B0604020202020204" pitchFamily="34" charset="0"/>
                <a:cs typeface="Times New Roman" panose="02020603050405020304" pitchFamily="18" charset="0"/>
              </a:rPr>
              <a:t>hướng</a:t>
            </a:r>
            <a:r>
              <a:rPr lang="en-US" sz="3600" dirty="0">
                <a:solidFill>
                  <a:srgbClr val="000000"/>
                </a:solidFill>
                <a:effectLst/>
                <a:ea typeface="Arial" panose="020B0604020202020204" pitchFamily="34" charset="0"/>
                <a:cs typeface="Times New Roman" panose="02020603050405020304" pitchFamily="18" charset="0"/>
              </a:rPr>
              <a:t> </a:t>
            </a:r>
            <a:r>
              <a:rPr lang="en-US" sz="3600" dirty="0" err="1">
                <a:solidFill>
                  <a:srgbClr val="000000"/>
                </a:solidFill>
                <a:effectLst/>
                <a:ea typeface="Arial" panose="020B0604020202020204" pitchFamily="34" charset="0"/>
                <a:cs typeface="Times New Roman" panose="02020603050405020304" pitchFamily="18" charset="0"/>
              </a:rPr>
              <a:t>có</a:t>
            </a:r>
            <a:r>
              <a:rPr lang="en-US" sz="3600" dirty="0">
                <a:solidFill>
                  <a:srgbClr val="000000"/>
                </a:solidFill>
                <a:effectLst/>
                <a:ea typeface="Arial" panose="020B0604020202020204" pitchFamily="34" charset="0"/>
                <a:cs typeface="Times New Roman" panose="02020603050405020304" pitchFamily="18" charset="0"/>
              </a:rPr>
              <a:t> </a:t>
            </a:r>
            <a:r>
              <a:rPr lang="en-US" sz="3600" dirty="0" err="1">
                <a:solidFill>
                  <a:srgbClr val="000000"/>
                </a:solidFill>
                <a:effectLst/>
                <a:ea typeface="Arial" panose="020B0604020202020204" pitchFamily="34" charset="0"/>
                <a:cs typeface="Times New Roman" panose="02020603050405020304" pitchFamily="18" charset="0"/>
              </a:rPr>
              <a:t>nước</a:t>
            </a:r>
            <a:r>
              <a:rPr lang="en-US" sz="3600" dirty="0">
                <a:solidFill>
                  <a:srgbClr val="000000"/>
                </a:solidFill>
                <a:effectLst/>
                <a:ea typeface="Arial" panose="020B0604020202020204" pitchFamily="34" charset="0"/>
                <a:cs typeface="Times New Roman" panose="02020603050405020304" pitchFamily="18" charset="0"/>
              </a:rPr>
              <a:t>, </a:t>
            </a:r>
            <a:r>
              <a:rPr lang="en-US" sz="3600" dirty="0" err="1">
                <a:solidFill>
                  <a:srgbClr val="000000"/>
                </a:solidFill>
                <a:effectLst/>
                <a:ea typeface="Arial" panose="020B0604020202020204" pitchFamily="34" charset="0"/>
                <a:cs typeface="Times New Roman" panose="02020603050405020304" pitchFamily="18" charset="0"/>
              </a:rPr>
              <a:t>tay</a:t>
            </a:r>
            <a:r>
              <a:rPr lang="en-US" sz="3600" dirty="0">
                <a:solidFill>
                  <a:srgbClr val="000000"/>
                </a:solidFill>
                <a:effectLst/>
                <a:ea typeface="Arial" panose="020B0604020202020204" pitchFamily="34" charset="0"/>
                <a:cs typeface="Times New Roman" panose="02020603050405020304" pitchFamily="18" charset="0"/>
              </a:rPr>
              <a:t> </a:t>
            </a:r>
            <a:r>
              <a:rPr lang="en-US" sz="3600" dirty="0" err="1">
                <a:solidFill>
                  <a:srgbClr val="000000"/>
                </a:solidFill>
                <a:effectLst/>
                <a:ea typeface="Arial" panose="020B0604020202020204" pitchFamily="34" charset="0"/>
                <a:cs typeface="Times New Roman" panose="02020603050405020304" pitchFamily="18" charset="0"/>
              </a:rPr>
              <a:t>người</a:t>
            </a:r>
            <a:r>
              <a:rPr lang="en-US" sz="3600" dirty="0">
                <a:solidFill>
                  <a:srgbClr val="000000"/>
                </a:solidFill>
                <a:effectLst/>
                <a:ea typeface="Arial" panose="020B0604020202020204" pitchFamily="34" charset="0"/>
                <a:cs typeface="Times New Roman" panose="02020603050405020304" pitchFamily="18" charset="0"/>
              </a:rPr>
              <a:t> </a:t>
            </a:r>
            <a:r>
              <a:rPr lang="en-US" sz="3600" dirty="0" err="1">
                <a:solidFill>
                  <a:srgbClr val="000000"/>
                </a:solidFill>
                <a:effectLst/>
                <a:ea typeface="Arial" panose="020B0604020202020204" pitchFamily="34" charset="0"/>
                <a:cs typeface="Times New Roman" panose="02020603050405020304" pitchFamily="18" charset="0"/>
              </a:rPr>
              <a:t>chạm</a:t>
            </a:r>
            <a:r>
              <a:rPr lang="en-US" sz="3600" dirty="0">
                <a:solidFill>
                  <a:srgbClr val="000000"/>
                </a:solidFill>
                <a:effectLst/>
                <a:ea typeface="Arial" panose="020B0604020202020204" pitchFamily="34" charset="0"/>
                <a:cs typeface="Times New Roman" panose="02020603050405020304" pitchFamily="18" charset="0"/>
              </a:rPr>
              <a:t> </a:t>
            </a:r>
            <a:r>
              <a:rPr lang="en-US" sz="3600" dirty="0" err="1">
                <a:solidFill>
                  <a:srgbClr val="000000"/>
                </a:solidFill>
                <a:effectLst/>
                <a:ea typeface="Arial" panose="020B0604020202020204" pitchFamily="34" charset="0"/>
                <a:cs typeface="Times New Roman" panose="02020603050405020304" pitchFamily="18" charset="0"/>
              </a:rPr>
              <a:t>vào</a:t>
            </a:r>
            <a:r>
              <a:rPr lang="en-US" sz="3600" dirty="0">
                <a:solidFill>
                  <a:srgbClr val="000000"/>
                </a:solidFill>
                <a:effectLst/>
                <a:ea typeface="Arial" panose="020B0604020202020204" pitchFamily="34" charset="0"/>
                <a:cs typeface="Times New Roman" panose="02020603050405020304" pitchFamily="18" charset="0"/>
              </a:rPr>
              <a:t> </a:t>
            </a:r>
            <a:r>
              <a:rPr lang="en-US" sz="3600" dirty="0" err="1">
                <a:solidFill>
                  <a:srgbClr val="000000"/>
                </a:solidFill>
                <a:effectLst/>
                <a:ea typeface="Arial" panose="020B0604020202020204" pitchFamily="34" charset="0"/>
                <a:cs typeface="Times New Roman" panose="02020603050405020304" pitchFamily="18" charset="0"/>
              </a:rPr>
              <a:t>vật</a:t>
            </a:r>
            <a:r>
              <a:rPr lang="en-US" sz="3600" dirty="0">
                <a:solidFill>
                  <a:srgbClr val="000000"/>
                </a:solidFill>
                <a:effectLst/>
                <a:ea typeface="Arial" panose="020B0604020202020204" pitchFamily="34" charset="0"/>
                <a:cs typeface="Times New Roman" panose="02020603050405020304" pitchFamily="18" charset="0"/>
              </a:rPr>
              <a:t> </a:t>
            </a:r>
            <a:r>
              <a:rPr lang="en-US" sz="3600" dirty="0" err="1">
                <a:solidFill>
                  <a:srgbClr val="000000"/>
                </a:solidFill>
                <a:effectLst/>
                <a:ea typeface="Arial" panose="020B0604020202020204" pitchFamily="34" charset="0"/>
                <a:cs typeface="Times New Roman" panose="02020603050405020304" pitchFamily="18" charset="0"/>
              </a:rPr>
              <a:t>thể</a:t>
            </a:r>
            <a:r>
              <a:rPr lang="en-US" sz="3600" dirty="0">
                <a:solidFill>
                  <a:srgbClr val="000000"/>
                </a:solidFill>
                <a:effectLst/>
                <a:ea typeface="Arial" panose="020B0604020202020204" pitchFamily="34" charset="0"/>
                <a:cs typeface="Times New Roman" panose="02020603050405020304" pitchFamily="18" charset="0"/>
              </a:rPr>
              <a:t> </a:t>
            </a:r>
            <a:r>
              <a:rPr lang="en-US" sz="3600" dirty="0" err="1">
                <a:solidFill>
                  <a:srgbClr val="000000"/>
                </a:solidFill>
                <a:effectLst/>
                <a:ea typeface="Arial" panose="020B0604020202020204" pitchFamily="34" charset="0"/>
                <a:cs typeface="Times New Roman" panose="02020603050405020304" pitchFamily="18" charset="0"/>
              </a:rPr>
              <a:t>nhọn</a:t>
            </a:r>
            <a:r>
              <a:rPr lang="en-US" sz="3600" dirty="0">
                <a:solidFill>
                  <a:srgbClr val="000000"/>
                </a:solidFill>
                <a:effectLst/>
                <a:ea typeface="Arial" panose="020B0604020202020204" pitchFamily="34" charset="0"/>
                <a:cs typeface="Times New Roman" panose="02020603050405020304" pitchFamily="18" charset="0"/>
              </a:rPr>
              <a:t> </a:t>
            </a:r>
            <a:r>
              <a:rPr lang="en-US" sz="3600" dirty="0" err="1">
                <a:solidFill>
                  <a:srgbClr val="000000"/>
                </a:solidFill>
                <a:effectLst/>
                <a:ea typeface="Arial" panose="020B0604020202020204" pitchFamily="34" charset="0"/>
                <a:cs typeface="Times New Roman" panose="02020603050405020304" pitchFamily="18" charset="0"/>
              </a:rPr>
              <a:t>sẽ</a:t>
            </a:r>
            <a:r>
              <a:rPr lang="en-US" sz="3600" dirty="0">
                <a:solidFill>
                  <a:srgbClr val="000000"/>
                </a:solidFill>
                <a:effectLst/>
                <a:ea typeface="Arial" panose="020B0604020202020204" pitchFamily="34" charset="0"/>
                <a:cs typeface="Times New Roman" panose="02020603050405020304" pitchFamily="18" charset="0"/>
              </a:rPr>
              <a:t> </a:t>
            </a:r>
            <a:r>
              <a:rPr lang="en-US" sz="3600" dirty="0" err="1">
                <a:solidFill>
                  <a:srgbClr val="000000"/>
                </a:solidFill>
                <a:effectLst/>
                <a:ea typeface="Arial" panose="020B0604020202020204" pitchFamily="34" charset="0"/>
                <a:cs typeface="Times New Roman" panose="02020603050405020304" pitchFamily="18" charset="0"/>
              </a:rPr>
              <a:t>lập</a:t>
            </a:r>
            <a:r>
              <a:rPr lang="en-US" sz="3600" dirty="0">
                <a:solidFill>
                  <a:srgbClr val="000000"/>
                </a:solidFill>
                <a:effectLst/>
                <a:ea typeface="Arial" panose="020B0604020202020204" pitchFamily="34" charset="0"/>
                <a:cs typeface="Times New Roman" panose="02020603050405020304" pitchFamily="18" charset="0"/>
              </a:rPr>
              <a:t> </a:t>
            </a:r>
            <a:r>
              <a:rPr lang="en-US" sz="3600" dirty="0" err="1">
                <a:solidFill>
                  <a:srgbClr val="000000"/>
                </a:solidFill>
                <a:effectLst/>
                <a:ea typeface="Arial" panose="020B0604020202020204" pitchFamily="34" charset="0"/>
                <a:cs typeface="Times New Roman" panose="02020603050405020304" pitchFamily="18" charset="0"/>
              </a:rPr>
              <a:t>tức</a:t>
            </a:r>
            <a:r>
              <a:rPr lang="en-US" sz="3600" dirty="0">
                <a:solidFill>
                  <a:srgbClr val="000000"/>
                </a:solidFill>
                <a:effectLst/>
                <a:ea typeface="Arial" panose="020B0604020202020204" pitchFamily="34" charset="0"/>
                <a:cs typeface="Times New Roman" panose="02020603050405020304" pitchFamily="18" charset="0"/>
              </a:rPr>
              <a:t> </a:t>
            </a:r>
            <a:r>
              <a:rPr lang="en-US" sz="3600" dirty="0" err="1">
                <a:solidFill>
                  <a:srgbClr val="000000"/>
                </a:solidFill>
                <a:effectLst/>
                <a:ea typeface="Arial" panose="020B0604020202020204" pitchFamily="34" charset="0"/>
                <a:cs typeface="Times New Roman" panose="02020603050405020304" pitchFamily="18" charset="0"/>
              </a:rPr>
              <a:t>rụt</a:t>
            </a:r>
            <a:r>
              <a:rPr lang="en-US" sz="3600" dirty="0">
                <a:solidFill>
                  <a:srgbClr val="000000"/>
                </a:solidFill>
                <a:effectLst/>
                <a:ea typeface="Arial" panose="020B0604020202020204" pitchFamily="34" charset="0"/>
                <a:cs typeface="Times New Roman" panose="02020603050405020304" pitchFamily="18" charset="0"/>
              </a:rPr>
              <a:t> </a:t>
            </a:r>
            <a:r>
              <a:rPr lang="en-US" sz="3600" dirty="0" err="1">
                <a:solidFill>
                  <a:srgbClr val="000000"/>
                </a:solidFill>
                <a:effectLst/>
                <a:ea typeface="Arial" panose="020B0604020202020204" pitchFamily="34" charset="0"/>
                <a:cs typeface="Times New Roman" panose="02020603050405020304" pitchFamily="18" charset="0"/>
              </a:rPr>
              <a:t>lại</a:t>
            </a:r>
            <a:r>
              <a:rPr lang="en-US" sz="3600" dirty="0">
                <a:solidFill>
                  <a:srgbClr val="000000"/>
                </a:solidFill>
                <a:effectLst/>
                <a:ea typeface="Arial" panose="020B0604020202020204" pitchFamily="34" charset="0"/>
                <a:cs typeface="Times New Roman" panose="02020603050405020304" pitchFamily="18" charset="0"/>
              </a:rPr>
              <a:t>…</a:t>
            </a:r>
            <a:endParaRPr lang="en-US" sz="3600" dirty="0">
              <a:effectLst/>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16584220-2714-7F1C-59D9-5101DA819716}"/>
              </a:ext>
            </a:extLst>
          </p:cNvPr>
          <p:cNvSpPr/>
          <p:nvPr/>
        </p:nvSpPr>
        <p:spPr>
          <a:xfrm>
            <a:off x="-379" y="417319"/>
            <a:ext cx="12192761" cy="923330"/>
          </a:xfrm>
          <a:prstGeom prst="rect">
            <a:avLst/>
          </a:prstGeom>
          <a:noFill/>
        </p:spPr>
        <p:txBody>
          <a:bodyPr wrap="none" lIns="91440" tIns="45720" rIns="91440" bIns="45720">
            <a:spAutoFit/>
          </a:bodyPr>
          <a:lstStyle/>
          <a:p>
            <a:pPr algn="ctr"/>
            <a:r>
              <a:rPr lang="en-US" sz="5400" b="1" i="1" dirty="0" err="1">
                <a:ln w="13462">
                  <a:solidFill>
                    <a:schemeClr val="bg1"/>
                  </a:solidFill>
                  <a:prstDash val="solid"/>
                </a:ln>
                <a:solidFill>
                  <a:srgbClr val="FF0000"/>
                </a:solidFill>
                <a:effectLst>
                  <a:outerShdw dist="38100" dir="2700000" algn="bl" rotWithShape="0">
                    <a:schemeClr val="accent5"/>
                  </a:outerShdw>
                </a:effectLst>
                <a:latin typeface="Times New Roman" panose="02020603050405020304" pitchFamily="18" charset="0"/>
                <a:ea typeface="Calibri" panose="020F0502020204030204" pitchFamily="34" charset="0"/>
              </a:rPr>
              <a:t>Cảm</a:t>
            </a:r>
            <a:r>
              <a:rPr lang="en-US" sz="5400" b="1" i="1" dirty="0">
                <a:ln w="13462">
                  <a:solidFill>
                    <a:schemeClr val="bg1"/>
                  </a:solidFill>
                  <a:prstDash val="solid"/>
                </a:ln>
                <a:solidFill>
                  <a:srgbClr val="FF0000"/>
                </a:solidFill>
                <a:effectLst>
                  <a:outerShdw dist="38100" dir="2700000" algn="bl" rotWithShape="0">
                    <a:schemeClr val="accent5"/>
                  </a:outerShdw>
                </a:effectLst>
                <a:latin typeface="Times New Roman" panose="02020603050405020304" pitchFamily="18" charset="0"/>
                <a:ea typeface="Calibri" panose="020F0502020204030204" pitchFamily="34" charset="0"/>
              </a:rPr>
              <a:t> </a:t>
            </a:r>
            <a:r>
              <a:rPr lang="en-US" sz="5400" b="1" i="1" dirty="0" err="1">
                <a:ln w="13462">
                  <a:solidFill>
                    <a:schemeClr val="bg1"/>
                  </a:solidFill>
                  <a:prstDash val="solid"/>
                </a:ln>
                <a:solidFill>
                  <a:srgbClr val="FF0000"/>
                </a:solidFill>
                <a:effectLst>
                  <a:outerShdw dist="38100" dir="2700000" algn="bl" rotWithShape="0">
                    <a:schemeClr val="accent5"/>
                  </a:outerShdw>
                </a:effectLst>
                <a:latin typeface="Times New Roman" panose="02020603050405020304" pitchFamily="18" charset="0"/>
                <a:ea typeface="Calibri" panose="020F0502020204030204" pitchFamily="34" charset="0"/>
              </a:rPr>
              <a:t>ứng</a:t>
            </a:r>
            <a:r>
              <a:rPr lang="en-US" sz="5400" b="1" i="1" dirty="0">
                <a:ln w="13462">
                  <a:solidFill>
                    <a:schemeClr val="bg1"/>
                  </a:solidFill>
                  <a:prstDash val="solid"/>
                </a:ln>
                <a:solidFill>
                  <a:srgbClr val="FF0000"/>
                </a:solidFill>
                <a:effectLst>
                  <a:outerShdw dist="38100" dir="2700000" algn="bl" rotWithShape="0">
                    <a:schemeClr val="accent5"/>
                  </a:outerShdw>
                </a:effectLst>
                <a:latin typeface="Times New Roman" panose="02020603050405020304" pitchFamily="18" charset="0"/>
                <a:ea typeface="Calibri" panose="020F0502020204030204" pitchFamily="34" charset="0"/>
              </a:rPr>
              <a:t> ở </a:t>
            </a:r>
            <a:r>
              <a:rPr lang="en-US" sz="5400" b="1" i="1" dirty="0" err="1">
                <a:ln w="13462">
                  <a:solidFill>
                    <a:schemeClr val="bg1"/>
                  </a:solidFill>
                  <a:prstDash val="solid"/>
                </a:ln>
                <a:solidFill>
                  <a:srgbClr val="FF0000"/>
                </a:solidFill>
                <a:effectLst>
                  <a:outerShdw dist="38100" dir="2700000" algn="bl" rotWithShape="0">
                    <a:schemeClr val="accent5"/>
                  </a:outerShdw>
                </a:effectLst>
                <a:latin typeface="Times New Roman" panose="02020603050405020304" pitchFamily="18" charset="0"/>
                <a:ea typeface="Calibri" panose="020F0502020204030204" pitchFamily="34" charset="0"/>
              </a:rPr>
              <a:t>sinh</a:t>
            </a:r>
            <a:r>
              <a:rPr lang="en-US" sz="5400" b="1" i="1" dirty="0">
                <a:ln w="13462">
                  <a:solidFill>
                    <a:schemeClr val="bg1"/>
                  </a:solidFill>
                  <a:prstDash val="solid"/>
                </a:ln>
                <a:solidFill>
                  <a:srgbClr val="FF0000"/>
                </a:solidFill>
                <a:effectLst>
                  <a:outerShdw dist="38100" dir="2700000" algn="bl" rotWithShape="0">
                    <a:schemeClr val="accent5"/>
                  </a:outerShdw>
                </a:effectLst>
                <a:latin typeface="Times New Roman" panose="02020603050405020304" pitchFamily="18" charset="0"/>
                <a:ea typeface="Calibri" panose="020F0502020204030204" pitchFamily="34" charset="0"/>
              </a:rPr>
              <a:t> </a:t>
            </a:r>
            <a:r>
              <a:rPr lang="en-US" sz="5400" b="1" i="1" dirty="0" err="1">
                <a:ln w="13462">
                  <a:solidFill>
                    <a:schemeClr val="bg1"/>
                  </a:solidFill>
                  <a:prstDash val="solid"/>
                </a:ln>
                <a:solidFill>
                  <a:srgbClr val="FF0000"/>
                </a:solidFill>
                <a:effectLst>
                  <a:outerShdw dist="38100" dir="2700000" algn="bl" rotWithShape="0">
                    <a:schemeClr val="accent5"/>
                  </a:outerShdw>
                </a:effectLst>
                <a:latin typeface="Times New Roman" panose="02020603050405020304" pitchFamily="18" charset="0"/>
                <a:ea typeface="Calibri" panose="020F0502020204030204" pitchFamily="34" charset="0"/>
              </a:rPr>
              <a:t>vật</a:t>
            </a:r>
            <a:r>
              <a:rPr lang="en-US" sz="5400" b="1" i="1" dirty="0">
                <a:ln w="13462">
                  <a:solidFill>
                    <a:schemeClr val="bg1"/>
                  </a:solidFill>
                  <a:prstDash val="solid"/>
                </a:ln>
                <a:solidFill>
                  <a:srgbClr val="FF0000"/>
                </a:solidFill>
                <a:effectLst>
                  <a:outerShdw dist="38100" dir="2700000" algn="bl" rotWithShape="0">
                    <a:schemeClr val="accent5"/>
                  </a:outerShdw>
                </a:effectLst>
                <a:latin typeface="Times New Roman" panose="02020603050405020304" pitchFamily="18" charset="0"/>
                <a:ea typeface="Calibri" panose="020F0502020204030204" pitchFamily="34" charset="0"/>
              </a:rPr>
              <a:t> </a:t>
            </a:r>
            <a:r>
              <a:rPr lang="en-US" sz="5400" b="1" i="1" dirty="0" err="1">
                <a:ln w="13462">
                  <a:solidFill>
                    <a:schemeClr val="bg1"/>
                  </a:solidFill>
                  <a:prstDash val="solid"/>
                </a:ln>
                <a:solidFill>
                  <a:srgbClr val="FF0000"/>
                </a:solidFill>
                <a:effectLst>
                  <a:outerShdw dist="38100" dir="2700000" algn="bl" rotWithShape="0">
                    <a:schemeClr val="accent5"/>
                  </a:outerShdw>
                </a:effectLst>
                <a:latin typeface="Times New Roman" panose="02020603050405020304" pitchFamily="18" charset="0"/>
                <a:ea typeface="Calibri" panose="020F0502020204030204" pitchFamily="34" charset="0"/>
              </a:rPr>
              <a:t>và</a:t>
            </a:r>
            <a:r>
              <a:rPr lang="en-US" sz="5400" b="1" i="1" dirty="0">
                <a:ln w="13462">
                  <a:solidFill>
                    <a:schemeClr val="bg1"/>
                  </a:solidFill>
                  <a:prstDash val="solid"/>
                </a:ln>
                <a:solidFill>
                  <a:srgbClr val="FF0000"/>
                </a:solidFill>
                <a:effectLst>
                  <a:outerShdw dist="38100" dir="2700000" algn="bl" rotWithShape="0">
                    <a:schemeClr val="accent5"/>
                  </a:outerShdw>
                </a:effectLst>
                <a:latin typeface="Times New Roman" panose="02020603050405020304" pitchFamily="18" charset="0"/>
                <a:ea typeface="Calibri" panose="020F0502020204030204" pitchFamily="34" charset="0"/>
              </a:rPr>
              <a:t> </a:t>
            </a:r>
            <a:r>
              <a:rPr lang="en-US" sz="5400" b="1" i="1" dirty="0" err="1">
                <a:ln w="13462">
                  <a:solidFill>
                    <a:schemeClr val="bg1"/>
                  </a:solidFill>
                  <a:prstDash val="solid"/>
                </a:ln>
                <a:solidFill>
                  <a:srgbClr val="FF0000"/>
                </a:solidFill>
                <a:effectLst>
                  <a:outerShdw dist="38100" dir="2700000" algn="bl" rotWithShape="0">
                    <a:schemeClr val="accent5"/>
                  </a:outerShdw>
                </a:effectLst>
                <a:latin typeface="Times New Roman" panose="02020603050405020304" pitchFamily="18" charset="0"/>
                <a:ea typeface="Calibri" panose="020F0502020204030204" pitchFamily="34" charset="0"/>
              </a:rPr>
              <a:t>tập</a:t>
            </a:r>
            <a:r>
              <a:rPr lang="en-US" sz="5400" b="1" i="1" dirty="0">
                <a:ln w="13462">
                  <a:solidFill>
                    <a:schemeClr val="bg1"/>
                  </a:solidFill>
                  <a:prstDash val="solid"/>
                </a:ln>
                <a:solidFill>
                  <a:srgbClr val="FF0000"/>
                </a:solidFill>
                <a:effectLst>
                  <a:outerShdw dist="38100" dir="2700000" algn="bl" rotWithShape="0">
                    <a:schemeClr val="accent5"/>
                  </a:outerShdw>
                </a:effectLst>
                <a:latin typeface="Times New Roman" panose="02020603050405020304" pitchFamily="18" charset="0"/>
                <a:ea typeface="Calibri" panose="020F0502020204030204" pitchFamily="34" charset="0"/>
              </a:rPr>
              <a:t> </a:t>
            </a:r>
            <a:r>
              <a:rPr lang="en-US" sz="5400" b="1" i="1" dirty="0" err="1">
                <a:ln w="13462">
                  <a:solidFill>
                    <a:schemeClr val="bg1"/>
                  </a:solidFill>
                  <a:prstDash val="solid"/>
                </a:ln>
                <a:solidFill>
                  <a:srgbClr val="FF0000"/>
                </a:solidFill>
                <a:effectLst>
                  <a:outerShdw dist="38100" dir="2700000" algn="bl" rotWithShape="0">
                    <a:schemeClr val="accent5"/>
                  </a:outerShdw>
                </a:effectLst>
                <a:latin typeface="Times New Roman" panose="02020603050405020304" pitchFamily="18" charset="0"/>
                <a:ea typeface="Calibri" panose="020F0502020204030204" pitchFamily="34" charset="0"/>
              </a:rPr>
              <a:t>tính</a:t>
            </a:r>
            <a:r>
              <a:rPr lang="en-US" sz="5400" b="1" i="1" dirty="0">
                <a:ln w="13462">
                  <a:solidFill>
                    <a:schemeClr val="bg1"/>
                  </a:solidFill>
                  <a:prstDash val="solid"/>
                </a:ln>
                <a:solidFill>
                  <a:srgbClr val="FF0000"/>
                </a:solidFill>
                <a:effectLst>
                  <a:outerShdw dist="38100" dir="2700000" algn="bl" rotWithShape="0">
                    <a:schemeClr val="accent5"/>
                  </a:outerShdw>
                </a:effectLst>
                <a:latin typeface="Times New Roman" panose="02020603050405020304" pitchFamily="18" charset="0"/>
                <a:ea typeface="Calibri" panose="020F0502020204030204" pitchFamily="34" charset="0"/>
              </a:rPr>
              <a:t> ở </a:t>
            </a:r>
            <a:r>
              <a:rPr lang="en-US" sz="5400" b="1" i="1" dirty="0" err="1">
                <a:ln w="13462">
                  <a:solidFill>
                    <a:schemeClr val="bg1"/>
                  </a:solidFill>
                  <a:prstDash val="solid"/>
                </a:ln>
                <a:solidFill>
                  <a:srgbClr val="FF0000"/>
                </a:solidFill>
                <a:effectLst>
                  <a:outerShdw dist="38100" dir="2700000" algn="bl" rotWithShape="0">
                    <a:schemeClr val="accent5"/>
                  </a:outerShdw>
                </a:effectLst>
                <a:latin typeface="Times New Roman" panose="02020603050405020304" pitchFamily="18" charset="0"/>
                <a:ea typeface="Calibri" panose="020F0502020204030204" pitchFamily="34" charset="0"/>
              </a:rPr>
              <a:t>động</a:t>
            </a:r>
            <a:r>
              <a:rPr lang="en-US" sz="5400" b="1" i="1" dirty="0">
                <a:ln w="13462">
                  <a:solidFill>
                    <a:schemeClr val="bg1"/>
                  </a:solidFill>
                  <a:prstDash val="solid"/>
                </a:ln>
                <a:solidFill>
                  <a:srgbClr val="FF0000"/>
                </a:solidFill>
                <a:effectLst>
                  <a:outerShdw dist="38100" dir="2700000" algn="bl" rotWithShape="0">
                    <a:schemeClr val="accent5"/>
                  </a:outerShdw>
                </a:effectLst>
                <a:latin typeface="Times New Roman" panose="02020603050405020304" pitchFamily="18" charset="0"/>
                <a:ea typeface="Calibri" panose="020F0502020204030204" pitchFamily="34" charset="0"/>
              </a:rPr>
              <a:t> </a:t>
            </a:r>
            <a:r>
              <a:rPr lang="en-US" sz="5400" b="1" i="1" dirty="0" err="1">
                <a:ln w="13462">
                  <a:solidFill>
                    <a:schemeClr val="bg1"/>
                  </a:solidFill>
                  <a:prstDash val="solid"/>
                </a:ln>
                <a:solidFill>
                  <a:srgbClr val="FF0000"/>
                </a:solidFill>
                <a:effectLst>
                  <a:outerShdw dist="38100" dir="2700000" algn="bl" rotWithShape="0">
                    <a:schemeClr val="accent5"/>
                  </a:outerShdw>
                </a:effectLst>
                <a:latin typeface="Times New Roman" panose="02020603050405020304" pitchFamily="18" charset="0"/>
                <a:ea typeface="Calibri" panose="020F0502020204030204" pitchFamily="34" charset="0"/>
              </a:rPr>
              <a:t>vật</a:t>
            </a:r>
            <a:endParaRPr lang="en-US" sz="16600" b="1" dirty="0">
              <a:ln w="13462">
                <a:solidFill>
                  <a:schemeClr val="bg1"/>
                </a:solidFill>
                <a:prstDash val="solid"/>
              </a:ln>
              <a:solidFill>
                <a:srgbClr val="FF0000"/>
              </a:solidFill>
              <a:effectLst>
                <a:outerShdw dist="38100" dir="2700000" algn="bl" rotWithShape="0">
                  <a:schemeClr val="accent5"/>
                </a:outerShdw>
              </a:effectLst>
            </a:endParaRPr>
          </a:p>
        </p:txBody>
      </p:sp>
      <p:pic>
        <p:nvPicPr>
          <p:cNvPr id="12" name="Picture 11">
            <a:extLst>
              <a:ext uri="{FF2B5EF4-FFF2-40B4-BE49-F238E27FC236}">
                <a16:creationId xmlns:a16="http://schemas.microsoft.com/office/drawing/2014/main" id="{1936C19B-2AC5-5511-0F69-B1C9AF5212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6651" y="2548832"/>
            <a:ext cx="5834128" cy="3597177"/>
          </a:xfrm>
          <a:prstGeom prst="rect">
            <a:avLst/>
          </a:prstGeom>
        </p:spPr>
      </p:pic>
      <p:sp>
        <p:nvSpPr>
          <p:cNvPr id="13" name="Rectangle 12">
            <a:extLst>
              <a:ext uri="{FF2B5EF4-FFF2-40B4-BE49-F238E27FC236}">
                <a16:creationId xmlns:a16="http://schemas.microsoft.com/office/drawing/2014/main" id="{8D2D8E9B-1C83-C111-4F8B-4FE4703588C8}"/>
              </a:ext>
            </a:extLst>
          </p:cNvPr>
          <p:cNvSpPr/>
          <p:nvPr/>
        </p:nvSpPr>
        <p:spPr>
          <a:xfrm>
            <a:off x="6606862" y="5821251"/>
            <a:ext cx="5228823" cy="785611"/>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i="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R</a:t>
            </a:r>
            <a:r>
              <a:rPr lang="en-US" sz="2800" i="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ễ</a:t>
            </a:r>
            <a:r>
              <a:rPr lang="en-US" sz="28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cây</a:t>
            </a:r>
            <a:r>
              <a:rPr lang="en-US" sz="28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mọc</a:t>
            </a:r>
            <a:r>
              <a:rPr lang="en-US" sz="28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dài</a:t>
            </a:r>
            <a:r>
              <a:rPr lang="en-US" sz="28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về</a:t>
            </a:r>
            <a:r>
              <a:rPr lang="en-US" sz="28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hướng</a:t>
            </a:r>
            <a:r>
              <a:rPr lang="en-US" sz="28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có</a:t>
            </a:r>
            <a:r>
              <a:rPr lang="en-US" sz="28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nước</a:t>
            </a:r>
            <a:endParaRPr lang="en-US" sz="28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7435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124B918-FC81-7347-DB0E-6C4D86E37580}"/>
              </a:ext>
            </a:extLst>
          </p:cNvPr>
          <p:cNvSpPr/>
          <p:nvPr/>
        </p:nvSpPr>
        <p:spPr>
          <a:xfrm>
            <a:off x="334851" y="128789"/>
            <a:ext cx="11513712" cy="198334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lnSpc>
                <a:spcPct val="107000"/>
              </a:lnSpc>
              <a:spcAft>
                <a:spcPts val="800"/>
              </a:spcAft>
            </a:pPr>
            <a:r>
              <a:rPr lang="en-US" sz="4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Câu 2. Nêu vai trò của cảm ứng ở sinh vật. So sánh hiện tượng cảm ứng của thực vật với động vật.</a:t>
            </a:r>
            <a:endParaRPr lang="en-US" sz="4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E8DA42C9-5DE4-4259-E30C-2924F0A2AF92}"/>
              </a:ext>
            </a:extLst>
          </p:cNvPr>
          <p:cNvSpPr txBox="1"/>
          <p:nvPr/>
        </p:nvSpPr>
        <p:spPr>
          <a:xfrm>
            <a:off x="334851" y="2401681"/>
            <a:ext cx="11513712" cy="3825021"/>
          </a:xfrm>
          <a:prstGeom prst="rect">
            <a:avLst/>
          </a:prstGeom>
          <a:noFill/>
        </p:spPr>
        <p:txBody>
          <a:bodyPr wrap="square">
            <a:spAutoFit/>
          </a:bodyPr>
          <a:lstStyle/>
          <a:p>
            <a:pPr algn="just">
              <a:lnSpc>
                <a:spcPct val="107000"/>
              </a:lnSpc>
              <a:spcAft>
                <a:spcPts val="800"/>
              </a:spcAft>
            </a:pPr>
            <a:r>
              <a:rPr lang="en-US" sz="3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Cảm</a:t>
            </a:r>
            <a:r>
              <a:rPr lang="en-US" sz="3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ứng</a:t>
            </a:r>
            <a:r>
              <a:rPr lang="en-US" sz="3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giúp</a:t>
            </a:r>
            <a:r>
              <a:rPr lang="en-US" sz="3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sinh</a:t>
            </a:r>
            <a:r>
              <a:rPr lang="en-US" sz="3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vật</a:t>
            </a:r>
            <a:r>
              <a:rPr lang="en-US" sz="3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thích</a:t>
            </a:r>
            <a:r>
              <a:rPr lang="en-US" sz="3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ứng</a:t>
            </a:r>
            <a:r>
              <a:rPr lang="en-US" sz="3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với</a:t>
            </a:r>
            <a:r>
              <a:rPr lang="en-US" sz="3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những</a:t>
            </a:r>
            <a:r>
              <a:rPr lang="en-US" sz="3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thay</a:t>
            </a:r>
            <a:r>
              <a:rPr lang="en-US" sz="3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đổi</a:t>
            </a:r>
            <a:r>
              <a:rPr lang="en-US" sz="3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en-US" sz="3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môi</a:t>
            </a:r>
            <a:r>
              <a:rPr lang="en-US" sz="3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trường</a:t>
            </a:r>
            <a:r>
              <a:rPr lang="en-US" sz="3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để</a:t>
            </a:r>
            <a:r>
              <a:rPr lang="en-US" sz="3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tồn</a:t>
            </a:r>
            <a:r>
              <a:rPr lang="en-US" sz="3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tại</a:t>
            </a:r>
            <a:r>
              <a:rPr lang="en-US" sz="3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và</a:t>
            </a:r>
            <a:r>
              <a:rPr lang="en-US" sz="3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phát</a:t>
            </a:r>
            <a:r>
              <a:rPr lang="en-US" sz="3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triển</a:t>
            </a:r>
            <a:r>
              <a:rPr lang="en-US" sz="3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So </a:t>
            </a:r>
            <a:r>
              <a:rPr lang="en-US" sz="3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sánh</a:t>
            </a:r>
            <a:r>
              <a:rPr lang="en-US" sz="3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chậm</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khó</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kém</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dạng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dễ</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dạng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6010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34FA67A2-8D16-0C71-622E-951E5FA92EB8}"/>
              </a:ext>
            </a:extLst>
          </p:cNvPr>
          <p:cNvGraphicFramePr>
            <a:graphicFrameLocks noGrp="1"/>
          </p:cNvGraphicFramePr>
          <p:nvPr>
            <p:extLst>
              <p:ext uri="{D42A27DB-BD31-4B8C-83A1-F6EECF244321}">
                <p14:modId xmlns:p14="http://schemas.microsoft.com/office/powerpoint/2010/main" val="1760589036"/>
              </p:ext>
            </p:extLst>
          </p:nvPr>
        </p:nvGraphicFramePr>
        <p:xfrm>
          <a:off x="212036" y="1391478"/>
          <a:ext cx="11767929" cy="5184925"/>
        </p:xfrm>
        <a:graphic>
          <a:graphicData uri="http://schemas.openxmlformats.org/drawingml/2006/table">
            <a:tbl>
              <a:tblPr>
                <a:tableStyleId>{8A107856-5554-42FB-B03E-39F5DBC370BA}</a:tableStyleId>
              </a:tblPr>
              <a:tblGrid>
                <a:gridCol w="3824578">
                  <a:extLst>
                    <a:ext uri="{9D8B030D-6E8A-4147-A177-3AD203B41FA5}">
                      <a16:colId xmlns:a16="http://schemas.microsoft.com/office/drawing/2014/main" val="2600836600"/>
                    </a:ext>
                  </a:extLst>
                </a:gridCol>
                <a:gridCol w="3997876">
                  <a:extLst>
                    <a:ext uri="{9D8B030D-6E8A-4147-A177-3AD203B41FA5}">
                      <a16:colId xmlns:a16="http://schemas.microsoft.com/office/drawing/2014/main" val="3909324481"/>
                    </a:ext>
                  </a:extLst>
                </a:gridCol>
                <a:gridCol w="3945475">
                  <a:extLst>
                    <a:ext uri="{9D8B030D-6E8A-4147-A177-3AD203B41FA5}">
                      <a16:colId xmlns:a16="http://schemas.microsoft.com/office/drawing/2014/main" val="1442049989"/>
                    </a:ext>
                  </a:extLst>
                </a:gridCol>
              </a:tblGrid>
              <a:tr h="793705">
                <a:tc>
                  <a:txBody>
                    <a:bodyPr/>
                    <a:lstStyle/>
                    <a:p>
                      <a:pPr algn="ctr">
                        <a:lnSpc>
                          <a:spcPct val="115000"/>
                        </a:lnSpc>
                        <a:spcAft>
                          <a:spcPts val="300"/>
                        </a:spcAft>
                      </a:pPr>
                      <a:r>
                        <a:rPr lang="en-US" sz="3200" dirty="0" err="1">
                          <a:effectLst/>
                        </a:rPr>
                        <a:t>Tên</a:t>
                      </a:r>
                      <a:r>
                        <a:rPr lang="en-US" sz="3200" dirty="0">
                          <a:effectLst/>
                        </a:rPr>
                        <a:t> </a:t>
                      </a:r>
                      <a:r>
                        <a:rPr lang="en-US" sz="3200" dirty="0" err="1">
                          <a:effectLst/>
                        </a:rPr>
                        <a:t>sinh</a:t>
                      </a:r>
                      <a:r>
                        <a:rPr lang="en-US" sz="3200" dirty="0">
                          <a:effectLst/>
                        </a:rPr>
                        <a:t> </a:t>
                      </a:r>
                      <a:r>
                        <a:rPr lang="en-US" sz="3200" dirty="0" err="1">
                          <a:effectLst/>
                        </a:rPr>
                        <a:t>vật</a:t>
                      </a:r>
                      <a:endParaRPr lang="en-US" sz="3200" dirty="0">
                        <a:solidFill>
                          <a:srgbClr val="2B2B2C"/>
                        </a:solidFill>
                        <a:effectLst/>
                        <a:latin typeface="Segoe UI" panose="020B0502040204020203" pitchFamily="34" charset="0"/>
                        <a:ea typeface="Segoe UI" panose="020B0502040204020203" pitchFamily="34" charset="0"/>
                        <a:cs typeface="Times New Roman" panose="02020603050405020304" pitchFamily="18" charset="0"/>
                      </a:endParaRPr>
                    </a:p>
                  </a:txBody>
                  <a:tcPr marL="6350" marR="6350" marT="0" marB="0" anchor="ctr"/>
                </a:tc>
                <a:tc>
                  <a:txBody>
                    <a:bodyPr/>
                    <a:lstStyle/>
                    <a:p>
                      <a:pPr algn="ctr">
                        <a:lnSpc>
                          <a:spcPct val="115000"/>
                        </a:lnSpc>
                        <a:spcAft>
                          <a:spcPts val="300"/>
                        </a:spcAft>
                      </a:pPr>
                      <a:r>
                        <a:rPr lang="en-US" sz="3200" dirty="0" err="1">
                          <a:effectLst/>
                        </a:rPr>
                        <a:t>Kích</a:t>
                      </a:r>
                      <a:r>
                        <a:rPr lang="en-US" sz="3200" dirty="0">
                          <a:effectLst/>
                        </a:rPr>
                        <a:t> </a:t>
                      </a:r>
                      <a:r>
                        <a:rPr lang="en-US" sz="3200" dirty="0" err="1">
                          <a:effectLst/>
                        </a:rPr>
                        <a:t>thích</a:t>
                      </a:r>
                      <a:endParaRPr lang="en-US" sz="3200" dirty="0">
                        <a:solidFill>
                          <a:srgbClr val="2B2B2C"/>
                        </a:solidFill>
                        <a:effectLst/>
                        <a:latin typeface="Segoe UI" panose="020B0502040204020203" pitchFamily="34" charset="0"/>
                        <a:ea typeface="Segoe UI" panose="020B0502040204020203" pitchFamily="34" charset="0"/>
                        <a:cs typeface="Times New Roman" panose="02020603050405020304" pitchFamily="18" charset="0"/>
                      </a:endParaRPr>
                    </a:p>
                  </a:txBody>
                  <a:tcPr marL="6350" marR="6350" marT="0" marB="0" anchor="ctr"/>
                </a:tc>
                <a:tc>
                  <a:txBody>
                    <a:bodyPr/>
                    <a:lstStyle/>
                    <a:p>
                      <a:pPr algn="ctr">
                        <a:lnSpc>
                          <a:spcPct val="115000"/>
                        </a:lnSpc>
                        <a:spcAft>
                          <a:spcPts val="300"/>
                        </a:spcAft>
                      </a:pPr>
                      <a:r>
                        <a:rPr lang="en-US" sz="3200" dirty="0" err="1">
                          <a:effectLst/>
                        </a:rPr>
                        <a:t>Hiện</a:t>
                      </a:r>
                      <a:r>
                        <a:rPr lang="en-US" sz="3200" dirty="0">
                          <a:effectLst/>
                        </a:rPr>
                        <a:t> </a:t>
                      </a:r>
                      <a:r>
                        <a:rPr lang="en-US" sz="3200" dirty="0" err="1">
                          <a:effectLst/>
                        </a:rPr>
                        <a:t>tượng</a:t>
                      </a:r>
                      <a:r>
                        <a:rPr lang="en-US" sz="3200" dirty="0">
                          <a:effectLst/>
                        </a:rPr>
                        <a:t> </a:t>
                      </a:r>
                      <a:r>
                        <a:rPr lang="en-US" sz="3200" dirty="0" err="1">
                          <a:effectLst/>
                        </a:rPr>
                        <a:t>cảm</a:t>
                      </a:r>
                      <a:r>
                        <a:rPr lang="en-US" sz="3200" dirty="0">
                          <a:effectLst/>
                        </a:rPr>
                        <a:t> </a:t>
                      </a:r>
                      <a:r>
                        <a:rPr lang="en-US" sz="3200" dirty="0" err="1">
                          <a:effectLst/>
                        </a:rPr>
                        <a:t>ứng</a:t>
                      </a:r>
                      <a:endParaRPr lang="en-US" sz="3200" dirty="0">
                        <a:solidFill>
                          <a:srgbClr val="2B2B2C"/>
                        </a:solidFill>
                        <a:effectLst/>
                        <a:latin typeface="Segoe UI" panose="020B0502040204020203" pitchFamily="34" charset="0"/>
                        <a:ea typeface="Segoe UI" panose="020B0502040204020203" pitchFamily="34" charset="0"/>
                        <a:cs typeface="Times New Roman" panose="02020603050405020304" pitchFamily="18" charset="0"/>
                      </a:endParaRPr>
                    </a:p>
                  </a:txBody>
                  <a:tcPr marL="6350" marR="6350" marT="0" marB="0" anchor="ctr"/>
                </a:tc>
                <a:extLst>
                  <a:ext uri="{0D108BD9-81ED-4DB2-BD59-A6C34878D82A}">
                    <a16:rowId xmlns:a16="http://schemas.microsoft.com/office/drawing/2014/main" val="2388625702"/>
                  </a:ext>
                </a:extLst>
              </a:tr>
              <a:tr h="758699">
                <a:tc>
                  <a:txBody>
                    <a:bodyPr/>
                    <a:lstStyle/>
                    <a:p>
                      <a:pPr>
                        <a:lnSpc>
                          <a:spcPct val="115000"/>
                        </a:lnSpc>
                        <a:spcAft>
                          <a:spcPts val="300"/>
                        </a:spcAft>
                      </a:pPr>
                      <a:r>
                        <a:rPr lang="en-US" sz="3200">
                          <a:effectLst/>
                        </a:rPr>
                        <a:t>Lợn</a:t>
                      </a:r>
                      <a:endParaRPr lang="en-US" sz="3200">
                        <a:solidFill>
                          <a:srgbClr val="2B2B2C"/>
                        </a:solidFill>
                        <a:effectLst/>
                        <a:latin typeface="Segoe UI" panose="020B0502040204020203" pitchFamily="34" charset="0"/>
                        <a:ea typeface="Segoe UI" panose="020B0502040204020203" pitchFamily="34" charset="0"/>
                        <a:cs typeface="Times New Roman" panose="02020603050405020304" pitchFamily="18" charset="0"/>
                      </a:endParaRPr>
                    </a:p>
                  </a:txBody>
                  <a:tcPr marL="6350" marR="6350" marT="0" marB="0" anchor="b"/>
                </a:tc>
                <a:tc>
                  <a:txBody>
                    <a:bodyPr/>
                    <a:lstStyle/>
                    <a:p>
                      <a:pPr>
                        <a:lnSpc>
                          <a:spcPct val="107000"/>
                        </a:lnSpc>
                        <a:spcAft>
                          <a:spcPts val="800"/>
                        </a:spcAft>
                      </a:pPr>
                      <a:r>
                        <a:rPr lang="en-US" sz="3200">
                          <a:effectLst/>
                        </a:rPr>
                        <a:t>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tc>
                <a:tc>
                  <a:txBody>
                    <a:bodyPr/>
                    <a:lstStyle/>
                    <a:p>
                      <a:pPr>
                        <a:lnSpc>
                          <a:spcPct val="107000"/>
                        </a:lnSpc>
                        <a:spcAft>
                          <a:spcPts val="800"/>
                        </a:spcAft>
                      </a:pPr>
                      <a:r>
                        <a:rPr lang="en-US" sz="3200" dirty="0">
                          <a:effectLst/>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tc>
                <a:extLst>
                  <a:ext uri="{0D108BD9-81ED-4DB2-BD59-A6C34878D82A}">
                    <a16:rowId xmlns:a16="http://schemas.microsoft.com/office/drawing/2014/main" val="3799068933"/>
                  </a:ext>
                </a:extLst>
              </a:tr>
              <a:tr h="729440">
                <a:tc>
                  <a:txBody>
                    <a:bodyPr/>
                    <a:lstStyle/>
                    <a:p>
                      <a:pPr>
                        <a:lnSpc>
                          <a:spcPct val="115000"/>
                        </a:lnSpc>
                        <a:spcAft>
                          <a:spcPts val="300"/>
                        </a:spcAft>
                      </a:pPr>
                      <a:r>
                        <a:rPr lang="en-US" sz="3200">
                          <a:effectLst/>
                        </a:rPr>
                        <a:t>Bướm đêm</a:t>
                      </a:r>
                      <a:endParaRPr lang="en-US" sz="3200">
                        <a:solidFill>
                          <a:srgbClr val="2B2B2C"/>
                        </a:solidFill>
                        <a:effectLst/>
                        <a:latin typeface="Segoe UI" panose="020B0502040204020203" pitchFamily="34" charset="0"/>
                        <a:ea typeface="Segoe UI" panose="020B0502040204020203" pitchFamily="34" charset="0"/>
                        <a:cs typeface="Times New Roman" panose="02020603050405020304" pitchFamily="18" charset="0"/>
                      </a:endParaRPr>
                    </a:p>
                  </a:txBody>
                  <a:tcPr marL="6350" marR="6350" marT="0" marB="0"/>
                </a:tc>
                <a:tc>
                  <a:txBody>
                    <a:bodyPr/>
                    <a:lstStyle/>
                    <a:p>
                      <a:pPr>
                        <a:lnSpc>
                          <a:spcPct val="107000"/>
                        </a:lnSpc>
                        <a:spcAft>
                          <a:spcPts val="800"/>
                        </a:spcAft>
                      </a:pPr>
                      <a:r>
                        <a:rPr lang="en-US" sz="3200" dirty="0">
                          <a:effectLst/>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tc>
                <a:tc>
                  <a:txBody>
                    <a:bodyPr/>
                    <a:lstStyle/>
                    <a:p>
                      <a:pPr>
                        <a:lnSpc>
                          <a:spcPct val="107000"/>
                        </a:lnSpc>
                        <a:spcAft>
                          <a:spcPts val="800"/>
                        </a:spcAft>
                      </a:pPr>
                      <a:r>
                        <a:rPr lang="en-US" sz="3200" dirty="0">
                          <a:effectLst/>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tc>
                <a:extLst>
                  <a:ext uri="{0D108BD9-81ED-4DB2-BD59-A6C34878D82A}">
                    <a16:rowId xmlns:a16="http://schemas.microsoft.com/office/drawing/2014/main" val="4004725177"/>
                  </a:ext>
                </a:extLst>
              </a:tr>
              <a:tr h="1079854">
                <a:tc>
                  <a:txBody>
                    <a:bodyPr/>
                    <a:lstStyle/>
                    <a:p>
                      <a:pPr>
                        <a:lnSpc>
                          <a:spcPct val="115000"/>
                        </a:lnSpc>
                        <a:spcAft>
                          <a:spcPts val="300"/>
                        </a:spcAft>
                      </a:pPr>
                      <a:r>
                        <a:rPr lang="en-US" sz="3200" dirty="0" err="1">
                          <a:effectLst/>
                        </a:rPr>
                        <a:t>Chim</a:t>
                      </a:r>
                      <a:r>
                        <a:rPr lang="en-US" sz="3200" dirty="0">
                          <a:effectLst/>
                        </a:rPr>
                        <a:t> </a:t>
                      </a:r>
                      <a:r>
                        <a:rPr lang="en-US" sz="3200" dirty="0" err="1">
                          <a:effectLst/>
                        </a:rPr>
                        <a:t>sẻ</a:t>
                      </a:r>
                      <a:endParaRPr lang="en-US" sz="3200" dirty="0">
                        <a:solidFill>
                          <a:srgbClr val="2B2B2C"/>
                        </a:solidFill>
                        <a:effectLst/>
                        <a:latin typeface="Segoe UI" panose="020B0502040204020203" pitchFamily="34" charset="0"/>
                        <a:ea typeface="Segoe UI" panose="020B0502040204020203" pitchFamily="34" charset="0"/>
                        <a:cs typeface="Times New Roman" panose="02020603050405020304" pitchFamily="18" charset="0"/>
                      </a:endParaRPr>
                    </a:p>
                  </a:txBody>
                  <a:tcPr marL="6350" marR="6350" marT="0" marB="0" anchor="ctr"/>
                </a:tc>
                <a:tc>
                  <a:txBody>
                    <a:bodyPr/>
                    <a:lstStyle/>
                    <a:p>
                      <a:pPr>
                        <a:lnSpc>
                          <a:spcPct val="107000"/>
                        </a:lnSpc>
                        <a:spcAft>
                          <a:spcPts val="800"/>
                        </a:spcAft>
                      </a:pPr>
                      <a:r>
                        <a:rPr lang="en-US" sz="3200" dirty="0">
                          <a:effectLst/>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tc>
                <a:tc>
                  <a:txBody>
                    <a:bodyPr/>
                    <a:lstStyle/>
                    <a:p>
                      <a:pPr>
                        <a:lnSpc>
                          <a:spcPct val="107000"/>
                        </a:lnSpc>
                        <a:spcAft>
                          <a:spcPts val="800"/>
                        </a:spcAft>
                      </a:pPr>
                      <a:r>
                        <a:rPr lang="en-US" sz="3200" dirty="0">
                          <a:effectLst/>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tc>
                <a:extLst>
                  <a:ext uri="{0D108BD9-81ED-4DB2-BD59-A6C34878D82A}">
                    <a16:rowId xmlns:a16="http://schemas.microsoft.com/office/drawing/2014/main" val="779818457"/>
                  </a:ext>
                </a:extLst>
              </a:tr>
              <a:tr h="1064528">
                <a:tc>
                  <a:txBody>
                    <a:bodyPr/>
                    <a:lstStyle/>
                    <a:p>
                      <a:pPr>
                        <a:lnSpc>
                          <a:spcPct val="115000"/>
                        </a:lnSpc>
                        <a:spcAft>
                          <a:spcPts val="300"/>
                        </a:spcAft>
                      </a:pPr>
                      <a:r>
                        <a:rPr lang="en-US" sz="3200" dirty="0" err="1">
                          <a:effectLst/>
                        </a:rPr>
                        <a:t>Cây</a:t>
                      </a:r>
                      <a:r>
                        <a:rPr lang="en-US" sz="3200" dirty="0">
                          <a:effectLst/>
                        </a:rPr>
                        <a:t> </a:t>
                      </a:r>
                      <a:r>
                        <a:rPr lang="en-US" sz="3200" dirty="0" err="1">
                          <a:effectLst/>
                        </a:rPr>
                        <a:t>hoa</a:t>
                      </a:r>
                      <a:r>
                        <a:rPr lang="en-US" sz="3200" dirty="0">
                          <a:effectLst/>
                        </a:rPr>
                        <a:t> </a:t>
                      </a:r>
                      <a:r>
                        <a:rPr lang="en-US" sz="3200" dirty="0" err="1">
                          <a:effectLst/>
                        </a:rPr>
                        <a:t>hướng</a:t>
                      </a:r>
                      <a:r>
                        <a:rPr lang="en-US" sz="3200" dirty="0">
                          <a:effectLst/>
                        </a:rPr>
                        <a:t> </a:t>
                      </a:r>
                      <a:r>
                        <a:rPr lang="en-US" sz="3200" dirty="0" err="1">
                          <a:effectLst/>
                        </a:rPr>
                        <a:t>dương</a:t>
                      </a:r>
                      <a:endParaRPr lang="en-US" sz="3200" dirty="0">
                        <a:solidFill>
                          <a:srgbClr val="2B2B2C"/>
                        </a:solidFill>
                        <a:effectLst/>
                        <a:latin typeface="Segoe UI" panose="020B0502040204020203" pitchFamily="34" charset="0"/>
                        <a:ea typeface="Segoe UI" panose="020B0502040204020203" pitchFamily="34" charset="0"/>
                        <a:cs typeface="Times New Roman" panose="02020603050405020304" pitchFamily="18" charset="0"/>
                      </a:endParaRPr>
                    </a:p>
                  </a:txBody>
                  <a:tcPr marL="6350" marR="6350" marT="0" marB="0" anchor="ctr"/>
                </a:tc>
                <a:tc>
                  <a:txBody>
                    <a:bodyPr/>
                    <a:lstStyle/>
                    <a:p>
                      <a:pPr>
                        <a:lnSpc>
                          <a:spcPct val="107000"/>
                        </a:lnSpc>
                        <a:spcAft>
                          <a:spcPts val="800"/>
                        </a:spcAft>
                      </a:pPr>
                      <a:r>
                        <a:rPr lang="en-US" sz="3200" dirty="0">
                          <a:effectLst/>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tc>
                <a:tc>
                  <a:txBody>
                    <a:bodyPr/>
                    <a:lstStyle/>
                    <a:p>
                      <a:pPr>
                        <a:lnSpc>
                          <a:spcPct val="107000"/>
                        </a:lnSpc>
                        <a:spcAft>
                          <a:spcPts val="800"/>
                        </a:spcAft>
                      </a:pPr>
                      <a:r>
                        <a:rPr lang="en-US" sz="3200" dirty="0">
                          <a:effectLst/>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tc>
                <a:extLst>
                  <a:ext uri="{0D108BD9-81ED-4DB2-BD59-A6C34878D82A}">
                    <a16:rowId xmlns:a16="http://schemas.microsoft.com/office/drawing/2014/main" val="2458371477"/>
                  </a:ext>
                </a:extLst>
              </a:tr>
              <a:tr h="758699">
                <a:tc>
                  <a:txBody>
                    <a:bodyPr/>
                    <a:lstStyle/>
                    <a:p>
                      <a:pPr>
                        <a:lnSpc>
                          <a:spcPct val="115000"/>
                        </a:lnSpc>
                        <a:spcAft>
                          <a:spcPts val="300"/>
                        </a:spcAft>
                      </a:pPr>
                      <a:r>
                        <a:rPr lang="en-US" sz="3200" dirty="0" err="1">
                          <a:effectLst/>
                        </a:rPr>
                        <a:t>Cây</a:t>
                      </a:r>
                      <a:r>
                        <a:rPr lang="en-US" sz="3200" dirty="0">
                          <a:effectLst/>
                        </a:rPr>
                        <a:t> </a:t>
                      </a:r>
                      <a:r>
                        <a:rPr lang="en-US" sz="3200" dirty="0" err="1">
                          <a:effectLst/>
                        </a:rPr>
                        <a:t>đậu</a:t>
                      </a:r>
                      <a:r>
                        <a:rPr lang="en-US" sz="3200" dirty="0">
                          <a:effectLst/>
                        </a:rPr>
                        <a:t> (</a:t>
                      </a:r>
                      <a:r>
                        <a:rPr lang="en-US" sz="3200" dirty="0" err="1">
                          <a:effectLst/>
                        </a:rPr>
                        <a:t>rễ</a:t>
                      </a:r>
                      <a:r>
                        <a:rPr lang="en-US" sz="3200" dirty="0">
                          <a:effectLst/>
                        </a:rPr>
                        <a:t> </a:t>
                      </a:r>
                      <a:r>
                        <a:rPr lang="en-US" sz="3200" dirty="0" err="1">
                          <a:effectLst/>
                        </a:rPr>
                        <a:t>cây</a:t>
                      </a:r>
                      <a:r>
                        <a:rPr lang="en-US" sz="3200" dirty="0">
                          <a:effectLst/>
                        </a:rPr>
                        <a:t>)</a:t>
                      </a:r>
                      <a:endParaRPr lang="en-US" sz="3200" dirty="0">
                        <a:solidFill>
                          <a:srgbClr val="2B2B2C"/>
                        </a:solidFill>
                        <a:effectLst/>
                        <a:latin typeface="Segoe UI" panose="020B0502040204020203" pitchFamily="34" charset="0"/>
                        <a:ea typeface="Segoe UI" panose="020B0502040204020203" pitchFamily="34" charset="0"/>
                        <a:cs typeface="Times New Roman" panose="02020603050405020304" pitchFamily="18" charset="0"/>
                      </a:endParaRPr>
                    </a:p>
                  </a:txBody>
                  <a:tcPr marL="6350" marR="6350" marT="0" marB="0" anchor="ctr"/>
                </a:tc>
                <a:tc>
                  <a:txBody>
                    <a:bodyPr/>
                    <a:lstStyle/>
                    <a:p>
                      <a:pPr>
                        <a:lnSpc>
                          <a:spcPct val="107000"/>
                        </a:lnSpc>
                        <a:spcAft>
                          <a:spcPts val="800"/>
                        </a:spcAft>
                      </a:pPr>
                      <a:r>
                        <a:rPr lang="en-US" sz="3200" dirty="0">
                          <a:effectLst/>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tc>
                <a:tc>
                  <a:txBody>
                    <a:bodyPr/>
                    <a:lstStyle/>
                    <a:p>
                      <a:pPr>
                        <a:lnSpc>
                          <a:spcPct val="107000"/>
                        </a:lnSpc>
                        <a:spcAft>
                          <a:spcPts val="800"/>
                        </a:spcAft>
                      </a:pPr>
                      <a:r>
                        <a:rPr lang="en-US" sz="3200" dirty="0">
                          <a:effectLst/>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tc>
                <a:extLst>
                  <a:ext uri="{0D108BD9-81ED-4DB2-BD59-A6C34878D82A}">
                    <a16:rowId xmlns:a16="http://schemas.microsoft.com/office/drawing/2014/main" val="3435140126"/>
                  </a:ext>
                </a:extLst>
              </a:tr>
            </a:tbl>
          </a:graphicData>
        </a:graphic>
      </p:graphicFrame>
      <p:sp>
        <p:nvSpPr>
          <p:cNvPr id="6" name="Rectangle 1">
            <a:extLst>
              <a:ext uri="{FF2B5EF4-FFF2-40B4-BE49-F238E27FC236}">
                <a16:creationId xmlns:a16="http://schemas.microsoft.com/office/drawing/2014/main" id="{DC6D615D-A8D2-C47C-076C-96D249A0E852}"/>
              </a:ext>
            </a:extLst>
          </p:cNvPr>
          <p:cNvSpPr>
            <a:spLocks noChangeArrowheads="1"/>
          </p:cNvSpPr>
          <p:nvPr/>
        </p:nvSpPr>
        <p:spPr bwMode="auto">
          <a:xfrm>
            <a:off x="503582" y="80741"/>
            <a:ext cx="11198088" cy="1200329"/>
          </a:xfrm>
          <a:prstGeom prst="rect">
            <a:avLst/>
          </a:prstGeo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err="1">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Câu</a:t>
            </a:r>
            <a:r>
              <a:rPr kumimoji="0" lang="en-US" altLang="en-US" sz="3600" b="1"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 3. Quan </a:t>
            </a:r>
            <a:r>
              <a:rPr kumimoji="0" lang="en-US" altLang="en-US" sz="3600" b="1" i="0" u="none" strike="noStrike" cap="none" normalizeH="0" baseline="0" dirty="0" err="1">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sát</a:t>
            </a:r>
            <a:r>
              <a:rPr kumimoji="0" lang="en-US" altLang="en-US" sz="3600" b="1"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 </a:t>
            </a:r>
            <a:r>
              <a:rPr kumimoji="0" lang="en-US" altLang="en-US" sz="3600" b="1" i="0" u="none" strike="noStrike" cap="none" normalizeH="0" baseline="0" dirty="0" err="1">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các</a:t>
            </a:r>
            <a:r>
              <a:rPr kumimoji="0" lang="en-US" altLang="en-US" sz="3600" b="1"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 </a:t>
            </a:r>
            <a:r>
              <a:rPr kumimoji="0" lang="en-US" altLang="en-US" sz="3600" b="1" i="0" u="none" strike="noStrike" cap="none" normalizeH="0" baseline="0" dirty="0" err="1">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hiện</a:t>
            </a:r>
            <a:r>
              <a:rPr kumimoji="0" lang="en-US" altLang="en-US" sz="3600" b="1"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 </a:t>
            </a:r>
            <a:r>
              <a:rPr kumimoji="0" lang="en-US" altLang="en-US" sz="3600" b="1" i="0" u="none" strike="noStrike" cap="none" normalizeH="0" baseline="0" dirty="0" err="1">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tượng</a:t>
            </a:r>
            <a:r>
              <a:rPr kumimoji="0" lang="en-US" altLang="en-US" sz="3600" b="1"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 </a:t>
            </a:r>
            <a:r>
              <a:rPr kumimoji="0" lang="en-US" altLang="en-US" sz="3600" b="1" i="0" u="none" strike="noStrike" cap="none" normalizeH="0" baseline="0" dirty="0" err="1">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cảm</a:t>
            </a:r>
            <a:r>
              <a:rPr kumimoji="0" lang="en-US" altLang="en-US" sz="3600" b="1"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 </a:t>
            </a:r>
            <a:r>
              <a:rPr kumimoji="0" lang="en-US" altLang="en-US" sz="3600" b="1" i="0" u="none" strike="noStrike" cap="none" normalizeH="0" baseline="0" dirty="0" err="1">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ứng</a:t>
            </a:r>
            <a:r>
              <a:rPr kumimoji="0" lang="en-US" altLang="en-US" sz="3600" b="1"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 </a:t>
            </a:r>
            <a:r>
              <a:rPr kumimoji="0" lang="en-US" altLang="en-US" sz="3600" b="1" i="0" u="none" strike="noStrike" cap="none" normalizeH="0" baseline="0" dirty="0" err="1">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của</a:t>
            </a:r>
            <a:r>
              <a:rPr kumimoji="0" lang="en-US" altLang="en-US" sz="3600" b="1"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 </a:t>
            </a:r>
            <a:r>
              <a:rPr kumimoji="0" lang="en-US" altLang="en-US" sz="3600" b="1" i="0" u="none" strike="noStrike" cap="none" normalizeH="0" baseline="0" dirty="0" err="1">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một</a:t>
            </a:r>
            <a:r>
              <a:rPr kumimoji="0" lang="en-US" altLang="en-US" sz="3600" b="1"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 </a:t>
            </a:r>
            <a:r>
              <a:rPr kumimoji="0" lang="en-US" altLang="en-US" sz="3600" b="1" i="0" u="none" strike="noStrike" cap="none" normalizeH="0" baseline="0" dirty="0" err="1">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số</a:t>
            </a:r>
            <a:r>
              <a:rPr kumimoji="0" lang="en-US" altLang="en-US" sz="3600" b="1"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 </a:t>
            </a:r>
            <a:r>
              <a:rPr kumimoji="0" lang="en-US" altLang="en-US" sz="3600" b="1" i="0" u="none" strike="noStrike" cap="none" normalizeH="0" baseline="0" dirty="0" err="1">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sinh</a:t>
            </a:r>
            <a:r>
              <a:rPr kumimoji="0" lang="en-US" altLang="en-US" sz="3600" b="1"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 </a:t>
            </a:r>
            <a:r>
              <a:rPr kumimoji="0" lang="en-US" altLang="en-US" sz="3600" b="1" i="0" u="none" strike="noStrike" cap="none" normalizeH="0" baseline="0" dirty="0" err="1">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vật</a:t>
            </a:r>
            <a:r>
              <a:rPr kumimoji="0" lang="en-US" altLang="en-US" sz="3600" b="1"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 </a:t>
            </a:r>
            <a:r>
              <a:rPr kumimoji="0" lang="en-US" altLang="en-US" sz="3600" b="1" i="0" u="none" strike="noStrike" cap="none" normalizeH="0" baseline="0" dirty="0" err="1">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thường</a:t>
            </a:r>
            <a:r>
              <a:rPr kumimoji="0" lang="en-US" altLang="en-US" sz="3600" b="1"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 </a:t>
            </a:r>
            <a:r>
              <a:rPr kumimoji="0" lang="en-US" altLang="en-US" sz="3600" b="1" i="0" u="none" strike="noStrike" cap="none" normalizeH="0" baseline="0" dirty="0" err="1">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gặp</a:t>
            </a:r>
            <a:r>
              <a:rPr kumimoji="0" lang="en-US" altLang="en-US" sz="3600" b="1"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 </a:t>
            </a:r>
            <a:r>
              <a:rPr kumimoji="0" lang="en-US" altLang="en-US" sz="3600" b="1" i="0" u="none" strike="noStrike" cap="none" normalizeH="0" baseline="0" dirty="0" err="1">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và</a:t>
            </a:r>
            <a:r>
              <a:rPr kumimoji="0" lang="en-US" altLang="en-US" sz="3600" b="1"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 </a:t>
            </a:r>
            <a:r>
              <a:rPr kumimoji="0" lang="en-US" altLang="en-US" sz="3600" b="1" i="0" u="none" strike="noStrike" cap="none" normalizeH="0" baseline="0" dirty="0" err="1">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h</a:t>
            </a:r>
            <a:r>
              <a:rPr kumimoji="0" lang="en-US" altLang="en-US" sz="36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a:t>
            </a:r>
            <a:r>
              <a:rPr kumimoji="0" lang="en-US" altLang="en-US" sz="36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en-US" altLang="en-US" sz="36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a:t>
            </a:r>
            <a:r>
              <a:rPr kumimoji="0" lang="en-US" altLang="en-US" sz="3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6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a:t>
            </a:r>
            <a:r>
              <a:rPr kumimoji="0" lang="en-US" altLang="en-US" sz="36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en-US" altLang="en-US" sz="36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a:t>
            </a:r>
            <a:r>
              <a:rPr kumimoji="0" lang="en-US" altLang="en-US" sz="3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6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bảng</a:t>
            </a:r>
            <a:r>
              <a:rPr kumimoji="0" lang="en-US" altLang="en-US" sz="3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6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sau</a:t>
            </a:r>
            <a:r>
              <a:rPr kumimoji="0" lang="en-US" altLang="en-US" sz="3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4800" b="1" i="0" u="none" strike="noStrike" cap="none" normalizeH="0" baseline="0" dirty="0">
              <a:ln>
                <a:noFill/>
              </a:ln>
              <a:solidFill>
                <a:schemeClr val="tx1"/>
              </a:solidFill>
              <a:effectLst/>
              <a:latin typeface="Arial" panose="020B0604020202020204" pitchFamily="34" charset="0"/>
            </a:endParaRPr>
          </a:p>
        </p:txBody>
      </p:sp>
      <p:sp>
        <p:nvSpPr>
          <p:cNvPr id="9" name="TextBox 8">
            <a:extLst>
              <a:ext uri="{FF2B5EF4-FFF2-40B4-BE49-F238E27FC236}">
                <a16:creationId xmlns:a16="http://schemas.microsoft.com/office/drawing/2014/main" id="{0850FDE0-4DDF-3C3E-4B36-668DF7F1AE2E}"/>
              </a:ext>
            </a:extLst>
          </p:cNvPr>
          <p:cNvSpPr txBox="1"/>
          <p:nvPr/>
        </p:nvSpPr>
        <p:spPr>
          <a:xfrm>
            <a:off x="3975651" y="2174218"/>
            <a:ext cx="4479235" cy="553998"/>
          </a:xfrm>
          <a:prstGeom prst="rect">
            <a:avLst/>
          </a:prstGeom>
          <a:noFill/>
        </p:spPr>
        <p:txBody>
          <a:bodyPr wrap="square">
            <a:spAutoFit/>
          </a:bodyPr>
          <a:lstStyle/>
          <a:p>
            <a:r>
              <a:rPr lang="en-US" sz="3000" dirty="0" err="1">
                <a:effectLst/>
                <a:latin typeface="Times New Roman" panose="02020603050405020304" pitchFamily="18" charset="0"/>
                <a:ea typeface="Calibri" panose="020F0502020204030204" pitchFamily="34" charset="0"/>
              </a:rPr>
              <a:t>Bị</a:t>
            </a:r>
            <a:r>
              <a:rPr lang="en-US" sz="3000" dirty="0">
                <a:effectLst/>
                <a:latin typeface="Times New Roman" panose="02020603050405020304" pitchFamily="18" charset="0"/>
                <a:ea typeface="Calibri" panose="020F0502020204030204" pitchFamily="34" charset="0"/>
              </a:rPr>
              <a:t> </a:t>
            </a:r>
            <a:r>
              <a:rPr lang="en-US" sz="3000" dirty="0" err="1">
                <a:effectLst/>
                <a:latin typeface="Times New Roman" panose="02020603050405020304" pitchFamily="18" charset="0"/>
                <a:ea typeface="Calibri" panose="020F0502020204030204" pitchFamily="34" charset="0"/>
              </a:rPr>
              <a:t>tác</a:t>
            </a:r>
            <a:r>
              <a:rPr lang="en-US" sz="3000" dirty="0">
                <a:effectLst/>
                <a:latin typeface="Times New Roman" panose="02020603050405020304" pitchFamily="18" charset="0"/>
                <a:ea typeface="Calibri" panose="020F0502020204030204" pitchFamily="34" charset="0"/>
              </a:rPr>
              <a:t> </a:t>
            </a:r>
            <a:r>
              <a:rPr lang="en-US" sz="3000" dirty="0" err="1">
                <a:effectLst/>
                <a:latin typeface="Times New Roman" panose="02020603050405020304" pitchFamily="18" charset="0"/>
                <a:ea typeface="Calibri" panose="020F0502020204030204" pitchFamily="34" charset="0"/>
              </a:rPr>
              <a:t>động</a:t>
            </a:r>
            <a:r>
              <a:rPr lang="en-US" sz="3000" dirty="0">
                <a:effectLst/>
                <a:latin typeface="Times New Roman" panose="02020603050405020304" pitchFamily="18" charset="0"/>
                <a:ea typeface="Calibri" panose="020F0502020204030204" pitchFamily="34" charset="0"/>
              </a:rPr>
              <a:t> </a:t>
            </a:r>
            <a:r>
              <a:rPr lang="en-US" sz="3000" dirty="0" err="1">
                <a:effectLst/>
                <a:latin typeface="Times New Roman" panose="02020603050405020304" pitchFamily="18" charset="0"/>
                <a:ea typeface="Calibri" panose="020F0502020204030204" pitchFamily="34" charset="0"/>
              </a:rPr>
              <a:t>cơ</a:t>
            </a:r>
            <a:r>
              <a:rPr lang="en-US" sz="3000" dirty="0">
                <a:effectLst/>
                <a:latin typeface="Times New Roman" panose="02020603050405020304" pitchFamily="18" charset="0"/>
                <a:ea typeface="Calibri" panose="020F0502020204030204" pitchFamily="34" charset="0"/>
              </a:rPr>
              <a:t> </a:t>
            </a:r>
            <a:r>
              <a:rPr lang="en-US" sz="3000" dirty="0" err="1">
                <a:effectLst/>
                <a:latin typeface="Times New Roman" panose="02020603050405020304" pitchFamily="18" charset="0"/>
                <a:ea typeface="Calibri" panose="020F0502020204030204" pitchFamily="34" charset="0"/>
              </a:rPr>
              <a:t>học</a:t>
            </a:r>
            <a:r>
              <a:rPr lang="en-US" sz="3000" dirty="0">
                <a:effectLst/>
                <a:latin typeface="Times New Roman" panose="02020603050405020304" pitchFamily="18" charset="0"/>
                <a:ea typeface="Calibri" panose="020F0502020204030204" pitchFamily="34" charset="0"/>
              </a:rPr>
              <a:t> </a:t>
            </a:r>
            <a:r>
              <a:rPr lang="en-US" sz="3000" dirty="0" err="1">
                <a:effectLst/>
                <a:latin typeface="Times New Roman" panose="02020603050405020304" pitchFamily="18" charset="0"/>
                <a:ea typeface="Calibri" panose="020F0502020204030204" pitchFamily="34" charset="0"/>
              </a:rPr>
              <a:t>mạnh</a:t>
            </a:r>
            <a:endParaRPr lang="en-US" sz="3000" dirty="0"/>
          </a:p>
        </p:txBody>
      </p:sp>
      <p:sp>
        <p:nvSpPr>
          <p:cNvPr id="11" name="TextBox 10">
            <a:extLst>
              <a:ext uri="{FF2B5EF4-FFF2-40B4-BE49-F238E27FC236}">
                <a16:creationId xmlns:a16="http://schemas.microsoft.com/office/drawing/2014/main" id="{7CB78BE4-B784-7385-75DA-3724DDC1DA57}"/>
              </a:ext>
            </a:extLst>
          </p:cNvPr>
          <p:cNvSpPr txBox="1"/>
          <p:nvPr/>
        </p:nvSpPr>
        <p:spPr>
          <a:xfrm>
            <a:off x="8176591" y="2300116"/>
            <a:ext cx="2835966" cy="553998"/>
          </a:xfrm>
          <a:prstGeom prst="rect">
            <a:avLst/>
          </a:prstGeom>
          <a:noFill/>
        </p:spPr>
        <p:txBody>
          <a:bodyPr wrap="square">
            <a:spAutoFit/>
          </a:bodyPr>
          <a:lstStyle/>
          <a:p>
            <a:r>
              <a:rPr lang="en-US" sz="3000" kern="1200" dirty="0" err="1">
                <a:solidFill>
                  <a:schemeClr val="dk1"/>
                </a:solidFill>
                <a:effectLst/>
                <a:latin typeface="+mn-lt"/>
                <a:ea typeface="+mn-ea"/>
                <a:cs typeface="+mn-cs"/>
              </a:rPr>
              <a:t>Bỏ</a:t>
            </a:r>
            <a:r>
              <a:rPr lang="en-US" sz="3000" kern="1200" dirty="0">
                <a:solidFill>
                  <a:schemeClr val="dk1"/>
                </a:solidFill>
                <a:effectLst/>
                <a:latin typeface="+mn-lt"/>
                <a:ea typeface="+mn-ea"/>
                <a:cs typeface="+mn-cs"/>
              </a:rPr>
              <a:t> </a:t>
            </a:r>
            <a:r>
              <a:rPr lang="en-US" sz="3000" kern="1200" dirty="0" err="1">
                <a:solidFill>
                  <a:schemeClr val="dk1"/>
                </a:solidFill>
                <a:effectLst/>
                <a:latin typeface="+mn-lt"/>
                <a:ea typeface="+mn-ea"/>
                <a:cs typeface="+mn-cs"/>
              </a:rPr>
              <a:t>chạy</a:t>
            </a:r>
            <a:r>
              <a:rPr lang="en-US" sz="3000" kern="1200" dirty="0">
                <a:solidFill>
                  <a:schemeClr val="dk1"/>
                </a:solidFill>
                <a:effectLst/>
                <a:latin typeface="+mn-lt"/>
                <a:ea typeface="+mn-ea"/>
                <a:cs typeface="+mn-cs"/>
              </a:rPr>
              <a:t>, </a:t>
            </a:r>
            <a:r>
              <a:rPr lang="en-US" sz="3000" kern="1200" dirty="0" err="1">
                <a:solidFill>
                  <a:schemeClr val="dk1"/>
                </a:solidFill>
                <a:effectLst/>
                <a:latin typeface="+mn-lt"/>
                <a:ea typeface="+mn-ea"/>
                <a:cs typeface="+mn-cs"/>
              </a:rPr>
              <a:t>kêu</a:t>
            </a:r>
            <a:r>
              <a:rPr lang="en-US" sz="3000" kern="1200" dirty="0">
                <a:solidFill>
                  <a:schemeClr val="dk1"/>
                </a:solidFill>
                <a:effectLst/>
                <a:latin typeface="+mn-lt"/>
                <a:ea typeface="+mn-ea"/>
                <a:cs typeface="+mn-cs"/>
              </a:rPr>
              <a:t>,...</a:t>
            </a:r>
            <a:endParaRPr lang="en-US" sz="3000" dirty="0"/>
          </a:p>
        </p:txBody>
      </p:sp>
      <p:sp>
        <p:nvSpPr>
          <p:cNvPr id="14" name="TextBox 13">
            <a:extLst>
              <a:ext uri="{FF2B5EF4-FFF2-40B4-BE49-F238E27FC236}">
                <a16:creationId xmlns:a16="http://schemas.microsoft.com/office/drawing/2014/main" id="{887AFD9D-3793-449A-F8AB-1A63EC9B4C24}"/>
              </a:ext>
            </a:extLst>
          </p:cNvPr>
          <p:cNvSpPr txBox="1"/>
          <p:nvPr/>
        </p:nvSpPr>
        <p:spPr>
          <a:xfrm>
            <a:off x="5009322" y="3028988"/>
            <a:ext cx="2067339" cy="553998"/>
          </a:xfrm>
          <a:prstGeom prst="rect">
            <a:avLst/>
          </a:prstGeom>
          <a:noFill/>
        </p:spPr>
        <p:txBody>
          <a:bodyPr wrap="square">
            <a:spAutoFit/>
          </a:bodyPr>
          <a:lstStyle/>
          <a:p>
            <a:r>
              <a:rPr lang="en-US" sz="3000" dirty="0" err="1">
                <a:effectLst/>
                <a:latin typeface="Times New Roman" panose="02020603050405020304" pitchFamily="18" charset="0"/>
                <a:ea typeface="Calibri" panose="020F0502020204030204" pitchFamily="34" charset="0"/>
              </a:rPr>
              <a:t>Ánh</a:t>
            </a:r>
            <a:r>
              <a:rPr lang="en-US" sz="3000" dirty="0">
                <a:effectLst/>
                <a:latin typeface="Times New Roman" panose="02020603050405020304" pitchFamily="18" charset="0"/>
                <a:ea typeface="Calibri" panose="020F0502020204030204" pitchFamily="34" charset="0"/>
              </a:rPr>
              <a:t> </a:t>
            </a:r>
            <a:r>
              <a:rPr lang="en-US" sz="3000" dirty="0" err="1">
                <a:effectLst/>
                <a:latin typeface="Times New Roman" panose="02020603050405020304" pitchFamily="18" charset="0"/>
                <a:ea typeface="Calibri" panose="020F0502020204030204" pitchFamily="34" charset="0"/>
              </a:rPr>
              <a:t>sáng</a:t>
            </a:r>
            <a:endParaRPr lang="en-US" sz="3000" dirty="0"/>
          </a:p>
        </p:txBody>
      </p:sp>
      <p:sp>
        <p:nvSpPr>
          <p:cNvPr id="16" name="TextBox 15">
            <a:extLst>
              <a:ext uri="{FF2B5EF4-FFF2-40B4-BE49-F238E27FC236}">
                <a16:creationId xmlns:a16="http://schemas.microsoft.com/office/drawing/2014/main" id="{522304EC-3B28-F976-6F87-12DBC53E66B4}"/>
              </a:ext>
            </a:extLst>
          </p:cNvPr>
          <p:cNvSpPr txBox="1"/>
          <p:nvPr/>
        </p:nvSpPr>
        <p:spPr>
          <a:xfrm>
            <a:off x="8322371" y="3028989"/>
            <a:ext cx="3458814" cy="553998"/>
          </a:xfrm>
          <a:prstGeom prst="rect">
            <a:avLst/>
          </a:prstGeom>
          <a:noFill/>
        </p:spPr>
        <p:txBody>
          <a:bodyPr wrap="square">
            <a:spAutoFit/>
          </a:bodyPr>
          <a:lstStyle/>
          <a:p>
            <a:r>
              <a:rPr lang="en-US" sz="3000" dirty="0">
                <a:effectLst/>
                <a:latin typeface="Times New Roman" panose="02020603050405020304" pitchFamily="18" charset="0"/>
                <a:ea typeface="Calibri" panose="020F0502020204030204" pitchFamily="34" charset="0"/>
              </a:rPr>
              <a:t>Bay </a:t>
            </a:r>
            <a:r>
              <a:rPr lang="en-US" sz="3000" dirty="0" err="1">
                <a:effectLst/>
                <a:latin typeface="Times New Roman" panose="02020603050405020304" pitchFamily="18" charset="0"/>
                <a:ea typeface="Calibri" panose="020F0502020204030204" pitchFamily="34" charset="0"/>
              </a:rPr>
              <a:t>tới</a:t>
            </a:r>
            <a:r>
              <a:rPr lang="en-US" sz="3000" dirty="0">
                <a:effectLst/>
                <a:latin typeface="Times New Roman" panose="02020603050405020304" pitchFamily="18" charset="0"/>
                <a:ea typeface="Calibri" panose="020F0502020204030204" pitchFamily="34" charset="0"/>
              </a:rPr>
              <a:t> </a:t>
            </a:r>
            <a:r>
              <a:rPr lang="en-US" sz="3000" dirty="0" err="1">
                <a:effectLst/>
                <a:latin typeface="Times New Roman" panose="02020603050405020304" pitchFamily="18" charset="0"/>
                <a:ea typeface="Calibri" panose="020F0502020204030204" pitchFamily="34" charset="0"/>
              </a:rPr>
              <a:t>nơi</a:t>
            </a:r>
            <a:r>
              <a:rPr lang="en-US" sz="3000" dirty="0">
                <a:effectLst/>
                <a:latin typeface="Times New Roman" panose="02020603050405020304" pitchFamily="18" charset="0"/>
                <a:ea typeface="Calibri" panose="020F0502020204030204" pitchFamily="34" charset="0"/>
              </a:rPr>
              <a:t> </a:t>
            </a:r>
            <a:r>
              <a:rPr lang="en-US" sz="3000" dirty="0" err="1">
                <a:effectLst/>
                <a:latin typeface="Times New Roman" panose="02020603050405020304" pitchFamily="18" charset="0"/>
                <a:ea typeface="Calibri" panose="020F0502020204030204" pitchFamily="34" charset="0"/>
              </a:rPr>
              <a:t>phát</a:t>
            </a:r>
            <a:r>
              <a:rPr lang="en-US" sz="3000" dirty="0">
                <a:effectLst/>
                <a:latin typeface="Times New Roman" panose="02020603050405020304" pitchFamily="18" charset="0"/>
                <a:ea typeface="Calibri" panose="020F0502020204030204" pitchFamily="34" charset="0"/>
              </a:rPr>
              <a:t> </a:t>
            </a:r>
            <a:r>
              <a:rPr lang="en-US" sz="3000" dirty="0" err="1">
                <a:effectLst/>
                <a:latin typeface="Times New Roman" panose="02020603050405020304" pitchFamily="18" charset="0"/>
                <a:ea typeface="Calibri" panose="020F0502020204030204" pitchFamily="34" charset="0"/>
              </a:rPr>
              <a:t>sáng</a:t>
            </a:r>
            <a:endParaRPr lang="en-US" sz="3000" dirty="0"/>
          </a:p>
        </p:txBody>
      </p:sp>
      <p:sp>
        <p:nvSpPr>
          <p:cNvPr id="18" name="TextBox 17">
            <a:extLst>
              <a:ext uri="{FF2B5EF4-FFF2-40B4-BE49-F238E27FC236}">
                <a16:creationId xmlns:a16="http://schemas.microsoft.com/office/drawing/2014/main" id="{4310D5FE-4729-8F0E-C777-83D62B6B02E1}"/>
              </a:ext>
            </a:extLst>
          </p:cNvPr>
          <p:cNvSpPr txBox="1"/>
          <p:nvPr/>
        </p:nvSpPr>
        <p:spPr>
          <a:xfrm>
            <a:off x="3988905" y="3797611"/>
            <a:ext cx="3922644" cy="553998"/>
          </a:xfrm>
          <a:prstGeom prst="rect">
            <a:avLst/>
          </a:prstGeom>
          <a:noFill/>
        </p:spPr>
        <p:txBody>
          <a:bodyPr wrap="square">
            <a:spAutoFit/>
          </a:bodyPr>
          <a:lstStyle/>
          <a:p>
            <a:r>
              <a:rPr lang="en-US" sz="3000" dirty="0">
                <a:effectLst/>
                <a:latin typeface="Times New Roman" panose="02020603050405020304" pitchFamily="18" charset="0"/>
                <a:ea typeface="Calibri" panose="020F0502020204030204" pitchFamily="34" charset="0"/>
              </a:rPr>
              <a:t>Nghe </a:t>
            </a:r>
            <a:r>
              <a:rPr lang="en-US" sz="3000" dirty="0" err="1">
                <a:effectLst/>
                <a:latin typeface="Times New Roman" panose="02020603050405020304" pitchFamily="18" charset="0"/>
                <a:ea typeface="Calibri" panose="020F0502020204030204" pitchFamily="34" charset="0"/>
              </a:rPr>
              <a:t>tiếng</a:t>
            </a:r>
            <a:r>
              <a:rPr lang="en-US" sz="3000" dirty="0">
                <a:effectLst/>
                <a:latin typeface="Times New Roman" panose="02020603050405020304" pitchFamily="18" charset="0"/>
                <a:ea typeface="Calibri" panose="020F0502020204030204" pitchFamily="34" charset="0"/>
              </a:rPr>
              <a:t> </a:t>
            </a:r>
            <a:r>
              <a:rPr lang="en-US" sz="3000" dirty="0" err="1">
                <a:effectLst/>
                <a:latin typeface="Times New Roman" panose="02020603050405020304" pitchFamily="18" charset="0"/>
                <a:ea typeface="Calibri" panose="020F0502020204030204" pitchFamily="34" charset="0"/>
              </a:rPr>
              <a:t>động</a:t>
            </a:r>
            <a:r>
              <a:rPr lang="en-US" sz="3000" dirty="0">
                <a:effectLst/>
                <a:latin typeface="Times New Roman" panose="02020603050405020304" pitchFamily="18" charset="0"/>
                <a:ea typeface="Calibri" panose="020F0502020204030204" pitchFamily="34" charset="0"/>
              </a:rPr>
              <a:t> </a:t>
            </a:r>
            <a:r>
              <a:rPr lang="en-US" sz="3000" dirty="0" err="1">
                <a:effectLst/>
                <a:latin typeface="Times New Roman" panose="02020603050405020304" pitchFamily="18" charset="0"/>
                <a:ea typeface="Calibri" panose="020F0502020204030204" pitchFamily="34" charset="0"/>
              </a:rPr>
              <a:t>mạnh</a:t>
            </a:r>
            <a:endParaRPr lang="en-US" sz="3000" dirty="0"/>
          </a:p>
        </p:txBody>
      </p:sp>
      <p:sp>
        <p:nvSpPr>
          <p:cNvPr id="20" name="TextBox 19">
            <a:extLst>
              <a:ext uri="{FF2B5EF4-FFF2-40B4-BE49-F238E27FC236}">
                <a16:creationId xmlns:a16="http://schemas.microsoft.com/office/drawing/2014/main" id="{3C73845E-AC9A-6EAE-A8C8-B0A7A34563C8}"/>
              </a:ext>
            </a:extLst>
          </p:cNvPr>
          <p:cNvSpPr txBox="1"/>
          <p:nvPr/>
        </p:nvSpPr>
        <p:spPr>
          <a:xfrm>
            <a:off x="8322371" y="3638584"/>
            <a:ext cx="3366047" cy="1015663"/>
          </a:xfrm>
          <a:prstGeom prst="rect">
            <a:avLst/>
          </a:prstGeom>
          <a:noFill/>
        </p:spPr>
        <p:txBody>
          <a:bodyPr wrap="square">
            <a:spAutoFit/>
          </a:bodyPr>
          <a:lstStyle/>
          <a:p>
            <a:r>
              <a:rPr lang="en-US" sz="3000" dirty="0">
                <a:effectLst/>
                <a:latin typeface="Times New Roman" panose="02020603050405020304" pitchFamily="18" charset="0"/>
                <a:ea typeface="Calibri" panose="020F0502020204030204" pitchFamily="34" charset="0"/>
              </a:rPr>
              <a:t>Bay </a:t>
            </a:r>
            <a:r>
              <a:rPr lang="en-US" sz="3000" dirty="0" err="1">
                <a:effectLst/>
                <a:latin typeface="Times New Roman" panose="02020603050405020304" pitchFamily="18" charset="0"/>
                <a:ea typeface="Calibri" panose="020F0502020204030204" pitchFamily="34" charset="0"/>
              </a:rPr>
              <a:t>đi</a:t>
            </a:r>
            <a:r>
              <a:rPr lang="en-US" sz="3000" dirty="0">
                <a:effectLst/>
                <a:latin typeface="Times New Roman" panose="02020603050405020304" pitchFamily="18" charset="0"/>
                <a:ea typeface="Calibri" panose="020F0502020204030204" pitchFamily="34" charset="0"/>
              </a:rPr>
              <a:t> </a:t>
            </a:r>
            <a:r>
              <a:rPr lang="en-US" sz="3000" dirty="0" err="1">
                <a:effectLst/>
                <a:latin typeface="Times New Roman" panose="02020603050405020304" pitchFamily="18" charset="0"/>
                <a:ea typeface="Calibri" panose="020F0502020204030204" pitchFamily="34" charset="0"/>
              </a:rPr>
              <a:t>xa</a:t>
            </a:r>
            <a:r>
              <a:rPr lang="en-US" sz="3000" dirty="0">
                <a:effectLst/>
                <a:latin typeface="Times New Roman" panose="02020603050405020304" pitchFamily="18" charset="0"/>
                <a:ea typeface="Calibri" panose="020F0502020204030204" pitchFamily="34" charset="0"/>
              </a:rPr>
              <a:t> </a:t>
            </a:r>
            <a:r>
              <a:rPr lang="en-US" sz="3000" dirty="0" err="1">
                <a:effectLst/>
                <a:latin typeface="Times New Roman" panose="02020603050405020304" pitchFamily="18" charset="0"/>
                <a:ea typeface="Calibri" panose="020F0502020204030204" pitchFamily="34" charset="0"/>
              </a:rPr>
              <a:t>khỏi</a:t>
            </a:r>
            <a:r>
              <a:rPr lang="en-US" sz="3000" dirty="0">
                <a:effectLst/>
                <a:latin typeface="Times New Roman" panose="02020603050405020304" pitchFamily="18" charset="0"/>
                <a:ea typeface="Calibri" panose="020F0502020204030204" pitchFamily="34" charset="0"/>
              </a:rPr>
              <a:t> </a:t>
            </a:r>
            <a:r>
              <a:rPr lang="en-US" sz="3000" dirty="0" err="1">
                <a:effectLst/>
                <a:latin typeface="Times New Roman" panose="02020603050405020304" pitchFamily="18" charset="0"/>
                <a:ea typeface="Calibri" panose="020F0502020204030204" pitchFamily="34" charset="0"/>
              </a:rPr>
              <a:t>nơi</a:t>
            </a:r>
            <a:r>
              <a:rPr lang="en-US" sz="3000" dirty="0">
                <a:effectLst/>
                <a:latin typeface="Times New Roman" panose="02020603050405020304" pitchFamily="18" charset="0"/>
                <a:ea typeface="Calibri" panose="020F0502020204030204" pitchFamily="34" charset="0"/>
              </a:rPr>
              <a:t> </a:t>
            </a:r>
            <a:r>
              <a:rPr lang="en-US" sz="3000" dirty="0" err="1">
                <a:effectLst/>
                <a:latin typeface="Times New Roman" panose="02020603050405020304" pitchFamily="18" charset="0"/>
                <a:ea typeface="Calibri" panose="020F0502020204030204" pitchFamily="34" charset="0"/>
              </a:rPr>
              <a:t>có</a:t>
            </a:r>
            <a:r>
              <a:rPr lang="en-US" sz="3000" dirty="0">
                <a:effectLst/>
                <a:latin typeface="Times New Roman" panose="02020603050405020304" pitchFamily="18" charset="0"/>
                <a:ea typeface="Calibri" panose="020F0502020204030204" pitchFamily="34" charset="0"/>
              </a:rPr>
              <a:t> </a:t>
            </a:r>
            <a:r>
              <a:rPr lang="en-US" sz="3000" dirty="0" err="1">
                <a:effectLst/>
                <a:latin typeface="Times New Roman" panose="02020603050405020304" pitchFamily="18" charset="0"/>
                <a:ea typeface="Calibri" panose="020F0502020204030204" pitchFamily="34" charset="0"/>
              </a:rPr>
              <a:t>âm</a:t>
            </a:r>
            <a:r>
              <a:rPr lang="en-US" sz="3000" dirty="0">
                <a:effectLst/>
                <a:latin typeface="Times New Roman" panose="02020603050405020304" pitchFamily="18" charset="0"/>
                <a:ea typeface="Calibri" panose="020F0502020204030204" pitchFamily="34" charset="0"/>
              </a:rPr>
              <a:t> </a:t>
            </a:r>
            <a:r>
              <a:rPr lang="en-US" sz="3000" dirty="0" err="1">
                <a:effectLst/>
                <a:latin typeface="Times New Roman" panose="02020603050405020304" pitchFamily="18" charset="0"/>
                <a:ea typeface="Calibri" panose="020F0502020204030204" pitchFamily="34" charset="0"/>
              </a:rPr>
              <a:t>thanh</a:t>
            </a:r>
            <a:endParaRPr lang="en-US" sz="3000" dirty="0"/>
          </a:p>
        </p:txBody>
      </p:sp>
      <p:sp>
        <p:nvSpPr>
          <p:cNvPr id="22" name="TextBox 21">
            <a:extLst>
              <a:ext uri="{FF2B5EF4-FFF2-40B4-BE49-F238E27FC236}">
                <a16:creationId xmlns:a16="http://schemas.microsoft.com/office/drawing/2014/main" id="{5C396EB1-CD97-A9BA-127B-2DE2C1A191B5}"/>
              </a:ext>
            </a:extLst>
          </p:cNvPr>
          <p:cNvSpPr txBox="1"/>
          <p:nvPr/>
        </p:nvSpPr>
        <p:spPr>
          <a:xfrm>
            <a:off x="4359964" y="5109581"/>
            <a:ext cx="2372139" cy="553998"/>
          </a:xfrm>
          <a:prstGeom prst="rect">
            <a:avLst/>
          </a:prstGeom>
          <a:noFill/>
        </p:spPr>
        <p:txBody>
          <a:bodyPr wrap="square">
            <a:spAutoFit/>
          </a:bodyPr>
          <a:lstStyle/>
          <a:p>
            <a:r>
              <a:rPr lang="en-US" sz="3000" dirty="0" err="1">
                <a:effectLst/>
                <a:latin typeface="Times New Roman" panose="02020603050405020304" pitchFamily="18" charset="0"/>
                <a:ea typeface="Calibri" panose="020F0502020204030204" pitchFamily="34" charset="0"/>
              </a:rPr>
              <a:t>Ánh</a:t>
            </a:r>
            <a:r>
              <a:rPr lang="en-US" sz="3000" dirty="0">
                <a:effectLst/>
                <a:latin typeface="Times New Roman" panose="02020603050405020304" pitchFamily="18" charset="0"/>
                <a:ea typeface="Calibri" panose="020F0502020204030204" pitchFamily="34" charset="0"/>
              </a:rPr>
              <a:t> </a:t>
            </a:r>
            <a:r>
              <a:rPr lang="en-US" sz="3000" dirty="0" err="1">
                <a:effectLst/>
                <a:latin typeface="Times New Roman" panose="02020603050405020304" pitchFamily="18" charset="0"/>
                <a:ea typeface="Calibri" panose="020F0502020204030204" pitchFamily="34" charset="0"/>
              </a:rPr>
              <a:t>sáng</a:t>
            </a:r>
            <a:endParaRPr lang="en-US" sz="3000" dirty="0"/>
          </a:p>
        </p:txBody>
      </p:sp>
      <p:sp>
        <p:nvSpPr>
          <p:cNvPr id="24" name="TextBox 23">
            <a:extLst>
              <a:ext uri="{FF2B5EF4-FFF2-40B4-BE49-F238E27FC236}">
                <a16:creationId xmlns:a16="http://schemas.microsoft.com/office/drawing/2014/main" id="{83E36EE8-F76C-D06C-7002-A6F2B930E178}"/>
              </a:ext>
            </a:extLst>
          </p:cNvPr>
          <p:cNvSpPr txBox="1"/>
          <p:nvPr/>
        </p:nvSpPr>
        <p:spPr>
          <a:xfrm>
            <a:off x="8150091" y="4712010"/>
            <a:ext cx="3167270" cy="1015663"/>
          </a:xfrm>
          <a:prstGeom prst="rect">
            <a:avLst/>
          </a:prstGeom>
          <a:noFill/>
        </p:spPr>
        <p:txBody>
          <a:bodyPr wrap="square">
            <a:spAutoFit/>
          </a:bodyPr>
          <a:lstStyle/>
          <a:p>
            <a:r>
              <a:rPr lang="en-US" sz="3000" dirty="0" err="1">
                <a:effectLst/>
                <a:latin typeface="Times New Roman" panose="02020603050405020304" pitchFamily="18" charset="0"/>
                <a:ea typeface="Calibri" panose="020F0502020204030204" pitchFamily="34" charset="0"/>
              </a:rPr>
              <a:t>Vươn</a:t>
            </a:r>
            <a:r>
              <a:rPr lang="en-US" sz="3000" dirty="0">
                <a:effectLst/>
                <a:latin typeface="Times New Roman" panose="02020603050405020304" pitchFamily="18" charset="0"/>
                <a:ea typeface="Calibri" panose="020F0502020204030204" pitchFamily="34" charset="0"/>
              </a:rPr>
              <a:t> </a:t>
            </a:r>
            <a:r>
              <a:rPr lang="en-US" sz="3000" dirty="0" err="1">
                <a:effectLst/>
                <a:latin typeface="Times New Roman" panose="02020603050405020304" pitchFamily="18" charset="0"/>
                <a:ea typeface="Calibri" panose="020F0502020204030204" pitchFamily="34" charset="0"/>
              </a:rPr>
              <a:t>về</a:t>
            </a:r>
            <a:r>
              <a:rPr lang="en-US" sz="3000" dirty="0">
                <a:effectLst/>
                <a:latin typeface="Times New Roman" panose="02020603050405020304" pitchFamily="18" charset="0"/>
                <a:ea typeface="Calibri" panose="020F0502020204030204" pitchFamily="34" charset="0"/>
              </a:rPr>
              <a:t> </a:t>
            </a:r>
            <a:r>
              <a:rPr lang="en-US" sz="3000" dirty="0" err="1">
                <a:effectLst/>
                <a:latin typeface="Times New Roman" panose="02020603050405020304" pitchFamily="18" charset="0"/>
                <a:ea typeface="Calibri" panose="020F0502020204030204" pitchFamily="34" charset="0"/>
              </a:rPr>
              <a:t>phía</a:t>
            </a:r>
            <a:r>
              <a:rPr lang="en-US" sz="3000" dirty="0">
                <a:effectLst/>
                <a:latin typeface="Times New Roman" panose="02020603050405020304" pitchFamily="18" charset="0"/>
                <a:ea typeface="Calibri" panose="020F0502020204030204" pitchFamily="34" charset="0"/>
              </a:rPr>
              <a:t> </a:t>
            </a:r>
            <a:r>
              <a:rPr lang="en-US" sz="3000" dirty="0" err="1">
                <a:effectLst/>
                <a:latin typeface="Times New Roman" panose="02020603050405020304" pitchFamily="18" charset="0"/>
                <a:ea typeface="Calibri" panose="020F0502020204030204" pitchFamily="34" charset="0"/>
              </a:rPr>
              <a:t>ánh</a:t>
            </a:r>
            <a:r>
              <a:rPr lang="en-US" sz="3000" dirty="0">
                <a:effectLst/>
                <a:latin typeface="Times New Roman" panose="02020603050405020304" pitchFamily="18" charset="0"/>
                <a:ea typeface="Calibri" panose="020F0502020204030204" pitchFamily="34" charset="0"/>
              </a:rPr>
              <a:t> </a:t>
            </a:r>
            <a:r>
              <a:rPr lang="en-US" sz="3000" dirty="0" err="1">
                <a:effectLst/>
                <a:latin typeface="Times New Roman" panose="02020603050405020304" pitchFamily="18" charset="0"/>
                <a:ea typeface="Calibri" panose="020F0502020204030204" pitchFamily="34" charset="0"/>
              </a:rPr>
              <a:t>sáng</a:t>
            </a:r>
            <a:endParaRPr lang="en-US" sz="3000" dirty="0"/>
          </a:p>
        </p:txBody>
      </p:sp>
      <p:sp>
        <p:nvSpPr>
          <p:cNvPr id="26" name="TextBox 25">
            <a:extLst>
              <a:ext uri="{FF2B5EF4-FFF2-40B4-BE49-F238E27FC236}">
                <a16:creationId xmlns:a16="http://schemas.microsoft.com/office/drawing/2014/main" id="{1425BCDB-C850-6F48-6C68-4C5C75E119F4}"/>
              </a:ext>
            </a:extLst>
          </p:cNvPr>
          <p:cNvSpPr txBox="1"/>
          <p:nvPr/>
        </p:nvSpPr>
        <p:spPr>
          <a:xfrm>
            <a:off x="4731026" y="5917965"/>
            <a:ext cx="1669775" cy="553998"/>
          </a:xfrm>
          <a:prstGeom prst="rect">
            <a:avLst/>
          </a:prstGeom>
          <a:noFill/>
        </p:spPr>
        <p:txBody>
          <a:bodyPr wrap="square">
            <a:spAutoFit/>
          </a:bodyPr>
          <a:lstStyle/>
          <a:p>
            <a:r>
              <a:rPr lang="en-US" sz="3000" dirty="0" err="1">
                <a:effectLst/>
                <a:latin typeface="Times New Roman" panose="02020603050405020304" pitchFamily="18" charset="0"/>
                <a:ea typeface="Calibri" panose="020F0502020204030204" pitchFamily="34" charset="0"/>
              </a:rPr>
              <a:t>Nước</a:t>
            </a:r>
            <a:endParaRPr lang="en-US" sz="3000" dirty="0"/>
          </a:p>
        </p:txBody>
      </p:sp>
      <p:sp>
        <p:nvSpPr>
          <p:cNvPr id="28" name="TextBox 27">
            <a:extLst>
              <a:ext uri="{FF2B5EF4-FFF2-40B4-BE49-F238E27FC236}">
                <a16:creationId xmlns:a16="http://schemas.microsoft.com/office/drawing/2014/main" id="{103DBAC9-DAD0-24DC-711E-E96B6C1913ED}"/>
              </a:ext>
            </a:extLst>
          </p:cNvPr>
          <p:cNvSpPr txBox="1"/>
          <p:nvPr/>
        </p:nvSpPr>
        <p:spPr>
          <a:xfrm>
            <a:off x="7977812" y="5838449"/>
            <a:ext cx="4002152" cy="553998"/>
          </a:xfrm>
          <a:prstGeom prst="rect">
            <a:avLst/>
          </a:prstGeom>
          <a:noFill/>
        </p:spPr>
        <p:txBody>
          <a:bodyPr wrap="square">
            <a:spAutoFit/>
          </a:bodyPr>
          <a:lstStyle/>
          <a:p>
            <a:r>
              <a:rPr lang="en-US" sz="3000" dirty="0" err="1">
                <a:effectLst/>
                <a:latin typeface="Times New Roman" panose="02020603050405020304" pitchFamily="18" charset="0"/>
                <a:ea typeface="Calibri" panose="020F0502020204030204" pitchFamily="34" charset="0"/>
              </a:rPr>
              <a:t>Mọc</a:t>
            </a:r>
            <a:r>
              <a:rPr lang="en-US" sz="3000" dirty="0">
                <a:effectLst/>
                <a:latin typeface="Times New Roman" panose="02020603050405020304" pitchFamily="18" charset="0"/>
                <a:ea typeface="Calibri" panose="020F0502020204030204" pitchFamily="34" charset="0"/>
              </a:rPr>
              <a:t> </a:t>
            </a:r>
            <a:r>
              <a:rPr lang="en-US" sz="3000" dirty="0" err="1">
                <a:effectLst/>
                <a:latin typeface="Times New Roman" panose="02020603050405020304" pitchFamily="18" charset="0"/>
                <a:ea typeface="Calibri" panose="020F0502020204030204" pitchFamily="34" charset="0"/>
              </a:rPr>
              <a:t>dài</a:t>
            </a:r>
            <a:r>
              <a:rPr lang="en-US" sz="3000" dirty="0">
                <a:effectLst/>
                <a:latin typeface="Times New Roman" panose="02020603050405020304" pitchFamily="18" charset="0"/>
                <a:ea typeface="Calibri" panose="020F0502020204030204" pitchFamily="34" charset="0"/>
              </a:rPr>
              <a:t> </a:t>
            </a:r>
            <a:r>
              <a:rPr lang="en-US" sz="3000" dirty="0" err="1">
                <a:effectLst/>
                <a:latin typeface="Times New Roman" panose="02020603050405020304" pitchFamily="18" charset="0"/>
                <a:ea typeface="Calibri" panose="020F0502020204030204" pitchFamily="34" charset="0"/>
              </a:rPr>
              <a:t>về</a:t>
            </a:r>
            <a:r>
              <a:rPr lang="en-US" sz="3000" dirty="0">
                <a:effectLst/>
                <a:latin typeface="Times New Roman" panose="02020603050405020304" pitchFamily="18" charset="0"/>
                <a:ea typeface="Calibri" panose="020F0502020204030204" pitchFamily="34" charset="0"/>
              </a:rPr>
              <a:t> </a:t>
            </a:r>
            <a:r>
              <a:rPr lang="en-US" sz="3000" dirty="0" err="1">
                <a:effectLst/>
                <a:latin typeface="Times New Roman" panose="02020603050405020304" pitchFamily="18" charset="0"/>
                <a:ea typeface="Calibri" panose="020F0502020204030204" pitchFamily="34" charset="0"/>
              </a:rPr>
              <a:t>phía</a:t>
            </a:r>
            <a:r>
              <a:rPr lang="en-US" sz="3000" dirty="0">
                <a:effectLst/>
                <a:latin typeface="Times New Roman" panose="02020603050405020304" pitchFamily="18" charset="0"/>
                <a:ea typeface="Calibri" panose="020F0502020204030204" pitchFamily="34" charset="0"/>
              </a:rPr>
              <a:t> </a:t>
            </a:r>
            <a:r>
              <a:rPr lang="en-US" sz="3000" dirty="0" err="1">
                <a:effectLst/>
                <a:latin typeface="Times New Roman" panose="02020603050405020304" pitchFamily="18" charset="0"/>
                <a:ea typeface="Calibri" panose="020F0502020204030204" pitchFamily="34" charset="0"/>
              </a:rPr>
              <a:t>có</a:t>
            </a:r>
            <a:r>
              <a:rPr lang="en-US" sz="3000" dirty="0">
                <a:effectLst/>
                <a:latin typeface="Times New Roman" panose="02020603050405020304" pitchFamily="18" charset="0"/>
                <a:ea typeface="Calibri" panose="020F0502020204030204" pitchFamily="34" charset="0"/>
              </a:rPr>
              <a:t> </a:t>
            </a:r>
            <a:r>
              <a:rPr lang="en-US" sz="3000" dirty="0" err="1">
                <a:effectLst/>
                <a:latin typeface="Times New Roman" panose="02020603050405020304" pitchFamily="18" charset="0"/>
                <a:ea typeface="Calibri" panose="020F0502020204030204" pitchFamily="34" charset="0"/>
              </a:rPr>
              <a:t>nước</a:t>
            </a:r>
            <a:endParaRPr lang="en-US" sz="3000" dirty="0"/>
          </a:p>
        </p:txBody>
      </p:sp>
    </p:spTree>
    <p:extLst>
      <p:ext uri="{BB962C8B-B14F-4D97-AF65-F5344CB8AC3E}">
        <p14:creationId xmlns:p14="http://schemas.microsoft.com/office/powerpoint/2010/main" val="981810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ppt_x"/>
                                          </p:val>
                                        </p:tav>
                                        <p:tav tm="100000">
                                          <p:val>
                                            <p:strVal val="#ppt_x"/>
                                          </p:val>
                                        </p:tav>
                                      </p:tavLst>
                                    </p:anim>
                                    <p:anim calcmode="lin" valueType="num">
                                      <p:cBhvr additive="base">
                                        <p:cTn id="4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500" fill="hold"/>
                                        <p:tgtEl>
                                          <p:spTgt spid="24"/>
                                        </p:tgtEl>
                                        <p:attrNameLst>
                                          <p:attrName>ppt_x</p:attrName>
                                        </p:attrNameLst>
                                      </p:cBhvr>
                                      <p:tavLst>
                                        <p:tav tm="0">
                                          <p:val>
                                            <p:strVal val="#ppt_x"/>
                                          </p:val>
                                        </p:tav>
                                        <p:tav tm="100000">
                                          <p:val>
                                            <p:strVal val="#ppt_x"/>
                                          </p:val>
                                        </p:tav>
                                      </p:tavLst>
                                    </p:anim>
                                    <p:anim calcmode="lin" valueType="num">
                                      <p:cBhvr additive="base">
                                        <p:cTn id="4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500" fill="hold"/>
                                        <p:tgtEl>
                                          <p:spTgt spid="26"/>
                                        </p:tgtEl>
                                        <p:attrNameLst>
                                          <p:attrName>ppt_x</p:attrName>
                                        </p:attrNameLst>
                                      </p:cBhvr>
                                      <p:tavLst>
                                        <p:tav tm="0">
                                          <p:val>
                                            <p:strVal val="#ppt_x"/>
                                          </p:val>
                                        </p:tav>
                                        <p:tav tm="100000">
                                          <p:val>
                                            <p:strVal val="#ppt_x"/>
                                          </p:val>
                                        </p:tav>
                                      </p:tavLst>
                                    </p:anim>
                                    <p:anim calcmode="lin" valueType="num">
                                      <p:cBhvr additive="base">
                                        <p:cTn id="5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additive="base">
                                        <p:cTn id="59" dur="500" fill="hold"/>
                                        <p:tgtEl>
                                          <p:spTgt spid="28"/>
                                        </p:tgtEl>
                                        <p:attrNameLst>
                                          <p:attrName>ppt_x</p:attrName>
                                        </p:attrNameLst>
                                      </p:cBhvr>
                                      <p:tavLst>
                                        <p:tav tm="0">
                                          <p:val>
                                            <p:strVal val="#ppt_x"/>
                                          </p:val>
                                        </p:tav>
                                        <p:tav tm="100000">
                                          <p:val>
                                            <p:strVal val="#ppt_x"/>
                                          </p:val>
                                        </p:tav>
                                      </p:tavLst>
                                    </p:anim>
                                    <p:anim calcmode="lin" valueType="num">
                                      <p:cBhvr additive="base">
                                        <p:cTn id="6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4" grpId="0"/>
      <p:bldP spid="16" grpId="0"/>
      <p:bldP spid="18" grpId="0"/>
      <p:bldP spid="20" grpId="0"/>
      <p:bldP spid="22" grpId="0"/>
      <p:bldP spid="24" grpId="0"/>
      <p:bldP spid="26"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83223-05CB-19DA-5FCB-F3FD86A7774D}"/>
              </a:ext>
            </a:extLst>
          </p:cNvPr>
          <p:cNvSpPr>
            <a:spLocks noGrp="1"/>
          </p:cNvSpPr>
          <p:nvPr>
            <p:ph type="title"/>
          </p:nvPr>
        </p:nvSpPr>
        <p:spPr>
          <a:xfrm>
            <a:off x="397565" y="73580"/>
            <a:ext cx="11489635" cy="1039604"/>
          </a:xfrm>
        </p:spPr>
        <p:style>
          <a:lnRef idx="1">
            <a:schemeClr val="accent6"/>
          </a:lnRef>
          <a:fillRef idx="2">
            <a:schemeClr val="accent6"/>
          </a:fillRef>
          <a:effectRef idx="1">
            <a:schemeClr val="accent6"/>
          </a:effectRef>
          <a:fontRef idx="minor">
            <a:schemeClr val="dk1"/>
          </a:fontRef>
        </p:style>
        <p:txBody>
          <a:bodyPr/>
          <a:lstStyle/>
          <a:p>
            <a:pPr algn="just"/>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4. </a:t>
            </a:r>
            <a:r>
              <a:rPr lang="en-US" sz="3200" b="1"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Hãy</a:t>
            </a:r>
            <a:r>
              <a:rPr lang="en-US" sz="3200" b="1"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3200" b="1"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3200" b="1"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b="1"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mô</a:t>
            </a:r>
            <a:r>
              <a:rPr lang="en-US" sz="3200" b="1"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tả</a:t>
            </a:r>
            <a:r>
              <a:rPr lang="en-US" sz="3200" b="1"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3200" b="1"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3200" b="1"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bắt</a:t>
            </a:r>
            <a:r>
              <a:rPr lang="en-US" sz="3200" b="1"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mồi</a:t>
            </a:r>
            <a:r>
              <a:rPr lang="en-US" sz="3200" b="1"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3200" b="1"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cây</a:t>
            </a:r>
            <a:r>
              <a:rPr lang="en-US" sz="3200" b="1"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gọng</a:t>
            </a:r>
            <a:r>
              <a:rPr lang="en-US" sz="3200" b="1"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vó</a:t>
            </a:r>
            <a:r>
              <a:rPr lang="en-US" sz="3200" b="1"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Đây</a:t>
            </a:r>
            <a:r>
              <a:rPr lang="en-US" sz="3200" b="1"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b="1"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phải</a:t>
            </a:r>
            <a:r>
              <a:rPr lang="en-US" sz="3200" b="1"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3200" b="1"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3200" b="1"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3200" b="1"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ứng</a:t>
            </a:r>
            <a:r>
              <a:rPr lang="en-US" sz="3200" b="1"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3200" b="1"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3200" b="1"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3200" b="1"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3200" b="1"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3200" b="1" dirty="0">
                <a:effectLst/>
                <a:latin typeface="Calibri" panose="020F0502020204030204" pitchFamily="34" charset="0"/>
                <a:ea typeface="Calibri" panose="020F0502020204030204" pitchFamily="34" charset="0"/>
                <a:cs typeface="Times New Roman" panose="02020603050405020304" pitchFamily="18" charset="0"/>
              </a:rPr>
              <a:t/>
            </a:r>
            <a:br>
              <a:rPr lang="en-US" sz="3200" b="1" dirty="0">
                <a:effectLst/>
                <a:latin typeface="Calibri" panose="020F0502020204030204" pitchFamily="34" charset="0"/>
                <a:ea typeface="Calibri" panose="020F0502020204030204" pitchFamily="34" charset="0"/>
                <a:cs typeface="Times New Roman" panose="02020603050405020304" pitchFamily="18" charset="0"/>
              </a:rPr>
            </a:br>
            <a:endParaRPr lang="en-US" sz="3200" b="1" dirty="0"/>
          </a:p>
        </p:txBody>
      </p:sp>
      <p:sp>
        <p:nvSpPr>
          <p:cNvPr id="3" name="Content Placeholder 2">
            <a:extLst>
              <a:ext uri="{FF2B5EF4-FFF2-40B4-BE49-F238E27FC236}">
                <a16:creationId xmlns:a16="http://schemas.microsoft.com/office/drawing/2014/main" id="{07F707A8-C655-1FDE-F041-FF717342152F}"/>
              </a:ext>
            </a:extLst>
          </p:cNvPr>
          <p:cNvSpPr>
            <a:spLocks noGrp="1"/>
          </p:cNvSpPr>
          <p:nvPr>
            <p:ph idx="1"/>
          </p:nvPr>
        </p:nvSpPr>
        <p:spPr>
          <a:xfrm>
            <a:off x="159026" y="1229282"/>
            <a:ext cx="11728174" cy="5251031"/>
          </a:xfrm>
        </p:spPr>
        <p:txBody>
          <a:bodyPr/>
          <a:lstStyle/>
          <a:p>
            <a:pPr marL="0" indent="0">
              <a:lnSpc>
                <a:spcPct val="100000"/>
              </a:lnSpc>
              <a:buNone/>
            </a:pP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bắt</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mồi</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gọng</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vó</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côn</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trùng</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lông</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tuyến</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gọng</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vó</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uốn</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cong</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giữ</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chặt</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hoá</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mồi</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nSpc>
                <a:spcPct val="100000"/>
              </a:lnSpc>
              <a:spcAft>
                <a:spcPts val="800"/>
              </a:spcAft>
              <a:buSzPts val="1000"/>
              <a:buNone/>
              <a:tabLst>
                <a:tab pos="457200" algn="l"/>
              </a:tabLst>
            </a:pP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Con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mồi</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đậu</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gọng</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vó</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kích</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nSpc>
                <a:spcPct val="100000"/>
              </a:lnSpc>
              <a:spcAft>
                <a:spcPts val="800"/>
              </a:spcAft>
              <a:buSzPts val="1000"/>
              <a:buNone/>
              <a:tabLst>
                <a:tab pos="457200" algn="l"/>
              </a:tabLst>
            </a:pP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Lông</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tuyến</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gọng</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vó</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uốn</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cong</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axit</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phoocmic</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nSpc>
                <a:spcPct val="100000"/>
              </a:lnSpc>
              <a:spcAft>
                <a:spcPts val="800"/>
              </a:spcAft>
              <a:buSzPts val="1000"/>
              <a:buNone/>
              <a:tabLst>
                <a:tab pos="457200" algn="l"/>
              </a:tabLst>
            </a:pP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tận</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lông</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nơi</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kích</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truyền</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bào</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xuống</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bào</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dưới</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lông</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tuyến</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cong</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0000"/>
              </a:lnSpc>
              <a:buNone/>
            </a:pPr>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836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AE42E8-B85B-39CD-E8A6-4D464001AE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6350" y="381000"/>
            <a:ext cx="7099300" cy="4345546"/>
          </a:xfrm>
          <a:prstGeom prst="rect">
            <a:avLst/>
          </a:prstGeom>
        </p:spPr>
      </p:pic>
      <p:sp>
        <p:nvSpPr>
          <p:cNvPr id="6" name="TextBox 5">
            <a:extLst>
              <a:ext uri="{FF2B5EF4-FFF2-40B4-BE49-F238E27FC236}">
                <a16:creationId xmlns:a16="http://schemas.microsoft.com/office/drawing/2014/main" id="{62535FCD-2495-27B8-5DA9-F379E3D79091}"/>
              </a:ext>
            </a:extLst>
          </p:cNvPr>
          <p:cNvSpPr txBox="1"/>
          <p:nvPr/>
        </p:nvSpPr>
        <p:spPr>
          <a:xfrm>
            <a:off x="4031087" y="5331854"/>
            <a:ext cx="3850783" cy="707886"/>
          </a:xfrm>
          <a:prstGeom prst="rect">
            <a:avLst/>
          </a:prstGeom>
          <a:noFill/>
        </p:spPr>
        <p:txBody>
          <a:bodyPr wrap="square" rtlCol="0">
            <a:spAutoFit/>
          </a:bodyPr>
          <a:lstStyle/>
          <a:p>
            <a:r>
              <a:rPr lang="en-US" sz="4000" dirty="0" err="1">
                <a:latin typeface="Times New Roman" panose="02020603050405020304" pitchFamily="18" charset="0"/>
                <a:cs typeface="Times New Roman" panose="02020603050405020304" pitchFamily="18" charset="0"/>
              </a:rPr>
              <a:t>Cây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gọng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vó</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5060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1A6320B-6983-F9FD-87F9-1EFE79D179AB}"/>
              </a:ext>
            </a:extLst>
          </p:cNvPr>
          <p:cNvSpPr txBox="1"/>
          <p:nvPr/>
        </p:nvSpPr>
        <p:spPr>
          <a:xfrm>
            <a:off x="357809" y="1575497"/>
            <a:ext cx="11502887" cy="59330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lnSpc>
                <a:spcPct val="107000"/>
              </a:lnSpc>
              <a:spcAft>
                <a:spcPts val="800"/>
              </a:spcAft>
            </a:pP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5.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tính</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gì</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Nêu</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tính</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phổ</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biến</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AEAEB99F-F7CA-CBDC-1A4C-329798BD50DE}"/>
              </a:ext>
            </a:extLst>
          </p:cNvPr>
          <p:cNvSpPr txBox="1"/>
          <p:nvPr/>
        </p:nvSpPr>
        <p:spPr>
          <a:xfrm>
            <a:off x="225289" y="2693649"/>
            <a:ext cx="11834191" cy="2554545"/>
          </a:xfrm>
          <a:prstGeom prst="rect">
            <a:avLst/>
          </a:prstGeom>
          <a:noFill/>
        </p:spPr>
        <p:txBody>
          <a:bodyPr wrap="square">
            <a:spAutoFit/>
          </a:bodyPr>
          <a:lstStyle/>
          <a:p>
            <a:r>
              <a:rPr lang="en-US" sz="3200" dirty="0" err="1">
                <a:solidFill>
                  <a:srgbClr val="000000"/>
                </a:solidFill>
                <a:effectLst/>
                <a:latin typeface="Times New Roman" panose="02020603050405020304" pitchFamily="18" charset="0"/>
                <a:ea typeface="Calibri" panose="020F0502020204030204" pitchFamily="34" charset="0"/>
              </a:rPr>
              <a:t>Tập</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tính</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là</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một</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chuỗi</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những</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phản</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ứng</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trả</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lời</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các</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kích</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thích</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đến</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từ</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môi</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trường</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bên</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trong</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hoặc</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bên</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ngoài</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cơ</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thể</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đảm</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bảo</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cho</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động</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vật</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tồn</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tại</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và</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phát</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triển</a:t>
            </a:r>
            <a:r>
              <a:rPr lang="en-US" sz="3200" dirty="0">
                <a:solidFill>
                  <a:srgbClr val="000000"/>
                </a:solidFill>
                <a:effectLst/>
                <a:latin typeface="Times New Roman" panose="02020603050405020304" pitchFamily="18" charset="0"/>
                <a:ea typeface="Calibri" panose="020F0502020204030204" pitchFamily="34" charset="0"/>
              </a:rPr>
              <a:t>. </a:t>
            </a:r>
          </a:p>
          <a:p>
            <a:r>
              <a:rPr lang="en-US" sz="3200" dirty="0" err="1">
                <a:solidFill>
                  <a:srgbClr val="000000"/>
                </a:solidFill>
                <a:effectLst/>
                <a:latin typeface="Times New Roman" panose="02020603050405020304" pitchFamily="18" charset="0"/>
                <a:ea typeface="Calibri" panose="020F0502020204030204" pitchFamily="34" charset="0"/>
              </a:rPr>
              <a:t>M</a:t>
            </a:r>
            <a:r>
              <a:rPr lang="en-US" sz="3200" dirty="0" err="1">
                <a:effectLst/>
                <a:latin typeface="Times New Roman" panose="02020603050405020304" pitchFamily="18" charset="0"/>
                <a:ea typeface="Calibri" panose="020F0502020204030204" pitchFamily="34" charset="0"/>
              </a:rPr>
              <a:t>ột</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số</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tập</a:t>
            </a:r>
            <a:r>
              <a:rPr lang="en-US" sz="3200" dirty="0">
                <a:effectLst/>
                <a:latin typeface="Times New Roman" panose="02020603050405020304" pitchFamily="18" charset="0"/>
                <a:ea typeface="Calibri" panose="020F0502020204030204" pitchFamily="34" charset="0"/>
              </a:rPr>
              <a:t> </a:t>
            </a:r>
            <a:r>
              <a:rPr lang="en-US" sz="3200" dirty="0" err="1">
                <a:solidFill>
                  <a:srgbClr val="3D3D3E"/>
                </a:solidFill>
                <a:effectLst/>
                <a:latin typeface="Times New Roman" panose="02020603050405020304" pitchFamily="18" charset="0"/>
                <a:ea typeface="Calibri" panose="020F0502020204030204" pitchFamily="34" charset="0"/>
              </a:rPr>
              <a:t>tính</a:t>
            </a:r>
            <a:r>
              <a:rPr lang="en-US" sz="3200" dirty="0">
                <a:solidFill>
                  <a:srgbClr val="3D3D3E"/>
                </a:solidFill>
                <a:effectLst/>
                <a:latin typeface="Times New Roman" panose="02020603050405020304" pitchFamily="18" charset="0"/>
                <a:ea typeface="Calibri" panose="020F0502020204030204" pitchFamily="34" charset="0"/>
              </a:rPr>
              <a:t> ở </a:t>
            </a:r>
            <a:r>
              <a:rPr lang="en-US" sz="3200" dirty="0" err="1">
                <a:solidFill>
                  <a:srgbClr val="3D3D3E"/>
                </a:solidFill>
                <a:effectLst/>
                <a:latin typeface="Times New Roman" panose="02020603050405020304" pitchFamily="18" charset="0"/>
                <a:ea typeface="Calibri" panose="020F0502020204030204" pitchFamily="34" charset="0"/>
              </a:rPr>
              <a:t>động</a:t>
            </a:r>
            <a:r>
              <a:rPr lang="en-US" sz="3200" dirty="0">
                <a:solidFill>
                  <a:srgbClr val="3D3D3E"/>
                </a:solidFill>
                <a:effectLst/>
                <a:latin typeface="Times New Roman" panose="02020603050405020304" pitchFamily="18" charset="0"/>
                <a:ea typeface="Calibri" panose="020F0502020204030204" pitchFamily="34" charset="0"/>
              </a:rPr>
              <a:t> </a:t>
            </a:r>
            <a:r>
              <a:rPr lang="en-US" sz="3200" dirty="0" err="1">
                <a:solidFill>
                  <a:srgbClr val="3D3D3E"/>
                </a:solidFill>
                <a:effectLst/>
                <a:latin typeface="Times New Roman" panose="02020603050405020304" pitchFamily="18" charset="0"/>
                <a:ea typeface="Calibri" panose="020F0502020204030204" pitchFamily="34" charset="0"/>
              </a:rPr>
              <a:t>vật</a:t>
            </a:r>
            <a:r>
              <a:rPr lang="en-US" sz="3200" dirty="0">
                <a:solidFill>
                  <a:srgbClr val="3D3D3E"/>
                </a:solidFill>
                <a:effectLst/>
                <a:latin typeface="Times New Roman" panose="02020603050405020304" pitchFamily="18" charset="0"/>
                <a:ea typeface="Calibri" panose="020F0502020204030204" pitchFamily="34" charset="0"/>
              </a:rPr>
              <a:t> </a:t>
            </a:r>
            <a:r>
              <a:rPr lang="en-US" sz="3200" dirty="0" err="1">
                <a:solidFill>
                  <a:srgbClr val="3D3D3E"/>
                </a:solidFill>
                <a:effectLst/>
                <a:latin typeface="Times New Roman" panose="02020603050405020304" pitchFamily="18" charset="0"/>
                <a:ea typeface="Calibri" panose="020F0502020204030204" pitchFamily="34" charset="0"/>
              </a:rPr>
              <a:t>như</a:t>
            </a:r>
            <a:r>
              <a:rPr lang="en-US" sz="3200" dirty="0">
                <a:solidFill>
                  <a:srgbClr val="3D3D3E"/>
                </a:solidFill>
                <a:effectLst/>
                <a:latin typeface="Times New Roman" panose="02020603050405020304" pitchFamily="18" charset="0"/>
                <a:ea typeface="Calibri" panose="020F0502020204030204" pitchFamily="34" charset="0"/>
              </a:rPr>
              <a:t>: </a:t>
            </a:r>
            <a:r>
              <a:rPr lang="en-US" sz="3200" dirty="0" err="1">
                <a:solidFill>
                  <a:srgbClr val="3D3D3E"/>
                </a:solidFill>
                <a:effectLst/>
                <a:latin typeface="Times New Roman" panose="02020603050405020304" pitchFamily="18" charset="0"/>
                <a:ea typeface="Calibri" panose="020F0502020204030204" pitchFamily="34" charset="0"/>
              </a:rPr>
              <a:t>tập</a:t>
            </a:r>
            <a:r>
              <a:rPr lang="en-US" sz="3200" dirty="0">
                <a:solidFill>
                  <a:srgbClr val="3D3D3E"/>
                </a:solidFill>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tính</a:t>
            </a:r>
            <a:r>
              <a:rPr lang="en-US" sz="3200" dirty="0">
                <a:effectLst/>
                <a:latin typeface="Times New Roman" panose="02020603050405020304" pitchFamily="18" charset="0"/>
                <a:ea typeface="Calibri" panose="020F0502020204030204" pitchFamily="34" charset="0"/>
              </a:rPr>
              <a:t> </a:t>
            </a:r>
            <a:r>
              <a:rPr lang="en-US" sz="3200" dirty="0" err="1">
                <a:solidFill>
                  <a:srgbClr val="3D3D3E"/>
                </a:solidFill>
                <a:effectLst/>
                <a:latin typeface="Times New Roman" panose="02020603050405020304" pitchFamily="18" charset="0"/>
                <a:ea typeface="Calibri" panose="020F0502020204030204" pitchFamily="34" charset="0"/>
              </a:rPr>
              <a:t>bảo</a:t>
            </a:r>
            <a:r>
              <a:rPr lang="en-US" sz="3200" dirty="0">
                <a:solidFill>
                  <a:srgbClr val="3D3D3E"/>
                </a:solidFill>
                <a:effectLst/>
                <a:latin typeface="Times New Roman" panose="02020603050405020304" pitchFamily="18" charset="0"/>
                <a:ea typeface="Calibri" panose="020F0502020204030204" pitchFamily="34" charset="0"/>
              </a:rPr>
              <a:t> </a:t>
            </a:r>
            <a:r>
              <a:rPr lang="en-US" sz="3200" dirty="0" err="1">
                <a:solidFill>
                  <a:srgbClr val="3D3D3E"/>
                </a:solidFill>
                <a:effectLst/>
                <a:latin typeface="Times New Roman" panose="02020603050405020304" pitchFamily="18" charset="0"/>
                <a:ea typeface="Calibri" panose="020F0502020204030204" pitchFamily="34" charset="0"/>
              </a:rPr>
              <a:t>vệ</a:t>
            </a:r>
            <a:r>
              <a:rPr lang="en-US" sz="3200" dirty="0">
                <a:solidFill>
                  <a:srgbClr val="3D3D3E"/>
                </a:solidFill>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lãnh</a:t>
            </a:r>
            <a:r>
              <a:rPr lang="en-US" sz="3200" dirty="0">
                <a:effectLst/>
                <a:latin typeface="Times New Roman" panose="02020603050405020304" pitchFamily="18" charset="0"/>
                <a:ea typeface="Calibri" panose="020F0502020204030204" pitchFamily="34" charset="0"/>
              </a:rPr>
              <a:t> </a:t>
            </a:r>
            <a:r>
              <a:rPr lang="en-US" sz="3200" dirty="0" err="1">
                <a:solidFill>
                  <a:srgbClr val="3D3D3E"/>
                </a:solidFill>
                <a:effectLst/>
                <a:latin typeface="Times New Roman" panose="02020603050405020304" pitchFamily="18" charset="0"/>
                <a:ea typeface="Calibri" panose="020F0502020204030204" pitchFamily="34" charset="0"/>
              </a:rPr>
              <a:t>thổ</a:t>
            </a:r>
            <a:r>
              <a:rPr lang="en-US" sz="3200" dirty="0">
                <a:solidFill>
                  <a:srgbClr val="3D3D3E"/>
                </a:solidFill>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săn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mồi</a:t>
            </a:r>
            <a:r>
              <a:rPr lang="en-US" sz="3200" dirty="0">
                <a:effectLst/>
                <a:latin typeface="Times New Roman" panose="02020603050405020304" pitchFamily="18" charset="0"/>
                <a:ea typeface="Calibri" panose="020F0502020204030204" pitchFamily="34" charset="0"/>
              </a:rPr>
              <a:t>, di </a:t>
            </a:r>
            <a:r>
              <a:rPr lang="en-US" sz="3200" dirty="0" err="1">
                <a:effectLst/>
                <a:latin typeface="Times New Roman" panose="02020603050405020304" pitchFamily="18" charset="0"/>
                <a:ea typeface="Calibri" panose="020F0502020204030204" pitchFamily="34" charset="0"/>
              </a:rPr>
              <a:t>cư</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sống</a:t>
            </a:r>
            <a:r>
              <a:rPr lang="en-US" sz="3200" dirty="0">
                <a:effectLst/>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b</a:t>
            </a:r>
            <a:r>
              <a:rPr lang="en-US" sz="3200" dirty="0" err="1">
                <a:effectLst/>
                <a:latin typeface="Times New Roman" panose="02020603050405020304" pitchFamily="18" charset="0"/>
                <a:ea typeface="Calibri" panose="020F0502020204030204" pitchFamily="34" charset="0"/>
              </a:rPr>
              <a:t>ầy</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đàn</a:t>
            </a:r>
            <a:r>
              <a:rPr lang="en-US" sz="3200" dirty="0">
                <a:effectLst/>
                <a:latin typeface="Times New Roman" panose="02020603050405020304" pitchFamily="18" charset="0"/>
                <a:ea typeface="Calibri" panose="020F0502020204030204" pitchFamily="34" charset="0"/>
              </a:rPr>
              <a:t>,...</a:t>
            </a:r>
            <a:endParaRPr lang="en-US" sz="3200" dirty="0"/>
          </a:p>
        </p:txBody>
      </p:sp>
    </p:spTree>
    <p:extLst>
      <p:ext uri="{BB962C8B-B14F-4D97-AF65-F5344CB8AC3E}">
        <p14:creationId xmlns:p14="http://schemas.microsoft.com/office/powerpoint/2010/main" val="3489593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2A58E3A-C030-BF41-11B0-EF8241A97B80}"/>
              </a:ext>
            </a:extLst>
          </p:cNvPr>
          <p:cNvSpPr txBox="1"/>
          <p:nvPr/>
        </p:nvSpPr>
        <p:spPr>
          <a:xfrm>
            <a:off x="838200" y="102733"/>
            <a:ext cx="11126273" cy="59330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lnSpc>
                <a:spcPct val="107000"/>
              </a:lnSpc>
              <a:spcAft>
                <a:spcPts val="800"/>
              </a:spcAft>
            </a:pPr>
            <a:r>
              <a:rPr lang="en-US" sz="3200" b="1" dirty="0" err="1">
                <a:effectLst/>
                <a:latin typeface="Times New Roman" panose="02020603050405020304" pitchFamily="18" charset="0"/>
                <a:ea typeface="Arial" panose="020B0604020202020204" pitchFamily="34" charset="0"/>
                <a:cs typeface="Times New Roman" panose="02020603050405020304" pitchFamily="18" charset="0"/>
              </a:rPr>
              <a:t>Câu</a:t>
            </a:r>
            <a:r>
              <a:rPr lang="en-US" sz="3200" b="1" dirty="0">
                <a:effectLst/>
                <a:latin typeface="Times New Roman" panose="02020603050405020304" pitchFamily="18" charset="0"/>
                <a:ea typeface="Arial" panose="020B0604020202020204" pitchFamily="34" charset="0"/>
                <a:cs typeface="Times New Roman" panose="02020603050405020304" pitchFamily="18" charset="0"/>
              </a:rPr>
              <a:t> 6. So </a:t>
            </a:r>
            <a:r>
              <a:rPr lang="en-US" sz="3200" b="1" dirty="0" err="1">
                <a:effectLst/>
                <a:latin typeface="Times New Roman" panose="02020603050405020304" pitchFamily="18" charset="0"/>
                <a:ea typeface="Arial" panose="020B0604020202020204" pitchFamily="34" charset="0"/>
                <a:cs typeface="Times New Roman" panose="02020603050405020304" pitchFamily="18" charset="0"/>
              </a:rPr>
              <a:t>sánh</a:t>
            </a:r>
            <a:r>
              <a:rPr lang="en-US" sz="32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effectLst/>
                <a:latin typeface="Times New Roman" panose="02020603050405020304" pitchFamily="18" charset="0"/>
                <a:ea typeface="Arial" panose="020B0604020202020204" pitchFamily="34" charset="0"/>
                <a:cs typeface="Times New Roman" panose="02020603050405020304" pitchFamily="18" charset="0"/>
              </a:rPr>
              <a:t>tập</a:t>
            </a:r>
            <a:r>
              <a:rPr lang="en-US" sz="32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effectLst/>
                <a:latin typeface="Times New Roman" panose="02020603050405020304" pitchFamily="18" charset="0"/>
                <a:ea typeface="Arial" panose="020B0604020202020204" pitchFamily="34" charset="0"/>
                <a:cs typeface="Times New Roman" panose="02020603050405020304" pitchFamily="18" charset="0"/>
              </a:rPr>
              <a:t>tính</a:t>
            </a:r>
            <a:r>
              <a:rPr lang="en-US" sz="32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effectLst/>
                <a:latin typeface="Times New Roman" panose="02020603050405020304" pitchFamily="18" charset="0"/>
                <a:ea typeface="Arial" panose="020B0604020202020204" pitchFamily="34" charset="0"/>
                <a:cs typeface="Times New Roman" panose="02020603050405020304" pitchFamily="18" charset="0"/>
              </a:rPr>
              <a:t>bẩm</a:t>
            </a:r>
            <a:r>
              <a:rPr lang="en-US" sz="32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effectLst/>
                <a:latin typeface="Times New Roman" panose="02020603050405020304" pitchFamily="18" charset="0"/>
                <a:ea typeface="Arial" panose="020B0604020202020204" pitchFamily="34" charset="0"/>
                <a:cs typeface="Times New Roman" panose="02020603050405020304" pitchFamily="18" charset="0"/>
              </a:rPr>
              <a:t>sinh</a:t>
            </a:r>
            <a:r>
              <a:rPr lang="en-US" sz="32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effectLst/>
                <a:latin typeface="Times New Roman" panose="02020603050405020304" pitchFamily="18" charset="0"/>
                <a:ea typeface="Arial" panose="020B0604020202020204" pitchFamily="34" charset="0"/>
                <a:cs typeface="Times New Roman" panose="02020603050405020304" pitchFamily="18" charset="0"/>
              </a:rPr>
              <a:t>và</a:t>
            </a:r>
            <a:r>
              <a:rPr lang="en-US" sz="32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effectLst/>
                <a:latin typeface="Times New Roman" panose="02020603050405020304" pitchFamily="18" charset="0"/>
                <a:ea typeface="Arial" panose="020B0604020202020204" pitchFamily="34" charset="0"/>
                <a:cs typeface="Times New Roman" panose="02020603050405020304" pitchFamily="18" charset="0"/>
              </a:rPr>
              <a:t>tập</a:t>
            </a:r>
            <a:r>
              <a:rPr lang="en-US" sz="32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effectLst/>
                <a:latin typeface="Times New Roman" panose="02020603050405020304" pitchFamily="18" charset="0"/>
                <a:ea typeface="Arial" panose="020B0604020202020204" pitchFamily="34" charset="0"/>
                <a:cs typeface="Times New Roman" panose="02020603050405020304" pitchFamily="18" charset="0"/>
              </a:rPr>
              <a:t>tính</a:t>
            </a:r>
            <a:r>
              <a:rPr lang="en-US" sz="32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effectLst/>
                <a:latin typeface="Times New Roman" panose="02020603050405020304" pitchFamily="18" charset="0"/>
                <a:ea typeface="Arial" panose="020B0604020202020204" pitchFamily="34" charset="0"/>
                <a:cs typeface="Times New Roman" panose="02020603050405020304" pitchFamily="18" charset="0"/>
              </a:rPr>
              <a:t>học</a:t>
            </a:r>
            <a:r>
              <a:rPr lang="en-US" sz="32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effectLst/>
                <a:latin typeface="Times New Roman" panose="02020603050405020304" pitchFamily="18" charset="0"/>
                <a:ea typeface="Arial" panose="020B0604020202020204" pitchFamily="34" charset="0"/>
                <a:cs typeface="Times New Roman" panose="02020603050405020304" pitchFamily="18" charset="0"/>
              </a:rPr>
              <a:t>được</a:t>
            </a:r>
            <a:r>
              <a:rPr lang="en-US" sz="3200" b="1"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8D35E052-ED56-991A-EF73-2E4B2920488F}"/>
              </a:ext>
            </a:extLst>
          </p:cNvPr>
          <p:cNvGraphicFramePr>
            <a:graphicFrameLocks noGrp="1"/>
          </p:cNvGraphicFramePr>
          <p:nvPr>
            <p:extLst>
              <p:ext uri="{D42A27DB-BD31-4B8C-83A1-F6EECF244321}">
                <p14:modId xmlns:p14="http://schemas.microsoft.com/office/powerpoint/2010/main" val="1510458649"/>
              </p:ext>
            </p:extLst>
          </p:nvPr>
        </p:nvGraphicFramePr>
        <p:xfrm>
          <a:off x="77272" y="850970"/>
          <a:ext cx="12076091" cy="5820289"/>
        </p:xfrm>
        <a:graphic>
          <a:graphicData uri="http://schemas.openxmlformats.org/drawingml/2006/table">
            <a:tbl>
              <a:tblPr firstRow="1" firstCol="1" bandRow="1">
                <a:tableStyleId>{F5AB1C69-6EDB-4FF4-983F-18BD219EF322}</a:tableStyleId>
              </a:tblPr>
              <a:tblGrid>
                <a:gridCol w="2276974">
                  <a:extLst>
                    <a:ext uri="{9D8B030D-6E8A-4147-A177-3AD203B41FA5}">
                      <a16:colId xmlns:a16="http://schemas.microsoft.com/office/drawing/2014/main" val="2765916925"/>
                    </a:ext>
                  </a:extLst>
                </a:gridCol>
                <a:gridCol w="4296432">
                  <a:extLst>
                    <a:ext uri="{9D8B030D-6E8A-4147-A177-3AD203B41FA5}">
                      <a16:colId xmlns:a16="http://schemas.microsoft.com/office/drawing/2014/main" val="2935825775"/>
                    </a:ext>
                  </a:extLst>
                </a:gridCol>
                <a:gridCol w="5502685">
                  <a:extLst>
                    <a:ext uri="{9D8B030D-6E8A-4147-A177-3AD203B41FA5}">
                      <a16:colId xmlns:a16="http://schemas.microsoft.com/office/drawing/2014/main" val="1613210507"/>
                    </a:ext>
                  </a:extLst>
                </a:gridCol>
              </a:tblGrid>
              <a:tr h="551817">
                <a:tc>
                  <a:txBody>
                    <a:bodyPr/>
                    <a:lstStyle/>
                    <a:p>
                      <a:pPr algn="just">
                        <a:lnSpc>
                          <a:spcPct val="107000"/>
                        </a:lnSpc>
                        <a:spcAft>
                          <a:spcPts val="800"/>
                        </a:spcAft>
                      </a:pPr>
                      <a:r>
                        <a:rPr lang="en-US" sz="3000" dirty="0" err="1">
                          <a:solidFill>
                            <a:schemeClr val="tx1"/>
                          </a:solidFill>
                          <a:effectLst/>
                        </a:rPr>
                        <a:t>Loại</a:t>
                      </a:r>
                      <a:r>
                        <a:rPr lang="en-US" sz="3000" dirty="0">
                          <a:solidFill>
                            <a:schemeClr val="tx1"/>
                          </a:solidFill>
                          <a:effectLst/>
                        </a:rPr>
                        <a:t> </a:t>
                      </a:r>
                      <a:r>
                        <a:rPr lang="en-US" sz="3000" dirty="0" err="1">
                          <a:solidFill>
                            <a:schemeClr val="tx1"/>
                          </a:solidFill>
                          <a:effectLst/>
                        </a:rPr>
                        <a:t>tập</a:t>
                      </a:r>
                      <a:r>
                        <a:rPr lang="en-US" sz="3000" dirty="0">
                          <a:solidFill>
                            <a:schemeClr val="tx1"/>
                          </a:solidFill>
                          <a:effectLst/>
                        </a:rPr>
                        <a:t> </a:t>
                      </a:r>
                      <a:r>
                        <a:rPr lang="en-US" sz="3000" dirty="0" err="1">
                          <a:solidFill>
                            <a:schemeClr val="tx1"/>
                          </a:solidFill>
                          <a:effectLst/>
                        </a:rPr>
                        <a:t>tính</a:t>
                      </a:r>
                      <a:endParaRPr lang="en-US" sz="3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3000" dirty="0" err="1">
                          <a:solidFill>
                            <a:schemeClr val="tx1"/>
                          </a:solidFill>
                          <a:effectLst/>
                        </a:rPr>
                        <a:t>Tập</a:t>
                      </a:r>
                      <a:r>
                        <a:rPr lang="en-US" sz="3000" dirty="0">
                          <a:solidFill>
                            <a:schemeClr val="tx1"/>
                          </a:solidFill>
                          <a:effectLst/>
                        </a:rPr>
                        <a:t> </a:t>
                      </a:r>
                      <a:r>
                        <a:rPr lang="en-US" sz="3000" dirty="0" err="1">
                          <a:solidFill>
                            <a:schemeClr val="tx1"/>
                          </a:solidFill>
                          <a:effectLst/>
                        </a:rPr>
                        <a:t>tính</a:t>
                      </a:r>
                      <a:r>
                        <a:rPr lang="en-US" sz="3000" dirty="0">
                          <a:solidFill>
                            <a:schemeClr val="tx1"/>
                          </a:solidFill>
                          <a:effectLst/>
                        </a:rPr>
                        <a:t> </a:t>
                      </a:r>
                      <a:r>
                        <a:rPr lang="en-US" sz="3000" dirty="0" err="1">
                          <a:solidFill>
                            <a:schemeClr val="tx1"/>
                          </a:solidFill>
                          <a:effectLst/>
                        </a:rPr>
                        <a:t>bẩm</a:t>
                      </a:r>
                      <a:r>
                        <a:rPr lang="en-US" sz="3000" dirty="0">
                          <a:solidFill>
                            <a:schemeClr val="tx1"/>
                          </a:solidFill>
                          <a:effectLst/>
                        </a:rPr>
                        <a:t> </a:t>
                      </a:r>
                      <a:r>
                        <a:rPr lang="en-US" sz="3000" dirty="0" err="1">
                          <a:solidFill>
                            <a:schemeClr val="tx1"/>
                          </a:solidFill>
                          <a:effectLst/>
                        </a:rPr>
                        <a:t>sinh</a:t>
                      </a:r>
                      <a:endParaRPr lang="en-US" sz="3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3000" dirty="0" err="1">
                          <a:solidFill>
                            <a:schemeClr val="tx1"/>
                          </a:solidFill>
                          <a:effectLst/>
                        </a:rPr>
                        <a:t>Tập</a:t>
                      </a:r>
                      <a:r>
                        <a:rPr lang="en-US" sz="3000" dirty="0">
                          <a:solidFill>
                            <a:schemeClr val="tx1"/>
                          </a:solidFill>
                          <a:effectLst/>
                        </a:rPr>
                        <a:t> </a:t>
                      </a:r>
                      <a:r>
                        <a:rPr lang="en-US" sz="3000" dirty="0" err="1">
                          <a:solidFill>
                            <a:schemeClr val="tx1"/>
                          </a:solidFill>
                          <a:effectLst/>
                        </a:rPr>
                        <a:t>tính</a:t>
                      </a:r>
                      <a:r>
                        <a:rPr lang="en-US" sz="3000" dirty="0">
                          <a:solidFill>
                            <a:schemeClr val="tx1"/>
                          </a:solidFill>
                          <a:effectLst/>
                        </a:rPr>
                        <a:t> </a:t>
                      </a:r>
                      <a:r>
                        <a:rPr lang="en-US" sz="3000" dirty="0" err="1">
                          <a:solidFill>
                            <a:schemeClr val="tx1"/>
                          </a:solidFill>
                          <a:effectLst/>
                        </a:rPr>
                        <a:t>học</a:t>
                      </a:r>
                      <a:r>
                        <a:rPr lang="en-US" sz="3000" dirty="0">
                          <a:solidFill>
                            <a:schemeClr val="tx1"/>
                          </a:solidFill>
                          <a:effectLst/>
                        </a:rPr>
                        <a:t> </a:t>
                      </a:r>
                      <a:r>
                        <a:rPr lang="en-US" sz="3000" dirty="0" err="1">
                          <a:solidFill>
                            <a:schemeClr val="tx1"/>
                          </a:solidFill>
                          <a:effectLst/>
                        </a:rPr>
                        <a:t>được</a:t>
                      </a:r>
                      <a:endParaRPr lang="en-US" sz="3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25324911"/>
                  </a:ext>
                </a:extLst>
              </a:tr>
              <a:tr h="1879792">
                <a:tc>
                  <a:txBody>
                    <a:bodyPr/>
                    <a:lstStyle/>
                    <a:p>
                      <a:pPr algn="just">
                        <a:lnSpc>
                          <a:spcPct val="107000"/>
                        </a:lnSpc>
                        <a:spcAft>
                          <a:spcPts val="800"/>
                        </a:spcAft>
                      </a:pPr>
                      <a:r>
                        <a:rPr lang="en-US" sz="3000" dirty="0" err="1">
                          <a:solidFill>
                            <a:schemeClr val="tx1"/>
                          </a:solidFill>
                          <a:effectLst/>
                        </a:rPr>
                        <a:t>Khái</a:t>
                      </a:r>
                      <a:r>
                        <a:rPr lang="en-US" sz="3000" dirty="0">
                          <a:solidFill>
                            <a:schemeClr val="tx1"/>
                          </a:solidFill>
                          <a:effectLst/>
                        </a:rPr>
                        <a:t> </a:t>
                      </a:r>
                      <a:r>
                        <a:rPr lang="en-US" sz="3000" dirty="0" err="1">
                          <a:solidFill>
                            <a:schemeClr val="tx1"/>
                          </a:solidFill>
                          <a:effectLst/>
                        </a:rPr>
                        <a:t>niệm</a:t>
                      </a:r>
                      <a:endParaRPr lang="en-US" sz="3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800"/>
                        </a:spcAft>
                      </a:pP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60786234"/>
                  </a:ext>
                </a:extLst>
              </a:tr>
              <a:tr h="1440189">
                <a:tc>
                  <a:txBody>
                    <a:bodyPr/>
                    <a:lstStyle/>
                    <a:p>
                      <a:pPr algn="just">
                        <a:lnSpc>
                          <a:spcPct val="107000"/>
                        </a:lnSpc>
                        <a:spcAft>
                          <a:spcPts val="800"/>
                        </a:spcAft>
                      </a:pPr>
                      <a:r>
                        <a:rPr lang="en-US" sz="3000" dirty="0" err="1">
                          <a:solidFill>
                            <a:schemeClr val="tx1"/>
                          </a:solidFill>
                          <a:effectLst/>
                        </a:rPr>
                        <a:t>Tính</a:t>
                      </a:r>
                      <a:r>
                        <a:rPr lang="en-US" sz="3000" dirty="0">
                          <a:solidFill>
                            <a:schemeClr val="tx1"/>
                          </a:solidFill>
                          <a:effectLst/>
                        </a:rPr>
                        <a:t> </a:t>
                      </a:r>
                      <a:r>
                        <a:rPr lang="en-US" sz="3000" dirty="0" err="1">
                          <a:solidFill>
                            <a:schemeClr val="tx1"/>
                          </a:solidFill>
                          <a:effectLst/>
                        </a:rPr>
                        <a:t>chất</a:t>
                      </a:r>
                      <a:endParaRPr lang="en-US" sz="3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800"/>
                        </a:spcAft>
                      </a:pP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97372929"/>
                  </a:ext>
                </a:extLst>
              </a:tr>
              <a:tr h="1948491">
                <a:tc>
                  <a:txBody>
                    <a:bodyPr/>
                    <a:lstStyle/>
                    <a:p>
                      <a:pPr algn="just">
                        <a:lnSpc>
                          <a:spcPct val="107000"/>
                        </a:lnSpc>
                        <a:spcAft>
                          <a:spcPts val="800"/>
                        </a:spcAft>
                      </a:pPr>
                      <a:r>
                        <a:rPr lang="en-US" sz="3000" dirty="0" err="1">
                          <a:solidFill>
                            <a:schemeClr val="tx1"/>
                          </a:solidFill>
                          <a:effectLst/>
                        </a:rPr>
                        <a:t>Ví</a:t>
                      </a:r>
                      <a:r>
                        <a:rPr lang="en-US" sz="3000" dirty="0">
                          <a:solidFill>
                            <a:schemeClr val="tx1"/>
                          </a:solidFill>
                          <a:effectLst/>
                        </a:rPr>
                        <a:t> </a:t>
                      </a:r>
                      <a:r>
                        <a:rPr lang="en-US" sz="3000" dirty="0" err="1">
                          <a:solidFill>
                            <a:schemeClr val="tx1"/>
                          </a:solidFill>
                          <a:effectLst/>
                        </a:rPr>
                        <a:t>dụ</a:t>
                      </a:r>
                      <a:endParaRPr lang="en-US" sz="3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800"/>
                        </a:spcAft>
                      </a:pP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41930241"/>
                  </a:ext>
                </a:extLst>
              </a:tr>
            </a:tbl>
          </a:graphicData>
        </a:graphic>
      </p:graphicFrame>
      <p:sp>
        <p:nvSpPr>
          <p:cNvPr id="7" name="TextBox 6">
            <a:extLst>
              <a:ext uri="{FF2B5EF4-FFF2-40B4-BE49-F238E27FC236}">
                <a16:creationId xmlns:a16="http://schemas.microsoft.com/office/drawing/2014/main" id="{368B5CD1-497F-30E7-4EEC-0E73959EEAFA}"/>
              </a:ext>
            </a:extLst>
          </p:cNvPr>
          <p:cNvSpPr txBox="1"/>
          <p:nvPr/>
        </p:nvSpPr>
        <p:spPr>
          <a:xfrm>
            <a:off x="2627288" y="1339404"/>
            <a:ext cx="3842198" cy="1754326"/>
          </a:xfrm>
          <a:prstGeom prst="rect">
            <a:avLst/>
          </a:prstGeom>
          <a:noFill/>
        </p:spPr>
        <p:txBody>
          <a:bodyPr wrap="square" rtlCol="0">
            <a:spAutoFit/>
          </a:bodyPr>
          <a:lstStyle/>
          <a:p>
            <a:r>
              <a:rPr lang="vi-VN" sz="3000" dirty="0">
                <a:effectLst/>
                <a:latin typeface="+mj-lt"/>
              </a:rPr>
              <a:t>Tập tính bẩm sinh là loại tập tính sinh ra đã có, đặc trưng cho loài.</a:t>
            </a:r>
            <a:endParaRPr lang="en-US" sz="3000" dirty="0">
              <a:effectLst/>
              <a:latin typeface="+mj-lt"/>
              <a:ea typeface="Calibri" panose="020F0502020204030204" pitchFamily="34" charset="0"/>
              <a:cs typeface="Times New Roman" panose="02020603050405020304" pitchFamily="18" charset="0"/>
            </a:endParaRPr>
          </a:p>
          <a:p>
            <a:endParaRPr lang="en-US" dirty="0"/>
          </a:p>
        </p:txBody>
      </p:sp>
      <p:sp>
        <p:nvSpPr>
          <p:cNvPr id="8" name="TextBox 7">
            <a:extLst>
              <a:ext uri="{FF2B5EF4-FFF2-40B4-BE49-F238E27FC236}">
                <a16:creationId xmlns:a16="http://schemas.microsoft.com/office/drawing/2014/main" id="{B2B41D22-661A-BBC1-0819-978CA5990E68}"/>
              </a:ext>
            </a:extLst>
          </p:cNvPr>
          <p:cNvSpPr txBox="1"/>
          <p:nvPr/>
        </p:nvSpPr>
        <p:spPr>
          <a:xfrm>
            <a:off x="6864440" y="1385279"/>
            <a:ext cx="5327560" cy="2400657"/>
          </a:xfrm>
          <a:prstGeom prst="rect">
            <a:avLst/>
          </a:prstGeom>
          <a:noFill/>
        </p:spPr>
        <p:txBody>
          <a:bodyPr wrap="square" rtlCol="0">
            <a:spAutoFit/>
          </a:bodyPr>
          <a:lstStyle/>
          <a:p>
            <a:r>
              <a:rPr lang="vi-VN" sz="3000" dirty="0">
                <a:effectLst/>
                <a:latin typeface="+mj-lt"/>
              </a:rPr>
              <a:t>Tập tính học được là loại tập tính được hình thành trong quá trình sống của cá thể, thông qua học tập và rút kinh nghiệm.</a:t>
            </a:r>
            <a:endParaRPr lang="en-US" sz="3000" dirty="0">
              <a:effectLst/>
              <a:latin typeface="+mj-lt"/>
              <a:ea typeface="Calibri" panose="020F0502020204030204" pitchFamily="34" charset="0"/>
              <a:cs typeface="Times New Roman" panose="02020603050405020304" pitchFamily="18" charset="0"/>
            </a:endParaRPr>
          </a:p>
          <a:p>
            <a:endParaRPr lang="en-US" sz="3000" dirty="0">
              <a:latin typeface="+mj-lt"/>
            </a:endParaRPr>
          </a:p>
        </p:txBody>
      </p:sp>
      <p:sp>
        <p:nvSpPr>
          <p:cNvPr id="9" name="TextBox 8">
            <a:extLst>
              <a:ext uri="{FF2B5EF4-FFF2-40B4-BE49-F238E27FC236}">
                <a16:creationId xmlns:a16="http://schemas.microsoft.com/office/drawing/2014/main" id="{76A41506-5666-D74E-2825-063670FF3FA8}"/>
              </a:ext>
            </a:extLst>
          </p:cNvPr>
          <p:cNvSpPr txBox="1"/>
          <p:nvPr/>
        </p:nvSpPr>
        <p:spPr>
          <a:xfrm>
            <a:off x="2464154" y="3276014"/>
            <a:ext cx="4172758" cy="1938992"/>
          </a:xfrm>
          <a:prstGeom prst="rect">
            <a:avLst/>
          </a:prstGeom>
          <a:noFill/>
        </p:spPr>
        <p:txBody>
          <a:bodyPr wrap="square" rtlCol="0">
            <a:spAutoFit/>
          </a:bodyPr>
          <a:lstStyle/>
          <a:p>
            <a:r>
              <a:rPr lang="vi-VN" sz="3000" dirty="0">
                <a:effectLst/>
                <a:latin typeface="+mj-lt"/>
              </a:rPr>
              <a:t>Tập tính bẩm sinh thường bền vững và không thay đổi.</a:t>
            </a:r>
            <a:endParaRPr lang="en-US" sz="3000" dirty="0">
              <a:effectLst/>
              <a:latin typeface="+mj-lt"/>
              <a:ea typeface="Calibri" panose="020F0502020204030204" pitchFamily="34" charset="0"/>
              <a:cs typeface="Times New Roman" panose="02020603050405020304" pitchFamily="18" charset="0"/>
            </a:endParaRPr>
          </a:p>
          <a:p>
            <a:endParaRPr lang="en-US" sz="3000" dirty="0">
              <a:latin typeface="+mj-lt"/>
            </a:endParaRPr>
          </a:p>
        </p:txBody>
      </p:sp>
      <p:sp>
        <p:nvSpPr>
          <p:cNvPr id="10" name="TextBox 9">
            <a:extLst>
              <a:ext uri="{FF2B5EF4-FFF2-40B4-BE49-F238E27FC236}">
                <a16:creationId xmlns:a16="http://schemas.microsoft.com/office/drawing/2014/main" id="{B8AD5FC9-2C14-2C51-2178-8C81944C1B4F}"/>
              </a:ext>
            </a:extLst>
          </p:cNvPr>
          <p:cNvSpPr txBox="1"/>
          <p:nvPr/>
        </p:nvSpPr>
        <p:spPr>
          <a:xfrm>
            <a:off x="7418231" y="3441461"/>
            <a:ext cx="3481588" cy="1477328"/>
          </a:xfrm>
          <a:prstGeom prst="rect">
            <a:avLst/>
          </a:prstGeom>
          <a:noFill/>
        </p:spPr>
        <p:txBody>
          <a:bodyPr wrap="square" rtlCol="0">
            <a:spAutoFit/>
          </a:bodyPr>
          <a:lstStyle/>
          <a:p>
            <a:r>
              <a:rPr lang="en-US" sz="3000" dirty="0">
                <a:effectLst/>
                <a:latin typeface="Times New Roman" panose="02020603050405020304" pitchFamily="18" charset="0"/>
                <a:cs typeface="Times New Roman" panose="02020603050405020304" pitchFamily="18" charset="0"/>
              </a:rPr>
              <a:t>T</a:t>
            </a:r>
            <a:r>
              <a:rPr lang="vi-VN" sz="3000" dirty="0">
                <a:effectLst/>
                <a:latin typeface="Times New Roman" panose="02020603050405020304" pitchFamily="18" charset="0"/>
                <a:cs typeface="Times New Roman" panose="02020603050405020304" pitchFamily="18" charset="0"/>
              </a:rPr>
              <a:t>ập tính học được có thể thay đổi.</a:t>
            </a:r>
            <a:endParaRPr lang="en-US" sz="30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30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F4BCAE56-D1E6-42A8-F656-5EF931B8ABF1}"/>
              </a:ext>
            </a:extLst>
          </p:cNvPr>
          <p:cNvSpPr txBox="1"/>
          <p:nvPr/>
        </p:nvSpPr>
        <p:spPr>
          <a:xfrm>
            <a:off x="2425516" y="4880290"/>
            <a:ext cx="4207101" cy="1938992"/>
          </a:xfrm>
          <a:prstGeom prst="rect">
            <a:avLst/>
          </a:prstGeom>
          <a:noFill/>
        </p:spPr>
        <p:txBody>
          <a:bodyPr wrap="square" rtlCol="0">
            <a:spAutoFit/>
          </a:bodyPr>
          <a:lstStyle/>
          <a:p>
            <a:r>
              <a:rPr lang="vi-VN" sz="3000" dirty="0">
                <a:effectLst/>
                <a:latin typeface="+mj-lt"/>
              </a:rPr>
              <a:t>Ve sầu kêu vào mùa hè, ếch đực kêu vào mùa sinh sản…</a:t>
            </a:r>
            <a:endParaRPr lang="en-US" sz="3000" dirty="0">
              <a:effectLst/>
              <a:latin typeface="+mj-lt"/>
              <a:ea typeface="Calibri" panose="020F0502020204030204" pitchFamily="34" charset="0"/>
              <a:cs typeface="Times New Roman" panose="02020603050405020304" pitchFamily="18" charset="0"/>
            </a:endParaRPr>
          </a:p>
          <a:p>
            <a:endParaRPr lang="en-US" sz="3000" dirty="0">
              <a:latin typeface="+mj-lt"/>
            </a:endParaRPr>
          </a:p>
        </p:txBody>
      </p:sp>
      <p:sp>
        <p:nvSpPr>
          <p:cNvPr id="12" name="TextBox 11">
            <a:extLst>
              <a:ext uri="{FF2B5EF4-FFF2-40B4-BE49-F238E27FC236}">
                <a16:creationId xmlns:a16="http://schemas.microsoft.com/office/drawing/2014/main" id="{664FCB19-58FB-EB3D-6B7C-2BE88A69994C}"/>
              </a:ext>
            </a:extLst>
          </p:cNvPr>
          <p:cNvSpPr txBox="1"/>
          <p:nvPr/>
        </p:nvSpPr>
        <p:spPr>
          <a:xfrm>
            <a:off x="6864440" y="4944689"/>
            <a:ext cx="5065689" cy="1938992"/>
          </a:xfrm>
          <a:prstGeom prst="rect">
            <a:avLst/>
          </a:prstGeom>
          <a:noFill/>
        </p:spPr>
        <p:txBody>
          <a:bodyPr wrap="square" rtlCol="0">
            <a:spAutoFit/>
          </a:bodyPr>
          <a:lstStyle/>
          <a:p>
            <a:r>
              <a:rPr lang="vi-VN" sz="3000" dirty="0">
                <a:effectLst/>
                <a:latin typeface="+mj-lt"/>
              </a:rPr>
              <a:t>Chuột nghe tiếng mèo thì bỏ chạy, người đi đường thấy đèn đỏ thì dừng lại.</a:t>
            </a:r>
            <a:endParaRPr lang="en-US" sz="3000" dirty="0">
              <a:effectLst/>
              <a:latin typeface="+mj-lt"/>
              <a:ea typeface="Calibri" panose="020F0502020204030204" pitchFamily="34" charset="0"/>
              <a:cs typeface="Times New Roman" panose="02020603050405020304" pitchFamily="18" charset="0"/>
            </a:endParaRPr>
          </a:p>
          <a:p>
            <a:endParaRPr lang="en-US" sz="3000" dirty="0">
              <a:latin typeface="+mj-lt"/>
            </a:endParaRPr>
          </a:p>
        </p:txBody>
      </p:sp>
    </p:spTree>
    <p:extLst>
      <p:ext uri="{BB962C8B-B14F-4D97-AF65-F5344CB8AC3E}">
        <p14:creationId xmlns:p14="http://schemas.microsoft.com/office/powerpoint/2010/main" val="3219443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A3ECD44-0E11-B86F-0407-E80551562062}"/>
              </a:ext>
            </a:extLst>
          </p:cNvPr>
          <p:cNvSpPr txBox="1"/>
          <p:nvPr/>
        </p:nvSpPr>
        <p:spPr>
          <a:xfrm>
            <a:off x="746975" y="83343"/>
            <a:ext cx="11037194" cy="1120243"/>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lnSpc>
                <a:spcPct val="107000"/>
              </a:lnSpc>
              <a:spcAft>
                <a:spcPts val="800"/>
              </a:spcAft>
            </a:pPr>
            <a:r>
              <a:rPr lang="en-US" sz="3200" b="1" dirty="0" err="1">
                <a:effectLst/>
                <a:latin typeface="Times New Roman" panose="02020603050405020304" pitchFamily="18" charset="0"/>
                <a:ea typeface="Arial" panose="020B0604020202020204" pitchFamily="34" charset="0"/>
                <a:cs typeface="Times New Roman" panose="02020603050405020304" pitchFamily="18" charset="0"/>
              </a:rPr>
              <a:t>Câu</a:t>
            </a:r>
            <a:r>
              <a:rPr lang="en-US" sz="3200" b="1" dirty="0">
                <a:effectLst/>
                <a:latin typeface="Times New Roman" panose="02020603050405020304" pitchFamily="18" charset="0"/>
                <a:ea typeface="Arial" panose="020B0604020202020204" pitchFamily="34" charset="0"/>
                <a:cs typeface="Times New Roman" panose="02020603050405020304" pitchFamily="18" charset="0"/>
              </a:rPr>
              <a:t> 7. </a:t>
            </a:r>
            <a:r>
              <a:rPr lang="en-US" sz="3200" b="1" dirty="0" err="1">
                <a:effectLst/>
                <a:latin typeface="Times New Roman" panose="02020603050405020304" pitchFamily="18" charset="0"/>
                <a:ea typeface="Arial" panose="020B0604020202020204" pitchFamily="34" charset="0"/>
                <a:cs typeface="Times New Roman" panose="02020603050405020304" pitchFamily="18" charset="0"/>
              </a:rPr>
              <a:t>Dựa</a:t>
            </a:r>
            <a:r>
              <a:rPr lang="en-US" sz="32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effectLst/>
                <a:latin typeface="Times New Roman" panose="02020603050405020304" pitchFamily="18" charset="0"/>
                <a:ea typeface="Arial" panose="020B0604020202020204" pitchFamily="34" charset="0"/>
                <a:cs typeface="Times New Roman" panose="02020603050405020304" pitchFamily="18" charset="0"/>
              </a:rPr>
              <a:t>vào</a:t>
            </a:r>
            <a:r>
              <a:rPr lang="en-US" sz="32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effectLst/>
                <a:latin typeface="Times New Roman" panose="02020603050405020304" pitchFamily="18" charset="0"/>
                <a:ea typeface="Arial" panose="020B0604020202020204" pitchFamily="34" charset="0"/>
                <a:cs typeface="Times New Roman" panose="02020603050405020304" pitchFamily="18" charset="0"/>
              </a:rPr>
              <a:t>hiểu</a:t>
            </a:r>
            <a:r>
              <a:rPr lang="en-US" sz="32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effectLst/>
                <a:latin typeface="Times New Roman" panose="02020603050405020304" pitchFamily="18" charset="0"/>
                <a:ea typeface="Arial" panose="020B0604020202020204" pitchFamily="34" charset="0"/>
                <a:cs typeface="Times New Roman" panose="02020603050405020304" pitchFamily="18" charset="0"/>
              </a:rPr>
              <a:t>biết</a:t>
            </a:r>
            <a:r>
              <a:rPr lang="en-US" sz="32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effectLst/>
                <a:latin typeface="Times New Roman" panose="02020603050405020304" pitchFamily="18" charset="0"/>
                <a:ea typeface="Arial" panose="020B0604020202020204" pitchFamily="34" charset="0"/>
                <a:cs typeface="Times New Roman" panose="02020603050405020304" pitchFamily="18" charset="0"/>
              </a:rPr>
              <a:t>của</a:t>
            </a:r>
            <a:r>
              <a:rPr lang="en-US" sz="32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effectLst/>
                <a:latin typeface="Times New Roman" panose="02020603050405020304" pitchFamily="18" charset="0"/>
                <a:ea typeface="Arial" panose="020B0604020202020204" pitchFamily="34" charset="0"/>
                <a:cs typeface="Times New Roman" panose="02020603050405020304" pitchFamily="18" charset="0"/>
              </a:rPr>
              <a:t>em</a:t>
            </a:r>
            <a:r>
              <a:rPr lang="en-US" sz="3200" b="1" dirty="0">
                <a:effectLst/>
                <a:latin typeface="Times New Roman" panose="02020603050405020304" pitchFamily="18" charset="0"/>
                <a:ea typeface="Arial" panose="020B0604020202020204" pitchFamily="34" charset="0"/>
                <a:cs typeface="Times New Roman" panose="02020603050405020304" pitchFamily="18" charset="0"/>
              </a:rPr>
              <a:t> ở </a:t>
            </a:r>
            <a:r>
              <a:rPr lang="en-US" sz="3200" b="1" dirty="0" err="1">
                <a:effectLst/>
                <a:latin typeface="Times New Roman" panose="02020603050405020304" pitchFamily="18" charset="0"/>
                <a:ea typeface="Arial" panose="020B0604020202020204" pitchFamily="34" charset="0"/>
                <a:cs typeface="Times New Roman" panose="02020603050405020304" pitchFamily="18" charset="0"/>
              </a:rPr>
              <a:t>phần</a:t>
            </a:r>
            <a:r>
              <a:rPr lang="en-US" sz="32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effectLst/>
                <a:latin typeface="Times New Roman" panose="02020603050405020304" pitchFamily="18" charset="0"/>
                <a:ea typeface="Arial" panose="020B0604020202020204" pitchFamily="34" charset="0"/>
                <a:cs typeface="Times New Roman" panose="02020603050405020304" pitchFamily="18" charset="0"/>
              </a:rPr>
              <a:t>tập</a:t>
            </a:r>
            <a:r>
              <a:rPr lang="en-US" sz="32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effectLst/>
                <a:latin typeface="Times New Roman" panose="02020603050405020304" pitchFamily="18" charset="0"/>
                <a:ea typeface="Arial" panose="020B0604020202020204" pitchFamily="34" charset="0"/>
                <a:cs typeface="Times New Roman" panose="02020603050405020304" pitchFamily="18" charset="0"/>
              </a:rPr>
              <a:t>tính</a:t>
            </a:r>
            <a:r>
              <a:rPr lang="en-US" sz="3200" b="1" dirty="0">
                <a:effectLst/>
                <a:latin typeface="Times New Roman" panose="02020603050405020304" pitchFamily="18" charset="0"/>
                <a:ea typeface="Arial" panose="020B0604020202020204" pitchFamily="34" charset="0"/>
                <a:cs typeface="Times New Roman" panose="02020603050405020304" pitchFamily="18" charset="0"/>
              </a:rPr>
              <a:t> ở </a:t>
            </a:r>
            <a:r>
              <a:rPr lang="en-US" sz="3200" b="1" dirty="0" err="1">
                <a:effectLst/>
                <a:latin typeface="Times New Roman" panose="02020603050405020304" pitchFamily="18" charset="0"/>
                <a:ea typeface="Arial" panose="020B0604020202020204" pitchFamily="34" charset="0"/>
                <a:cs typeface="Times New Roman" panose="02020603050405020304" pitchFamily="18" charset="0"/>
              </a:rPr>
              <a:t>động</a:t>
            </a:r>
            <a:r>
              <a:rPr lang="en-US" sz="32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effectLst/>
                <a:latin typeface="Times New Roman" panose="02020603050405020304" pitchFamily="18" charset="0"/>
                <a:ea typeface="Arial" panose="020B0604020202020204" pitchFamily="34" charset="0"/>
                <a:cs typeface="Times New Roman" panose="02020603050405020304" pitchFamily="18" charset="0"/>
              </a:rPr>
              <a:t>vật</a:t>
            </a:r>
            <a:r>
              <a:rPr lang="en-US" sz="32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effectLst/>
                <a:latin typeface="Times New Roman" panose="02020603050405020304" pitchFamily="18" charset="0"/>
                <a:ea typeface="Arial" panose="020B0604020202020204" pitchFamily="34" charset="0"/>
                <a:cs typeface="Times New Roman" panose="02020603050405020304" pitchFamily="18" charset="0"/>
              </a:rPr>
              <a:t>hoàn</a:t>
            </a:r>
            <a:r>
              <a:rPr lang="en-US" sz="32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effectLst/>
                <a:latin typeface="Times New Roman" panose="02020603050405020304" pitchFamily="18" charset="0"/>
                <a:ea typeface="Arial" panose="020B0604020202020204" pitchFamily="34" charset="0"/>
                <a:cs typeface="Times New Roman" panose="02020603050405020304" pitchFamily="18" charset="0"/>
              </a:rPr>
              <a:t>thành</a:t>
            </a:r>
            <a:r>
              <a:rPr lang="en-US" sz="32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effectLst/>
                <a:latin typeface="Times New Roman" panose="02020603050405020304" pitchFamily="18" charset="0"/>
                <a:ea typeface="Arial" panose="020B0604020202020204" pitchFamily="34" charset="0"/>
                <a:cs typeface="Times New Roman" panose="02020603050405020304" pitchFamily="18" charset="0"/>
              </a:rPr>
              <a:t>bảng</a:t>
            </a:r>
            <a:r>
              <a:rPr lang="en-US" sz="32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effectLst/>
                <a:latin typeface="Times New Roman" panose="02020603050405020304" pitchFamily="18" charset="0"/>
                <a:ea typeface="Arial" panose="020B0604020202020204" pitchFamily="34" charset="0"/>
                <a:cs typeface="Times New Roman" panose="02020603050405020304" pitchFamily="18" charset="0"/>
              </a:rPr>
              <a:t>sau</a:t>
            </a:r>
            <a:r>
              <a:rPr lang="en-US" sz="3200" b="1"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1D9FC501-10CB-4F8C-90D4-BC94FD589A0F}"/>
              </a:ext>
            </a:extLst>
          </p:cNvPr>
          <p:cNvGraphicFramePr>
            <a:graphicFrameLocks noGrp="1"/>
          </p:cNvGraphicFramePr>
          <p:nvPr>
            <p:extLst>
              <p:ext uri="{D42A27DB-BD31-4B8C-83A1-F6EECF244321}">
                <p14:modId xmlns:p14="http://schemas.microsoft.com/office/powerpoint/2010/main" val="4153498046"/>
              </p:ext>
            </p:extLst>
          </p:nvPr>
        </p:nvGraphicFramePr>
        <p:xfrm>
          <a:off x="373487" y="1413381"/>
          <a:ext cx="11410681" cy="5317103"/>
        </p:xfrm>
        <a:graphic>
          <a:graphicData uri="http://schemas.openxmlformats.org/drawingml/2006/table">
            <a:tbl>
              <a:tblPr firstRow="1" firstCol="1" bandRow="1">
                <a:tableStyleId>{16D9F66E-5EB9-4882-86FB-DCBF35E3C3E4}</a:tableStyleId>
              </a:tblPr>
              <a:tblGrid>
                <a:gridCol w="5234926">
                  <a:extLst>
                    <a:ext uri="{9D8B030D-6E8A-4147-A177-3AD203B41FA5}">
                      <a16:colId xmlns:a16="http://schemas.microsoft.com/office/drawing/2014/main" val="1515054524"/>
                    </a:ext>
                  </a:extLst>
                </a:gridCol>
                <a:gridCol w="1230269">
                  <a:extLst>
                    <a:ext uri="{9D8B030D-6E8A-4147-A177-3AD203B41FA5}">
                      <a16:colId xmlns:a16="http://schemas.microsoft.com/office/drawing/2014/main" val="1237793389"/>
                    </a:ext>
                  </a:extLst>
                </a:gridCol>
                <a:gridCol w="1120462">
                  <a:extLst>
                    <a:ext uri="{9D8B030D-6E8A-4147-A177-3AD203B41FA5}">
                      <a16:colId xmlns:a16="http://schemas.microsoft.com/office/drawing/2014/main" val="3618442400"/>
                    </a:ext>
                  </a:extLst>
                </a:gridCol>
                <a:gridCol w="3825024">
                  <a:extLst>
                    <a:ext uri="{9D8B030D-6E8A-4147-A177-3AD203B41FA5}">
                      <a16:colId xmlns:a16="http://schemas.microsoft.com/office/drawing/2014/main" val="3988002287"/>
                    </a:ext>
                  </a:extLst>
                </a:gridCol>
              </a:tblGrid>
              <a:tr h="1119645">
                <a:tc>
                  <a:txBody>
                    <a:bodyPr/>
                    <a:lstStyle/>
                    <a:p>
                      <a:pPr algn="just">
                        <a:lnSpc>
                          <a:spcPct val="107000"/>
                        </a:lnSpc>
                        <a:spcAft>
                          <a:spcPts val="800"/>
                        </a:spcAft>
                      </a:pPr>
                      <a:r>
                        <a:rPr lang="en-US" sz="3000">
                          <a:effectLst/>
                        </a:rPr>
                        <a:t>Tập tính</a:t>
                      </a:r>
                      <a:endParaRPr lang="en-US" sz="3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3000">
                          <a:effectLst/>
                        </a:rPr>
                        <a:t>Bẩm sinh</a:t>
                      </a:r>
                      <a:endParaRPr lang="en-US" sz="3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3000">
                          <a:effectLst/>
                        </a:rPr>
                        <a:t>Học được</a:t>
                      </a:r>
                      <a:endParaRPr lang="en-US" sz="3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3000" dirty="0">
                          <a:effectLst/>
                        </a:rPr>
                        <a:t>Ý </a:t>
                      </a:r>
                      <a:r>
                        <a:rPr lang="en-US" sz="3000" dirty="0" err="1">
                          <a:effectLst/>
                        </a:rPr>
                        <a:t>nghĩa</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35776761"/>
                  </a:ext>
                </a:extLst>
              </a:tr>
              <a:tr h="1000494">
                <a:tc>
                  <a:txBody>
                    <a:bodyPr/>
                    <a:lstStyle/>
                    <a:p>
                      <a:pPr algn="just">
                        <a:lnSpc>
                          <a:spcPct val="107000"/>
                        </a:lnSpc>
                        <a:spcAft>
                          <a:spcPts val="800"/>
                        </a:spcAft>
                      </a:pPr>
                      <a:r>
                        <a:rPr lang="en-US" sz="3000" b="0" dirty="0" err="1">
                          <a:effectLst/>
                        </a:rPr>
                        <a:t>Chim</a:t>
                      </a:r>
                      <a:r>
                        <a:rPr lang="en-US" sz="3000" b="0" dirty="0">
                          <a:effectLst/>
                        </a:rPr>
                        <a:t> </a:t>
                      </a:r>
                      <a:r>
                        <a:rPr lang="en-US" sz="3000" b="0" dirty="0" err="1">
                          <a:effectLst/>
                        </a:rPr>
                        <a:t>công</a:t>
                      </a:r>
                      <a:r>
                        <a:rPr lang="en-US" sz="3000" b="0" dirty="0">
                          <a:effectLst/>
                        </a:rPr>
                        <a:t> </a:t>
                      </a:r>
                      <a:r>
                        <a:rPr lang="en-US" sz="3000" b="0" dirty="0" err="1">
                          <a:effectLst/>
                        </a:rPr>
                        <a:t>xòe</a:t>
                      </a:r>
                      <a:r>
                        <a:rPr lang="en-US" sz="3000" b="0" dirty="0">
                          <a:effectLst/>
                        </a:rPr>
                        <a:t> </a:t>
                      </a:r>
                      <a:r>
                        <a:rPr lang="en-US" sz="3000" b="0" dirty="0" err="1">
                          <a:effectLst/>
                        </a:rPr>
                        <a:t>đuôi</a:t>
                      </a:r>
                      <a:r>
                        <a:rPr lang="en-US" sz="3000" b="0" dirty="0">
                          <a:effectLst/>
                        </a:rPr>
                        <a:t> </a:t>
                      </a:r>
                      <a:r>
                        <a:rPr lang="en-US" sz="3000" b="0" dirty="0" err="1">
                          <a:effectLst/>
                        </a:rPr>
                        <a:t>để</a:t>
                      </a:r>
                      <a:r>
                        <a:rPr lang="en-US" sz="3000" b="0" dirty="0">
                          <a:effectLst/>
                        </a:rPr>
                        <a:t> </a:t>
                      </a:r>
                      <a:r>
                        <a:rPr lang="en-US" sz="3000" b="0" dirty="0" err="1">
                          <a:effectLst/>
                        </a:rPr>
                        <a:t>ve</a:t>
                      </a:r>
                      <a:r>
                        <a:rPr lang="en-US" sz="3000" b="0" dirty="0">
                          <a:effectLst/>
                        </a:rPr>
                        <a:t> </a:t>
                      </a:r>
                      <a:r>
                        <a:rPr lang="en-US" sz="3000" b="0" dirty="0" err="1">
                          <a:effectLst/>
                        </a:rPr>
                        <a:t>vãn</a:t>
                      </a:r>
                      <a:r>
                        <a:rPr lang="en-US" sz="3000" b="0" dirty="0">
                          <a:effectLst/>
                        </a:rPr>
                        <a:t> </a:t>
                      </a:r>
                      <a:r>
                        <a:rPr lang="en-US" sz="3000" b="0" dirty="0" err="1">
                          <a:effectLst/>
                        </a:rPr>
                        <a:t>nhau</a:t>
                      </a:r>
                      <a:endParaRPr lang="en-US" sz="3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vi-VN" sz="3000" dirty="0">
                          <a:effectLst/>
                        </a:rPr>
                        <a:t> </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vi-VN" sz="3000">
                          <a:effectLst/>
                        </a:rPr>
                        <a:t> </a:t>
                      </a:r>
                      <a:endParaRPr lang="en-US" sz="3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vi-VN" sz="3000" dirty="0">
                          <a:effectLst/>
                        </a:rPr>
                        <a:t> </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3223136"/>
                  </a:ext>
                </a:extLst>
              </a:tr>
              <a:tr h="547115">
                <a:tc>
                  <a:txBody>
                    <a:bodyPr/>
                    <a:lstStyle/>
                    <a:p>
                      <a:pPr algn="just">
                        <a:lnSpc>
                          <a:spcPct val="107000"/>
                        </a:lnSpc>
                        <a:spcAft>
                          <a:spcPts val="800"/>
                        </a:spcAft>
                      </a:pPr>
                      <a:r>
                        <a:rPr lang="en-US" sz="3000" b="0">
                          <a:effectLst/>
                        </a:rPr>
                        <a:t>Tinh tinh dùng gậy bắt cá</a:t>
                      </a:r>
                      <a:endParaRPr lang="en-US" sz="30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vi-VN" sz="3000">
                          <a:effectLst/>
                        </a:rPr>
                        <a:t> </a:t>
                      </a:r>
                      <a:endParaRPr lang="en-US" sz="3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vi-VN" sz="3000">
                          <a:effectLst/>
                        </a:rPr>
                        <a:t> </a:t>
                      </a:r>
                      <a:endParaRPr lang="en-US" sz="3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vi-VN" sz="3000" dirty="0">
                          <a:effectLst/>
                        </a:rPr>
                        <a:t> </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12488233"/>
                  </a:ext>
                </a:extLst>
              </a:tr>
              <a:tr h="972699">
                <a:tc>
                  <a:txBody>
                    <a:bodyPr/>
                    <a:lstStyle/>
                    <a:p>
                      <a:pPr algn="just">
                        <a:lnSpc>
                          <a:spcPct val="107000"/>
                        </a:lnSpc>
                        <a:spcAft>
                          <a:spcPts val="800"/>
                        </a:spcAft>
                      </a:pPr>
                      <a:r>
                        <a:rPr lang="en-US" sz="3000" b="0" dirty="0" err="1">
                          <a:effectLst/>
                        </a:rPr>
                        <a:t>Rùa</a:t>
                      </a:r>
                      <a:r>
                        <a:rPr lang="en-US" sz="3000" b="0" dirty="0">
                          <a:effectLst/>
                        </a:rPr>
                        <a:t> </a:t>
                      </a:r>
                      <a:r>
                        <a:rPr lang="en-US" sz="3000" b="0" dirty="0" err="1">
                          <a:effectLst/>
                        </a:rPr>
                        <a:t>vùi</a:t>
                      </a:r>
                      <a:r>
                        <a:rPr lang="en-US" sz="3000" b="0" dirty="0">
                          <a:effectLst/>
                        </a:rPr>
                        <a:t> </a:t>
                      </a:r>
                      <a:r>
                        <a:rPr lang="en-US" sz="3000" b="0" dirty="0" err="1">
                          <a:effectLst/>
                        </a:rPr>
                        <a:t>trứng</a:t>
                      </a:r>
                      <a:r>
                        <a:rPr lang="en-US" sz="3000" b="0" dirty="0">
                          <a:effectLst/>
                        </a:rPr>
                        <a:t> </a:t>
                      </a:r>
                      <a:r>
                        <a:rPr lang="en-US" sz="3000" b="0" dirty="0" err="1">
                          <a:effectLst/>
                        </a:rPr>
                        <a:t>trên</a:t>
                      </a:r>
                      <a:r>
                        <a:rPr lang="en-US" sz="3000" b="0" dirty="0">
                          <a:effectLst/>
                        </a:rPr>
                        <a:t> </a:t>
                      </a:r>
                      <a:r>
                        <a:rPr lang="en-US" sz="3000" b="0" dirty="0" err="1">
                          <a:effectLst/>
                        </a:rPr>
                        <a:t>bãi</a:t>
                      </a:r>
                      <a:r>
                        <a:rPr lang="en-US" sz="3000" b="0" dirty="0">
                          <a:effectLst/>
                        </a:rPr>
                        <a:t> </a:t>
                      </a:r>
                      <a:r>
                        <a:rPr lang="en-US" sz="3000" b="0" dirty="0" err="1">
                          <a:effectLst/>
                        </a:rPr>
                        <a:t>cát</a:t>
                      </a:r>
                      <a:endParaRPr lang="en-US" sz="3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vi-VN" sz="3000">
                          <a:effectLst/>
                        </a:rPr>
                        <a:t> </a:t>
                      </a:r>
                      <a:endParaRPr lang="en-US" sz="3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vi-VN" sz="3000">
                          <a:effectLst/>
                        </a:rPr>
                        <a:t> </a:t>
                      </a:r>
                      <a:endParaRPr lang="en-US" sz="3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vi-VN" sz="3000">
                          <a:effectLst/>
                        </a:rPr>
                        <a:t> </a:t>
                      </a:r>
                      <a:endParaRPr lang="en-US" sz="3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16250036"/>
                  </a:ext>
                </a:extLst>
              </a:tr>
              <a:tr h="858069">
                <a:tc>
                  <a:txBody>
                    <a:bodyPr/>
                    <a:lstStyle/>
                    <a:p>
                      <a:pPr algn="just">
                        <a:lnSpc>
                          <a:spcPct val="107000"/>
                        </a:lnSpc>
                        <a:spcAft>
                          <a:spcPts val="800"/>
                        </a:spcAft>
                      </a:pPr>
                      <a:r>
                        <a:rPr lang="en-US" sz="3000" b="0" dirty="0" err="1">
                          <a:effectLst/>
                        </a:rPr>
                        <a:t>Cầy</a:t>
                      </a:r>
                      <a:r>
                        <a:rPr lang="en-US" sz="3000" b="0" dirty="0">
                          <a:effectLst/>
                        </a:rPr>
                        <a:t> </a:t>
                      </a:r>
                      <a:r>
                        <a:rPr lang="en-US" sz="3000" b="0" dirty="0" err="1">
                          <a:effectLst/>
                        </a:rPr>
                        <a:t>hương</a:t>
                      </a:r>
                      <a:r>
                        <a:rPr lang="en-US" sz="3000" b="0" dirty="0">
                          <a:effectLst/>
                        </a:rPr>
                        <a:t> </a:t>
                      </a:r>
                      <a:r>
                        <a:rPr lang="en-US" sz="3000" b="0" dirty="0" err="1">
                          <a:effectLst/>
                        </a:rPr>
                        <a:t>dùng</a:t>
                      </a:r>
                      <a:r>
                        <a:rPr lang="en-US" sz="3000" b="0" dirty="0">
                          <a:effectLst/>
                        </a:rPr>
                        <a:t> </a:t>
                      </a:r>
                      <a:r>
                        <a:rPr lang="en-US" sz="3000" b="0" dirty="0" err="1">
                          <a:effectLst/>
                        </a:rPr>
                        <a:t>mùi</a:t>
                      </a:r>
                      <a:r>
                        <a:rPr lang="en-US" sz="3000" b="0" dirty="0">
                          <a:effectLst/>
                        </a:rPr>
                        <a:t> </a:t>
                      </a:r>
                      <a:r>
                        <a:rPr lang="en-US" sz="3000" b="0" dirty="0" err="1">
                          <a:effectLst/>
                        </a:rPr>
                        <a:t>của</a:t>
                      </a:r>
                      <a:r>
                        <a:rPr lang="en-US" sz="3000" b="0" dirty="0">
                          <a:effectLst/>
                        </a:rPr>
                        <a:t> </a:t>
                      </a:r>
                      <a:r>
                        <a:rPr lang="en-US" sz="3000" b="0" dirty="0" err="1">
                          <a:effectLst/>
                        </a:rPr>
                        <a:t>tuyến</a:t>
                      </a:r>
                      <a:r>
                        <a:rPr lang="en-US" sz="3000" b="0" dirty="0">
                          <a:effectLst/>
                        </a:rPr>
                        <a:t> </a:t>
                      </a:r>
                      <a:r>
                        <a:rPr lang="en-US" sz="3000" b="0" dirty="0" err="1">
                          <a:effectLst/>
                        </a:rPr>
                        <a:t>thơm</a:t>
                      </a:r>
                      <a:r>
                        <a:rPr lang="en-US" sz="3000" b="0" dirty="0">
                          <a:effectLst/>
                        </a:rPr>
                        <a:t> </a:t>
                      </a:r>
                      <a:r>
                        <a:rPr lang="en-US" sz="3000" b="0" dirty="0" err="1">
                          <a:effectLst/>
                        </a:rPr>
                        <a:t>để</a:t>
                      </a:r>
                      <a:r>
                        <a:rPr lang="en-US" sz="3000" b="0" dirty="0">
                          <a:effectLst/>
                        </a:rPr>
                        <a:t> </a:t>
                      </a:r>
                      <a:r>
                        <a:rPr lang="en-US" sz="3000" b="0" dirty="0" err="1">
                          <a:effectLst/>
                        </a:rPr>
                        <a:t>đánh</a:t>
                      </a:r>
                      <a:r>
                        <a:rPr lang="en-US" sz="3000" b="0" dirty="0">
                          <a:effectLst/>
                        </a:rPr>
                        <a:t> </a:t>
                      </a:r>
                      <a:r>
                        <a:rPr lang="en-US" sz="3000" b="0" dirty="0" err="1">
                          <a:effectLst/>
                        </a:rPr>
                        <a:t>dấu</a:t>
                      </a:r>
                      <a:r>
                        <a:rPr lang="en-US" sz="3000" b="0" dirty="0">
                          <a:effectLst/>
                        </a:rPr>
                        <a:t> </a:t>
                      </a:r>
                      <a:r>
                        <a:rPr lang="en-US" sz="3000" b="0" dirty="0" err="1">
                          <a:effectLst/>
                        </a:rPr>
                        <a:t>lãnh</a:t>
                      </a:r>
                      <a:r>
                        <a:rPr lang="en-US" sz="3000" b="0" dirty="0">
                          <a:effectLst/>
                        </a:rPr>
                        <a:t> </a:t>
                      </a:r>
                      <a:r>
                        <a:rPr lang="en-US" sz="3000" b="0" dirty="0" err="1">
                          <a:effectLst/>
                        </a:rPr>
                        <a:t>thổ</a:t>
                      </a:r>
                      <a:endParaRPr lang="en-US" sz="3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vi-VN" sz="3000" dirty="0">
                          <a:effectLst/>
                        </a:rPr>
                        <a:t> </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vi-VN" sz="3000">
                          <a:effectLst/>
                        </a:rPr>
                        <a:t> </a:t>
                      </a:r>
                      <a:endParaRPr lang="en-US" sz="3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vi-VN" sz="3000">
                          <a:effectLst/>
                        </a:rPr>
                        <a:t> </a:t>
                      </a:r>
                      <a:endParaRPr lang="en-US" sz="3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78574088"/>
                  </a:ext>
                </a:extLst>
              </a:tr>
              <a:tr h="720459">
                <a:tc>
                  <a:txBody>
                    <a:bodyPr/>
                    <a:lstStyle/>
                    <a:p>
                      <a:pPr algn="just">
                        <a:lnSpc>
                          <a:spcPct val="107000"/>
                        </a:lnSpc>
                        <a:spcAft>
                          <a:spcPts val="800"/>
                        </a:spcAft>
                      </a:pPr>
                      <a:r>
                        <a:rPr lang="en-US" sz="3000" b="0" dirty="0" err="1">
                          <a:effectLst/>
                        </a:rPr>
                        <a:t>Chim</a:t>
                      </a:r>
                      <a:r>
                        <a:rPr lang="en-US" sz="3000" b="0" dirty="0">
                          <a:effectLst/>
                        </a:rPr>
                        <a:t> non </a:t>
                      </a:r>
                      <a:r>
                        <a:rPr lang="en-US" sz="3000" b="0" dirty="0" err="1">
                          <a:effectLst/>
                        </a:rPr>
                        <a:t>học</a:t>
                      </a:r>
                      <a:r>
                        <a:rPr lang="en-US" sz="3000" b="0" dirty="0">
                          <a:effectLst/>
                        </a:rPr>
                        <a:t> bay</a:t>
                      </a:r>
                      <a:endParaRPr lang="en-US" sz="3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vi-VN" sz="3000" dirty="0">
                          <a:effectLst/>
                        </a:rPr>
                        <a:t> </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vi-VN" sz="3000">
                          <a:effectLst/>
                        </a:rPr>
                        <a:t> </a:t>
                      </a:r>
                      <a:endParaRPr lang="en-US" sz="3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vi-VN" sz="3000" dirty="0">
                          <a:effectLst/>
                        </a:rPr>
                        <a:t> </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36951596"/>
                  </a:ext>
                </a:extLst>
              </a:tr>
            </a:tbl>
          </a:graphicData>
        </a:graphic>
      </p:graphicFrame>
      <p:sp>
        <p:nvSpPr>
          <p:cNvPr id="7" name="TextBox 6">
            <a:extLst>
              <a:ext uri="{FF2B5EF4-FFF2-40B4-BE49-F238E27FC236}">
                <a16:creationId xmlns:a16="http://schemas.microsoft.com/office/drawing/2014/main" id="{7157E873-4097-904B-4FFB-A1E4F2118F10}"/>
              </a:ext>
            </a:extLst>
          </p:cNvPr>
          <p:cNvSpPr txBox="1"/>
          <p:nvPr/>
        </p:nvSpPr>
        <p:spPr>
          <a:xfrm>
            <a:off x="5911403" y="2768956"/>
            <a:ext cx="296214" cy="523220"/>
          </a:xfrm>
          <a:prstGeom prst="rect">
            <a:avLst/>
          </a:prstGeom>
          <a:noFill/>
        </p:spPr>
        <p:txBody>
          <a:bodyPr wrap="square" rtlCol="0">
            <a:spAutoFit/>
          </a:bodyPr>
          <a:lstStyle/>
          <a:p>
            <a:r>
              <a:rPr lang="en-US" sz="2800" b="1" dirty="0"/>
              <a:t>X</a:t>
            </a:r>
          </a:p>
        </p:txBody>
      </p:sp>
      <p:sp>
        <p:nvSpPr>
          <p:cNvPr id="8" name="TextBox 7">
            <a:extLst>
              <a:ext uri="{FF2B5EF4-FFF2-40B4-BE49-F238E27FC236}">
                <a16:creationId xmlns:a16="http://schemas.microsoft.com/office/drawing/2014/main" id="{FBA76915-B217-E1E1-6289-A23A771F9054}"/>
              </a:ext>
            </a:extLst>
          </p:cNvPr>
          <p:cNvSpPr txBox="1"/>
          <p:nvPr/>
        </p:nvSpPr>
        <p:spPr>
          <a:xfrm>
            <a:off x="7016841" y="3578177"/>
            <a:ext cx="296214" cy="523220"/>
          </a:xfrm>
          <a:prstGeom prst="rect">
            <a:avLst/>
          </a:prstGeom>
          <a:noFill/>
        </p:spPr>
        <p:txBody>
          <a:bodyPr wrap="square" rtlCol="0">
            <a:spAutoFit/>
          </a:bodyPr>
          <a:lstStyle/>
          <a:p>
            <a:r>
              <a:rPr lang="en-US" sz="2800" b="1" dirty="0"/>
              <a:t>X</a:t>
            </a:r>
          </a:p>
        </p:txBody>
      </p:sp>
      <p:sp>
        <p:nvSpPr>
          <p:cNvPr id="9" name="TextBox 8">
            <a:extLst>
              <a:ext uri="{FF2B5EF4-FFF2-40B4-BE49-F238E27FC236}">
                <a16:creationId xmlns:a16="http://schemas.microsoft.com/office/drawing/2014/main" id="{79D3C1DE-95BA-E6D3-BD30-FCFBFA5ABF6B}"/>
              </a:ext>
            </a:extLst>
          </p:cNvPr>
          <p:cNvSpPr txBox="1"/>
          <p:nvPr/>
        </p:nvSpPr>
        <p:spPr>
          <a:xfrm>
            <a:off x="6216203" y="4181342"/>
            <a:ext cx="296214" cy="523220"/>
          </a:xfrm>
          <a:prstGeom prst="rect">
            <a:avLst/>
          </a:prstGeom>
          <a:noFill/>
        </p:spPr>
        <p:txBody>
          <a:bodyPr wrap="square" rtlCol="0">
            <a:spAutoFit/>
          </a:bodyPr>
          <a:lstStyle/>
          <a:p>
            <a:r>
              <a:rPr lang="en-US" sz="2800" b="1" dirty="0"/>
              <a:t>X</a:t>
            </a:r>
          </a:p>
        </p:txBody>
      </p:sp>
      <p:sp>
        <p:nvSpPr>
          <p:cNvPr id="10" name="TextBox 9">
            <a:extLst>
              <a:ext uri="{FF2B5EF4-FFF2-40B4-BE49-F238E27FC236}">
                <a16:creationId xmlns:a16="http://schemas.microsoft.com/office/drawing/2014/main" id="{99DBE03F-3287-87E1-C584-3EE9054F4019}"/>
              </a:ext>
            </a:extLst>
          </p:cNvPr>
          <p:cNvSpPr txBox="1"/>
          <p:nvPr/>
        </p:nvSpPr>
        <p:spPr>
          <a:xfrm>
            <a:off x="6188297" y="5157988"/>
            <a:ext cx="296214" cy="523220"/>
          </a:xfrm>
          <a:prstGeom prst="rect">
            <a:avLst/>
          </a:prstGeom>
          <a:noFill/>
        </p:spPr>
        <p:txBody>
          <a:bodyPr wrap="square" rtlCol="0">
            <a:spAutoFit/>
          </a:bodyPr>
          <a:lstStyle/>
          <a:p>
            <a:r>
              <a:rPr lang="en-US" sz="2800" b="1" dirty="0"/>
              <a:t>X</a:t>
            </a:r>
          </a:p>
        </p:txBody>
      </p:sp>
      <p:sp>
        <p:nvSpPr>
          <p:cNvPr id="11" name="TextBox 10">
            <a:extLst>
              <a:ext uri="{FF2B5EF4-FFF2-40B4-BE49-F238E27FC236}">
                <a16:creationId xmlns:a16="http://schemas.microsoft.com/office/drawing/2014/main" id="{996AF072-11B7-3B67-7600-64362E9B4ED1}"/>
              </a:ext>
            </a:extLst>
          </p:cNvPr>
          <p:cNvSpPr txBox="1"/>
          <p:nvPr/>
        </p:nvSpPr>
        <p:spPr>
          <a:xfrm>
            <a:off x="7068354" y="6038052"/>
            <a:ext cx="296214" cy="523220"/>
          </a:xfrm>
          <a:prstGeom prst="rect">
            <a:avLst/>
          </a:prstGeom>
          <a:noFill/>
        </p:spPr>
        <p:txBody>
          <a:bodyPr wrap="square" rtlCol="0">
            <a:spAutoFit/>
          </a:bodyPr>
          <a:lstStyle/>
          <a:p>
            <a:r>
              <a:rPr lang="en-US" sz="2800" b="1" dirty="0"/>
              <a:t>X</a:t>
            </a:r>
          </a:p>
        </p:txBody>
      </p:sp>
      <p:sp>
        <p:nvSpPr>
          <p:cNvPr id="13" name="TextBox 12">
            <a:extLst>
              <a:ext uri="{FF2B5EF4-FFF2-40B4-BE49-F238E27FC236}">
                <a16:creationId xmlns:a16="http://schemas.microsoft.com/office/drawing/2014/main" id="{FDBF222C-32FF-5B89-188A-71F3ABF4A95E}"/>
              </a:ext>
            </a:extLst>
          </p:cNvPr>
          <p:cNvSpPr txBox="1"/>
          <p:nvPr/>
        </p:nvSpPr>
        <p:spPr>
          <a:xfrm>
            <a:off x="8010659" y="2577852"/>
            <a:ext cx="3271234" cy="553998"/>
          </a:xfrm>
          <a:prstGeom prst="rect">
            <a:avLst/>
          </a:prstGeom>
          <a:noFill/>
        </p:spPr>
        <p:txBody>
          <a:bodyPr wrap="square">
            <a:spAutoFit/>
          </a:bodyPr>
          <a:lstStyle/>
          <a:p>
            <a:r>
              <a:rPr lang="en-US" sz="3000" dirty="0" err="1">
                <a:effectLst/>
                <a:latin typeface="Calibri" panose="020F0502020204030204" pitchFamily="34" charset="0"/>
                <a:ea typeface="Arial" panose="020B0604020202020204" pitchFamily="34" charset="0"/>
                <a:cs typeface="Times New Roman" panose="02020603050405020304" pitchFamily="18" charset="0"/>
              </a:rPr>
              <a:t>Tập</a:t>
            </a:r>
            <a:r>
              <a:rPr lang="en-US" sz="3000" dirty="0">
                <a:effectLst/>
                <a:latin typeface="Calibri" panose="020F0502020204030204" pitchFamily="34" charset="0"/>
                <a:ea typeface="Arial" panose="020B0604020202020204" pitchFamily="34" charset="0"/>
                <a:cs typeface="Times New Roman" panose="02020603050405020304" pitchFamily="18" charset="0"/>
              </a:rPr>
              <a:t> </a:t>
            </a:r>
            <a:r>
              <a:rPr lang="en-US" sz="3000" dirty="0" err="1">
                <a:effectLst/>
                <a:latin typeface="Calibri" panose="020F0502020204030204" pitchFamily="34" charset="0"/>
                <a:ea typeface="Arial" panose="020B0604020202020204" pitchFamily="34" charset="0"/>
                <a:cs typeface="Times New Roman" panose="02020603050405020304" pitchFamily="18" charset="0"/>
              </a:rPr>
              <a:t>tính</a:t>
            </a:r>
            <a:r>
              <a:rPr lang="en-US" sz="3000" dirty="0">
                <a:effectLst/>
                <a:latin typeface="Calibri" panose="020F0502020204030204" pitchFamily="34" charset="0"/>
                <a:ea typeface="Arial" panose="020B0604020202020204" pitchFamily="34" charset="0"/>
                <a:cs typeface="Times New Roman" panose="02020603050405020304" pitchFamily="18" charset="0"/>
              </a:rPr>
              <a:t> </a:t>
            </a:r>
            <a:r>
              <a:rPr lang="en-US" sz="3000" dirty="0" err="1">
                <a:effectLst/>
                <a:latin typeface="Calibri" panose="020F0502020204030204" pitchFamily="34" charset="0"/>
                <a:ea typeface="Arial" panose="020B0604020202020204" pitchFamily="34" charset="0"/>
                <a:cs typeface="Times New Roman" panose="02020603050405020304" pitchFamily="18" charset="0"/>
              </a:rPr>
              <a:t>sinh</a:t>
            </a:r>
            <a:r>
              <a:rPr lang="en-US" sz="3000" dirty="0">
                <a:effectLst/>
                <a:latin typeface="Calibri" panose="020F0502020204030204" pitchFamily="34" charset="0"/>
                <a:ea typeface="Arial" panose="020B0604020202020204" pitchFamily="34" charset="0"/>
                <a:cs typeface="Times New Roman" panose="02020603050405020304" pitchFamily="18" charset="0"/>
              </a:rPr>
              <a:t> </a:t>
            </a:r>
            <a:r>
              <a:rPr lang="en-US" sz="3000" dirty="0" err="1">
                <a:effectLst/>
                <a:latin typeface="Calibri" panose="020F0502020204030204" pitchFamily="34" charset="0"/>
                <a:ea typeface="Arial" panose="020B0604020202020204" pitchFamily="34" charset="0"/>
                <a:cs typeface="Times New Roman" panose="02020603050405020304" pitchFamily="18" charset="0"/>
              </a:rPr>
              <a:t>sản</a:t>
            </a:r>
            <a:endParaRPr lang="en-US" sz="3000" dirty="0"/>
          </a:p>
        </p:txBody>
      </p:sp>
      <p:sp>
        <p:nvSpPr>
          <p:cNvPr id="15" name="TextBox 14">
            <a:extLst>
              <a:ext uri="{FF2B5EF4-FFF2-40B4-BE49-F238E27FC236}">
                <a16:creationId xmlns:a16="http://schemas.microsoft.com/office/drawing/2014/main" id="{7F74F877-71F8-8E95-D80C-85DD147B132E}"/>
              </a:ext>
            </a:extLst>
          </p:cNvPr>
          <p:cNvSpPr txBox="1"/>
          <p:nvPr/>
        </p:nvSpPr>
        <p:spPr>
          <a:xfrm>
            <a:off x="8046083" y="3466496"/>
            <a:ext cx="3325969" cy="553998"/>
          </a:xfrm>
          <a:prstGeom prst="rect">
            <a:avLst/>
          </a:prstGeom>
          <a:noFill/>
        </p:spPr>
        <p:txBody>
          <a:bodyPr wrap="square">
            <a:spAutoFit/>
          </a:bodyPr>
          <a:lstStyle/>
          <a:p>
            <a:r>
              <a:rPr lang="en-US" sz="3000" dirty="0" err="1">
                <a:effectLst/>
                <a:latin typeface="Calibri" panose="020F0502020204030204" pitchFamily="34" charset="0"/>
                <a:ea typeface="Arial" panose="020B0604020202020204" pitchFamily="34" charset="0"/>
                <a:cs typeface="Times New Roman" panose="02020603050405020304" pitchFamily="18" charset="0"/>
              </a:rPr>
              <a:t>Tìm</a:t>
            </a:r>
            <a:r>
              <a:rPr lang="en-US" sz="3000" dirty="0">
                <a:effectLst/>
                <a:latin typeface="Calibri" panose="020F0502020204030204" pitchFamily="34" charset="0"/>
                <a:ea typeface="Arial" panose="020B0604020202020204" pitchFamily="34" charset="0"/>
                <a:cs typeface="Times New Roman" panose="02020603050405020304" pitchFamily="18" charset="0"/>
              </a:rPr>
              <a:t> </a:t>
            </a:r>
            <a:r>
              <a:rPr lang="en-US" sz="3000" dirty="0" err="1">
                <a:effectLst/>
                <a:latin typeface="Calibri" panose="020F0502020204030204" pitchFamily="34" charset="0"/>
                <a:ea typeface="Arial" panose="020B0604020202020204" pitchFamily="34" charset="0"/>
                <a:cs typeface="Times New Roman" panose="02020603050405020304" pitchFamily="18" charset="0"/>
              </a:rPr>
              <a:t>kiếm</a:t>
            </a:r>
            <a:r>
              <a:rPr lang="en-US" sz="3000" dirty="0">
                <a:effectLst/>
                <a:latin typeface="Calibri" panose="020F0502020204030204" pitchFamily="34" charset="0"/>
                <a:ea typeface="Arial" panose="020B0604020202020204" pitchFamily="34" charset="0"/>
                <a:cs typeface="Times New Roman" panose="02020603050405020304" pitchFamily="18" charset="0"/>
              </a:rPr>
              <a:t> </a:t>
            </a:r>
            <a:r>
              <a:rPr lang="en-US" sz="3000" dirty="0" err="1">
                <a:effectLst/>
                <a:latin typeface="Calibri" panose="020F0502020204030204" pitchFamily="34" charset="0"/>
                <a:ea typeface="Arial" panose="020B0604020202020204" pitchFamily="34" charset="0"/>
                <a:cs typeface="Times New Roman" panose="02020603050405020304" pitchFamily="18" charset="0"/>
              </a:rPr>
              <a:t>thức</a:t>
            </a:r>
            <a:r>
              <a:rPr lang="en-US" sz="3000" dirty="0">
                <a:effectLst/>
                <a:latin typeface="Calibri" panose="020F0502020204030204" pitchFamily="34" charset="0"/>
                <a:ea typeface="Arial" panose="020B0604020202020204" pitchFamily="34" charset="0"/>
                <a:cs typeface="Times New Roman" panose="02020603050405020304" pitchFamily="18" charset="0"/>
              </a:rPr>
              <a:t> </a:t>
            </a:r>
            <a:r>
              <a:rPr lang="en-US" sz="3000" dirty="0" err="1">
                <a:effectLst/>
                <a:latin typeface="Calibri" panose="020F0502020204030204" pitchFamily="34" charset="0"/>
                <a:ea typeface="Arial" panose="020B0604020202020204" pitchFamily="34" charset="0"/>
                <a:cs typeface="Times New Roman" panose="02020603050405020304" pitchFamily="18" charset="0"/>
              </a:rPr>
              <a:t>ăn</a:t>
            </a:r>
            <a:endParaRPr lang="en-US" sz="3000" dirty="0"/>
          </a:p>
        </p:txBody>
      </p:sp>
      <p:sp>
        <p:nvSpPr>
          <p:cNvPr id="17" name="TextBox 16">
            <a:extLst>
              <a:ext uri="{FF2B5EF4-FFF2-40B4-BE49-F238E27FC236}">
                <a16:creationId xmlns:a16="http://schemas.microsoft.com/office/drawing/2014/main" id="{54C685C3-118F-653C-9E63-899EBAE1851C}"/>
              </a:ext>
            </a:extLst>
          </p:cNvPr>
          <p:cNvSpPr txBox="1"/>
          <p:nvPr/>
        </p:nvSpPr>
        <p:spPr>
          <a:xfrm>
            <a:off x="8123353" y="4046042"/>
            <a:ext cx="3139224" cy="1015663"/>
          </a:xfrm>
          <a:prstGeom prst="rect">
            <a:avLst/>
          </a:prstGeom>
          <a:noFill/>
        </p:spPr>
        <p:txBody>
          <a:bodyPr wrap="square">
            <a:spAutoFit/>
          </a:bodyPr>
          <a:lstStyle/>
          <a:p>
            <a:r>
              <a:rPr lang="en-US" sz="3000" dirty="0" err="1">
                <a:effectLst/>
                <a:latin typeface="Calibri" panose="020F0502020204030204" pitchFamily="34" charset="0"/>
                <a:ea typeface="Arial" panose="020B0604020202020204" pitchFamily="34" charset="0"/>
                <a:cs typeface="Times New Roman" panose="02020603050405020304" pitchFamily="18" charset="0"/>
              </a:rPr>
              <a:t>Bảo</a:t>
            </a:r>
            <a:r>
              <a:rPr lang="en-US" sz="3000" dirty="0">
                <a:effectLst/>
                <a:latin typeface="Calibri" panose="020F0502020204030204" pitchFamily="34" charset="0"/>
                <a:ea typeface="Arial" panose="020B0604020202020204" pitchFamily="34" charset="0"/>
                <a:cs typeface="Times New Roman" panose="02020603050405020304" pitchFamily="18" charset="0"/>
              </a:rPr>
              <a:t> </a:t>
            </a:r>
            <a:r>
              <a:rPr lang="en-US" sz="3000" dirty="0" err="1">
                <a:effectLst/>
                <a:latin typeface="Calibri" panose="020F0502020204030204" pitchFamily="34" charset="0"/>
                <a:ea typeface="Arial" panose="020B0604020202020204" pitchFamily="34" charset="0"/>
                <a:cs typeface="Times New Roman" panose="02020603050405020304" pitchFamily="18" charset="0"/>
              </a:rPr>
              <a:t>vệ</a:t>
            </a:r>
            <a:r>
              <a:rPr lang="en-US" sz="3000" dirty="0">
                <a:effectLst/>
                <a:latin typeface="Calibri" panose="020F0502020204030204" pitchFamily="34" charset="0"/>
                <a:ea typeface="Arial" panose="020B0604020202020204" pitchFamily="34" charset="0"/>
                <a:cs typeface="Times New Roman" panose="02020603050405020304" pitchFamily="18" charset="0"/>
              </a:rPr>
              <a:t> </a:t>
            </a:r>
            <a:r>
              <a:rPr lang="en-US" sz="3000" dirty="0" err="1">
                <a:effectLst/>
                <a:latin typeface="Calibri" panose="020F0502020204030204" pitchFamily="34" charset="0"/>
                <a:ea typeface="Arial" panose="020B0604020202020204" pitchFamily="34" charset="0"/>
                <a:cs typeface="Times New Roman" panose="02020603050405020304" pitchFamily="18" charset="0"/>
              </a:rPr>
              <a:t>trứng</a:t>
            </a:r>
            <a:r>
              <a:rPr lang="en-US" sz="3000" dirty="0">
                <a:effectLst/>
                <a:latin typeface="Calibri" panose="020F0502020204030204" pitchFamily="34" charset="0"/>
                <a:ea typeface="Arial" panose="020B0604020202020204" pitchFamily="34" charset="0"/>
                <a:cs typeface="Times New Roman" panose="02020603050405020304" pitchFamily="18" charset="0"/>
              </a:rPr>
              <a:t> </a:t>
            </a:r>
            <a:r>
              <a:rPr lang="en-US" sz="3000" dirty="0" err="1">
                <a:effectLst/>
                <a:latin typeface="Calibri" panose="020F0502020204030204" pitchFamily="34" charset="0"/>
                <a:ea typeface="Arial" panose="020B0604020202020204" pitchFamily="34" charset="0"/>
                <a:cs typeface="Times New Roman" panose="02020603050405020304" pitchFamily="18" charset="0"/>
              </a:rPr>
              <a:t>khỏi</a:t>
            </a:r>
            <a:r>
              <a:rPr lang="en-US" sz="3000" dirty="0">
                <a:effectLst/>
                <a:latin typeface="Calibri" panose="020F0502020204030204" pitchFamily="34" charset="0"/>
                <a:ea typeface="Arial" panose="020B0604020202020204" pitchFamily="34" charset="0"/>
                <a:cs typeface="Times New Roman" panose="02020603050405020304" pitchFamily="18" charset="0"/>
              </a:rPr>
              <a:t> </a:t>
            </a:r>
            <a:r>
              <a:rPr lang="en-US" sz="3000" dirty="0" err="1">
                <a:effectLst/>
                <a:latin typeface="Calibri" panose="020F0502020204030204" pitchFamily="34" charset="0"/>
                <a:ea typeface="Arial" panose="020B0604020202020204" pitchFamily="34" charset="0"/>
                <a:cs typeface="Times New Roman" panose="02020603050405020304" pitchFamily="18" charset="0"/>
              </a:rPr>
              <a:t>nguy</a:t>
            </a:r>
            <a:r>
              <a:rPr lang="en-US" sz="3000" dirty="0">
                <a:effectLst/>
                <a:latin typeface="Calibri" panose="020F0502020204030204" pitchFamily="34" charset="0"/>
                <a:ea typeface="Arial" panose="020B0604020202020204" pitchFamily="34" charset="0"/>
                <a:cs typeface="Times New Roman" panose="02020603050405020304" pitchFamily="18" charset="0"/>
              </a:rPr>
              <a:t> </a:t>
            </a:r>
            <a:r>
              <a:rPr lang="en-US" sz="3000" dirty="0" err="1">
                <a:effectLst/>
                <a:latin typeface="Calibri" panose="020F0502020204030204" pitchFamily="34" charset="0"/>
                <a:ea typeface="Arial" panose="020B0604020202020204" pitchFamily="34" charset="0"/>
                <a:cs typeface="Times New Roman" panose="02020603050405020304" pitchFamily="18" charset="0"/>
              </a:rPr>
              <a:t>hiểm</a:t>
            </a:r>
            <a:endParaRPr lang="en-US" sz="3000" dirty="0"/>
          </a:p>
        </p:txBody>
      </p:sp>
      <p:sp>
        <p:nvSpPr>
          <p:cNvPr id="19" name="TextBox 18">
            <a:extLst>
              <a:ext uri="{FF2B5EF4-FFF2-40B4-BE49-F238E27FC236}">
                <a16:creationId xmlns:a16="http://schemas.microsoft.com/office/drawing/2014/main" id="{3620FA0D-7A42-61DC-DA9B-394E27852BE3}"/>
              </a:ext>
            </a:extLst>
          </p:cNvPr>
          <p:cNvSpPr txBox="1"/>
          <p:nvPr/>
        </p:nvSpPr>
        <p:spPr>
          <a:xfrm>
            <a:off x="8342289" y="5153628"/>
            <a:ext cx="3325969" cy="553998"/>
          </a:xfrm>
          <a:prstGeom prst="rect">
            <a:avLst/>
          </a:prstGeom>
          <a:noFill/>
        </p:spPr>
        <p:txBody>
          <a:bodyPr wrap="square">
            <a:spAutoFit/>
          </a:bodyPr>
          <a:lstStyle/>
          <a:p>
            <a:r>
              <a:rPr lang="en-US" sz="3000" dirty="0" err="1">
                <a:effectLst/>
                <a:latin typeface="Calibri" panose="020F0502020204030204" pitchFamily="34" charset="0"/>
                <a:ea typeface="Arial" panose="020B0604020202020204" pitchFamily="34" charset="0"/>
                <a:cs typeface="Times New Roman" panose="02020603050405020304" pitchFamily="18" charset="0"/>
              </a:rPr>
              <a:t>Bảo</a:t>
            </a:r>
            <a:r>
              <a:rPr lang="en-US" sz="3000" dirty="0">
                <a:effectLst/>
                <a:latin typeface="Calibri" panose="020F0502020204030204" pitchFamily="34" charset="0"/>
                <a:ea typeface="Arial" panose="020B0604020202020204" pitchFamily="34" charset="0"/>
                <a:cs typeface="Times New Roman" panose="02020603050405020304" pitchFamily="18" charset="0"/>
              </a:rPr>
              <a:t> </a:t>
            </a:r>
            <a:r>
              <a:rPr lang="en-US" sz="3000" dirty="0" err="1">
                <a:effectLst/>
                <a:latin typeface="Calibri" panose="020F0502020204030204" pitchFamily="34" charset="0"/>
                <a:ea typeface="Arial" panose="020B0604020202020204" pitchFamily="34" charset="0"/>
                <a:cs typeface="Times New Roman" panose="02020603050405020304" pitchFamily="18" charset="0"/>
              </a:rPr>
              <a:t>vệ</a:t>
            </a:r>
            <a:r>
              <a:rPr lang="en-US" sz="3000" dirty="0">
                <a:effectLst/>
                <a:latin typeface="Calibri" panose="020F0502020204030204" pitchFamily="34" charset="0"/>
                <a:ea typeface="Arial" panose="020B0604020202020204" pitchFamily="34" charset="0"/>
                <a:cs typeface="Times New Roman" panose="02020603050405020304" pitchFamily="18" charset="0"/>
              </a:rPr>
              <a:t> </a:t>
            </a:r>
            <a:r>
              <a:rPr lang="en-US" sz="3000" dirty="0" err="1">
                <a:effectLst/>
                <a:latin typeface="Calibri" panose="020F0502020204030204" pitchFamily="34" charset="0"/>
                <a:ea typeface="Arial" panose="020B0604020202020204" pitchFamily="34" charset="0"/>
                <a:cs typeface="Times New Roman" panose="02020603050405020304" pitchFamily="18" charset="0"/>
              </a:rPr>
              <a:t>lãnh</a:t>
            </a:r>
            <a:r>
              <a:rPr lang="en-US" sz="3000" dirty="0">
                <a:effectLst/>
                <a:latin typeface="Calibri" panose="020F0502020204030204" pitchFamily="34" charset="0"/>
                <a:ea typeface="Arial" panose="020B0604020202020204" pitchFamily="34" charset="0"/>
                <a:cs typeface="Times New Roman" panose="02020603050405020304" pitchFamily="18" charset="0"/>
              </a:rPr>
              <a:t> </a:t>
            </a:r>
            <a:r>
              <a:rPr lang="en-US" sz="3000" dirty="0" err="1">
                <a:effectLst/>
                <a:latin typeface="Calibri" panose="020F0502020204030204" pitchFamily="34" charset="0"/>
                <a:ea typeface="Arial" panose="020B0604020202020204" pitchFamily="34" charset="0"/>
                <a:cs typeface="Times New Roman" panose="02020603050405020304" pitchFamily="18" charset="0"/>
              </a:rPr>
              <a:t>thổ</a:t>
            </a:r>
            <a:endParaRPr lang="en-US" sz="3000" dirty="0"/>
          </a:p>
        </p:txBody>
      </p:sp>
      <p:sp>
        <p:nvSpPr>
          <p:cNvPr id="21" name="TextBox 20">
            <a:extLst>
              <a:ext uri="{FF2B5EF4-FFF2-40B4-BE49-F238E27FC236}">
                <a16:creationId xmlns:a16="http://schemas.microsoft.com/office/drawing/2014/main" id="{26900582-EA97-4D5A-549E-E552B87284AD}"/>
              </a:ext>
            </a:extLst>
          </p:cNvPr>
          <p:cNvSpPr txBox="1"/>
          <p:nvPr/>
        </p:nvSpPr>
        <p:spPr>
          <a:xfrm>
            <a:off x="8213510" y="5849086"/>
            <a:ext cx="3940936" cy="1015663"/>
          </a:xfrm>
          <a:prstGeom prst="rect">
            <a:avLst/>
          </a:prstGeom>
          <a:noFill/>
        </p:spPr>
        <p:txBody>
          <a:bodyPr wrap="square">
            <a:spAutoFit/>
          </a:bodyPr>
          <a:lstStyle/>
          <a:p>
            <a:r>
              <a:rPr lang="en-US" sz="3000" dirty="0" err="1">
                <a:effectLst/>
                <a:latin typeface="Calibri" panose="020F0502020204030204" pitchFamily="34" charset="0"/>
                <a:ea typeface="Arial" panose="020B0604020202020204" pitchFamily="34" charset="0"/>
                <a:cs typeface="Times New Roman" panose="02020603050405020304" pitchFamily="18" charset="0"/>
              </a:rPr>
              <a:t>Thích</a:t>
            </a:r>
            <a:r>
              <a:rPr lang="en-US" sz="3000" dirty="0">
                <a:effectLst/>
                <a:latin typeface="Calibri" panose="020F0502020204030204" pitchFamily="34" charset="0"/>
                <a:ea typeface="Arial" panose="020B0604020202020204" pitchFamily="34" charset="0"/>
                <a:cs typeface="Times New Roman" panose="02020603050405020304" pitchFamily="18" charset="0"/>
              </a:rPr>
              <a:t> </a:t>
            </a:r>
            <a:r>
              <a:rPr lang="en-US" sz="3000" dirty="0" err="1">
                <a:effectLst/>
                <a:latin typeface="Calibri" panose="020F0502020204030204" pitchFamily="34" charset="0"/>
                <a:ea typeface="Arial" panose="020B0604020202020204" pitchFamily="34" charset="0"/>
                <a:cs typeface="Times New Roman" panose="02020603050405020304" pitchFamily="18" charset="0"/>
              </a:rPr>
              <a:t>nghi</a:t>
            </a:r>
            <a:r>
              <a:rPr lang="en-US" sz="3000" dirty="0">
                <a:effectLst/>
                <a:latin typeface="Calibri" panose="020F0502020204030204" pitchFamily="34" charset="0"/>
                <a:ea typeface="Arial" panose="020B0604020202020204" pitchFamily="34" charset="0"/>
                <a:cs typeface="Times New Roman" panose="02020603050405020304" pitchFamily="18" charset="0"/>
              </a:rPr>
              <a:t> </a:t>
            </a:r>
            <a:r>
              <a:rPr lang="en-US" sz="3000" dirty="0" err="1">
                <a:effectLst/>
                <a:latin typeface="Calibri" panose="020F0502020204030204" pitchFamily="34" charset="0"/>
                <a:ea typeface="Arial" panose="020B0604020202020204" pitchFamily="34" charset="0"/>
                <a:cs typeface="Times New Roman" panose="02020603050405020304" pitchFamily="18" charset="0"/>
              </a:rPr>
              <a:t>với</a:t>
            </a:r>
            <a:r>
              <a:rPr lang="en-US" sz="3000" dirty="0">
                <a:effectLst/>
                <a:latin typeface="Calibri" panose="020F0502020204030204" pitchFamily="34" charset="0"/>
                <a:ea typeface="Arial" panose="020B0604020202020204" pitchFamily="34" charset="0"/>
                <a:cs typeface="Times New Roman" panose="02020603050405020304" pitchFamily="18" charset="0"/>
              </a:rPr>
              <a:t> </a:t>
            </a:r>
            <a:r>
              <a:rPr lang="en-US" sz="3000" dirty="0" err="1">
                <a:effectLst/>
                <a:latin typeface="Calibri" panose="020F0502020204030204" pitchFamily="34" charset="0"/>
                <a:ea typeface="Arial" panose="020B0604020202020204" pitchFamily="34" charset="0"/>
                <a:cs typeface="Times New Roman" panose="02020603050405020304" pitchFamily="18" charset="0"/>
              </a:rPr>
              <a:t>môi</a:t>
            </a:r>
            <a:r>
              <a:rPr lang="en-US" sz="3000" dirty="0">
                <a:effectLst/>
                <a:latin typeface="Calibri" panose="020F0502020204030204" pitchFamily="34" charset="0"/>
                <a:ea typeface="Arial" panose="020B0604020202020204" pitchFamily="34" charset="0"/>
                <a:cs typeface="Times New Roman" panose="02020603050405020304" pitchFamily="18" charset="0"/>
              </a:rPr>
              <a:t> </a:t>
            </a:r>
            <a:r>
              <a:rPr lang="en-US" sz="3000" dirty="0" err="1">
                <a:effectLst/>
                <a:latin typeface="Calibri" panose="020F0502020204030204" pitchFamily="34" charset="0"/>
                <a:ea typeface="Arial" panose="020B0604020202020204" pitchFamily="34" charset="0"/>
                <a:cs typeface="Times New Roman" panose="02020603050405020304" pitchFamily="18" charset="0"/>
              </a:rPr>
              <a:t>trường</a:t>
            </a:r>
            <a:r>
              <a:rPr lang="en-US" sz="3000" dirty="0">
                <a:effectLst/>
                <a:latin typeface="Calibri" panose="020F0502020204030204" pitchFamily="34" charset="0"/>
                <a:ea typeface="Arial" panose="020B0604020202020204" pitchFamily="34" charset="0"/>
                <a:cs typeface="Times New Roman" panose="02020603050405020304" pitchFamily="18" charset="0"/>
              </a:rPr>
              <a:t> </a:t>
            </a:r>
            <a:r>
              <a:rPr lang="en-US" sz="3000" dirty="0" err="1">
                <a:effectLst/>
                <a:latin typeface="Calibri" panose="020F0502020204030204" pitchFamily="34" charset="0"/>
                <a:ea typeface="Arial" panose="020B0604020202020204" pitchFamily="34" charset="0"/>
                <a:cs typeface="Times New Roman" panose="02020603050405020304" pitchFamily="18" charset="0"/>
              </a:rPr>
              <a:t>sống</a:t>
            </a:r>
            <a:endParaRPr lang="en-US" sz="3000" dirty="0"/>
          </a:p>
        </p:txBody>
      </p:sp>
    </p:spTree>
    <p:extLst>
      <p:ext uri="{BB962C8B-B14F-4D97-AF65-F5344CB8AC3E}">
        <p14:creationId xmlns:p14="http://schemas.microsoft.com/office/powerpoint/2010/main" val="3286539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inVertical)">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1000"/>
                                        <p:tgtEl>
                                          <p:spTgt spid="19"/>
                                        </p:tgtEl>
                                      </p:cBhvr>
                                    </p:animEffect>
                                    <p:anim calcmode="lin" valueType="num">
                                      <p:cBhvr>
                                        <p:cTn id="51" dur="1000" fill="hold"/>
                                        <p:tgtEl>
                                          <p:spTgt spid="19"/>
                                        </p:tgtEl>
                                        <p:attrNameLst>
                                          <p:attrName>ppt_x</p:attrName>
                                        </p:attrNameLst>
                                      </p:cBhvr>
                                      <p:tavLst>
                                        <p:tav tm="0">
                                          <p:val>
                                            <p:strVal val="#ppt_x"/>
                                          </p:val>
                                        </p:tav>
                                        <p:tav tm="100000">
                                          <p:val>
                                            <p:strVal val="#ppt_x"/>
                                          </p:val>
                                        </p:tav>
                                      </p:tavLst>
                                    </p:anim>
                                    <p:anim calcmode="lin" valueType="num">
                                      <p:cBhvr>
                                        <p:cTn id="5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500" fill="hold"/>
                                        <p:tgtEl>
                                          <p:spTgt spid="11"/>
                                        </p:tgtEl>
                                        <p:attrNameLst>
                                          <p:attrName>ppt_x</p:attrName>
                                        </p:attrNameLst>
                                      </p:cBhvr>
                                      <p:tavLst>
                                        <p:tav tm="0">
                                          <p:val>
                                            <p:strVal val="#ppt_x"/>
                                          </p:val>
                                        </p:tav>
                                        <p:tav tm="100000">
                                          <p:val>
                                            <p:strVal val="#ppt_x"/>
                                          </p:val>
                                        </p:tav>
                                      </p:tavLst>
                                    </p:anim>
                                    <p:anim calcmode="lin" valueType="num">
                                      <p:cBhvr additive="base">
                                        <p:cTn id="5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ppt_x"/>
                                          </p:val>
                                        </p:tav>
                                        <p:tav tm="100000">
                                          <p:val>
                                            <p:strVal val="#ppt_x"/>
                                          </p:val>
                                        </p:tav>
                                      </p:tavLst>
                                    </p:anim>
                                    <p:anim calcmode="lin" valueType="num">
                                      <p:cBhvr additive="base">
                                        <p:cTn id="6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3" grpId="0"/>
      <p:bldP spid="15" grpId="0"/>
      <p:bldP spid="17" grpId="0"/>
      <p:bldP spid="19" grpId="0"/>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TotalTime>
  <Words>1564</Words>
  <Application>Microsoft Office PowerPoint</Application>
  <PresentationFormat>Widescreen</PresentationFormat>
  <Paragraphs>143</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Segoe UI</vt:lpstr>
      <vt:lpstr>Symbol</vt:lpstr>
      <vt:lpstr>Times New Roman</vt:lpstr>
      <vt:lpstr>Office Theme</vt:lpstr>
      <vt:lpstr>PowerPoint Presentation</vt:lpstr>
      <vt:lpstr>PowerPoint Presentation</vt:lpstr>
      <vt:lpstr>PowerPoint Presentation</vt:lpstr>
      <vt:lpstr>PowerPoint Presentation</vt:lpstr>
      <vt:lpstr>Câu 4. Hãy tìm hiểu và mô tả hiện tượng bắt mồi ở cây gọng vó. Đây có phải hiện tượng cảm ứng ở thực vật không? </vt:lpstr>
      <vt:lpstr>PowerPoint Presentation</vt:lpstr>
      <vt:lpstr>PowerPoint Presentation</vt:lpstr>
      <vt:lpstr>PowerPoint Presentation</vt:lpstr>
      <vt:lpstr>PowerPoint Presentation</vt:lpstr>
      <vt:lpstr>Câu 8. Các hiện tượng cảm ứng ở thực vật như ngọn cây hướng về phía ánh sáng (hướng sáng dương), rễ cây đâm sâu vào đất (hướng sáng âm) có vai trò gì đối với đời sống của thực vật?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42</cp:revision>
  <dcterms:created xsi:type="dcterms:W3CDTF">2022-07-18T02:34:05Z</dcterms:created>
  <dcterms:modified xsi:type="dcterms:W3CDTF">2022-07-22T01:36:17Z</dcterms:modified>
</cp:coreProperties>
</file>