
<file path=[Content_Types].xml><?xml version="1.0" encoding="utf-8"?>
<Types xmlns="http://schemas.openxmlformats.org/package/2006/content-types">
  <Default Extension="fntdata" ContentType="application/x-fontdata"/>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19"/>
  </p:notesMasterIdLst>
  <p:sldIdLst>
    <p:sldId id="261" r:id="rId2"/>
    <p:sldId id="259" r:id="rId3"/>
    <p:sldId id="260" r:id="rId4"/>
    <p:sldId id="258" r:id="rId5"/>
    <p:sldId id="257" r:id="rId6"/>
    <p:sldId id="264" r:id="rId7"/>
    <p:sldId id="263" r:id="rId8"/>
    <p:sldId id="282" r:id="rId9"/>
    <p:sldId id="265" r:id="rId10"/>
    <p:sldId id="262" r:id="rId11"/>
    <p:sldId id="285" r:id="rId12"/>
    <p:sldId id="286" r:id="rId13"/>
    <p:sldId id="287" r:id="rId14"/>
    <p:sldId id="274" r:id="rId15"/>
    <p:sldId id="276" r:id="rId16"/>
    <p:sldId id="284" r:id="rId17"/>
    <p:sldId id="272" r:id="rId18"/>
  </p:sldIdLst>
  <p:sldSz cx="9144000" cy="5143500" type="screen16x9"/>
  <p:notesSz cx="6858000" cy="9144000"/>
  <p:embeddedFontLst>
    <p:embeddedFont>
      <p:font typeface="Delius Swash Caps" panose="020B0604020202020204" charset="0"/>
      <p:regular r:id="rId20"/>
    </p:embeddedFont>
    <p:embeddedFont>
      <p:font typeface="Nunito" pitchFamily="2" charset="0"/>
      <p:regular r:id="rId21"/>
      <p:bold r:id="rId22"/>
      <p:italic r:id="rId23"/>
      <p:boldItalic r:id="rId24"/>
    </p:embeddedFont>
    <p:embeddedFont>
      <p:font typeface="Sacramento" panose="020F0502020204030204" pitchFamily="2" charset="0"/>
      <p:regular r:id="rId25"/>
    </p:embeddedFont>
    <p:embeddedFont>
      <p:font typeface="Sigmar One" panose="020B0604020202020204" charset="0"/>
      <p:regular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a:srgbClr val="006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F05CF6-2AD2-4394-A1AB-6A88999FAF8F}">
  <a:tblStyle styleId="{29F05CF6-2AD2-4394-A1AB-6A88999FAF8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28" autoAdjust="0"/>
    <p:restoredTop sz="94660"/>
  </p:normalViewPr>
  <p:slideViewPr>
    <p:cSldViewPr snapToGrid="0">
      <p:cViewPr varScale="1">
        <p:scale>
          <a:sx n="103" d="100"/>
          <a:sy n="103" d="100"/>
        </p:scale>
        <p:origin x="730"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31270608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7"/>
        <p:cNvGrpSpPr/>
        <p:nvPr/>
      </p:nvGrpSpPr>
      <p:grpSpPr>
        <a:xfrm>
          <a:off x="0" y="0"/>
          <a:ext cx="0" cy="0"/>
          <a:chOff x="0" y="0"/>
          <a:chExt cx="0" cy="0"/>
        </a:xfrm>
      </p:grpSpPr>
      <p:sp>
        <p:nvSpPr>
          <p:cNvPr id="1768" name="Google Shape;1768;gd924d83865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9" name="Google Shape;1769;gd924d83865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6325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5"/>
        <p:cNvGrpSpPr/>
        <p:nvPr/>
      </p:nvGrpSpPr>
      <p:grpSpPr>
        <a:xfrm>
          <a:off x="0" y="0"/>
          <a:ext cx="0" cy="0"/>
          <a:chOff x="0" y="0"/>
          <a:chExt cx="0" cy="0"/>
        </a:xfrm>
      </p:grpSpPr>
      <p:sp>
        <p:nvSpPr>
          <p:cNvPr id="1786" name="Google Shape;1786;g101bb511527_0_5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7" name="Google Shape;1787;g101bb511527_0_5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3972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9"/>
        <p:cNvGrpSpPr/>
        <p:nvPr/>
      </p:nvGrpSpPr>
      <p:grpSpPr>
        <a:xfrm>
          <a:off x="0" y="0"/>
          <a:ext cx="0" cy="0"/>
          <a:chOff x="0" y="0"/>
          <a:chExt cx="0" cy="0"/>
        </a:xfrm>
      </p:grpSpPr>
      <p:sp>
        <p:nvSpPr>
          <p:cNvPr id="2400" name="Google Shape;2400;g101bb511527_0_39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1" name="Google Shape;2401;g101bb511527_0_39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3196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7"/>
        <p:cNvGrpSpPr/>
        <p:nvPr/>
      </p:nvGrpSpPr>
      <p:grpSpPr>
        <a:xfrm>
          <a:off x="0" y="0"/>
          <a:ext cx="0" cy="0"/>
          <a:chOff x="0" y="0"/>
          <a:chExt cx="0" cy="0"/>
        </a:xfrm>
      </p:grpSpPr>
      <p:sp>
        <p:nvSpPr>
          <p:cNvPr id="2578" name="Google Shape;2578;g101bb511527_0_40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9" name="Google Shape;2579;g101bb511527_0_40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7873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3"/>
        <p:cNvGrpSpPr/>
        <p:nvPr/>
      </p:nvGrpSpPr>
      <p:grpSpPr>
        <a:xfrm>
          <a:off x="0" y="0"/>
          <a:ext cx="0" cy="0"/>
          <a:chOff x="0" y="0"/>
          <a:chExt cx="0" cy="0"/>
        </a:xfrm>
      </p:grpSpPr>
      <p:sp>
        <p:nvSpPr>
          <p:cNvPr id="3034" name="Google Shape;3034;g101bb511527_0_30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5" name="Google Shape;3035;g101bb511527_0_30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8969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9"/>
        <p:cNvGrpSpPr/>
        <p:nvPr/>
      </p:nvGrpSpPr>
      <p:grpSpPr>
        <a:xfrm>
          <a:off x="0" y="0"/>
          <a:ext cx="0" cy="0"/>
          <a:chOff x="0" y="0"/>
          <a:chExt cx="0" cy="0"/>
        </a:xfrm>
      </p:grpSpPr>
      <p:sp>
        <p:nvSpPr>
          <p:cNvPr id="2360" name="Google Shape;2360;g101bb511527_0_38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1" name="Google Shape;2361;g101bb511527_0_38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7517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1"/>
        <p:cNvGrpSpPr/>
        <p:nvPr/>
      </p:nvGrpSpPr>
      <p:grpSpPr>
        <a:xfrm>
          <a:off x="0" y="0"/>
          <a:ext cx="0" cy="0"/>
          <a:chOff x="0" y="0"/>
          <a:chExt cx="0" cy="0"/>
        </a:xfrm>
      </p:grpSpPr>
      <p:sp>
        <p:nvSpPr>
          <p:cNvPr id="1612" name="Google Shape;1612;gd924d83865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3" name="Google Shape;1613;gd924d83865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2603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4"/>
        <p:cNvGrpSpPr/>
        <p:nvPr/>
      </p:nvGrpSpPr>
      <p:grpSpPr>
        <a:xfrm>
          <a:off x="0" y="0"/>
          <a:ext cx="0" cy="0"/>
          <a:chOff x="0" y="0"/>
          <a:chExt cx="0" cy="0"/>
        </a:xfrm>
      </p:grpSpPr>
      <p:sp>
        <p:nvSpPr>
          <p:cNvPr id="1715" name="Google Shape;1715;gd6846a9aa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6" name="Google Shape;1716;gd6846a9aa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2882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9"/>
        <p:cNvGrpSpPr/>
        <p:nvPr/>
      </p:nvGrpSpPr>
      <p:grpSpPr>
        <a:xfrm>
          <a:off x="0" y="0"/>
          <a:ext cx="0" cy="0"/>
          <a:chOff x="0" y="0"/>
          <a:chExt cx="0" cy="0"/>
        </a:xfrm>
      </p:grpSpPr>
      <p:sp>
        <p:nvSpPr>
          <p:cNvPr id="1590" name="Google Shape;1590;gdb13e22b57_0_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1" name="Google Shape;1591;gdb13e22b57_0_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3634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3"/>
        <p:cNvGrpSpPr/>
        <p:nvPr/>
      </p:nvGrpSpPr>
      <p:grpSpPr>
        <a:xfrm>
          <a:off x="0" y="0"/>
          <a:ext cx="0" cy="0"/>
          <a:chOff x="0" y="0"/>
          <a:chExt cx="0" cy="0"/>
        </a:xfrm>
      </p:grpSpPr>
      <p:sp>
        <p:nvSpPr>
          <p:cNvPr id="1584" name="Google Shape;1584;gd924d8386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5" name="Google Shape;1585;gd924d8386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328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5"/>
        <p:cNvGrpSpPr/>
        <p:nvPr/>
      </p:nvGrpSpPr>
      <p:grpSpPr>
        <a:xfrm>
          <a:off x="0" y="0"/>
          <a:ext cx="0" cy="0"/>
          <a:chOff x="0" y="0"/>
          <a:chExt cx="0" cy="0"/>
        </a:xfrm>
      </p:grpSpPr>
      <p:sp>
        <p:nvSpPr>
          <p:cNvPr id="1896" name="Google Shape;1896;g101bb511527_0_9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7" name="Google Shape;1897;g101bb511527_0_9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6175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0"/>
        <p:cNvGrpSpPr/>
        <p:nvPr/>
      </p:nvGrpSpPr>
      <p:grpSpPr>
        <a:xfrm>
          <a:off x="0" y="0"/>
          <a:ext cx="0" cy="0"/>
          <a:chOff x="0" y="0"/>
          <a:chExt cx="0" cy="0"/>
        </a:xfrm>
      </p:grpSpPr>
      <p:sp>
        <p:nvSpPr>
          <p:cNvPr id="1861" name="Google Shape;1861;ge67be192b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2" name="Google Shape;1862;ge67be192b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2739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5"/>
        <p:cNvGrpSpPr/>
        <p:nvPr/>
      </p:nvGrpSpPr>
      <p:grpSpPr>
        <a:xfrm>
          <a:off x="0" y="0"/>
          <a:ext cx="0" cy="0"/>
          <a:chOff x="0" y="0"/>
          <a:chExt cx="0" cy="0"/>
        </a:xfrm>
      </p:grpSpPr>
      <p:sp>
        <p:nvSpPr>
          <p:cNvPr id="2926" name="Google Shape;2926;g101bb511527_0_44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7" name="Google Shape;2927;g101bb511527_0_44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8593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8"/>
        <p:cNvGrpSpPr/>
        <p:nvPr/>
      </p:nvGrpSpPr>
      <p:grpSpPr>
        <a:xfrm>
          <a:off x="0" y="0"/>
          <a:ext cx="0" cy="0"/>
          <a:chOff x="0" y="0"/>
          <a:chExt cx="0" cy="0"/>
        </a:xfrm>
      </p:grpSpPr>
      <p:sp>
        <p:nvSpPr>
          <p:cNvPr id="1959" name="Google Shape;1959;g101bb511527_0_14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0" name="Google Shape;1960;g101bb511527_0_14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5917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2"/>
        <p:cNvGrpSpPr/>
        <p:nvPr/>
      </p:nvGrpSpPr>
      <p:grpSpPr>
        <a:xfrm>
          <a:off x="0" y="0"/>
          <a:ext cx="0" cy="0"/>
          <a:chOff x="0" y="0"/>
          <a:chExt cx="0" cy="0"/>
        </a:xfrm>
      </p:grpSpPr>
      <p:grpSp>
        <p:nvGrpSpPr>
          <p:cNvPr id="53" name="Google Shape;53;p3"/>
          <p:cNvGrpSpPr/>
          <p:nvPr/>
        </p:nvGrpSpPr>
        <p:grpSpPr>
          <a:xfrm>
            <a:off x="-357896" y="-352810"/>
            <a:ext cx="9825810" cy="5772837"/>
            <a:chOff x="-357896" y="-352810"/>
            <a:chExt cx="9825810" cy="5772837"/>
          </a:xfrm>
        </p:grpSpPr>
        <p:sp>
          <p:nvSpPr>
            <p:cNvPr id="54" name="Google Shape;54;p3"/>
            <p:cNvSpPr/>
            <p:nvPr/>
          </p:nvSpPr>
          <p:spPr>
            <a:xfrm>
              <a:off x="-45342" y="-45889"/>
              <a:ext cx="9234684"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8561691" y="5965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1935653">
              <a:off x="8645944" y="1869263"/>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6215094" y="-1206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219129" y="3486493"/>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8827011" y="2712645"/>
              <a:ext cx="451096" cy="44281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rot="6768672">
              <a:off x="3194688" y="4800513"/>
              <a:ext cx="545735" cy="530358"/>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4055323" y="-220727"/>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5509780" y="-37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6759921" y="-47871"/>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324947" y="2266395"/>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rot="-1129731">
              <a:off x="8903990" y="873966"/>
              <a:ext cx="486940" cy="557808"/>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4754473" y="-1664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8853358" y="3333107"/>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5740172" y="47804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223112" y="1558759"/>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710409" y="48247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5304128" y="4865785"/>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87347" y="290079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3414115" y="-1345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7462940" y="4827173"/>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rot="3405230">
              <a:off x="8820846" y="4151923"/>
              <a:ext cx="350730" cy="404697"/>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508867" y="-165552"/>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4048048" y="4759263"/>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8706983" y="47177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7372159" y="-391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80034" y="4754237"/>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6515605" y="4864908"/>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rot="-3068197">
              <a:off x="-265340" y="4109199"/>
              <a:ext cx="527595" cy="490156"/>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7960197" y="-1356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4752683" y="4653673"/>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2486360" y="48470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1259209" y="48228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2131252" y="-352810"/>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145297" y="-104234"/>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1259210" y="-1723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189521" y="1073449"/>
              <a:ext cx="375956" cy="346391"/>
            </a:xfrm>
            <a:custGeom>
              <a:avLst/>
              <a:gdLst/>
              <a:ahLst/>
              <a:cxnLst/>
              <a:rect l="l" t="t" r="r" b="b"/>
              <a:pathLst>
                <a:path w="10122" h="9326" extrusionOk="0">
                  <a:moveTo>
                    <a:pt x="5668" y="1866"/>
                  </a:moveTo>
                  <a:cubicBezTo>
                    <a:pt x="5676" y="1866"/>
                    <a:pt x="5684" y="1866"/>
                    <a:pt x="5692" y="1867"/>
                  </a:cubicBezTo>
                  <a:cubicBezTo>
                    <a:pt x="5740" y="1879"/>
                    <a:pt x="5799" y="1939"/>
                    <a:pt x="5871" y="2070"/>
                  </a:cubicBezTo>
                  <a:cubicBezTo>
                    <a:pt x="5930" y="2391"/>
                    <a:pt x="5942" y="2713"/>
                    <a:pt x="5906" y="3034"/>
                  </a:cubicBezTo>
                  <a:cubicBezTo>
                    <a:pt x="5894" y="3344"/>
                    <a:pt x="5871" y="3641"/>
                    <a:pt x="5823" y="3939"/>
                  </a:cubicBezTo>
                  <a:lnTo>
                    <a:pt x="5811" y="4058"/>
                  </a:lnTo>
                  <a:lnTo>
                    <a:pt x="5764" y="4392"/>
                  </a:lnTo>
                  <a:cubicBezTo>
                    <a:pt x="5740" y="4546"/>
                    <a:pt x="5656" y="4951"/>
                    <a:pt x="5525" y="5606"/>
                  </a:cubicBezTo>
                  <a:cubicBezTo>
                    <a:pt x="5490" y="5868"/>
                    <a:pt x="5406" y="6142"/>
                    <a:pt x="5335" y="6439"/>
                  </a:cubicBezTo>
                  <a:cubicBezTo>
                    <a:pt x="5263" y="6725"/>
                    <a:pt x="5204" y="6916"/>
                    <a:pt x="5192" y="7011"/>
                  </a:cubicBezTo>
                  <a:cubicBezTo>
                    <a:pt x="5037" y="7499"/>
                    <a:pt x="4894" y="7821"/>
                    <a:pt x="4751" y="7975"/>
                  </a:cubicBezTo>
                  <a:cubicBezTo>
                    <a:pt x="4719" y="8061"/>
                    <a:pt x="4639" y="8108"/>
                    <a:pt x="4545" y="8108"/>
                  </a:cubicBezTo>
                  <a:cubicBezTo>
                    <a:pt x="4535" y="8108"/>
                    <a:pt x="4524" y="8107"/>
                    <a:pt x="4513" y="8106"/>
                  </a:cubicBezTo>
                  <a:cubicBezTo>
                    <a:pt x="4478" y="8106"/>
                    <a:pt x="4430" y="8082"/>
                    <a:pt x="4406" y="8059"/>
                  </a:cubicBezTo>
                  <a:cubicBezTo>
                    <a:pt x="4359" y="8047"/>
                    <a:pt x="4335" y="8011"/>
                    <a:pt x="4335" y="7963"/>
                  </a:cubicBezTo>
                  <a:lnTo>
                    <a:pt x="4251" y="7404"/>
                  </a:lnTo>
                  <a:cubicBezTo>
                    <a:pt x="4240" y="7332"/>
                    <a:pt x="4240" y="7261"/>
                    <a:pt x="4251" y="7201"/>
                  </a:cubicBezTo>
                  <a:lnTo>
                    <a:pt x="4275" y="6725"/>
                  </a:lnTo>
                  <a:lnTo>
                    <a:pt x="4287" y="6380"/>
                  </a:lnTo>
                  <a:cubicBezTo>
                    <a:pt x="4311" y="6249"/>
                    <a:pt x="4335" y="5975"/>
                    <a:pt x="4359" y="5570"/>
                  </a:cubicBezTo>
                  <a:lnTo>
                    <a:pt x="4394" y="5380"/>
                  </a:lnTo>
                  <a:lnTo>
                    <a:pt x="4430" y="5094"/>
                  </a:lnTo>
                  <a:lnTo>
                    <a:pt x="5073" y="2820"/>
                  </a:lnTo>
                  <a:cubicBezTo>
                    <a:pt x="5121" y="2546"/>
                    <a:pt x="5228" y="2284"/>
                    <a:pt x="5383" y="2046"/>
                  </a:cubicBezTo>
                  <a:cubicBezTo>
                    <a:pt x="5481" y="1926"/>
                    <a:pt x="5579" y="1866"/>
                    <a:pt x="5668" y="1866"/>
                  </a:cubicBezTo>
                  <a:close/>
                  <a:moveTo>
                    <a:pt x="4270" y="1"/>
                  </a:moveTo>
                  <a:cubicBezTo>
                    <a:pt x="3684" y="1"/>
                    <a:pt x="3107" y="163"/>
                    <a:pt x="2596" y="474"/>
                  </a:cubicBezTo>
                  <a:cubicBezTo>
                    <a:pt x="1954" y="867"/>
                    <a:pt x="1418" y="1403"/>
                    <a:pt x="1025" y="2058"/>
                  </a:cubicBezTo>
                  <a:cubicBezTo>
                    <a:pt x="251" y="3308"/>
                    <a:pt x="1" y="4820"/>
                    <a:pt x="358" y="6249"/>
                  </a:cubicBezTo>
                  <a:cubicBezTo>
                    <a:pt x="430" y="6618"/>
                    <a:pt x="572" y="6975"/>
                    <a:pt x="751" y="7309"/>
                  </a:cubicBezTo>
                  <a:cubicBezTo>
                    <a:pt x="918" y="7618"/>
                    <a:pt x="1144" y="7892"/>
                    <a:pt x="1418" y="8106"/>
                  </a:cubicBezTo>
                  <a:lnTo>
                    <a:pt x="1703" y="8321"/>
                  </a:lnTo>
                  <a:cubicBezTo>
                    <a:pt x="1727" y="8344"/>
                    <a:pt x="1763" y="8380"/>
                    <a:pt x="1787" y="8404"/>
                  </a:cubicBezTo>
                  <a:cubicBezTo>
                    <a:pt x="1811" y="8416"/>
                    <a:pt x="1834" y="8440"/>
                    <a:pt x="1858" y="8463"/>
                  </a:cubicBezTo>
                  <a:cubicBezTo>
                    <a:pt x="1918" y="8511"/>
                    <a:pt x="1989" y="8535"/>
                    <a:pt x="2061" y="8547"/>
                  </a:cubicBezTo>
                  <a:lnTo>
                    <a:pt x="2168" y="8571"/>
                  </a:lnTo>
                  <a:cubicBezTo>
                    <a:pt x="2585" y="8773"/>
                    <a:pt x="3037" y="8928"/>
                    <a:pt x="3501" y="9011"/>
                  </a:cubicBezTo>
                  <a:cubicBezTo>
                    <a:pt x="3608" y="9023"/>
                    <a:pt x="3704" y="9047"/>
                    <a:pt x="3811" y="9083"/>
                  </a:cubicBezTo>
                  <a:cubicBezTo>
                    <a:pt x="3906" y="9118"/>
                    <a:pt x="4013" y="9142"/>
                    <a:pt x="4120" y="9154"/>
                  </a:cubicBezTo>
                  <a:cubicBezTo>
                    <a:pt x="4783" y="9266"/>
                    <a:pt x="5454" y="9326"/>
                    <a:pt x="6126" y="9326"/>
                  </a:cubicBezTo>
                  <a:cubicBezTo>
                    <a:pt x="6239" y="9326"/>
                    <a:pt x="6353" y="9324"/>
                    <a:pt x="6466" y="9321"/>
                  </a:cubicBezTo>
                  <a:cubicBezTo>
                    <a:pt x="7335" y="9214"/>
                    <a:pt x="8026" y="8880"/>
                    <a:pt x="8526" y="8321"/>
                  </a:cubicBezTo>
                  <a:lnTo>
                    <a:pt x="8633" y="8285"/>
                  </a:lnTo>
                  <a:lnTo>
                    <a:pt x="8692" y="8213"/>
                  </a:lnTo>
                  <a:cubicBezTo>
                    <a:pt x="8704" y="8213"/>
                    <a:pt x="8728" y="8190"/>
                    <a:pt x="8776" y="8142"/>
                  </a:cubicBezTo>
                  <a:lnTo>
                    <a:pt x="8954" y="7928"/>
                  </a:lnTo>
                  <a:cubicBezTo>
                    <a:pt x="9502" y="7201"/>
                    <a:pt x="9859" y="6344"/>
                    <a:pt x="9978" y="5439"/>
                  </a:cubicBezTo>
                  <a:cubicBezTo>
                    <a:pt x="10121" y="4606"/>
                    <a:pt x="10050" y="3760"/>
                    <a:pt x="9788" y="2963"/>
                  </a:cubicBezTo>
                  <a:cubicBezTo>
                    <a:pt x="9526" y="2308"/>
                    <a:pt x="9050" y="1665"/>
                    <a:pt x="8359" y="1046"/>
                  </a:cubicBezTo>
                  <a:cubicBezTo>
                    <a:pt x="8002" y="772"/>
                    <a:pt x="7585" y="570"/>
                    <a:pt x="7157" y="451"/>
                  </a:cubicBezTo>
                  <a:cubicBezTo>
                    <a:pt x="6633" y="331"/>
                    <a:pt x="6037" y="212"/>
                    <a:pt x="5359" y="117"/>
                  </a:cubicBezTo>
                  <a:lnTo>
                    <a:pt x="5311" y="117"/>
                  </a:lnTo>
                  <a:cubicBezTo>
                    <a:pt x="5287" y="117"/>
                    <a:pt x="5263" y="129"/>
                    <a:pt x="5263" y="141"/>
                  </a:cubicBezTo>
                  <a:cubicBezTo>
                    <a:pt x="5085" y="93"/>
                    <a:pt x="4906" y="58"/>
                    <a:pt x="4728" y="34"/>
                  </a:cubicBezTo>
                  <a:cubicBezTo>
                    <a:pt x="4575" y="12"/>
                    <a:pt x="4422" y="1"/>
                    <a:pt x="427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14362" y="403352"/>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rot="-2068575">
              <a:off x="8133425" y="49466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Google Shape;94;p3"/>
          <p:cNvSpPr txBox="1">
            <a:spLocks noGrp="1"/>
          </p:cNvSpPr>
          <p:nvPr>
            <p:ph type="title" hasCustomPrompt="1"/>
          </p:nvPr>
        </p:nvSpPr>
        <p:spPr>
          <a:xfrm flipH="1">
            <a:off x="1769725" y="809850"/>
            <a:ext cx="2382300" cy="1213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8000">
                <a:solidFill>
                  <a:schemeClr val="lt1"/>
                </a:solidFill>
              </a:defRPr>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95" name="Google Shape;95;p3"/>
          <p:cNvSpPr txBox="1">
            <a:spLocks noGrp="1"/>
          </p:cNvSpPr>
          <p:nvPr>
            <p:ph type="title" idx="2"/>
          </p:nvPr>
        </p:nvSpPr>
        <p:spPr>
          <a:xfrm>
            <a:off x="622225" y="2488900"/>
            <a:ext cx="4677300" cy="1213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6" name="Google Shape;96;p3"/>
          <p:cNvSpPr txBox="1">
            <a:spLocks noGrp="1"/>
          </p:cNvSpPr>
          <p:nvPr>
            <p:ph type="subTitle" idx="1"/>
          </p:nvPr>
        </p:nvSpPr>
        <p:spPr>
          <a:xfrm>
            <a:off x="1635025" y="3654550"/>
            <a:ext cx="2651700" cy="585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2">
  <p:cSld name="CUSTOM_10_1">
    <p:spTree>
      <p:nvGrpSpPr>
        <p:cNvPr id="1" name="Shape 553"/>
        <p:cNvGrpSpPr/>
        <p:nvPr/>
      </p:nvGrpSpPr>
      <p:grpSpPr>
        <a:xfrm>
          <a:off x="0" y="0"/>
          <a:ext cx="0" cy="0"/>
          <a:chOff x="0" y="0"/>
          <a:chExt cx="0" cy="0"/>
        </a:xfrm>
      </p:grpSpPr>
      <p:grpSp>
        <p:nvGrpSpPr>
          <p:cNvPr id="554" name="Google Shape;554;p16"/>
          <p:cNvGrpSpPr/>
          <p:nvPr/>
        </p:nvGrpSpPr>
        <p:grpSpPr>
          <a:xfrm>
            <a:off x="-399650" y="-505210"/>
            <a:ext cx="9857489" cy="6056105"/>
            <a:chOff x="-399650" y="-505210"/>
            <a:chExt cx="9857489" cy="6056105"/>
          </a:xfrm>
        </p:grpSpPr>
        <p:sp>
          <p:nvSpPr>
            <p:cNvPr id="555" name="Google Shape;555;p16"/>
            <p:cNvSpPr/>
            <p:nvPr/>
          </p:nvSpPr>
          <p:spPr>
            <a:xfrm flipH="1">
              <a:off x="-18118" y="-45888"/>
              <a:ext cx="9180235"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6"/>
            <p:cNvSpPr/>
            <p:nvPr/>
          </p:nvSpPr>
          <p:spPr>
            <a:xfrm flipH="1">
              <a:off x="-399650" y="175790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6"/>
            <p:cNvSpPr/>
            <p:nvPr/>
          </p:nvSpPr>
          <p:spPr>
            <a:xfrm rot="1935653">
              <a:off x="-85711" y="59838"/>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6"/>
            <p:cNvSpPr/>
            <p:nvPr/>
          </p:nvSpPr>
          <p:spPr>
            <a:xfrm>
              <a:off x="3934941" y="-2730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6"/>
            <p:cNvSpPr/>
            <p:nvPr/>
          </p:nvSpPr>
          <p:spPr>
            <a:xfrm>
              <a:off x="8548159" y="2666343"/>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6"/>
            <p:cNvSpPr/>
            <p:nvPr/>
          </p:nvSpPr>
          <p:spPr>
            <a:xfrm rot="9344795" flipH="1">
              <a:off x="8990" y="2667411"/>
              <a:ext cx="451106" cy="44282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6"/>
            <p:cNvSpPr/>
            <p:nvPr/>
          </p:nvSpPr>
          <p:spPr>
            <a:xfrm rot="-5890588" flipH="1">
              <a:off x="4981243" y="4785952"/>
              <a:ext cx="545736" cy="530359"/>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6"/>
            <p:cNvSpPr/>
            <p:nvPr/>
          </p:nvSpPr>
          <p:spPr>
            <a:xfrm flipH="1">
              <a:off x="4547748" y="-296364"/>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6"/>
            <p:cNvSpPr/>
            <p:nvPr/>
          </p:nvSpPr>
          <p:spPr>
            <a:xfrm flipH="1">
              <a:off x="3102266" y="-1561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6"/>
            <p:cNvSpPr/>
            <p:nvPr/>
          </p:nvSpPr>
          <p:spPr>
            <a:xfrm flipH="1">
              <a:off x="1908620" y="-133196"/>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6"/>
            <p:cNvSpPr/>
            <p:nvPr/>
          </p:nvSpPr>
          <p:spPr>
            <a:xfrm flipH="1">
              <a:off x="8945681" y="2165120"/>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6"/>
            <p:cNvSpPr/>
            <p:nvPr/>
          </p:nvSpPr>
          <p:spPr>
            <a:xfrm rot="8722696" flipH="1">
              <a:off x="-270732" y="873975"/>
              <a:ext cx="486933" cy="557800"/>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6"/>
            <p:cNvSpPr/>
            <p:nvPr/>
          </p:nvSpPr>
          <p:spPr>
            <a:xfrm>
              <a:off x="2474319" y="-3188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6"/>
            <p:cNvSpPr/>
            <p:nvPr/>
          </p:nvSpPr>
          <p:spPr>
            <a:xfrm>
              <a:off x="-205925" y="3436244"/>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6"/>
            <p:cNvSpPr/>
            <p:nvPr/>
          </p:nvSpPr>
          <p:spPr>
            <a:xfrm flipH="1">
              <a:off x="1159619" y="49328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6"/>
            <p:cNvSpPr/>
            <p:nvPr/>
          </p:nvSpPr>
          <p:spPr>
            <a:xfrm>
              <a:off x="8980182" y="-157416"/>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6"/>
            <p:cNvSpPr/>
            <p:nvPr/>
          </p:nvSpPr>
          <p:spPr>
            <a:xfrm>
              <a:off x="2285940" y="49771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6"/>
            <p:cNvSpPr/>
            <p:nvPr/>
          </p:nvSpPr>
          <p:spPr>
            <a:xfrm flipH="1">
              <a:off x="5871316" y="4887235"/>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6"/>
            <p:cNvSpPr/>
            <p:nvPr/>
          </p:nvSpPr>
          <p:spPr>
            <a:xfrm flipH="1">
              <a:off x="8999210" y="420214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6"/>
            <p:cNvSpPr/>
            <p:nvPr/>
          </p:nvSpPr>
          <p:spPr>
            <a:xfrm flipH="1">
              <a:off x="5410646" y="-2869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6"/>
            <p:cNvSpPr/>
            <p:nvPr/>
          </p:nvSpPr>
          <p:spPr>
            <a:xfrm>
              <a:off x="8059047" y="4949585"/>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6"/>
            <p:cNvSpPr/>
            <p:nvPr/>
          </p:nvSpPr>
          <p:spPr>
            <a:xfrm>
              <a:off x="-205937" y="4256937"/>
              <a:ext cx="350737" cy="404705"/>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6"/>
            <p:cNvSpPr/>
            <p:nvPr/>
          </p:nvSpPr>
          <p:spPr>
            <a:xfrm>
              <a:off x="7650298" y="-240590"/>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6"/>
            <p:cNvSpPr/>
            <p:nvPr/>
          </p:nvSpPr>
          <p:spPr>
            <a:xfrm flipH="1">
              <a:off x="4161607" y="4731588"/>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6"/>
            <p:cNvSpPr/>
            <p:nvPr/>
          </p:nvSpPr>
          <p:spPr>
            <a:xfrm flipH="1">
              <a:off x="-165249" y="48701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6"/>
            <p:cNvSpPr/>
            <p:nvPr/>
          </p:nvSpPr>
          <p:spPr>
            <a:xfrm flipH="1">
              <a:off x="1355734" y="-1915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6"/>
            <p:cNvSpPr/>
            <p:nvPr/>
          </p:nvSpPr>
          <p:spPr>
            <a:xfrm flipH="1">
              <a:off x="8874480" y="3346775"/>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6"/>
            <p:cNvSpPr/>
            <p:nvPr/>
          </p:nvSpPr>
          <p:spPr>
            <a:xfrm flipH="1">
              <a:off x="2852415" y="4806071"/>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6"/>
            <p:cNvSpPr/>
            <p:nvPr/>
          </p:nvSpPr>
          <p:spPr>
            <a:xfrm flipH="1">
              <a:off x="8679934" y="4990887"/>
              <a:ext cx="527609" cy="490170"/>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6"/>
            <p:cNvSpPr/>
            <p:nvPr/>
          </p:nvSpPr>
          <p:spPr>
            <a:xfrm rot="-5400000" flipH="1">
              <a:off x="637697" y="-2880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6"/>
            <p:cNvSpPr/>
            <p:nvPr/>
          </p:nvSpPr>
          <p:spPr>
            <a:xfrm>
              <a:off x="3519254" y="4856098"/>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6"/>
            <p:cNvSpPr/>
            <p:nvPr/>
          </p:nvSpPr>
          <p:spPr>
            <a:xfrm flipH="1">
              <a:off x="6233138" y="49994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6"/>
            <p:cNvSpPr/>
            <p:nvPr/>
          </p:nvSpPr>
          <p:spPr>
            <a:xfrm flipH="1">
              <a:off x="7240963" y="49752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6"/>
            <p:cNvSpPr/>
            <p:nvPr/>
          </p:nvSpPr>
          <p:spPr>
            <a:xfrm flipH="1">
              <a:off x="6497582" y="-505210"/>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6"/>
            <p:cNvSpPr/>
            <p:nvPr/>
          </p:nvSpPr>
          <p:spPr>
            <a:xfrm>
              <a:off x="8877601" y="1388641"/>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6"/>
            <p:cNvSpPr/>
            <p:nvPr/>
          </p:nvSpPr>
          <p:spPr>
            <a:xfrm flipH="1">
              <a:off x="8390533" y="-3247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6"/>
            <p:cNvSpPr/>
            <p:nvPr/>
          </p:nvSpPr>
          <p:spPr>
            <a:xfrm flipH="1">
              <a:off x="8613494" y="268187"/>
              <a:ext cx="375956" cy="346391"/>
            </a:xfrm>
            <a:custGeom>
              <a:avLst/>
              <a:gdLst/>
              <a:ahLst/>
              <a:cxnLst/>
              <a:rect l="l" t="t" r="r" b="b"/>
              <a:pathLst>
                <a:path w="10122" h="9326" extrusionOk="0">
                  <a:moveTo>
                    <a:pt x="5668" y="1866"/>
                  </a:moveTo>
                  <a:cubicBezTo>
                    <a:pt x="5676" y="1866"/>
                    <a:pt x="5684" y="1866"/>
                    <a:pt x="5692" y="1867"/>
                  </a:cubicBezTo>
                  <a:cubicBezTo>
                    <a:pt x="5740" y="1879"/>
                    <a:pt x="5799" y="1939"/>
                    <a:pt x="5871" y="2070"/>
                  </a:cubicBezTo>
                  <a:cubicBezTo>
                    <a:pt x="5930" y="2391"/>
                    <a:pt x="5942" y="2713"/>
                    <a:pt x="5906" y="3034"/>
                  </a:cubicBezTo>
                  <a:cubicBezTo>
                    <a:pt x="5894" y="3344"/>
                    <a:pt x="5871" y="3641"/>
                    <a:pt x="5823" y="3939"/>
                  </a:cubicBezTo>
                  <a:lnTo>
                    <a:pt x="5811" y="4058"/>
                  </a:lnTo>
                  <a:lnTo>
                    <a:pt x="5764" y="4392"/>
                  </a:lnTo>
                  <a:cubicBezTo>
                    <a:pt x="5740" y="4546"/>
                    <a:pt x="5656" y="4951"/>
                    <a:pt x="5525" y="5606"/>
                  </a:cubicBezTo>
                  <a:cubicBezTo>
                    <a:pt x="5490" y="5868"/>
                    <a:pt x="5406" y="6142"/>
                    <a:pt x="5335" y="6439"/>
                  </a:cubicBezTo>
                  <a:cubicBezTo>
                    <a:pt x="5263" y="6725"/>
                    <a:pt x="5204" y="6916"/>
                    <a:pt x="5192" y="7011"/>
                  </a:cubicBezTo>
                  <a:cubicBezTo>
                    <a:pt x="5037" y="7499"/>
                    <a:pt x="4894" y="7821"/>
                    <a:pt x="4751" y="7975"/>
                  </a:cubicBezTo>
                  <a:cubicBezTo>
                    <a:pt x="4719" y="8061"/>
                    <a:pt x="4639" y="8108"/>
                    <a:pt x="4545" y="8108"/>
                  </a:cubicBezTo>
                  <a:cubicBezTo>
                    <a:pt x="4535" y="8108"/>
                    <a:pt x="4524" y="8107"/>
                    <a:pt x="4513" y="8106"/>
                  </a:cubicBezTo>
                  <a:cubicBezTo>
                    <a:pt x="4478" y="8106"/>
                    <a:pt x="4430" y="8082"/>
                    <a:pt x="4406" y="8059"/>
                  </a:cubicBezTo>
                  <a:cubicBezTo>
                    <a:pt x="4359" y="8047"/>
                    <a:pt x="4335" y="8011"/>
                    <a:pt x="4335" y="7963"/>
                  </a:cubicBezTo>
                  <a:lnTo>
                    <a:pt x="4251" y="7404"/>
                  </a:lnTo>
                  <a:cubicBezTo>
                    <a:pt x="4240" y="7332"/>
                    <a:pt x="4240" y="7261"/>
                    <a:pt x="4251" y="7201"/>
                  </a:cubicBezTo>
                  <a:lnTo>
                    <a:pt x="4275" y="6725"/>
                  </a:lnTo>
                  <a:lnTo>
                    <a:pt x="4287" y="6380"/>
                  </a:lnTo>
                  <a:cubicBezTo>
                    <a:pt x="4311" y="6249"/>
                    <a:pt x="4335" y="5975"/>
                    <a:pt x="4359" y="5570"/>
                  </a:cubicBezTo>
                  <a:lnTo>
                    <a:pt x="4394" y="5380"/>
                  </a:lnTo>
                  <a:lnTo>
                    <a:pt x="4430" y="5094"/>
                  </a:lnTo>
                  <a:lnTo>
                    <a:pt x="5073" y="2820"/>
                  </a:lnTo>
                  <a:cubicBezTo>
                    <a:pt x="5121" y="2546"/>
                    <a:pt x="5228" y="2284"/>
                    <a:pt x="5383" y="2046"/>
                  </a:cubicBezTo>
                  <a:cubicBezTo>
                    <a:pt x="5481" y="1926"/>
                    <a:pt x="5579" y="1866"/>
                    <a:pt x="5668" y="1866"/>
                  </a:cubicBezTo>
                  <a:close/>
                  <a:moveTo>
                    <a:pt x="4270" y="1"/>
                  </a:moveTo>
                  <a:cubicBezTo>
                    <a:pt x="3684" y="1"/>
                    <a:pt x="3107" y="163"/>
                    <a:pt x="2596" y="474"/>
                  </a:cubicBezTo>
                  <a:cubicBezTo>
                    <a:pt x="1954" y="867"/>
                    <a:pt x="1418" y="1403"/>
                    <a:pt x="1025" y="2058"/>
                  </a:cubicBezTo>
                  <a:cubicBezTo>
                    <a:pt x="251" y="3308"/>
                    <a:pt x="1" y="4820"/>
                    <a:pt x="358" y="6249"/>
                  </a:cubicBezTo>
                  <a:cubicBezTo>
                    <a:pt x="430" y="6618"/>
                    <a:pt x="572" y="6975"/>
                    <a:pt x="751" y="7309"/>
                  </a:cubicBezTo>
                  <a:cubicBezTo>
                    <a:pt x="918" y="7618"/>
                    <a:pt x="1144" y="7892"/>
                    <a:pt x="1418" y="8106"/>
                  </a:cubicBezTo>
                  <a:lnTo>
                    <a:pt x="1703" y="8321"/>
                  </a:lnTo>
                  <a:cubicBezTo>
                    <a:pt x="1727" y="8344"/>
                    <a:pt x="1763" y="8380"/>
                    <a:pt x="1787" y="8404"/>
                  </a:cubicBezTo>
                  <a:cubicBezTo>
                    <a:pt x="1811" y="8416"/>
                    <a:pt x="1834" y="8440"/>
                    <a:pt x="1858" y="8463"/>
                  </a:cubicBezTo>
                  <a:cubicBezTo>
                    <a:pt x="1918" y="8511"/>
                    <a:pt x="1989" y="8535"/>
                    <a:pt x="2061" y="8547"/>
                  </a:cubicBezTo>
                  <a:lnTo>
                    <a:pt x="2168" y="8571"/>
                  </a:lnTo>
                  <a:cubicBezTo>
                    <a:pt x="2585" y="8773"/>
                    <a:pt x="3037" y="8928"/>
                    <a:pt x="3501" y="9011"/>
                  </a:cubicBezTo>
                  <a:cubicBezTo>
                    <a:pt x="3608" y="9023"/>
                    <a:pt x="3704" y="9047"/>
                    <a:pt x="3811" y="9083"/>
                  </a:cubicBezTo>
                  <a:cubicBezTo>
                    <a:pt x="3906" y="9118"/>
                    <a:pt x="4013" y="9142"/>
                    <a:pt x="4120" y="9154"/>
                  </a:cubicBezTo>
                  <a:cubicBezTo>
                    <a:pt x="4783" y="9266"/>
                    <a:pt x="5454" y="9326"/>
                    <a:pt x="6126" y="9326"/>
                  </a:cubicBezTo>
                  <a:cubicBezTo>
                    <a:pt x="6239" y="9326"/>
                    <a:pt x="6353" y="9324"/>
                    <a:pt x="6466" y="9321"/>
                  </a:cubicBezTo>
                  <a:cubicBezTo>
                    <a:pt x="7335" y="9214"/>
                    <a:pt x="8026" y="8880"/>
                    <a:pt x="8526" y="8321"/>
                  </a:cubicBezTo>
                  <a:lnTo>
                    <a:pt x="8633" y="8285"/>
                  </a:lnTo>
                  <a:lnTo>
                    <a:pt x="8692" y="8213"/>
                  </a:lnTo>
                  <a:cubicBezTo>
                    <a:pt x="8704" y="8213"/>
                    <a:pt x="8728" y="8190"/>
                    <a:pt x="8776" y="8142"/>
                  </a:cubicBezTo>
                  <a:lnTo>
                    <a:pt x="8954" y="7928"/>
                  </a:lnTo>
                  <a:cubicBezTo>
                    <a:pt x="9502" y="7201"/>
                    <a:pt x="9859" y="6344"/>
                    <a:pt x="9978" y="5439"/>
                  </a:cubicBezTo>
                  <a:cubicBezTo>
                    <a:pt x="10121" y="4606"/>
                    <a:pt x="10050" y="3760"/>
                    <a:pt x="9788" y="2963"/>
                  </a:cubicBezTo>
                  <a:cubicBezTo>
                    <a:pt x="9526" y="2308"/>
                    <a:pt x="9050" y="1665"/>
                    <a:pt x="8359" y="1046"/>
                  </a:cubicBezTo>
                  <a:cubicBezTo>
                    <a:pt x="8002" y="772"/>
                    <a:pt x="7585" y="570"/>
                    <a:pt x="7157" y="451"/>
                  </a:cubicBezTo>
                  <a:cubicBezTo>
                    <a:pt x="6633" y="331"/>
                    <a:pt x="6037" y="212"/>
                    <a:pt x="5359" y="117"/>
                  </a:cubicBezTo>
                  <a:lnTo>
                    <a:pt x="5311" y="117"/>
                  </a:lnTo>
                  <a:cubicBezTo>
                    <a:pt x="5287" y="117"/>
                    <a:pt x="5263" y="129"/>
                    <a:pt x="5263" y="141"/>
                  </a:cubicBezTo>
                  <a:cubicBezTo>
                    <a:pt x="5085" y="93"/>
                    <a:pt x="4906" y="58"/>
                    <a:pt x="4728" y="34"/>
                  </a:cubicBezTo>
                  <a:cubicBezTo>
                    <a:pt x="4575" y="12"/>
                    <a:pt x="4422" y="1"/>
                    <a:pt x="427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6"/>
            <p:cNvSpPr/>
            <p:nvPr/>
          </p:nvSpPr>
          <p:spPr>
            <a:xfrm>
              <a:off x="8905462" y="796977"/>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6"/>
            <p:cNvSpPr/>
            <p:nvPr/>
          </p:nvSpPr>
          <p:spPr>
            <a:xfrm rot="2068575" flipH="1">
              <a:off x="586078" y="50990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6"/>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5" name="Google Shape;595;p16"/>
          <p:cNvSpPr txBox="1">
            <a:spLocks noGrp="1"/>
          </p:cNvSpPr>
          <p:nvPr>
            <p:ph type="title" hasCustomPrompt="1"/>
          </p:nvPr>
        </p:nvSpPr>
        <p:spPr>
          <a:xfrm flipH="1">
            <a:off x="3380850" y="809850"/>
            <a:ext cx="2382300" cy="1213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8000">
                <a:solidFill>
                  <a:schemeClr val="lt1"/>
                </a:solidFill>
              </a:defRPr>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596" name="Google Shape;596;p16"/>
          <p:cNvSpPr txBox="1">
            <a:spLocks noGrp="1"/>
          </p:cNvSpPr>
          <p:nvPr>
            <p:ph type="title" idx="2"/>
          </p:nvPr>
        </p:nvSpPr>
        <p:spPr>
          <a:xfrm>
            <a:off x="2531400" y="2488900"/>
            <a:ext cx="4081200" cy="1213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97" name="Google Shape;597;p16"/>
          <p:cNvSpPr txBox="1">
            <a:spLocks noGrp="1"/>
          </p:cNvSpPr>
          <p:nvPr>
            <p:ph type="subTitle" idx="1"/>
          </p:nvPr>
        </p:nvSpPr>
        <p:spPr>
          <a:xfrm>
            <a:off x="3246150" y="3654550"/>
            <a:ext cx="2651700" cy="585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1">
  <p:cSld name="CUSTOM_3">
    <p:spTree>
      <p:nvGrpSpPr>
        <p:cNvPr id="1" name="Shape 598"/>
        <p:cNvGrpSpPr/>
        <p:nvPr/>
      </p:nvGrpSpPr>
      <p:grpSpPr>
        <a:xfrm>
          <a:off x="0" y="0"/>
          <a:ext cx="0" cy="0"/>
          <a:chOff x="0" y="0"/>
          <a:chExt cx="0" cy="0"/>
        </a:xfrm>
      </p:grpSpPr>
      <p:grpSp>
        <p:nvGrpSpPr>
          <p:cNvPr id="599" name="Google Shape;599;p17"/>
          <p:cNvGrpSpPr/>
          <p:nvPr/>
        </p:nvGrpSpPr>
        <p:grpSpPr>
          <a:xfrm>
            <a:off x="-357896" y="-352810"/>
            <a:ext cx="9825810" cy="5772837"/>
            <a:chOff x="-357896" y="-352810"/>
            <a:chExt cx="9825810" cy="5772837"/>
          </a:xfrm>
        </p:grpSpPr>
        <p:sp>
          <p:nvSpPr>
            <p:cNvPr id="600" name="Google Shape;600;p17"/>
            <p:cNvSpPr/>
            <p:nvPr/>
          </p:nvSpPr>
          <p:spPr>
            <a:xfrm>
              <a:off x="-45342" y="-45889"/>
              <a:ext cx="9234684"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7"/>
            <p:cNvSpPr/>
            <p:nvPr/>
          </p:nvSpPr>
          <p:spPr>
            <a:xfrm>
              <a:off x="8561691" y="5965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7"/>
            <p:cNvSpPr/>
            <p:nvPr/>
          </p:nvSpPr>
          <p:spPr>
            <a:xfrm rot="1935653">
              <a:off x="8645944" y="1869263"/>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7"/>
            <p:cNvSpPr/>
            <p:nvPr/>
          </p:nvSpPr>
          <p:spPr>
            <a:xfrm>
              <a:off x="6215094" y="-1206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7"/>
            <p:cNvSpPr/>
            <p:nvPr/>
          </p:nvSpPr>
          <p:spPr>
            <a:xfrm>
              <a:off x="-219129" y="3486493"/>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7"/>
            <p:cNvSpPr/>
            <p:nvPr/>
          </p:nvSpPr>
          <p:spPr>
            <a:xfrm>
              <a:off x="8827011" y="2712645"/>
              <a:ext cx="451096" cy="44281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7"/>
            <p:cNvSpPr/>
            <p:nvPr/>
          </p:nvSpPr>
          <p:spPr>
            <a:xfrm rot="6768672">
              <a:off x="3194688" y="4800513"/>
              <a:ext cx="545735" cy="530358"/>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7"/>
            <p:cNvSpPr/>
            <p:nvPr/>
          </p:nvSpPr>
          <p:spPr>
            <a:xfrm>
              <a:off x="4055323" y="-220727"/>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7"/>
            <p:cNvSpPr/>
            <p:nvPr/>
          </p:nvSpPr>
          <p:spPr>
            <a:xfrm>
              <a:off x="5509780" y="-37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7"/>
            <p:cNvSpPr/>
            <p:nvPr/>
          </p:nvSpPr>
          <p:spPr>
            <a:xfrm>
              <a:off x="6759921" y="-47871"/>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7"/>
            <p:cNvSpPr/>
            <p:nvPr/>
          </p:nvSpPr>
          <p:spPr>
            <a:xfrm>
              <a:off x="-324947" y="2266395"/>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7"/>
            <p:cNvSpPr/>
            <p:nvPr/>
          </p:nvSpPr>
          <p:spPr>
            <a:xfrm rot="-1129731">
              <a:off x="8903990" y="873966"/>
              <a:ext cx="486940" cy="557808"/>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7"/>
            <p:cNvSpPr/>
            <p:nvPr/>
          </p:nvSpPr>
          <p:spPr>
            <a:xfrm>
              <a:off x="4754473" y="-1664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7"/>
            <p:cNvSpPr/>
            <p:nvPr/>
          </p:nvSpPr>
          <p:spPr>
            <a:xfrm>
              <a:off x="8853358" y="3333107"/>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7"/>
            <p:cNvSpPr/>
            <p:nvPr/>
          </p:nvSpPr>
          <p:spPr>
            <a:xfrm>
              <a:off x="5740172" y="47804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7"/>
            <p:cNvSpPr/>
            <p:nvPr/>
          </p:nvSpPr>
          <p:spPr>
            <a:xfrm>
              <a:off x="-223112" y="1558759"/>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7"/>
            <p:cNvSpPr/>
            <p:nvPr/>
          </p:nvSpPr>
          <p:spPr>
            <a:xfrm>
              <a:off x="710409" y="48247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7"/>
            <p:cNvSpPr/>
            <p:nvPr/>
          </p:nvSpPr>
          <p:spPr>
            <a:xfrm>
              <a:off x="5304128" y="4865785"/>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7"/>
            <p:cNvSpPr/>
            <p:nvPr/>
          </p:nvSpPr>
          <p:spPr>
            <a:xfrm>
              <a:off x="-87347" y="290079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7"/>
            <p:cNvSpPr/>
            <p:nvPr/>
          </p:nvSpPr>
          <p:spPr>
            <a:xfrm>
              <a:off x="3414115" y="-1345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7"/>
            <p:cNvSpPr/>
            <p:nvPr/>
          </p:nvSpPr>
          <p:spPr>
            <a:xfrm>
              <a:off x="7462940" y="4827173"/>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7"/>
            <p:cNvSpPr/>
            <p:nvPr/>
          </p:nvSpPr>
          <p:spPr>
            <a:xfrm rot="3405230">
              <a:off x="8820846" y="4151923"/>
              <a:ext cx="350730" cy="404697"/>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7"/>
            <p:cNvSpPr/>
            <p:nvPr/>
          </p:nvSpPr>
          <p:spPr>
            <a:xfrm>
              <a:off x="508867" y="-165552"/>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7"/>
            <p:cNvSpPr/>
            <p:nvPr/>
          </p:nvSpPr>
          <p:spPr>
            <a:xfrm>
              <a:off x="4048048" y="4759263"/>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7"/>
            <p:cNvSpPr/>
            <p:nvPr/>
          </p:nvSpPr>
          <p:spPr>
            <a:xfrm>
              <a:off x="8706983" y="47177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7"/>
            <p:cNvSpPr/>
            <p:nvPr/>
          </p:nvSpPr>
          <p:spPr>
            <a:xfrm>
              <a:off x="7372159" y="-391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7"/>
            <p:cNvSpPr/>
            <p:nvPr/>
          </p:nvSpPr>
          <p:spPr>
            <a:xfrm>
              <a:off x="-80034" y="4754237"/>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7"/>
            <p:cNvSpPr/>
            <p:nvPr/>
          </p:nvSpPr>
          <p:spPr>
            <a:xfrm>
              <a:off x="6515605" y="4864908"/>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7"/>
            <p:cNvSpPr/>
            <p:nvPr/>
          </p:nvSpPr>
          <p:spPr>
            <a:xfrm rot="-3068197">
              <a:off x="-265340" y="4109199"/>
              <a:ext cx="527595" cy="490156"/>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7"/>
            <p:cNvSpPr/>
            <p:nvPr/>
          </p:nvSpPr>
          <p:spPr>
            <a:xfrm>
              <a:off x="7960197" y="-1356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7"/>
            <p:cNvSpPr/>
            <p:nvPr/>
          </p:nvSpPr>
          <p:spPr>
            <a:xfrm>
              <a:off x="4752683" y="4653673"/>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7"/>
            <p:cNvSpPr/>
            <p:nvPr/>
          </p:nvSpPr>
          <p:spPr>
            <a:xfrm>
              <a:off x="2486360" y="48470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7"/>
            <p:cNvSpPr/>
            <p:nvPr/>
          </p:nvSpPr>
          <p:spPr>
            <a:xfrm>
              <a:off x="1259209" y="48228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7"/>
            <p:cNvSpPr/>
            <p:nvPr/>
          </p:nvSpPr>
          <p:spPr>
            <a:xfrm>
              <a:off x="2131252" y="-352810"/>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7"/>
            <p:cNvSpPr/>
            <p:nvPr/>
          </p:nvSpPr>
          <p:spPr>
            <a:xfrm>
              <a:off x="-145297" y="-104234"/>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7"/>
            <p:cNvSpPr/>
            <p:nvPr/>
          </p:nvSpPr>
          <p:spPr>
            <a:xfrm>
              <a:off x="1259210" y="-1723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7"/>
            <p:cNvSpPr/>
            <p:nvPr/>
          </p:nvSpPr>
          <p:spPr>
            <a:xfrm>
              <a:off x="-189521" y="1073449"/>
              <a:ext cx="375956" cy="346391"/>
            </a:xfrm>
            <a:custGeom>
              <a:avLst/>
              <a:gdLst/>
              <a:ahLst/>
              <a:cxnLst/>
              <a:rect l="l" t="t" r="r" b="b"/>
              <a:pathLst>
                <a:path w="10122" h="9326" extrusionOk="0">
                  <a:moveTo>
                    <a:pt x="5668" y="1866"/>
                  </a:moveTo>
                  <a:cubicBezTo>
                    <a:pt x="5676" y="1866"/>
                    <a:pt x="5684" y="1866"/>
                    <a:pt x="5692" y="1867"/>
                  </a:cubicBezTo>
                  <a:cubicBezTo>
                    <a:pt x="5740" y="1879"/>
                    <a:pt x="5799" y="1939"/>
                    <a:pt x="5871" y="2070"/>
                  </a:cubicBezTo>
                  <a:cubicBezTo>
                    <a:pt x="5930" y="2391"/>
                    <a:pt x="5942" y="2713"/>
                    <a:pt x="5906" y="3034"/>
                  </a:cubicBezTo>
                  <a:cubicBezTo>
                    <a:pt x="5894" y="3344"/>
                    <a:pt x="5871" y="3641"/>
                    <a:pt x="5823" y="3939"/>
                  </a:cubicBezTo>
                  <a:lnTo>
                    <a:pt x="5811" y="4058"/>
                  </a:lnTo>
                  <a:lnTo>
                    <a:pt x="5764" y="4392"/>
                  </a:lnTo>
                  <a:cubicBezTo>
                    <a:pt x="5740" y="4546"/>
                    <a:pt x="5656" y="4951"/>
                    <a:pt x="5525" y="5606"/>
                  </a:cubicBezTo>
                  <a:cubicBezTo>
                    <a:pt x="5490" y="5868"/>
                    <a:pt x="5406" y="6142"/>
                    <a:pt x="5335" y="6439"/>
                  </a:cubicBezTo>
                  <a:cubicBezTo>
                    <a:pt x="5263" y="6725"/>
                    <a:pt x="5204" y="6916"/>
                    <a:pt x="5192" y="7011"/>
                  </a:cubicBezTo>
                  <a:cubicBezTo>
                    <a:pt x="5037" y="7499"/>
                    <a:pt x="4894" y="7821"/>
                    <a:pt x="4751" y="7975"/>
                  </a:cubicBezTo>
                  <a:cubicBezTo>
                    <a:pt x="4719" y="8061"/>
                    <a:pt x="4639" y="8108"/>
                    <a:pt x="4545" y="8108"/>
                  </a:cubicBezTo>
                  <a:cubicBezTo>
                    <a:pt x="4535" y="8108"/>
                    <a:pt x="4524" y="8107"/>
                    <a:pt x="4513" y="8106"/>
                  </a:cubicBezTo>
                  <a:cubicBezTo>
                    <a:pt x="4478" y="8106"/>
                    <a:pt x="4430" y="8082"/>
                    <a:pt x="4406" y="8059"/>
                  </a:cubicBezTo>
                  <a:cubicBezTo>
                    <a:pt x="4359" y="8047"/>
                    <a:pt x="4335" y="8011"/>
                    <a:pt x="4335" y="7963"/>
                  </a:cubicBezTo>
                  <a:lnTo>
                    <a:pt x="4251" y="7404"/>
                  </a:lnTo>
                  <a:cubicBezTo>
                    <a:pt x="4240" y="7332"/>
                    <a:pt x="4240" y="7261"/>
                    <a:pt x="4251" y="7201"/>
                  </a:cubicBezTo>
                  <a:lnTo>
                    <a:pt x="4275" y="6725"/>
                  </a:lnTo>
                  <a:lnTo>
                    <a:pt x="4287" y="6380"/>
                  </a:lnTo>
                  <a:cubicBezTo>
                    <a:pt x="4311" y="6249"/>
                    <a:pt x="4335" y="5975"/>
                    <a:pt x="4359" y="5570"/>
                  </a:cubicBezTo>
                  <a:lnTo>
                    <a:pt x="4394" y="5380"/>
                  </a:lnTo>
                  <a:lnTo>
                    <a:pt x="4430" y="5094"/>
                  </a:lnTo>
                  <a:lnTo>
                    <a:pt x="5073" y="2820"/>
                  </a:lnTo>
                  <a:cubicBezTo>
                    <a:pt x="5121" y="2546"/>
                    <a:pt x="5228" y="2284"/>
                    <a:pt x="5383" y="2046"/>
                  </a:cubicBezTo>
                  <a:cubicBezTo>
                    <a:pt x="5481" y="1926"/>
                    <a:pt x="5579" y="1866"/>
                    <a:pt x="5668" y="1866"/>
                  </a:cubicBezTo>
                  <a:close/>
                  <a:moveTo>
                    <a:pt x="4270" y="1"/>
                  </a:moveTo>
                  <a:cubicBezTo>
                    <a:pt x="3684" y="1"/>
                    <a:pt x="3107" y="163"/>
                    <a:pt x="2596" y="474"/>
                  </a:cubicBezTo>
                  <a:cubicBezTo>
                    <a:pt x="1954" y="867"/>
                    <a:pt x="1418" y="1403"/>
                    <a:pt x="1025" y="2058"/>
                  </a:cubicBezTo>
                  <a:cubicBezTo>
                    <a:pt x="251" y="3308"/>
                    <a:pt x="1" y="4820"/>
                    <a:pt x="358" y="6249"/>
                  </a:cubicBezTo>
                  <a:cubicBezTo>
                    <a:pt x="430" y="6618"/>
                    <a:pt x="572" y="6975"/>
                    <a:pt x="751" y="7309"/>
                  </a:cubicBezTo>
                  <a:cubicBezTo>
                    <a:pt x="918" y="7618"/>
                    <a:pt x="1144" y="7892"/>
                    <a:pt x="1418" y="8106"/>
                  </a:cubicBezTo>
                  <a:lnTo>
                    <a:pt x="1703" y="8321"/>
                  </a:lnTo>
                  <a:cubicBezTo>
                    <a:pt x="1727" y="8344"/>
                    <a:pt x="1763" y="8380"/>
                    <a:pt x="1787" y="8404"/>
                  </a:cubicBezTo>
                  <a:cubicBezTo>
                    <a:pt x="1811" y="8416"/>
                    <a:pt x="1834" y="8440"/>
                    <a:pt x="1858" y="8463"/>
                  </a:cubicBezTo>
                  <a:cubicBezTo>
                    <a:pt x="1918" y="8511"/>
                    <a:pt x="1989" y="8535"/>
                    <a:pt x="2061" y="8547"/>
                  </a:cubicBezTo>
                  <a:lnTo>
                    <a:pt x="2168" y="8571"/>
                  </a:lnTo>
                  <a:cubicBezTo>
                    <a:pt x="2585" y="8773"/>
                    <a:pt x="3037" y="8928"/>
                    <a:pt x="3501" y="9011"/>
                  </a:cubicBezTo>
                  <a:cubicBezTo>
                    <a:pt x="3608" y="9023"/>
                    <a:pt x="3704" y="9047"/>
                    <a:pt x="3811" y="9083"/>
                  </a:cubicBezTo>
                  <a:cubicBezTo>
                    <a:pt x="3906" y="9118"/>
                    <a:pt x="4013" y="9142"/>
                    <a:pt x="4120" y="9154"/>
                  </a:cubicBezTo>
                  <a:cubicBezTo>
                    <a:pt x="4783" y="9266"/>
                    <a:pt x="5454" y="9326"/>
                    <a:pt x="6126" y="9326"/>
                  </a:cubicBezTo>
                  <a:cubicBezTo>
                    <a:pt x="6239" y="9326"/>
                    <a:pt x="6353" y="9324"/>
                    <a:pt x="6466" y="9321"/>
                  </a:cubicBezTo>
                  <a:cubicBezTo>
                    <a:pt x="7335" y="9214"/>
                    <a:pt x="8026" y="8880"/>
                    <a:pt x="8526" y="8321"/>
                  </a:cubicBezTo>
                  <a:lnTo>
                    <a:pt x="8633" y="8285"/>
                  </a:lnTo>
                  <a:lnTo>
                    <a:pt x="8692" y="8213"/>
                  </a:lnTo>
                  <a:cubicBezTo>
                    <a:pt x="8704" y="8213"/>
                    <a:pt x="8728" y="8190"/>
                    <a:pt x="8776" y="8142"/>
                  </a:cubicBezTo>
                  <a:lnTo>
                    <a:pt x="8954" y="7928"/>
                  </a:lnTo>
                  <a:cubicBezTo>
                    <a:pt x="9502" y="7201"/>
                    <a:pt x="9859" y="6344"/>
                    <a:pt x="9978" y="5439"/>
                  </a:cubicBezTo>
                  <a:cubicBezTo>
                    <a:pt x="10121" y="4606"/>
                    <a:pt x="10050" y="3760"/>
                    <a:pt x="9788" y="2963"/>
                  </a:cubicBezTo>
                  <a:cubicBezTo>
                    <a:pt x="9526" y="2308"/>
                    <a:pt x="9050" y="1665"/>
                    <a:pt x="8359" y="1046"/>
                  </a:cubicBezTo>
                  <a:cubicBezTo>
                    <a:pt x="8002" y="772"/>
                    <a:pt x="7585" y="570"/>
                    <a:pt x="7157" y="451"/>
                  </a:cubicBezTo>
                  <a:cubicBezTo>
                    <a:pt x="6633" y="331"/>
                    <a:pt x="6037" y="212"/>
                    <a:pt x="5359" y="117"/>
                  </a:cubicBezTo>
                  <a:lnTo>
                    <a:pt x="5311" y="117"/>
                  </a:lnTo>
                  <a:cubicBezTo>
                    <a:pt x="5287" y="117"/>
                    <a:pt x="5263" y="129"/>
                    <a:pt x="5263" y="141"/>
                  </a:cubicBezTo>
                  <a:cubicBezTo>
                    <a:pt x="5085" y="93"/>
                    <a:pt x="4906" y="58"/>
                    <a:pt x="4728" y="34"/>
                  </a:cubicBezTo>
                  <a:cubicBezTo>
                    <a:pt x="4575" y="12"/>
                    <a:pt x="4422" y="1"/>
                    <a:pt x="427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7"/>
            <p:cNvSpPr/>
            <p:nvPr/>
          </p:nvSpPr>
          <p:spPr>
            <a:xfrm>
              <a:off x="14362" y="403352"/>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7"/>
            <p:cNvSpPr/>
            <p:nvPr/>
          </p:nvSpPr>
          <p:spPr>
            <a:xfrm rot="-2068575">
              <a:off x="8133425" y="49466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7"/>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0" name="Google Shape;640;p17"/>
          <p:cNvSpPr txBox="1">
            <a:spLocks noGrp="1"/>
          </p:cNvSpPr>
          <p:nvPr>
            <p:ph type="title"/>
          </p:nvPr>
        </p:nvSpPr>
        <p:spPr>
          <a:xfrm>
            <a:off x="796638" y="415150"/>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3">
  <p:cSld name="CUSTOM_3_1_1">
    <p:spTree>
      <p:nvGrpSpPr>
        <p:cNvPr id="1" name="Shape 684"/>
        <p:cNvGrpSpPr/>
        <p:nvPr/>
      </p:nvGrpSpPr>
      <p:grpSpPr>
        <a:xfrm>
          <a:off x="0" y="0"/>
          <a:ext cx="0" cy="0"/>
          <a:chOff x="0" y="0"/>
          <a:chExt cx="0" cy="0"/>
        </a:xfrm>
      </p:grpSpPr>
      <p:grpSp>
        <p:nvGrpSpPr>
          <p:cNvPr id="685" name="Google Shape;685;p19"/>
          <p:cNvGrpSpPr/>
          <p:nvPr/>
        </p:nvGrpSpPr>
        <p:grpSpPr>
          <a:xfrm>
            <a:off x="-337647" y="-352810"/>
            <a:ext cx="9857489" cy="5798923"/>
            <a:chOff x="-337647" y="-352810"/>
            <a:chExt cx="9857489" cy="5798923"/>
          </a:xfrm>
        </p:grpSpPr>
        <p:sp>
          <p:nvSpPr>
            <p:cNvPr id="686" name="Google Shape;686;p19"/>
            <p:cNvSpPr/>
            <p:nvPr/>
          </p:nvSpPr>
          <p:spPr>
            <a:xfrm>
              <a:off x="-18118" y="-45889"/>
              <a:ext cx="9180235"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9"/>
            <p:cNvSpPr/>
            <p:nvPr/>
          </p:nvSpPr>
          <p:spPr>
            <a:xfrm>
              <a:off x="8871928" y="175790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9"/>
            <p:cNvSpPr/>
            <p:nvPr/>
          </p:nvSpPr>
          <p:spPr>
            <a:xfrm rot="1935653">
              <a:off x="8688194" y="66613"/>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9"/>
            <p:cNvSpPr/>
            <p:nvPr/>
          </p:nvSpPr>
          <p:spPr>
            <a:xfrm>
              <a:off x="6215094" y="-1206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9"/>
            <p:cNvSpPr/>
            <p:nvPr/>
          </p:nvSpPr>
          <p:spPr>
            <a:xfrm>
              <a:off x="8660111" y="2667420"/>
              <a:ext cx="451096" cy="44281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9"/>
            <p:cNvSpPr/>
            <p:nvPr/>
          </p:nvSpPr>
          <p:spPr>
            <a:xfrm>
              <a:off x="5509780" y="-37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9"/>
            <p:cNvSpPr/>
            <p:nvPr/>
          </p:nvSpPr>
          <p:spPr>
            <a:xfrm>
              <a:off x="6759921" y="-47871"/>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9"/>
            <p:cNvSpPr/>
            <p:nvPr/>
          </p:nvSpPr>
          <p:spPr>
            <a:xfrm rot="-1129731">
              <a:off x="8903990" y="873966"/>
              <a:ext cx="486940" cy="557808"/>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9"/>
            <p:cNvSpPr/>
            <p:nvPr/>
          </p:nvSpPr>
          <p:spPr>
            <a:xfrm>
              <a:off x="8853358" y="3333107"/>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9"/>
            <p:cNvSpPr/>
            <p:nvPr/>
          </p:nvSpPr>
          <p:spPr>
            <a:xfrm>
              <a:off x="7291897" y="47804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9"/>
            <p:cNvSpPr/>
            <p:nvPr/>
          </p:nvSpPr>
          <p:spPr>
            <a:xfrm>
              <a:off x="6636978" y="4803398"/>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9"/>
            <p:cNvSpPr/>
            <p:nvPr/>
          </p:nvSpPr>
          <p:spPr>
            <a:xfrm>
              <a:off x="9098342" y="4077087"/>
              <a:ext cx="350737" cy="404705"/>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9"/>
            <p:cNvSpPr/>
            <p:nvPr/>
          </p:nvSpPr>
          <p:spPr>
            <a:xfrm>
              <a:off x="8706983" y="47177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9"/>
            <p:cNvSpPr/>
            <p:nvPr/>
          </p:nvSpPr>
          <p:spPr>
            <a:xfrm>
              <a:off x="7372159" y="-391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9"/>
            <p:cNvSpPr/>
            <p:nvPr/>
          </p:nvSpPr>
          <p:spPr>
            <a:xfrm>
              <a:off x="5805193" y="4754633"/>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9"/>
            <p:cNvSpPr/>
            <p:nvPr/>
          </p:nvSpPr>
          <p:spPr>
            <a:xfrm>
              <a:off x="7960197" y="-1356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9"/>
            <p:cNvSpPr/>
            <p:nvPr/>
          </p:nvSpPr>
          <p:spPr>
            <a:xfrm rot="-2068575">
              <a:off x="8133425" y="49466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9"/>
            <p:cNvSpPr/>
            <p:nvPr/>
          </p:nvSpPr>
          <p:spPr>
            <a:xfrm>
              <a:off x="48746" y="2706968"/>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9"/>
            <p:cNvSpPr/>
            <p:nvPr/>
          </p:nvSpPr>
          <p:spPr>
            <a:xfrm rot="2700000">
              <a:off x="3194701" y="4800507"/>
              <a:ext cx="545710" cy="530333"/>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9"/>
            <p:cNvSpPr/>
            <p:nvPr/>
          </p:nvSpPr>
          <p:spPr>
            <a:xfrm>
              <a:off x="4055323" y="-220727"/>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9"/>
            <p:cNvSpPr/>
            <p:nvPr/>
          </p:nvSpPr>
          <p:spPr>
            <a:xfrm>
              <a:off x="-337647" y="2165120"/>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9"/>
            <p:cNvSpPr/>
            <p:nvPr/>
          </p:nvSpPr>
          <p:spPr>
            <a:xfrm>
              <a:off x="4754473" y="-1664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9"/>
            <p:cNvSpPr/>
            <p:nvPr/>
          </p:nvSpPr>
          <p:spPr>
            <a:xfrm>
              <a:off x="-79400" y="-5016"/>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9"/>
            <p:cNvSpPr/>
            <p:nvPr/>
          </p:nvSpPr>
          <p:spPr>
            <a:xfrm>
              <a:off x="710409" y="48247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9"/>
            <p:cNvSpPr/>
            <p:nvPr/>
          </p:nvSpPr>
          <p:spPr>
            <a:xfrm>
              <a:off x="5362953" y="4995323"/>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9"/>
            <p:cNvSpPr/>
            <p:nvPr/>
          </p:nvSpPr>
          <p:spPr>
            <a:xfrm>
              <a:off x="-124047" y="420214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9"/>
            <p:cNvSpPr/>
            <p:nvPr/>
          </p:nvSpPr>
          <p:spPr>
            <a:xfrm>
              <a:off x="3414115" y="-1345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9"/>
            <p:cNvSpPr/>
            <p:nvPr/>
          </p:nvSpPr>
          <p:spPr>
            <a:xfrm>
              <a:off x="1338342" y="-164952"/>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9"/>
            <p:cNvSpPr/>
            <p:nvPr/>
          </p:nvSpPr>
          <p:spPr>
            <a:xfrm>
              <a:off x="4048048" y="4759263"/>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9"/>
            <p:cNvSpPr/>
            <p:nvPr/>
          </p:nvSpPr>
          <p:spPr>
            <a:xfrm>
              <a:off x="-285909" y="3346775"/>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9"/>
            <p:cNvSpPr/>
            <p:nvPr/>
          </p:nvSpPr>
          <p:spPr>
            <a:xfrm>
              <a:off x="-87351" y="4838487"/>
              <a:ext cx="527609" cy="490170"/>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9"/>
            <p:cNvSpPr/>
            <p:nvPr/>
          </p:nvSpPr>
          <p:spPr>
            <a:xfrm>
              <a:off x="4807483" y="4870635"/>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9"/>
            <p:cNvSpPr/>
            <p:nvPr/>
          </p:nvSpPr>
          <p:spPr>
            <a:xfrm>
              <a:off x="2346510" y="49917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9"/>
            <p:cNvSpPr/>
            <p:nvPr/>
          </p:nvSpPr>
          <p:spPr>
            <a:xfrm>
              <a:off x="1259209" y="48228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9"/>
            <p:cNvSpPr/>
            <p:nvPr/>
          </p:nvSpPr>
          <p:spPr>
            <a:xfrm>
              <a:off x="2131252" y="-352810"/>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9"/>
            <p:cNvSpPr/>
            <p:nvPr/>
          </p:nvSpPr>
          <p:spPr>
            <a:xfrm>
              <a:off x="-266447" y="1388641"/>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9"/>
            <p:cNvSpPr/>
            <p:nvPr/>
          </p:nvSpPr>
          <p:spPr>
            <a:xfrm>
              <a:off x="572035" y="-1723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9"/>
            <p:cNvSpPr/>
            <p:nvPr/>
          </p:nvSpPr>
          <p:spPr>
            <a:xfrm>
              <a:off x="-109450" y="796977"/>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9"/>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9"/>
            <p:cNvSpPr/>
            <p:nvPr/>
          </p:nvSpPr>
          <p:spPr>
            <a:xfrm>
              <a:off x="2761191" y="-171600"/>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6" name="Google Shape;726;p19"/>
          <p:cNvSpPr txBox="1">
            <a:spLocks noGrp="1"/>
          </p:cNvSpPr>
          <p:nvPr>
            <p:ph type="title"/>
          </p:nvPr>
        </p:nvSpPr>
        <p:spPr>
          <a:xfrm>
            <a:off x="796638" y="415150"/>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solidFill>
                  <a:schemeClr val="lt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CUSTOM_4">
    <p:spTree>
      <p:nvGrpSpPr>
        <p:cNvPr id="1" name="Shape 727"/>
        <p:cNvGrpSpPr/>
        <p:nvPr/>
      </p:nvGrpSpPr>
      <p:grpSpPr>
        <a:xfrm>
          <a:off x="0" y="0"/>
          <a:ext cx="0" cy="0"/>
          <a:chOff x="0" y="0"/>
          <a:chExt cx="0" cy="0"/>
        </a:xfrm>
      </p:grpSpPr>
      <p:grpSp>
        <p:nvGrpSpPr>
          <p:cNvPr id="728" name="Google Shape;728;p20"/>
          <p:cNvGrpSpPr/>
          <p:nvPr/>
        </p:nvGrpSpPr>
        <p:grpSpPr>
          <a:xfrm>
            <a:off x="-399650" y="-347635"/>
            <a:ext cx="9857489" cy="5898530"/>
            <a:chOff x="-399650" y="-347635"/>
            <a:chExt cx="9857489" cy="5898530"/>
          </a:xfrm>
        </p:grpSpPr>
        <p:sp>
          <p:nvSpPr>
            <p:cNvPr id="729" name="Google Shape;729;p20"/>
            <p:cNvSpPr/>
            <p:nvPr/>
          </p:nvSpPr>
          <p:spPr>
            <a:xfrm flipH="1">
              <a:off x="-18118" y="-45888"/>
              <a:ext cx="9180235"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0"/>
            <p:cNvSpPr/>
            <p:nvPr/>
          </p:nvSpPr>
          <p:spPr>
            <a:xfrm flipH="1">
              <a:off x="-399650" y="175790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0"/>
            <p:cNvSpPr/>
            <p:nvPr/>
          </p:nvSpPr>
          <p:spPr>
            <a:xfrm rot="1935653">
              <a:off x="-85711" y="59838"/>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0"/>
            <p:cNvSpPr/>
            <p:nvPr/>
          </p:nvSpPr>
          <p:spPr>
            <a:xfrm>
              <a:off x="3934941" y="-2730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0"/>
            <p:cNvSpPr/>
            <p:nvPr/>
          </p:nvSpPr>
          <p:spPr>
            <a:xfrm>
              <a:off x="8548159" y="2666343"/>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0"/>
            <p:cNvSpPr/>
            <p:nvPr/>
          </p:nvSpPr>
          <p:spPr>
            <a:xfrm rot="9344795" flipH="1">
              <a:off x="8990" y="2667411"/>
              <a:ext cx="451106" cy="44282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0"/>
            <p:cNvSpPr/>
            <p:nvPr/>
          </p:nvSpPr>
          <p:spPr>
            <a:xfrm rot="-5890588" flipH="1">
              <a:off x="4981243" y="4785952"/>
              <a:ext cx="545736" cy="530359"/>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0"/>
            <p:cNvSpPr/>
            <p:nvPr/>
          </p:nvSpPr>
          <p:spPr>
            <a:xfrm flipH="1">
              <a:off x="4547748" y="-296364"/>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0"/>
            <p:cNvSpPr/>
            <p:nvPr/>
          </p:nvSpPr>
          <p:spPr>
            <a:xfrm flipH="1">
              <a:off x="3102266" y="-1561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0"/>
            <p:cNvSpPr/>
            <p:nvPr/>
          </p:nvSpPr>
          <p:spPr>
            <a:xfrm flipH="1">
              <a:off x="1908620" y="-133196"/>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0"/>
            <p:cNvSpPr/>
            <p:nvPr/>
          </p:nvSpPr>
          <p:spPr>
            <a:xfrm flipH="1">
              <a:off x="8945681" y="2165120"/>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0"/>
            <p:cNvSpPr/>
            <p:nvPr/>
          </p:nvSpPr>
          <p:spPr>
            <a:xfrm rot="8722696" flipH="1">
              <a:off x="-270732" y="873975"/>
              <a:ext cx="486933" cy="557800"/>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0"/>
            <p:cNvSpPr/>
            <p:nvPr/>
          </p:nvSpPr>
          <p:spPr>
            <a:xfrm>
              <a:off x="2474319" y="-3188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0"/>
            <p:cNvSpPr/>
            <p:nvPr/>
          </p:nvSpPr>
          <p:spPr>
            <a:xfrm>
              <a:off x="-205925" y="3436244"/>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0"/>
            <p:cNvSpPr/>
            <p:nvPr/>
          </p:nvSpPr>
          <p:spPr>
            <a:xfrm flipH="1">
              <a:off x="1159619" y="49328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0"/>
            <p:cNvSpPr/>
            <p:nvPr/>
          </p:nvSpPr>
          <p:spPr>
            <a:xfrm>
              <a:off x="8980182" y="-157416"/>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0"/>
            <p:cNvSpPr/>
            <p:nvPr/>
          </p:nvSpPr>
          <p:spPr>
            <a:xfrm>
              <a:off x="2285940" y="49771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0"/>
            <p:cNvSpPr/>
            <p:nvPr/>
          </p:nvSpPr>
          <p:spPr>
            <a:xfrm flipH="1">
              <a:off x="5871316" y="4887235"/>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0"/>
            <p:cNvSpPr/>
            <p:nvPr/>
          </p:nvSpPr>
          <p:spPr>
            <a:xfrm flipH="1">
              <a:off x="8999210" y="420214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0"/>
            <p:cNvSpPr/>
            <p:nvPr/>
          </p:nvSpPr>
          <p:spPr>
            <a:xfrm flipH="1">
              <a:off x="5410646" y="-2869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0"/>
            <p:cNvSpPr/>
            <p:nvPr/>
          </p:nvSpPr>
          <p:spPr>
            <a:xfrm>
              <a:off x="8059047" y="4949585"/>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0"/>
            <p:cNvSpPr/>
            <p:nvPr/>
          </p:nvSpPr>
          <p:spPr>
            <a:xfrm>
              <a:off x="-205937" y="4256937"/>
              <a:ext cx="350737" cy="404705"/>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0"/>
            <p:cNvSpPr/>
            <p:nvPr/>
          </p:nvSpPr>
          <p:spPr>
            <a:xfrm>
              <a:off x="7650298" y="-240590"/>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0"/>
            <p:cNvSpPr/>
            <p:nvPr/>
          </p:nvSpPr>
          <p:spPr>
            <a:xfrm flipH="1">
              <a:off x="4161607" y="4731588"/>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0"/>
            <p:cNvSpPr/>
            <p:nvPr/>
          </p:nvSpPr>
          <p:spPr>
            <a:xfrm flipH="1">
              <a:off x="-165249" y="48701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0"/>
            <p:cNvSpPr/>
            <p:nvPr/>
          </p:nvSpPr>
          <p:spPr>
            <a:xfrm flipH="1">
              <a:off x="1355734" y="-1915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0"/>
            <p:cNvSpPr/>
            <p:nvPr/>
          </p:nvSpPr>
          <p:spPr>
            <a:xfrm flipH="1">
              <a:off x="8874480" y="3346775"/>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0"/>
            <p:cNvSpPr/>
            <p:nvPr/>
          </p:nvSpPr>
          <p:spPr>
            <a:xfrm flipH="1">
              <a:off x="2852415" y="4806071"/>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0"/>
            <p:cNvSpPr/>
            <p:nvPr/>
          </p:nvSpPr>
          <p:spPr>
            <a:xfrm flipH="1">
              <a:off x="8679934" y="4990887"/>
              <a:ext cx="527609" cy="490170"/>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0"/>
            <p:cNvSpPr/>
            <p:nvPr/>
          </p:nvSpPr>
          <p:spPr>
            <a:xfrm rot="-5400000" flipH="1">
              <a:off x="637697" y="-2880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0"/>
            <p:cNvSpPr/>
            <p:nvPr/>
          </p:nvSpPr>
          <p:spPr>
            <a:xfrm>
              <a:off x="3519254" y="4856098"/>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0"/>
            <p:cNvSpPr/>
            <p:nvPr/>
          </p:nvSpPr>
          <p:spPr>
            <a:xfrm flipH="1">
              <a:off x="6233138" y="49994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0"/>
            <p:cNvSpPr/>
            <p:nvPr/>
          </p:nvSpPr>
          <p:spPr>
            <a:xfrm flipH="1">
              <a:off x="7240963" y="49752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0"/>
            <p:cNvSpPr/>
            <p:nvPr/>
          </p:nvSpPr>
          <p:spPr>
            <a:xfrm flipH="1">
              <a:off x="6343207" y="-347635"/>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0"/>
            <p:cNvSpPr/>
            <p:nvPr/>
          </p:nvSpPr>
          <p:spPr>
            <a:xfrm>
              <a:off x="8877601" y="1388641"/>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0"/>
            <p:cNvSpPr/>
            <p:nvPr/>
          </p:nvSpPr>
          <p:spPr>
            <a:xfrm flipH="1">
              <a:off x="8390533" y="-3247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0"/>
            <p:cNvSpPr/>
            <p:nvPr/>
          </p:nvSpPr>
          <p:spPr>
            <a:xfrm flipH="1">
              <a:off x="8613494" y="268187"/>
              <a:ext cx="375956" cy="346391"/>
            </a:xfrm>
            <a:custGeom>
              <a:avLst/>
              <a:gdLst/>
              <a:ahLst/>
              <a:cxnLst/>
              <a:rect l="l" t="t" r="r" b="b"/>
              <a:pathLst>
                <a:path w="10122" h="9326" extrusionOk="0">
                  <a:moveTo>
                    <a:pt x="5668" y="1866"/>
                  </a:moveTo>
                  <a:cubicBezTo>
                    <a:pt x="5676" y="1866"/>
                    <a:pt x="5684" y="1866"/>
                    <a:pt x="5692" y="1867"/>
                  </a:cubicBezTo>
                  <a:cubicBezTo>
                    <a:pt x="5740" y="1879"/>
                    <a:pt x="5799" y="1939"/>
                    <a:pt x="5871" y="2070"/>
                  </a:cubicBezTo>
                  <a:cubicBezTo>
                    <a:pt x="5930" y="2391"/>
                    <a:pt x="5942" y="2713"/>
                    <a:pt x="5906" y="3034"/>
                  </a:cubicBezTo>
                  <a:cubicBezTo>
                    <a:pt x="5894" y="3344"/>
                    <a:pt x="5871" y="3641"/>
                    <a:pt x="5823" y="3939"/>
                  </a:cubicBezTo>
                  <a:lnTo>
                    <a:pt x="5811" y="4058"/>
                  </a:lnTo>
                  <a:lnTo>
                    <a:pt x="5764" y="4392"/>
                  </a:lnTo>
                  <a:cubicBezTo>
                    <a:pt x="5740" y="4546"/>
                    <a:pt x="5656" y="4951"/>
                    <a:pt x="5525" y="5606"/>
                  </a:cubicBezTo>
                  <a:cubicBezTo>
                    <a:pt x="5490" y="5868"/>
                    <a:pt x="5406" y="6142"/>
                    <a:pt x="5335" y="6439"/>
                  </a:cubicBezTo>
                  <a:cubicBezTo>
                    <a:pt x="5263" y="6725"/>
                    <a:pt x="5204" y="6916"/>
                    <a:pt x="5192" y="7011"/>
                  </a:cubicBezTo>
                  <a:cubicBezTo>
                    <a:pt x="5037" y="7499"/>
                    <a:pt x="4894" y="7821"/>
                    <a:pt x="4751" y="7975"/>
                  </a:cubicBezTo>
                  <a:cubicBezTo>
                    <a:pt x="4719" y="8061"/>
                    <a:pt x="4639" y="8108"/>
                    <a:pt x="4545" y="8108"/>
                  </a:cubicBezTo>
                  <a:cubicBezTo>
                    <a:pt x="4535" y="8108"/>
                    <a:pt x="4524" y="8107"/>
                    <a:pt x="4513" y="8106"/>
                  </a:cubicBezTo>
                  <a:cubicBezTo>
                    <a:pt x="4478" y="8106"/>
                    <a:pt x="4430" y="8082"/>
                    <a:pt x="4406" y="8059"/>
                  </a:cubicBezTo>
                  <a:cubicBezTo>
                    <a:pt x="4359" y="8047"/>
                    <a:pt x="4335" y="8011"/>
                    <a:pt x="4335" y="7963"/>
                  </a:cubicBezTo>
                  <a:lnTo>
                    <a:pt x="4251" y="7404"/>
                  </a:lnTo>
                  <a:cubicBezTo>
                    <a:pt x="4240" y="7332"/>
                    <a:pt x="4240" y="7261"/>
                    <a:pt x="4251" y="7201"/>
                  </a:cubicBezTo>
                  <a:lnTo>
                    <a:pt x="4275" y="6725"/>
                  </a:lnTo>
                  <a:lnTo>
                    <a:pt x="4287" y="6380"/>
                  </a:lnTo>
                  <a:cubicBezTo>
                    <a:pt x="4311" y="6249"/>
                    <a:pt x="4335" y="5975"/>
                    <a:pt x="4359" y="5570"/>
                  </a:cubicBezTo>
                  <a:lnTo>
                    <a:pt x="4394" y="5380"/>
                  </a:lnTo>
                  <a:lnTo>
                    <a:pt x="4430" y="5094"/>
                  </a:lnTo>
                  <a:lnTo>
                    <a:pt x="5073" y="2820"/>
                  </a:lnTo>
                  <a:cubicBezTo>
                    <a:pt x="5121" y="2546"/>
                    <a:pt x="5228" y="2284"/>
                    <a:pt x="5383" y="2046"/>
                  </a:cubicBezTo>
                  <a:cubicBezTo>
                    <a:pt x="5481" y="1926"/>
                    <a:pt x="5579" y="1866"/>
                    <a:pt x="5668" y="1866"/>
                  </a:cubicBezTo>
                  <a:close/>
                  <a:moveTo>
                    <a:pt x="4270" y="1"/>
                  </a:moveTo>
                  <a:cubicBezTo>
                    <a:pt x="3684" y="1"/>
                    <a:pt x="3107" y="163"/>
                    <a:pt x="2596" y="474"/>
                  </a:cubicBezTo>
                  <a:cubicBezTo>
                    <a:pt x="1954" y="867"/>
                    <a:pt x="1418" y="1403"/>
                    <a:pt x="1025" y="2058"/>
                  </a:cubicBezTo>
                  <a:cubicBezTo>
                    <a:pt x="251" y="3308"/>
                    <a:pt x="1" y="4820"/>
                    <a:pt x="358" y="6249"/>
                  </a:cubicBezTo>
                  <a:cubicBezTo>
                    <a:pt x="430" y="6618"/>
                    <a:pt x="572" y="6975"/>
                    <a:pt x="751" y="7309"/>
                  </a:cubicBezTo>
                  <a:cubicBezTo>
                    <a:pt x="918" y="7618"/>
                    <a:pt x="1144" y="7892"/>
                    <a:pt x="1418" y="8106"/>
                  </a:cubicBezTo>
                  <a:lnTo>
                    <a:pt x="1703" y="8321"/>
                  </a:lnTo>
                  <a:cubicBezTo>
                    <a:pt x="1727" y="8344"/>
                    <a:pt x="1763" y="8380"/>
                    <a:pt x="1787" y="8404"/>
                  </a:cubicBezTo>
                  <a:cubicBezTo>
                    <a:pt x="1811" y="8416"/>
                    <a:pt x="1834" y="8440"/>
                    <a:pt x="1858" y="8463"/>
                  </a:cubicBezTo>
                  <a:cubicBezTo>
                    <a:pt x="1918" y="8511"/>
                    <a:pt x="1989" y="8535"/>
                    <a:pt x="2061" y="8547"/>
                  </a:cubicBezTo>
                  <a:lnTo>
                    <a:pt x="2168" y="8571"/>
                  </a:lnTo>
                  <a:cubicBezTo>
                    <a:pt x="2585" y="8773"/>
                    <a:pt x="3037" y="8928"/>
                    <a:pt x="3501" y="9011"/>
                  </a:cubicBezTo>
                  <a:cubicBezTo>
                    <a:pt x="3608" y="9023"/>
                    <a:pt x="3704" y="9047"/>
                    <a:pt x="3811" y="9083"/>
                  </a:cubicBezTo>
                  <a:cubicBezTo>
                    <a:pt x="3906" y="9118"/>
                    <a:pt x="4013" y="9142"/>
                    <a:pt x="4120" y="9154"/>
                  </a:cubicBezTo>
                  <a:cubicBezTo>
                    <a:pt x="4783" y="9266"/>
                    <a:pt x="5454" y="9326"/>
                    <a:pt x="6126" y="9326"/>
                  </a:cubicBezTo>
                  <a:cubicBezTo>
                    <a:pt x="6239" y="9326"/>
                    <a:pt x="6353" y="9324"/>
                    <a:pt x="6466" y="9321"/>
                  </a:cubicBezTo>
                  <a:cubicBezTo>
                    <a:pt x="7335" y="9214"/>
                    <a:pt x="8026" y="8880"/>
                    <a:pt x="8526" y="8321"/>
                  </a:cubicBezTo>
                  <a:lnTo>
                    <a:pt x="8633" y="8285"/>
                  </a:lnTo>
                  <a:lnTo>
                    <a:pt x="8692" y="8213"/>
                  </a:lnTo>
                  <a:cubicBezTo>
                    <a:pt x="8704" y="8213"/>
                    <a:pt x="8728" y="8190"/>
                    <a:pt x="8776" y="8142"/>
                  </a:cubicBezTo>
                  <a:lnTo>
                    <a:pt x="8954" y="7928"/>
                  </a:lnTo>
                  <a:cubicBezTo>
                    <a:pt x="9502" y="7201"/>
                    <a:pt x="9859" y="6344"/>
                    <a:pt x="9978" y="5439"/>
                  </a:cubicBezTo>
                  <a:cubicBezTo>
                    <a:pt x="10121" y="4606"/>
                    <a:pt x="10050" y="3760"/>
                    <a:pt x="9788" y="2963"/>
                  </a:cubicBezTo>
                  <a:cubicBezTo>
                    <a:pt x="9526" y="2308"/>
                    <a:pt x="9050" y="1665"/>
                    <a:pt x="8359" y="1046"/>
                  </a:cubicBezTo>
                  <a:cubicBezTo>
                    <a:pt x="8002" y="772"/>
                    <a:pt x="7585" y="570"/>
                    <a:pt x="7157" y="451"/>
                  </a:cubicBezTo>
                  <a:cubicBezTo>
                    <a:pt x="6633" y="331"/>
                    <a:pt x="6037" y="212"/>
                    <a:pt x="5359" y="117"/>
                  </a:cubicBezTo>
                  <a:lnTo>
                    <a:pt x="5311" y="117"/>
                  </a:lnTo>
                  <a:cubicBezTo>
                    <a:pt x="5287" y="117"/>
                    <a:pt x="5263" y="129"/>
                    <a:pt x="5263" y="141"/>
                  </a:cubicBezTo>
                  <a:cubicBezTo>
                    <a:pt x="5085" y="93"/>
                    <a:pt x="4906" y="58"/>
                    <a:pt x="4728" y="34"/>
                  </a:cubicBezTo>
                  <a:cubicBezTo>
                    <a:pt x="4575" y="12"/>
                    <a:pt x="4422" y="1"/>
                    <a:pt x="427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0"/>
            <p:cNvSpPr/>
            <p:nvPr/>
          </p:nvSpPr>
          <p:spPr>
            <a:xfrm>
              <a:off x="8905462" y="796977"/>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0"/>
            <p:cNvSpPr/>
            <p:nvPr/>
          </p:nvSpPr>
          <p:spPr>
            <a:xfrm rot="2068575" flipH="1">
              <a:off x="586078" y="50990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0"/>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9" name="Google Shape;769;p20"/>
          <p:cNvSpPr txBox="1">
            <a:spLocks noGrp="1"/>
          </p:cNvSpPr>
          <p:nvPr>
            <p:ph type="subTitle" idx="1"/>
          </p:nvPr>
        </p:nvSpPr>
        <p:spPr>
          <a:xfrm>
            <a:off x="3406650" y="3099850"/>
            <a:ext cx="2330700" cy="719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lvl1pPr>
            <a:lvl2pPr lvl="1" rtl="0">
              <a:spcBef>
                <a:spcPts val="0"/>
              </a:spcBef>
              <a:spcAft>
                <a:spcPts val="0"/>
              </a:spcAft>
              <a:buClr>
                <a:schemeClr val="dk1"/>
              </a:buClr>
              <a:buSzPts val="1400"/>
              <a:buNone/>
              <a:defRPr sz="1400">
                <a:solidFill>
                  <a:schemeClr val="dk1"/>
                </a:solidFill>
              </a:defRPr>
            </a:lvl2pPr>
            <a:lvl3pPr lvl="2" rtl="0">
              <a:spcBef>
                <a:spcPts val="0"/>
              </a:spcBef>
              <a:spcAft>
                <a:spcPts val="0"/>
              </a:spcAft>
              <a:buClr>
                <a:schemeClr val="dk1"/>
              </a:buClr>
              <a:buSzPts val="1400"/>
              <a:buNone/>
              <a:defRPr sz="1400">
                <a:solidFill>
                  <a:schemeClr val="dk1"/>
                </a:solidFill>
              </a:defRPr>
            </a:lvl3pPr>
            <a:lvl4pPr lvl="3" rtl="0">
              <a:spcBef>
                <a:spcPts val="0"/>
              </a:spcBef>
              <a:spcAft>
                <a:spcPts val="0"/>
              </a:spcAft>
              <a:buClr>
                <a:schemeClr val="dk1"/>
              </a:buClr>
              <a:buSzPts val="1400"/>
              <a:buNone/>
              <a:defRPr sz="1400">
                <a:solidFill>
                  <a:schemeClr val="dk1"/>
                </a:solidFill>
              </a:defRPr>
            </a:lvl4pPr>
            <a:lvl5pPr lvl="4" rtl="0">
              <a:spcBef>
                <a:spcPts val="0"/>
              </a:spcBef>
              <a:spcAft>
                <a:spcPts val="0"/>
              </a:spcAft>
              <a:buClr>
                <a:schemeClr val="dk1"/>
              </a:buClr>
              <a:buSzPts val="1400"/>
              <a:buNone/>
              <a:defRPr sz="1400">
                <a:solidFill>
                  <a:schemeClr val="dk1"/>
                </a:solidFill>
              </a:defRPr>
            </a:lvl5pPr>
            <a:lvl6pPr lvl="5" rtl="0">
              <a:spcBef>
                <a:spcPts val="0"/>
              </a:spcBef>
              <a:spcAft>
                <a:spcPts val="0"/>
              </a:spcAft>
              <a:buClr>
                <a:schemeClr val="dk1"/>
              </a:buClr>
              <a:buSzPts val="1400"/>
              <a:buNone/>
              <a:defRPr sz="1400">
                <a:solidFill>
                  <a:schemeClr val="dk1"/>
                </a:solidFill>
              </a:defRPr>
            </a:lvl6pPr>
            <a:lvl7pPr lvl="6" rtl="0">
              <a:spcBef>
                <a:spcPts val="0"/>
              </a:spcBef>
              <a:spcAft>
                <a:spcPts val="0"/>
              </a:spcAft>
              <a:buClr>
                <a:schemeClr val="dk1"/>
              </a:buClr>
              <a:buSzPts val="1400"/>
              <a:buNone/>
              <a:defRPr sz="1400">
                <a:solidFill>
                  <a:schemeClr val="dk1"/>
                </a:solidFill>
              </a:defRPr>
            </a:lvl7pPr>
            <a:lvl8pPr lvl="7" rtl="0">
              <a:spcBef>
                <a:spcPts val="0"/>
              </a:spcBef>
              <a:spcAft>
                <a:spcPts val="0"/>
              </a:spcAft>
              <a:buClr>
                <a:schemeClr val="dk1"/>
              </a:buClr>
              <a:buSzPts val="1400"/>
              <a:buNone/>
              <a:defRPr sz="1400">
                <a:solidFill>
                  <a:schemeClr val="dk1"/>
                </a:solidFill>
              </a:defRPr>
            </a:lvl8pPr>
            <a:lvl9pPr lvl="8" rtl="0">
              <a:spcBef>
                <a:spcPts val="0"/>
              </a:spcBef>
              <a:spcAft>
                <a:spcPts val="0"/>
              </a:spcAft>
              <a:buClr>
                <a:schemeClr val="dk1"/>
              </a:buClr>
              <a:buSzPts val="1400"/>
              <a:buNone/>
              <a:defRPr sz="1400">
                <a:solidFill>
                  <a:schemeClr val="dk1"/>
                </a:solidFill>
              </a:defRPr>
            </a:lvl9pPr>
          </a:lstStyle>
          <a:p>
            <a:endParaRPr/>
          </a:p>
        </p:txBody>
      </p:sp>
      <p:sp>
        <p:nvSpPr>
          <p:cNvPr id="770" name="Google Shape;770;p20"/>
          <p:cNvSpPr txBox="1">
            <a:spLocks noGrp="1"/>
          </p:cNvSpPr>
          <p:nvPr>
            <p:ph type="subTitle" idx="2"/>
          </p:nvPr>
        </p:nvSpPr>
        <p:spPr>
          <a:xfrm>
            <a:off x="5858600" y="3099855"/>
            <a:ext cx="2330700" cy="719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lvl1pPr>
            <a:lvl2pPr lvl="1" rtl="0">
              <a:spcBef>
                <a:spcPts val="0"/>
              </a:spcBef>
              <a:spcAft>
                <a:spcPts val="0"/>
              </a:spcAft>
              <a:buClr>
                <a:schemeClr val="dk1"/>
              </a:buClr>
              <a:buSzPts val="1400"/>
              <a:buNone/>
              <a:defRPr sz="1400">
                <a:solidFill>
                  <a:schemeClr val="dk1"/>
                </a:solidFill>
              </a:defRPr>
            </a:lvl2pPr>
            <a:lvl3pPr lvl="2" rtl="0">
              <a:spcBef>
                <a:spcPts val="0"/>
              </a:spcBef>
              <a:spcAft>
                <a:spcPts val="0"/>
              </a:spcAft>
              <a:buClr>
                <a:schemeClr val="dk1"/>
              </a:buClr>
              <a:buSzPts val="1400"/>
              <a:buNone/>
              <a:defRPr sz="1400">
                <a:solidFill>
                  <a:schemeClr val="dk1"/>
                </a:solidFill>
              </a:defRPr>
            </a:lvl3pPr>
            <a:lvl4pPr lvl="3" rtl="0">
              <a:spcBef>
                <a:spcPts val="0"/>
              </a:spcBef>
              <a:spcAft>
                <a:spcPts val="0"/>
              </a:spcAft>
              <a:buClr>
                <a:schemeClr val="dk1"/>
              </a:buClr>
              <a:buSzPts val="1400"/>
              <a:buNone/>
              <a:defRPr sz="1400">
                <a:solidFill>
                  <a:schemeClr val="dk1"/>
                </a:solidFill>
              </a:defRPr>
            </a:lvl4pPr>
            <a:lvl5pPr lvl="4" rtl="0">
              <a:spcBef>
                <a:spcPts val="0"/>
              </a:spcBef>
              <a:spcAft>
                <a:spcPts val="0"/>
              </a:spcAft>
              <a:buClr>
                <a:schemeClr val="dk1"/>
              </a:buClr>
              <a:buSzPts val="1400"/>
              <a:buNone/>
              <a:defRPr sz="1400">
                <a:solidFill>
                  <a:schemeClr val="dk1"/>
                </a:solidFill>
              </a:defRPr>
            </a:lvl5pPr>
            <a:lvl6pPr lvl="5" rtl="0">
              <a:spcBef>
                <a:spcPts val="0"/>
              </a:spcBef>
              <a:spcAft>
                <a:spcPts val="0"/>
              </a:spcAft>
              <a:buClr>
                <a:schemeClr val="dk1"/>
              </a:buClr>
              <a:buSzPts val="1400"/>
              <a:buNone/>
              <a:defRPr sz="1400">
                <a:solidFill>
                  <a:schemeClr val="dk1"/>
                </a:solidFill>
              </a:defRPr>
            </a:lvl6pPr>
            <a:lvl7pPr lvl="6" rtl="0">
              <a:spcBef>
                <a:spcPts val="0"/>
              </a:spcBef>
              <a:spcAft>
                <a:spcPts val="0"/>
              </a:spcAft>
              <a:buClr>
                <a:schemeClr val="dk1"/>
              </a:buClr>
              <a:buSzPts val="1400"/>
              <a:buNone/>
              <a:defRPr sz="1400">
                <a:solidFill>
                  <a:schemeClr val="dk1"/>
                </a:solidFill>
              </a:defRPr>
            </a:lvl7pPr>
            <a:lvl8pPr lvl="7" rtl="0">
              <a:spcBef>
                <a:spcPts val="0"/>
              </a:spcBef>
              <a:spcAft>
                <a:spcPts val="0"/>
              </a:spcAft>
              <a:buClr>
                <a:schemeClr val="dk1"/>
              </a:buClr>
              <a:buSzPts val="1400"/>
              <a:buNone/>
              <a:defRPr sz="1400">
                <a:solidFill>
                  <a:schemeClr val="dk1"/>
                </a:solidFill>
              </a:defRPr>
            </a:lvl8pPr>
            <a:lvl9pPr lvl="8" rtl="0">
              <a:spcBef>
                <a:spcPts val="0"/>
              </a:spcBef>
              <a:spcAft>
                <a:spcPts val="0"/>
              </a:spcAft>
              <a:buClr>
                <a:schemeClr val="dk1"/>
              </a:buClr>
              <a:buSzPts val="1400"/>
              <a:buNone/>
              <a:defRPr sz="1400">
                <a:solidFill>
                  <a:schemeClr val="dk1"/>
                </a:solidFill>
              </a:defRPr>
            </a:lvl9pPr>
          </a:lstStyle>
          <a:p>
            <a:endParaRPr/>
          </a:p>
        </p:txBody>
      </p:sp>
      <p:sp>
        <p:nvSpPr>
          <p:cNvPr id="771" name="Google Shape;771;p20"/>
          <p:cNvSpPr txBox="1">
            <a:spLocks noGrp="1"/>
          </p:cNvSpPr>
          <p:nvPr>
            <p:ph type="subTitle" idx="3"/>
          </p:nvPr>
        </p:nvSpPr>
        <p:spPr>
          <a:xfrm>
            <a:off x="5858600" y="2674625"/>
            <a:ext cx="2330700" cy="4533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500"/>
              <a:buFont typeface="Delius Swash Caps"/>
              <a:buNone/>
              <a:defRPr sz="2000">
                <a:solidFill>
                  <a:schemeClr val="accent3"/>
                </a:solidFill>
                <a:latin typeface="Sigmar One"/>
                <a:ea typeface="Sigmar One"/>
                <a:cs typeface="Sigmar One"/>
                <a:sym typeface="Sigmar One"/>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772" name="Google Shape;772;p20"/>
          <p:cNvSpPr txBox="1">
            <a:spLocks noGrp="1"/>
          </p:cNvSpPr>
          <p:nvPr>
            <p:ph type="subTitle" idx="4"/>
          </p:nvPr>
        </p:nvSpPr>
        <p:spPr>
          <a:xfrm>
            <a:off x="954700" y="3099850"/>
            <a:ext cx="2330700" cy="719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lvl1pPr>
            <a:lvl2pPr lvl="1" rtl="0">
              <a:spcBef>
                <a:spcPts val="0"/>
              </a:spcBef>
              <a:spcAft>
                <a:spcPts val="0"/>
              </a:spcAft>
              <a:buClr>
                <a:schemeClr val="dk1"/>
              </a:buClr>
              <a:buSzPts val="1400"/>
              <a:buNone/>
              <a:defRPr sz="1400">
                <a:solidFill>
                  <a:schemeClr val="dk1"/>
                </a:solidFill>
              </a:defRPr>
            </a:lvl2pPr>
            <a:lvl3pPr lvl="2" rtl="0">
              <a:spcBef>
                <a:spcPts val="0"/>
              </a:spcBef>
              <a:spcAft>
                <a:spcPts val="0"/>
              </a:spcAft>
              <a:buClr>
                <a:schemeClr val="dk1"/>
              </a:buClr>
              <a:buSzPts val="1400"/>
              <a:buNone/>
              <a:defRPr sz="1400">
                <a:solidFill>
                  <a:schemeClr val="dk1"/>
                </a:solidFill>
              </a:defRPr>
            </a:lvl3pPr>
            <a:lvl4pPr lvl="3" rtl="0">
              <a:spcBef>
                <a:spcPts val="0"/>
              </a:spcBef>
              <a:spcAft>
                <a:spcPts val="0"/>
              </a:spcAft>
              <a:buClr>
                <a:schemeClr val="dk1"/>
              </a:buClr>
              <a:buSzPts val="1400"/>
              <a:buNone/>
              <a:defRPr sz="1400">
                <a:solidFill>
                  <a:schemeClr val="dk1"/>
                </a:solidFill>
              </a:defRPr>
            </a:lvl4pPr>
            <a:lvl5pPr lvl="4" rtl="0">
              <a:spcBef>
                <a:spcPts val="0"/>
              </a:spcBef>
              <a:spcAft>
                <a:spcPts val="0"/>
              </a:spcAft>
              <a:buClr>
                <a:schemeClr val="dk1"/>
              </a:buClr>
              <a:buSzPts val="1400"/>
              <a:buNone/>
              <a:defRPr sz="1400">
                <a:solidFill>
                  <a:schemeClr val="dk1"/>
                </a:solidFill>
              </a:defRPr>
            </a:lvl5pPr>
            <a:lvl6pPr lvl="5" rtl="0">
              <a:spcBef>
                <a:spcPts val="0"/>
              </a:spcBef>
              <a:spcAft>
                <a:spcPts val="0"/>
              </a:spcAft>
              <a:buClr>
                <a:schemeClr val="dk1"/>
              </a:buClr>
              <a:buSzPts val="1400"/>
              <a:buNone/>
              <a:defRPr sz="1400">
                <a:solidFill>
                  <a:schemeClr val="dk1"/>
                </a:solidFill>
              </a:defRPr>
            </a:lvl6pPr>
            <a:lvl7pPr lvl="6" rtl="0">
              <a:spcBef>
                <a:spcPts val="0"/>
              </a:spcBef>
              <a:spcAft>
                <a:spcPts val="0"/>
              </a:spcAft>
              <a:buClr>
                <a:schemeClr val="dk1"/>
              </a:buClr>
              <a:buSzPts val="1400"/>
              <a:buNone/>
              <a:defRPr sz="1400">
                <a:solidFill>
                  <a:schemeClr val="dk1"/>
                </a:solidFill>
              </a:defRPr>
            </a:lvl7pPr>
            <a:lvl8pPr lvl="7" rtl="0">
              <a:spcBef>
                <a:spcPts val="0"/>
              </a:spcBef>
              <a:spcAft>
                <a:spcPts val="0"/>
              </a:spcAft>
              <a:buClr>
                <a:schemeClr val="dk1"/>
              </a:buClr>
              <a:buSzPts val="1400"/>
              <a:buNone/>
              <a:defRPr sz="1400">
                <a:solidFill>
                  <a:schemeClr val="dk1"/>
                </a:solidFill>
              </a:defRPr>
            </a:lvl8pPr>
            <a:lvl9pPr lvl="8" rtl="0">
              <a:spcBef>
                <a:spcPts val="0"/>
              </a:spcBef>
              <a:spcAft>
                <a:spcPts val="0"/>
              </a:spcAft>
              <a:buClr>
                <a:schemeClr val="dk1"/>
              </a:buClr>
              <a:buSzPts val="1400"/>
              <a:buNone/>
              <a:defRPr sz="1400">
                <a:solidFill>
                  <a:schemeClr val="dk1"/>
                </a:solidFill>
              </a:defRPr>
            </a:lvl9pPr>
          </a:lstStyle>
          <a:p>
            <a:endParaRPr/>
          </a:p>
        </p:txBody>
      </p:sp>
      <p:sp>
        <p:nvSpPr>
          <p:cNvPr id="773" name="Google Shape;773;p20"/>
          <p:cNvSpPr txBox="1">
            <a:spLocks noGrp="1"/>
          </p:cNvSpPr>
          <p:nvPr>
            <p:ph type="subTitle" idx="5"/>
          </p:nvPr>
        </p:nvSpPr>
        <p:spPr>
          <a:xfrm>
            <a:off x="954700" y="2674625"/>
            <a:ext cx="2330700" cy="4533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500"/>
              <a:buFont typeface="Delius Swash Caps"/>
              <a:buNone/>
              <a:defRPr sz="2000">
                <a:solidFill>
                  <a:schemeClr val="accent3"/>
                </a:solidFill>
                <a:latin typeface="Sigmar One"/>
                <a:ea typeface="Sigmar One"/>
                <a:cs typeface="Sigmar One"/>
                <a:sym typeface="Sigmar One"/>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774" name="Google Shape;774;p20"/>
          <p:cNvSpPr txBox="1">
            <a:spLocks noGrp="1"/>
          </p:cNvSpPr>
          <p:nvPr>
            <p:ph type="subTitle" idx="6"/>
          </p:nvPr>
        </p:nvSpPr>
        <p:spPr>
          <a:xfrm>
            <a:off x="3406650" y="2674625"/>
            <a:ext cx="2330700" cy="4533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500"/>
              <a:buFont typeface="Delius Swash Caps"/>
              <a:buNone/>
              <a:defRPr sz="2000">
                <a:solidFill>
                  <a:schemeClr val="accent3"/>
                </a:solidFill>
                <a:latin typeface="Sigmar One"/>
                <a:ea typeface="Sigmar One"/>
                <a:cs typeface="Sigmar One"/>
                <a:sym typeface="Sigmar One"/>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775" name="Google Shape;775;p20"/>
          <p:cNvSpPr txBox="1">
            <a:spLocks noGrp="1"/>
          </p:cNvSpPr>
          <p:nvPr>
            <p:ph type="title"/>
          </p:nvPr>
        </p:nvSpPr>
        <p:spPr>
          <a:xfrm>
            <a:off x="796638" y="415150"/>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CUSTOM_11">
    <p:spTree>
      <p:nvGrpSpPr>
        <p:cNvPr id="1" name="Shape 1341"/>
        <p:cNvGrpSpPr/>
        <p:nvPr/>
      </p:nvGrpSpPr>
      <p:grpSpPr>
        <a:xfrm>
          <a:off x="0" y="0"/>
          <a:ext cx="0" cy="0"/>
          <a:chOff x="0" y="0"/>
          <a:chExt cx="0" cy="0"/>
        </a:xfrm>
      </p:grpSpPr>
      <p:grpSp>
        <p:nvGrpSpPr>
          <p:cNvPr id="1342" name="Google Shape;1342;p33"/>
          <p:cNvGrpSpPr/>
          <p:nvPr/>
        </p:nvGrpSpPr>
        <p:grpSpPr>
          <a:xfrm>
            <a:off x="-337647" y="-352810"/>
            <a:ext cx="9857489" cy="5798923"/>
            <a:chOff x="-337647" y="-352810"/>
            <a:chExt cx="9857489" cy="5798923"/>
          </a:xfrm>
        </p:grpSpPr>
        <p:sp>
          <p:nvSpPr>
            <p:cNvPr id="1343" name="Google Shape;1343;p33"/>
            <p:cNvSpPr/>
            <p:nvPr/>
          </p:nvSpPr>
          <p:spPr>
            <a:xfrm>
              <a:off x="-18118" y="-45889"/>
              <a:ext cx="9180235"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3"/>
            <p:cNvSpPr/>
            <p:nvPr/>
          </p:nvSpPr>
          <p:spPr>
            <a:xfrm>
              <a:off x="8871928" y="175790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3"/>
            <p:cNvSpPr/>
            <p:nvPr/>
          </p:nvSpPr>
          <p:spPr>
            <a:xfrm rot="1935653">
              <a:off x="8688194" y="66613"/>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3"/>
            <p:cNvSpPr/>
            <p:nvPr/>
          </p:nvSpPr>
          <p:spPr>
            <a:xfrm>
              <a:off x="6215094" y="-1206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3"/>
            <p:cNvSpPr/>
            <p:nvPr/>
          </p:nvSpPr>
          <p:spPr>
            <a:xfrm>
              <a:off x="8660111" y="2667420"/>
              <a:ext cx="451096" cy="44281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3"/>
            <p:cNvSpPr/>
            <p:nvPr/>
          </p:nvSpPr>
          <p:spPr>
            <a:xfrm>
              <a:off x="5509780" y="-37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3"/>
            <p:cNvSpPr/>
            <p:nvPr/>
          </p:nvSpPr>
          <p:spPr>
            <a:xfrm>
              <a:off x="6759921" y="-47871"/>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3"/>
            <p:cNvSpPr/>
            <p:nvPr/>
          </p:nvSpPr>
          <p:spPr>
            <a:xfrm rot="-1129731">
              <a:off x="8903990" y="873966"/>
              <a:ext cx="486940" cy="557808"/>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3"/>
            <p:cNvSpPr/>
            <p:nvPr/>
          </p:nvSpPr>
          <p:spPr>
            <a:xfrm>
              <a:off x="8853358" y="3333107"/>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3"/>
            <p:cNvSpPr/>
            <p:nvPr/>
          </p:nvSpPr>
          <p:spPr>
            <a:xfrm>
              <a:off x="7291897" y="47804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3"/>
            <p:cNvSpPr/>
            <p:nvPr/>
          </p:nvSpPr>
          <p:spPr>
            <a:xfrm>
              <a:off x="6636978" y="4803398"/>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3"/>
            <p:cNvSpPr/>
            <p:nvPr/>
          </p:nvSpPr>
          <p:spPr>
            <a:xfrm>
              <a:off x="9098342" y="4077087"/>
              <a:ext cx="350737" cy="404705"/>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3"/>
            <p:cNvSpPr/>
            <p:nvPr/>
          </p:nvSpPr>
          <p:spPr>
            <a:xfrm>
              <a:off x="8706983" y="47177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3"/>
            <p:cNvSpPr/>
            <p:nvPr/>
          </p:nvSpPr>
          <p:spPr>
            <a:xfrm>
              <a:off x="7372159" y="-391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3"/>
            <p:cNvSpPr/>
            <p:nvPr/>
          </p:nvSpPr>
          <p:spPr>
            <a:xfrm>
              <a:off x="5805193" y="4754633"/>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3"/>
            <p:cNvSpPr/>
            <p:nvPr/>
          </p:nvSpPr>
          <p:spPr>
            <a:xfrm>
              <a:off x="7960197" y="-1356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3"/>
            <p:cNvSpPr/>
            <p:nvPr/>
          </p:nvSpPr>
          <p:spPr>
            <a:xfrm rot="-2068575">
              <a:off x="8133425" y="49466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3"/>
            <p:cNvSpPr/>
            <p:nvPr/>
          </p:nvSpPr>
          <p:spPr>
            <a:xfrm>
              <a:off x="48746" y="2706968"/>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3"/>
            <p:cNvSpPr/>
            <p:nvPr/>
          </p:nvSpPr>
          <p:spPr>
            <a:xfrm rot="2700000">
              <a:off x="3194701" y="4800507"/>
              <a:ext cx="545710" cy="530333"/>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3"/>
            <p:cNvSpPr/>
            <p:nvPr/>
          </p:nvSpPr>
          <p:spPr>
            <a:xfrm>
              <a:off x="4055323" y="-220727"/>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3"/>
            <p:cNvSpPr/>
            <p:nvPr/>
          </p:nvSpPr>
          <p:spPr>
            <a:xfrm>
              <a:off x="-337647" y="2165120"/>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3"/>
            <p:cNvSpPr/>
            <p:nvPr/>
          </p:nvSpPr>
          <p:spPr>
            <a:xfrm>
              <a:off x="4754473" y="-1664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3"/>
            <p:cNvSpPr/>
            <p:nvPr/>
          </p:nvSpPr>
          <p:spPr>
            <a:xfrm>
              <a:off x="-79400" y="-5016"/>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3"/>
            <p:cNvSpPr/>
            <p:nvPr/>
          </p:nvSpPr>
          <p:spPr>
            <a:xfrm>
              <a:off x="710409" y="48247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3"/>
            <p:cNvSpPr/>
            <p:nvPr/>
          </p:nvSpPr>
          <p:spPr>
            <a:xfrm>
              <a:off x="5362953" y="4995323"/>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3"/>
            <p:cNvSpPr/>
            <p:nvPr/>
          </p:nvSpPr>
          <p:spPr>
            <a:xfrm>
              <a:off x="-124047" y="420214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3"/>
            <p:cNvSpPr/>
            <p:nvPr/>
          </p:nvSpPr>
          <p:spPr>
            <a:xfrm>
              <a:off x="3414115" y="-1345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3"/>
            <p:cNvSpPr/>
            <p:nvPr/>
          </p:nvSpPr>
          <p:spPr>
            <a:xfrm>
              <a:off x="1338342" y="-164952"/>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3"/>
            <p:cNvSpPr/>
            <p:nvPr/>
          </p:nvSpPr>
          <p:spPr>
            <a:xfrm>
              <a:off x="4048048" y="4759263"/>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3"/>
            <p:cNvSpPr/>
            <p:nvPr/>
          </p:nvSpPr>
          <p:spPr>
            <a:xfrm>
              <a:off x="-285909" y="3346775"/>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3"/>
            <p:cNvSpPr/>
            <p:nvPr/>
          </p:nvSpPr>
          <p:spPr>
            <a:xfrm>
              <a:off x="-87351" y="4838487"/>
              <a:ext cx="527609" cy="490170"/>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3"/>
            <p:cNvSpPr/>
            <p:nvPr/>
          </p:nvSpPr>
          <p:spPr>
            <a:xfrm>
              <a:off x="4807483" y="4870635"/>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3"/>
            <p:cNvSpPr/>
            <p:nvPr/>
          </p:nvSpPr>
          <p:spPr>
            <a:xfrm>
              <a:off x="2346510" y="49917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3"/>
            <p:cNvSpPr/>
            <p:nvPr/>
          </p:nvSpPr>
          <p:spPr>
            <a:xfrm>
              <a:off x="1259209" y="48228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3"/>
            <p:cNvSpPr/>
            <p:nvPr/>
          </p:nvSpPr>
          <p:spPr>
            <a:xfrm>
              <a:off x="2131252" y="-352810"/>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3"/>
            <p:cNvSpPr/>
            <p:nvPr/>
          </p:nvSpPr>
          <p:spPr>
            <a:xfrm>
              <a:off x="-266447" y="1388641"/>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3"/>
            <p:cNvSpPr/>
            <p:nvPr/>
          </p:nvSpPr>
          <p:spPr>
            <a:xfrm>
              <a:off x="572035" y="-1723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3"/>
            <p:cNvSpPr/>
            <p:nvPr/>
          </p:nvSpPr>
          <p:spPr>
            <a:xfrm>
              <a:off x="-109450" y="796977"/>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3"/>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3"/>
            <p:cNvSpPr/>
            <p:nvPr/>
          </p:nvSpPr>
          <p:spPr>
            <a:xfrm>
              <a:off x="2761191" y="-171600"/>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CUSTOM_11_1">
    <p:spTree>
      <p:nvGrpSpPr>
        <p:cNvPr id="1" name="Shape 1383"/>
        <p:cNvGrpSpPr/>
        <p:nvPr/>
      </p:nvGrpSpPr>
      <p:grpSpPr>
        <a:xfrm>
          <a:off x="0" y="0"/>
          <a:ext cx="0" cy="0"/>
          <a:chOff x="0" y="0"/>
          <a:chExt cx="0" cy="0"/>
        </a:xfrm>
      </p:grpSpPr>
      <p:grpSp>
        <p:nvGrpSpPr>
          <p:cNvPr id="1384" name="Google Shape;1384;p34"/>
          <p:cNvGrpSpPr/>
          <p:nvPr/>
        </p:nvGrpSpPr>
        <p:grpSpPr>
          <a:xfrm>
            <a:off x="-399650" y="-505210"/>
            <a:ext cx="9857489" cy="6056105"/>
            <a:chOff x="-399650" y="-505210"/>
            <a:chExt cx="9857489" cy="6056105"/>
          </a:xfrm>
        </p:grpSpPr>
        <p:sp>
          <p:nvSpPr>
            <p:cNvPr id="1385" name="Google Shape;1385;p34"/>
            <p:cNvSpPr/>
            <p:nvPr/>
          </p:nvSpPr>
          <p:spPr>
            <a:xfrm flipH="1">
              <a:off x="-18118" y="-45888"/>
              <a:ext cx="9180235"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4"/>
            <p:cNvSpPr/>
            <p:nvPr/>
          </p:nvSpPr>
          <p:spPr>
            <a:xfrm flipH="1">
              <a:off x="-399650" y="175790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4"/>
            <p:cNvSpPr/>
            <p:nvPr/>
          </p:nvSpPr>
          <p:spPr>
            <a:xfrm rot="1935653">
              <a:off x="-85711" y="59838"/>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4"/>
            <p:cNvSpPr/>
            <p:nvPr/>
          </p:nvSpPr>
          <p:spPr>
            <a:xfrm>
              <a:off x="3934941" y="-2730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4"/>
            <p:cNvSpPr/>
            <p:nvPr/>
          </p:nvSpPr>
          <p:spPr>
            <a:xfrm>
              <a:off x="8548159" y="2666343"/>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4"/>
            <p:cNvSpPr/>
            <p:nvPr/>
          </p:nvSpPr>
          <p:spPr>
            <a:xfrm rot="9344795" flipH="1">
              <a:off x="8990" y="2667411"/>
              <a:ext cx="451106" cy="44282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4"/>
            <p:cNvSpPr/>
            <p:nvPr/>
          </p:nvSpPr>
          <p:spPr>
            <a:xfrm rot="-5890588" flipH="1">
              <a:off x="4981243" y="4785952"/>
              <a:ext cx="545736" cy="530359"/>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4"/>
            <p:cNvSpPr/>
            <p:nvPr/>
          </p:nvSpPr>
          <p:spPr>
            <a:xfrm flipH="1">
              <a:off x="4547748" y="-296364"/>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4"/>
            <p:cNvSpPr/>
            <p:nvPr/>
          </p:nvSpPr>
          <p:spPr>
            <a:xfrm flipH="1">
              <a:off x="3102266" y="-1561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4"/>
            <p:cNvSpPr/>
            <p:nvPr/>
          </p:nvSpPr>
          <p:spPr>
            <a:xfrm flipH="1">
              <a:off x="1908620" y="-133196"/>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4"/>
            <p:cNvSpPr/>
            <p:nvPr/>
          </p:nvSpPr>
          <p:spPr>
            <a:xfrm flipH="1">
              <a:off x="8945681" y="2165120"/>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4"/>
            <p:cNvSpPr/>
            <p:nvPr/>
          </p:nvSpPr>
          <p:spPr>
            <a:xfrm rot="8722696" flipH="1">
              <a:off x="-270732" y="873975"/>
              <a:ext cx="486933" cy="557800"/>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4"/>
            <p:cNvSpPr/>
            <p:nvPr/>
          </p:nvSpPr>
          <p:spPr>
            <a:xfrm>
              <a:off x="2474319" y="-3188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4"/>
            <p:cNvSpPr/>
            <p:nvPr/>
          </p:nvSpPr>
          <p:spPr>
            <a:xfrm>
              <a:off x="-205925" y="3436244"/>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4"/>
            <p:cNvSpPr/>
            <p:nvPr/>
          </p:nvSpPr>
          <p:spPr>
            <a:xfrm flipH="1">
              <a:off x="1159619" y="49328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4"/>
            <p:cNvSpPr/>
            <p:nvPr/>
          </p:nvSpPr>
          <p:spPr>
            <a:xfrm>
              <a:off x="8980182" y="-157416"/>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4"/>
            <p:cNvSpPr/>
            <p:nvPr/>
          </p:nvSpPr>
          <p:spPr>
            <a:xfrm>
              <a:off x="2285940" y="49771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4"/>
            <p:cNvSpPr/>
            <p:nvPr/>
          </p:nvSpPr>
          <p:spPr>
            <a:xfrm flipH="1">
              <a:off x="5871316" y="4887235"/>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4"/>
            <p:cNvSpPr/>
            <p:nvPr/>
          </p:nvSpPr>
          <p:spPr>
            <a:xfrm flipH="1">
              <a:off x="8999210" y="420214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4"/>
            <p:cNvSpPr/>
            <p:nvPr/>
          </p:nvSpPr>
          <p:spPr>
            <a:xfrm flipH="1">
              <a:off x="5410646" y="-2869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4"/>
            <p:cNvSpPr/>
            <p:nvPr/>
          </p:nvSpPr>
          <p:spPr>
            <a:xfrm>
              <a:off x="8059047" y="4949585"/>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4"/>
            <p:cNvSpPr/>
            <p:nvPr/>
          </p:nvSpPr>
          <p:spPr>
            <a:xfrm>
              <a:off x="-205937" y="4256937"/>
              <a:ext cx="350737" cy="404705"/>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4"/>
            <p:cNvSpPr/>
            <p:nvPr/>
          </p:nvSpPr>
          <p:spPr>
            <a:xfrm>
              <a:off x="7650298" y="-240590"/>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4"/>
            <p:cNvSpPr/>
            <p:nvPr/>
          </p:nvSpPr>
          <p:spPr>
            <a:xfrm flipH="1">
              <a:off x="4161607" y="4731588"/>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4"/>
            <p:cNvSpPr/>
            <p:nvPr/>
          </p:nvSpPr>
          <p:spPr>
            <a:xfrm flipH="1">
              <a:off x="-165249" y="48701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4"/>
            <p:cNvSpPr/>
            <p:nvPr/>
          </p:nvSpPr>
          <p:spPr>
            <a:xfrm flipH="1">
              <a:off x="1355734" y="-1915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4"/>
            <p:cNvSpPr/>
            <p:nvPr/>
          </p:nvSpPr>
          <p:spPr>
            <a:xfrm flipH="1">
              <a:off x="8874480" y="3346775"/>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4"/>
            <p:cNvSpPr/>
            <p:nvPr/>
          </p:nvSpPr>
          <p:spPr>
            <a:xfrm flipH="1">
              <a:off x="2852415" y="4806071"/>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4"/>
            <p:cNvSpPr/>
            <p:nvPr/>
          </p:nvSpPr>
          <p:spPr>
            <a:xfrm flipH="1">
              <a:off x="8679934" y="4990887"/>
              <a:ext cx="527609" cy="490170"/>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4"/>
            <p:cNvSpPr/>
            <p:nvPr/>
          </p:nvSpPr>
          <p:spPr>
            <a:xfrm rot="-5400000" flipH="1">
              <a:off x="637697" y="-2880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4"/>
            <p:cNvSpPr/>
            <p:nvPr/>
          </p:nvSpPr>
          <p:spPr>
            <a:xfrm>
              <a:off x="3519254" y="4856098"/>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4"/>
            <p:cNvSpPr/>
            <p:nvPr/>
          </p:nvSpPr>
          <p:spPr>
            <a:xfrm flipH="1">
              <a:off x="6233138" y="49994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4"/>
            <p:cNvSpPr/>
            <p:nvPr/>
          </p:nvSpPr>
          <p:spPr>
            <a:xfrm flipH="1">
              <a:off x="7240963" y="49752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4"/>
            <p:cNvSpPr/>
            <p:nvPr/>
          </p:nvSpPr>
          <p:spPr>
            <a:xfrm flipH="1">
              <a:off x="6497582" y="-505210"/>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4"/>
            <p:cNvSpPr/>
            <p:nvPr/>
          </p:nvSpPr>
          <p:spPr>
            <a:xfrm>
              <a:off x="8877601" y="1388641"/>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4"/>
            <p:cNvSpPr/>
            <p:nvPr/>
          </p:nvSpPr>
          <p:spPr>
            <a:xfrm flipH="1">
              <a:off x="8390533" y="-3247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4"/>
            <p:cNvSpPr/>
            <p:nvPr/>
          </p:nvSpPr>
          <p:spPr>
            <a:xfrm flipH="1">
              <a:off x="8613494" y="268187"/>
              <a:ext cx="375956" cy="346391"/>
            </a:xfrm>
            <a:custGeom>
              <a:avLst/>
              <a:gdLst/>
              <a:ahLst/>
              <a:cxnLst/>
              <a:rect l="l" t="t" r="r" b="b"/>
              <a:pathLst>
                <a:path w="10122" h="9326" extrusionOk="0">
                  <a:moveTo>
                    <a:pt x="5668" y="1866"/>
                  </a:moveTo>
                  <a:cubicBezTo>
                    <a:pt x="5676" y="1866"/>
                    <a:pt x="5684" y="1866"/>
                    <a:pt x="5692" y="1867"/>
                  </a:cubicBezTo>
                  <a:cubicBezTo>
                    <a:pt x="5740" y="1879"/>
                    <a:pt x="5799" y="1939"/>
                    <a:pt x="5871" y="2070"/>
                  </a:cubicBezTo>
                  <a:cubicBezTo>
                    <a:pt x="5930" y="2391"/>
                    <a:pt x="5942" y="2713"/>
                    <a:pt x="5906" y="3034"/>
                  </a:cubicBezTo>
                  <a:cubicBezTo>
                    <a:pt x="5894" y="3344"/>
                    <a:pt x="5871" y="3641"/>
                    <a:pt x="5823" y="3939"/>
                  </a:cubicBezTo>
                  <a:lnTo>
                    <a:pt x="5811" y="4058"/>
                  </a:lnTo>
                  <a:lnTo>
                    <a:pt x="5764" y="4392"/>
                  </a:lnTo>
                  <a:cubicBezTo>
                    <a:pt x="5740" y="4546"/>
                    <a:pt x="5656" y="4951"/>
                    <a:pt x="5525" y="5606"/>
                  </a:cubicBezTo>
                  <a:cubicBezTo>
                    <a:pt x="5490" y="5868"/>
                    <a:pt x="5406" y="6142"/>
                    <a:pt x="5335" y="6439"/>
                  </a:cubicBezTo>
                  <a:cubicBezTo>
                    <a:pt x="5263" y="6725"/>
                    <a:pt x="5204" y="6916"/>
                    <a:pt x="5192" y="7011"/>
                  </a:cubicBezTo>
                  <a:cubicBezTo>
                    <a:pt x="5037" y="7499"/>
                    <a:pt x="4894" y="7821"/>
                    <a:pt x="4751" y="7975"/>
                  </a:cubicBezTo>
                  <a:cubicBezTo>
                    <a:pt x="4719" y="8061"/>
                    <a:pt x="4639" y="8108"/>
                    <a:pt x="4545" y="8108"/>
                  </a:cubicBezTo>
                  <a:cubicBezTo>
                    <a:pt x="4535" y="8108"/>
                    <a:pt x="4524" y="8107"/>
                    <a:pt x="4513" y="8106"/>
                  </a:cubicBezTo>
                  <a:cubicBezTo>
                    <a:pt x="4478" y="8106"/>
                    <a:pt x="4430" y="8082"/>
                    <a:pt x="4406" y="8059"/>
                  </a:cubicBezTo>
                  <a:cubicBezTo>
                    <a:pt x="4359" y="8047"/>
                    <a:pt x="4335" y="8011"/>
                    <a:pt x="4335" y="7963"/>
                  </a:cubicBezTo>
                  <a:lnTo>
                    <a:pt x="4251" y="7404"/>
                  </a:lnTo>
                  <a:cubicBezTo>
                    <a:pt x="4240" y="7332"/>
                    <a:pt x="4240" y="7261"/>
                    <a:pt x="4251" y="7201"/>
                  </a:cubicBezTo>
                  <a:lnTo>
                    <a:pt x="4275" y="6725"/>
                  </a:lnTo>
                  <a:lnTo>
                    <a:pt x="4287" y="6380"/>
                  </a:lnTo>
                  <a:cubicBezTo>
                    <a:pt x="4311" y="6249"/>
                    <a:pt x="4335" y="5975"/>
                    <a:pt x="4359" y="5570"/>
                  </a:cubicBezTo>
                  <a:lnTo>
                    <a:pt x="4394" y="5380"/>
                  </a:lnTo>
                  <a:lnTo>
                    <a:pt x="4430" y="5094"/>
                  </a:lnTo>
                  <a:lnTo>
                    <a:pt x="5073" y="2820"/>
                  </a:lnTo>
                  <a:cubicBezTo>
                    <a:pt x="5121" y="2546"/>
                    <a:pt x="5228" y="2284"/>
                    <a:pt x="5383" y="2046"/>
                  </a:cubicBezTo>
                  <a:cubicBezTo>
                    <a:pt x="5481" y="1926"/>
                    <a:pt x="5579" y="1866"/>
                    <a:pt x="5668" y="1866"/>
                  </a:cubicBezTo>
                  <a:close/>
                  <a:moveTo>
                    <a:pt x="4270" y="1"/>
                  </a:moveTo>
                  <a:cubicBezTo>
                    <a:pt x="3684" y="1"/>
                    <a:pt x="3107" y="163"/>
                    <a:pt x="2596" y="474"/>
                  </a:cubicBezTo>
                  <a:cubicBezTo>
                    <a:pt x="1954" y="867"/>
                    <a:pt x="1418" y="1403"/>
                    <a:pt x="1025" y="2058"/>
                  </a:cubicBezTo>
                  <a:cubicBezTo>
                    <a:pt x="251" y="3308"/>
                    <a:pt x="1" y="4820"/>
                    <a:pt x="358" y="6249"/>
                  </a:cubicBezTo>
                  <a:cubicBezTo>
                    <a:pt x="430" y="6618"/>
                    <a:pt x="572" y="6975"/>
                    <a:pt x="751" y="7309"/>
                  </a:cubicBezTo>
                  <a:cubicBezTo>
                    <a:pt x="918" y="7618"/>
                    <a:pt x="1144" y="7892"/>
                    <a:pt x="1418" y="8106"/>
                  </a:cubicBezTo>
                  <a:lnTo>
                    <a:pt x="1703" y="8321"/>
                  </a:lnTo>
                  <a:cubicBezTo>
                    <a:pt x="1727" y="8344"/>
                    <a:pt x="1763" y="8380"/>
                    <a:pt x="1787" y="8404"/>
                  </a:cubicBezTo>
                  <a:cubicBezTo>
                    <a:pt x="1811" y="8416"/>
                    <a:pt x="1834" y="8440"/>
                    <a:pt x="1858" y="8463"/>
                  </a:cubicBezTo>
                  <a:cubicBezTo>
                    <a:pt x="1918" y="8511"/>
                    <a:pt x="1989" y="8535"/>
                    <a:pt x="2061" y="8547"/>
                  </a:cubicBezTo>
                  <a:lnTo>
                    <a:pt x="2168" y="8571"/>
                  </a:lnTo>
                  <a:cubicBezTo>
                    <a:pt x="2585" y="8773"/>
                    <a:pt x="3037" y="8928"/>
                    <a:pt x="3501" y="9011"/>
                  </a:cubicBezTo>
                  <a:cubicBezTo>
                    <a:pt x="3608" y="9023"/>
                    <a:pt x="3704" y="9047"/>
                    <a:pt x="3811" y="9083"/>
                  </a:cubicBezTo>
                  <a:cubicBezTo>
                    <a:pt x="3906" y="9118"/>
                    <a:pt x="4013" y="9142"/>
                    <a:pt x="4120" y="9154"/>
                  </a:cubicBezTo>
                  <a:cubicBezTo>
                    <a:pt x="4783" y="9266"/>
                    <a:pt x="5454" y="9326"/>
                    <a:pt x="6126" y="9326"/>
                  </a:cubicBezTo>
                  <a:cubicBezTo>
                    <a:pt x="6239" y="9326"/>
                    <a:pt x="6353" y="9324"/>
                    <a:pt x="6466" y="9321"/>
                  </a:cubicBezTo>
                  <a:cubicBezTo>
                    <a:pt x="7335" y="9214"/>
                    <a:pt x="8026" y="8880"/>
                    <a:pt x="8526" y="8321"/>
                  </a:cubicBezTo>
                  <a:lnTo>
                    <a:pt x="8633" y="8285"/>
                  </a:lnTo>
                  <a:lnTo>
                    <a:pt x="8692" y="8213"/>
                  </a:lnTo>
                  <a:cubicBezTo>
                    <a:pt x="8704" y="8213"/>
                    <a:pt x="8728" y="8190"/>
                    <a:pt x="8776" y="8142"/>
                  </a:cubicBezTo>
                  <a:lnTo>
                    <a:pt x="8954" y="7928"/>
                  </a:lnTo>
                  <a:cubicBezTo>
                    <a:pt x="9502" y="7201"/>
                    <a:pt x="9859" y="6344"/>
                    <a:pt x="9978" y="5439"/>
                  </a:cubicBezTo>
                  <a:cubicBezTo>
                    <a:pt x="10121" y="4606"/>
                    <a:pt x="10050" y="3760"/>
                    <a:pt x="9788" y="2963"/>
                  </a:cubicBezTo>
                  <a:cubicBezTo>
                    <a:pt x="9526" y="2308"/>
                    <a:pt x="9050" y="1665"/>
                    <a:pt x="8359" y="1046"/>
                  </a:cubicBezTo>
                  <a:cubicBezTo>
                    <a:pt x="8002" y="772"/>
                    <a:pt x="7585" y="570"/>
                    <a:pt x="7157" y="451"/>
                  </a:cubicBezTo>
                  <a:cubicBezTo>
                    <a:pt x="6633" y="331"/>
                    <a:pt x="6037" y="212"/>
                    <a:pt x="5359" y="117"/>
                  </a:cubicBezTo>
                  <a:lnTo>
                    <a:pt x="5311" y="117"/>
                  </a:lnTo>
                  <a:cubicBezTo>
                    <a:pt x="5287" y="117"/>
                    <a:pt x="5263" y="129"/>
                    <a:pt x="5263" y="141"/>
                  </a:cubicBezTo>
                  <a:cubicBezTo>
                    <a:pt x="5085" y="93"/>
                    <a:pt x="4906" y="58"/>
                    <a:pt x="4728" y="34"/>
                  </a:cubicBezTo>
                  <a:cubicBezTo>
                    <a:pt x="4575" y="12"/>
                    <a:pt x="4422" y="1"/>
                    <a:pt x="427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4"/>
            <p:cNvSpPr/>
            <p:nvPr/>
          </p:nvSpPr>
          <p:spPr>
            <a:xfrm>
              <a:off x="8905462" y="796977"/>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4"/>
            <p:cNvSpPr/>
            <p:nvPr/>
          </p:nvSpPr>
          <p:spPr>
            <a:xfrm rot="2068575" flipH="1">
              <a:off x="586078" y="50990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4"/>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2">
  <p:cSld name="CUSTOM_11_1_1">
    <p:spTree>
      <p:nvGrpSpPr>
        <p:cNvPr id="1" name="Shape 1425"/>
        <p:cNvGrpSpPr/>
        <p:nvPr/>
      </p:nvGrpSpPr>
      <p:grpSpPr>
        <a:xfrm>
          <a:off x="0" y="0"/>
          <a:ext cx="0" cy="0"/>
          <a:chOff x="0" y="0"/>
          <a:chExt cx="0" cy="0"/>
        </a:xfrm>
      </p:grpSpPr>
      <p:grpSp>
        <p:nvGrpSpPr>
          <p:cNvPr id="1426" name="Google Shape;1426;p35"/>
          <p:cNvGrpSpPr/>
          <p:nvPr/>
        </p:nvGrpSpPr>
        <p:grpSpPr>
          <a:xfrm>
            <a:off x="-357896" y="-352810"/>
            <a:ext cx="9825810" cy="5772837"/>
            <a:chOff x="-357896" y="-352810"/>
            <a:chExt cx="9825810" cy="5772837"/>
          </a:xfrm>
        </p:grpSpPr>
        <p:sp>
          <p:nvSpPr>
            <p:cNvPr id="1427" name="Google Shape;1427;p35"/>
            <p:cNvSpPr/>
            <p:nvPr/>
          </p:nvSpPr>
          <p:spPr>
            <a:xfrm>
              <a:off x="-45342" y="-45889"/>
              <a:ext cx="9234684"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5"/>
            <p:cNvSpPr/>
            <p:nvPr/>
          </p:nvSpPr>
          <p:spPr>
            <a:xfrm>
              <a:off x="8561691" y="5965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5"/>
            <p:cNvSpPr/>
            <p:nvPr/>
          </p:nvSpPr>
          <p:spPr>
            <a:xfrm rot="1935653">
              <a:off x="8645944" y="1869263"/>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5"/>
            <p:cNvSpPr/>
            <p:nvPr/>
          </p:nvSpPr>
          <p:spPr>
            <a:xfrm>
              <a:off x="6215094" y="-1206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5"/>
            <p:cNvSpPr/>
            <p:nvPr/>
          </p:nvSpPr>
          <p:spPr>
            <a:xfrm>
              <a:off x="-219129" y="3486493"/>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5"/>
            <p:cNvSpPr/>
            <p:nvPr/>
          </p:nvSpPr>
          <p:spPr>
            <a:xfrm>
              <a:off x="8827011" y="2712645"/>
              <a:ext cx="451096" cy="44281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5"/>
            <p:cNvSpPr/>
            <p:nvPr/>
          </p:nvSpPr>
          <p:spPr>
            <a:xfrm rot="6768672">
              <a:off x="3194688" y="4800513"/>
              <a:ext cx="545735" cy="530358"/>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5"/>
            <p:cNvSpPr/>
            <p:nvPr/>
          </p:nvSpPr>
          <p:spPr>
            <a:xfrm>
              <a:off x="4055323" y="-220727"/>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5"/>
            <p:cNvSpPr/>
            <p:nvPr/>
          </p:nvSpPr>
          <p:spPr>
            <a:xfrm>
              <a:off x="5509780" y="-37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5"/>
            <p:cNvSpPr/>
            <p:nvPr/>
          </p:nvSpPr>
          <p:spPr>
            <a:xfrm>
              <a:off x="6759921" y="-47871"/>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5"/>
            <p:cNvSpPr/>
            <p:nvPr/>
          </p:nvSpPr>
          <p:spPr>
            <a:xfrm>
              <a:off x="-324947" y="2266395"/>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5"/>
            <p:cNvSpPr/>
            <p:nvPr/>
          </p:nvSpPr>
          <p:spPr>
            <a:xfrm rot="-1129731">
              <a:off x="8903990" y="873966"/>
              <a:ext cx="486940" cy="557808"/>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5"/>
            <p:cNvSpPr/>
            <p:nvPr/>
          </p:nvSpPr>
          <p:spPr>
            <a:xfrm>
              <a:off x="4754473" y="-1664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5"/>
            <p:cNvSpPr/>
            <p:nvPr/>
          </p:nvSpPr>
          <p:spPr>
            <a:xfrm>
              <a:off x="8853358" y="3333107"/>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5"/>
            <p:cNvSpPr/>
            <p:nvPr/>
          </p:nvSpPr>
          <p:spPr>
            <a:xfrm>
              <a:off x="5740172" y="47804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5"/>
            <p:cNvSpPr/>
            <p:nvPr/>
          </p:nvSpPr>
          <p:spPr>
            <a:xfrm>
              <a:off x="-223112" y="1558759"/>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5"/>
            <p:cNvSpPr/>
            <p:nvPr/>
          </p:nvSpPr>
          <p:spPr>
            <a:xfrm>
              <a:off x="710409" y="48247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5"/>
            <p:cNvSpPr/>
            <p:nvPr/>
          </p:nvSpPr>
          <p:spPr>
            <a:xfrm>
              <a:off x="5304128" y="4865785"/>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5"/>
            <p:cNvSpPr/>
            <p:nvPr/>
          </p:nvSpPr>
          <p:spPr>
            <a:xfrm>
              <a:off x="-87347" y="290079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5"/>
            <p:cNvSpPr/>
            <p:nvPr/>
          </p:nvSpPr>
          <p:spPr>
            <a:xfrm>
              <a:off x="3414115" y="-1345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5"/>
            <p:cNvSpPr/>
            <p:nvPr/>
          </p:nvSpPr>
          <p:spPr>
            <a:xfrm>
              <a:off x="7462940" y="4827173"/>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5"/>
            <p:cNvSpPr/>
            <p:nvPr/>
          </p:nvSpPr>
          <p:spPr>
            <a:xfrm rot="3405230">
              <a:off x="8820846" y="4151923"/>
              <a:ext cx="350730" cy="404697"/>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5"/>
            <p:cNvSpPr/>
            <p:nvPr/>
          </p:nvSpPr>
          <p:spPr>
            <a:xfrm>
              <a:off x="508867" y="-165552"/>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5"/>
            <p:cNvSpPr/>
            <p:nvPr/>
          </p:nvSpPr>
          <p:spPr>
            <a:xfrm>
              <a:off x="4048048" y="4759263"/>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5"/>
            <p:cNvSpPr/>
            <p:nvPr/>
          </p:nvSpPr>
          <p:spPr>
            <a:xfrm>
              <a:off x="8706983" y="47177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5"/>
            <p:cNvSpPr/>
            <p:nvPr/>
          </p:nvSpPr>
          <p:spPr>
            <a:xfrm>
              <a:off x="7372159" y="-391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5"/>
            <p:cNvSpPr/>
            <p:nvPr/>
          </p:nvSpPr>
          <p:spPr>
            <a:xfrm>
              <a:off x="-80034" y="4754237"/>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5"/>
            <p:cNvSpPr/>
            <p:nvPr/>
          </p:nvSpPr>
          <p:spPr>
            <a:xfrm>
              <a:off x="6515605" y="4864908"/>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5"/>
            <p:cNvSpPr/>
            <p:nvPr/>
          </p:nvSpPr>
          <p:spPr>
            <a:xfrm rot="-3068197">
              <a:off x="-265340" y="4109199"/>
              <a:ext cx="527595" cy="490156"/>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5"/>
            <p:cNvSpPr/>
            <p:nvPr/>
          </p:nvSpPr>
          <p:spPr>
            <a:xfrm>
              <a:off x="7960197" y="-1356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5"/>
            <p:cNvSpPr/>
            <p:nvPr/>
          </p:nvSpPr>
          <p:spPr>
            <a:xfrm>
              <a:off x="4752683" y="4653673"/>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5"/>
            <p:cNvSpPr/>
            <p:nvPr/>
          </p:nvSpPr>
          <p:spPr>
            <a:xfrm>
              <a:off x="2486360" y="48470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5"/>
            <p:cNvSpPr/>
            <p:nvPr/>
          </p:nvSpPr>
          <p:spPr>
            <a:xfrm>
              <a:off x="1259209" y="48228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5"/>
            <p:cNvSpPr/>
            <p:nvPr/>
          </p:nvSpPr>
          <p:spPr>
            <a:xfrm>
              <a:off x="2131252" y="-352810"/>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5"/>
            <p:cNvSpPr/>
            <p:nvPr/>
          </p:nvSpPr>
          <p:spPr>
            <a:xfrm>
              <a:off x="-145297" y="-104234"/>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5"/>
            <p:cNvSpPr/>
            <p:nvPr/>
          </p:nvSpPr>
          <p:spPr>
            <a:xfrm>
              <a:off x="1259210" y="-1723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5"/>
            <p:cNvSpPr/>
            <p:nvPr/>
          </p:nvSpPr>
          <p:spPr>
            <a:xfrm>
              <a:off x="-189521" y="1073449"/>
              <a:ext cx="375956" cy="346391"/>
            </a:xfrm>
            <a:custGeom>
              <a:avLst/>
              <a:gdLst/>
              <a:ahLst/>
              <a:cxnLst/>
              <a:rect l="l" t="t" r="r" b="b"/>
              <a:pathLst>
                <a:path w="10122" h="9326" extrusionOk="0">
                  <a:moveTo>
                    <a:pt x="5668" y="1866"/>
                  </a:moveTo>
                  <a:cubicBezTo>
                    <a:pt x="5676" y="1866"/>
                    <a:pt x="5684" y="1866"/>
                    <a:pt x="5692" y="1867"/>
                  </a:cubicBezTo>
                  <a:cubicBezTo>
                    <a:pt x="5740" y="1879"/>
                    <a:pt x="5799" y="1939"/>
                    <a:pt x="5871" y="2070"/>
                  </a:cubicBezTo>
                  <a:cubicBezTo>
                    <a:pt x="5930" y="2391"/>
                    <a:pt x="5942" y="2713"/>
                    <a:pt x="5906" y="3034"/>
                  </a:cubicBezTo>
                  <a:cubicBezTo>
                    <a:pt x="5894" y="3344"/>
                    <a:pt x="5871" y="3641"/>
                    <a:pt x="5823" y="3939"/>
                  </a:cubicBezTo>
                  <a:lnTo>
                    <a:pt x="5811" y="4058"/>
                  </a:lnTo>
                  <a:lnTo>
                    <a:pt x="5764" y="4392"/>
                  </a:lnTo>
                  <a:cubicBezTo>
                    <a:pt x="5740" y="4546"/>
                    <a:pt x="5656" y="4951"/>
                    <a:pt x="5525" y="5606"/>
                  </a:cubicBezTo>
                  <a:cubicBezTo>
                    <a:pt x="5490" y="5868"/>
                    <a:pt x="5406" y="6142"/>
                    <a:pt x="5335" y="6439"/>
                  </a:cubicBezTo>
                  <a:cubicBezTo>
                    <a:pt x="5263" y="6725"/>
                    <a:pt x="5204" y="6916"/>
                    <a:pt x="5192" y="7011"/>
                  </a:cubicBezTo>
                  <a:cubicBezTo>
                    <a:pt x="5037" y="7499"/>
                    <a:pt x="4894" y="7821"/>
                    <a:pt x="4751" y="7975"/>
                  </a:cubicBezTo>
                  <a:cubicBezTo>
                    <a:pt x="4719" y="8061"/>
                    <a:pt x="4639" y="8108"/>
                    <a:pt x="4545" y="8108"/>
                  </a:cubicBezTo>
                  <a:cubicBezTo>
                    <a:pt x="4535" y="8108"/>
                    <a:pt x="4524" y="8107"/>
                    <a:pt x="4513" y="8106"/>
                  </a:cubicBezTo>
                  <a:cubicBezTo>
                    <a:pt x="4478" y="8106"/>
                    <a:pt x="4430" y="8082"/>
                    <a:pt x="4406" y="8059"/>
                  </a:cubicBezTo>
                  <a:cubicBezTo>
                    <a:pt x="4359" y="8047"/>
                    <a:pt x="4335" y="8011"/>
                    <a:pt x="4335" y="7963"/>
                  </a:cubicBezTo>
                  <a:lnTo>
                    <a:pt x="4251" y="7404"/>
                  </a:lnTo>
                  <a:cubicBezTo>
                    <a:pt x="4240" y="7332"/>
                    <a:pt x="4240" y="7261"/>
                    <a:pt x="4251" y="7201"/>
                  </a:cubicBezTo>
                  <a:lnTo>
                    <a:pt x="4275" y="6725"/>
                  </a:lnTo>
                  <a:lnTo>
                    <a:pt x="4287" y="6380"/>
                  </a:lnTo>
                  <a:cubicBezTo>
                    <a:pt x="4311" y="6249"/>
                    <a:pt x="4335" y="5975"/>
                    <a:pt x="4359" y="5570"/>
                  </a:cubicBezTo>
                  <a:lnTo>
                    <a:pt x="4394" y="5380"/>
                  </a:lnTo>
                  <a:lnTo>
                    <a:pt x="4430" y="5094"/>
                  </a:lnTo>
                  <a:lnTo>
                    <a:pt x="5073" y="2820"/>
                  </a:lnTo>
                  <a:cubicBezTo>
                    <a:pt x="5121" y="2546"/>
                    <a:pt x="5228" y="2284"/>
                    <a:pt x="5383" y="2046"/>
                  </a:cubicBezTo>
                  <a:cubicBezTo>
                    <a:pt x="5481" y="1926"/>
                    <a:pt x="5579" y="1866"/>
                    <a:pt x="5668" y="1866"/>
                  </a:cubicBezTo>
                  <a:close/>
                  <a:moveTo>
                    <a:pt x="4270" y="1"/>
                  </a:moveTo>
                  <a:cubicBezTo>
                    <a:pt x="3684" y="1"/>
                    <a:pt x="3107" y="163"/>
                    <a:pt x="2596" y="474"/>
                  </a:cubicBezTo>
                  <a:cubicBezTo>
                    <a:pt x="1954" y="867"/>
                    <a:pt x="1418" y="1403"/>
                    <a:pt x="1025" y="2058"/>
                  </a:cubicBezTo>
                  <a:cubicBezTo>
                    <a:pt x="251" y="3308"/>
                    <a:pt x="1" y="4820"/>
                    <a:pt x="358" y="6249"/>
                  </a:cubicBezTo>
                  <a:cubicBezTo>
                    <a:pt x="430" y="6618"/>
                    <a:pt x="572" y="6975"/>
                    <a:pt x="751" y="7309"/>
                  </a:cubicBezTo>
                  <a:cubicBezTo>
                    <a:pt x="918" y="7618"/>
                    <a:pt x="1144" y="7892"/>
                    <a:pt x="1418" y="8106"/>
                  </a:cubicBezTo>
                  <a:lnTo>
                    <a:pt x="1703" y="8321"/>
                  </a:lnTo>
                  <a:cubicBezTo>
                    <a:pt x="1727" y="8344"/>
                    <a:pt x="1763" y="8380"/>
                    <a:pt x="1787" y="8404"/>
                  </a:cubicBezTo>
                  <a:cubicBezTo>
                    <a:pt x="1811" y="8416"/>
                    <a:pt x="1834" y="8440"/>
                    <a:pt x="1858" y="8463"/>
                  </a:cubicBezTo>
                  <a:cubicBezTo>
                    <a:pt x="1918" y="8511"/>
                    <a:pt x="1989" y="8535"/>
                    <a:pt x="2061" y="8547"/>
                  </a:cubicBezTo>
                  <a:lnTo>
                    <a:pt x="2168" y="8571"/>
                  </a:lnTo>
                  <a:cubicBezTo>
                    <a:pt x="2585" y="8773"/>
                    <a:pt x="3037" y="8928"/>
                    <a:pt x="3501" y="9011"/>
                  </a:cubicBezTo>
                  <a:cubicBezTo>
                    <a:pt x="3608" y="9023"/>
                    <a:pt x="3704" y="9047"/>
                    <a:pt x="3811" y="9083"/>
                  </a:cubicBezTo>
                  <a:cubicBezTo>
                    <a:pt x="3906" y="9118"/>
                    <a:pt x="4013" y="9142"/>
                    <a:pt x="4120" y="9154"/>
                  </a:cubicBezTo>
                  <a:cubicBezTo>
                    <a:pt x="4783" y="9266"/>
                    <a:pt x="5454" y="9326"/>
                    <a:pt x="6126" y="9326"/>
                  </a:cubicBezTo>
                  <a:cubicBezTo>
                    <a:pt x="6239" y="9326"/>
                    <a:pt x="6353" y="9324"/>
                    <a:pt x="6466" y="9321"/>
                  </a:cubicBezTo>
                  <a:cubicBezTo>
                    <a:pt x="7335" y="9214"/>
                    <a:pt x="8026" y="8880"/>
                    <a:pt x="8526" y="8321"/>
                  </a:cubicBezTo>
                  <a:lnTo>
                    <a:pt x="8633" y="8285"/>
                  </a:lnTo>
                  <a:lnTo>
                    <a:pt x="8692" y="8213"/>
                  </a:lnTo>
                  <a:cubicBezTo>
                    <a:pt x="8704" y="8213"/>
                    <a:pt x="8728" y="8190"/>
                    <a:pt x="8776" y="8142"/>
                  </a:cubicBezTo>
                  <a:lnTo>
                    <a:pt x="8954" y="7928"/>
                  </a:lnTo>
                  <a:cubicBezTo>
                    <a:pt x="9502" y="7201"/>
                    <a:pt x="9859" y="6344"/>
                    <a:pt x="9978" y="5439"/>
                  </a:cubicBezTo>
                  <a:cubicBezTo>
                    <a:pt x="10121" y="4606"/>
                    <a:pt x="10050" y="3760"/>
                    <a:pt x="9788" y="2963"/>
                  </a:cubicBezTo>
                  <a:cubicBezTo>
                    <a:pt x="9526" y="2308"/>
                    <a:pt x="9050" y="1665"/>
                    <a:pt x="8359" y="1046"/>
                  </a:cubicBezTo>
                  <a:cubicBezTo>
                    <a:pt x="8002" y="772"/>
                    <a:pt x="7585" y="570"/>
                    <a:pt x="7157" y="451"/>
                  </a:cubicBezTo>
                  <a:cubicBezTo>
                    <a:pt x="6633" y="331"/>
                    <a:pt x="6037" y="212"/>
                    <a:pt x="5359" y="117"/>
                  </a:cubicBezTo>
                  <a:lnTo>
                    <a:pt x="5311" y="117"/>
                  </a:lnTo>
                  <a:cubicBezTo>
                    <a:pt x="5287" y="117"/>
                    <a:pt x="5263" y="129"/>
                    <a:pt x="5263" y="141"/>
                  </a:cubicBezTo>
                  <a:cubicBezTo>
                    <a:pt x="5085" y="93"/>
                    <a:pt x="4906" y="58"/>
                    <a:pt x="4728" y="34"/>
                  </a:cubicBezTo>
                  <a:cubicBezTo>
                    <a:pt x="4575" y="12"/>
                    <a:pt x="4422" y="1"/>
                    <a:pt x="427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5"/>
            <p:cNvSpPr/>
            <p:nvPr/>
          </p:nvSpPr>
          <p:spPr>
            <a:xfrm>
              <a:off x="14362" y="403352"/>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5"/>
            <p:cNvSpPr/>
            <p:nvPr/>
          </p:nvSpPr>
          <p:spPr>
            <a:xfrm rot="-2068575">
              <a:off x="8133425" y="49466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5"/>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7"/>
        <p:cNvGrpSpPr/>
        <p:nvPr/>
      </p:nvGrpSpPr>
      <p:grpSpPr>
        <a:xfrm>
          <a:off x="0" y="0"/>
          <a:ext cx="0" cy="0"/>
          <a:chOff x="0" y="0"/>
          <a:chExt cx="0" cy="0"/>
        </a:xfrm>
      </p:grpSpPr>
      <p:grpSp>
        <p:nvGrpSpPr>
          <p:cNvPr id="98" name="Google Shape;98;p4"/>
          <p:cNvGrpSpPr/>
          <p:nvPr/>
        </p:nvGrpSpPr>
        <p:grpSpPr>
          <a:xfrm>
            <a:off x="-399650" y="-347635"/>
            <a:ext cx="9857489" cy="5898530"/>
            <a:chOff x="-399650" y="-347635"/>
            <a:chExt cx="9857489" cy="5898530"/>
          </a:xfrm>
        </p:grpSpPr>
        <p:sp>
          <p:nvSpPr>
            <p:cNvPr id="99" name="Google Shape;99;p4"/>
            <p:cNvSpPr/>
            <p:nvPr/>
          </p:nvSpPr>
          <p:spPr>
            <a:xfrm flipH="1">
              <a:off x="-18118" y="-45888"/>
              <a:ext cx="9180235"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flipH="1">
              <a:off x="-399650" y="175790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rot="1935653">
              <a:off x="-85711" y="59838"/>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a:off x="3934941" y="-2730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8548159" y="2666343"/>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rot="9344795" flipH="1">
              <a:off x="8990" y="2667411"/>
              <a:ext cx="451106" cy="44282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rot="-5890588" flipH="1">
              <a:off x="4981243" y="4785952"/>
              <a:ext cx="545736" cy="530359"/>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flipH="1">
              <a:off x="4547748" y="-296364"/>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flipH="1">
              <a:off x="3102266" y="-1561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flipH="1">
              <a:off x="1908620" y="-133196"/>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flipH="1">
              <a:off x="8945681" y="2165120"/>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rot="8722696" flipH="1">
              <a:off x="-270732" y="873975"/>
              <a:ext cx="486933" cy="557800"/>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a:off x="2474319" y="-3188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205925" y="3436244"/>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flipH="1">
              <a:off x="1159619" y="49328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a:off x="8980182" y="-157416"/>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a:off x="2285940" y="49771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flipH="1">
              <a:off x="5871316" y="4887235"/>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flipH="1">
              <a:off x="8999210" y="420214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flipH="1">
              <a:off x="5410646" y="-2869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a:off x="8059047" y="4949585"/>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a:off x="-205937" y="4256937"/>
              <a:ext cx="350737" cy="404705"/>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a:off x="7650298" y="-240590"/>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flipH="1">
              <a:off x="4161607" y="4731588"/>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flipH="1">
              <a:off x="-165249" y="48701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flipH="1">
              <a:off x="1355734" y="-1915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flipH="1">
              <a:off x="8874480" y="3346775"/>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
            <p:cNvSpPr/>
            <p:nvPr/>
          </p:nvSpPr>
          <p:spPr>
            <a:xfrm flipH="1">
              <a:off x="2852415" y="4806071"/>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flipH="1">
              <a:off x="8679934" y="4990887"/>
              <a:ext cx="527609" cy="490170"/>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4"/>
            <p:cNvSpPr/>
            <p:nvPr/>
          </p:nvSpPr>
          <p:spPr>
            <a:xfrm rot="-5400000" flipH="1">
              <a:off x="637697" y="-2880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a:off x="3519254" y="4856098"/>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flipH="1">
              <a:off x="6233138" y="49994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flipH="1">
              <a:off x="7240963" y="49752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flipH="1">
              <a:off x="6343207" y="-347635"/>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a:off x="8877601" y="1388641"/>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flipH="1">
              <a:off x="8390533" y="-3247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flipH="1">
              <a:off x="8613494" y="268187"/>
              <a:ext cx="375956" cy="346391"/>
            </a:xfrm>
            <a:custGeom>
              <a:avLst/>
              <a:gdLst/>
              <a:ahLst/>
              <a:cxnLst/>
              <a:rect l="l" t="t" r="r" b="b"/>
              <a:pathLst>
                <a:path w="10122" h="9326" extrusionOk="0">
                  <a:moveTo>
                    <a:pt x="5668" y="1866"/>
                  </a:moveTo>
                  <a:cubicBezTo>
                    <a:pt x="5676" y="1866"/>
                    <a:pt x="5684" y="1866"/>
                    <a:pt x="5692" y="1867"/>
                  </a:cubicBezTo>
                  <a:cubicBezTo>
                    <a:pt x="5740" y="1879"/>
                    <a:pt x="5799" y="1939"/>
                    <a:pt x="5871" y="2070"/>
                  </a:cubicBezTo>
                  <a:cubicBezTo>
                    <a:pt x="5930" y="2391"/>
                    <a:pt x="5942" y="2713"/>
                    <a:pt x="5906" y="3034"/>
                  </a:cubicBezTo>
                  <a:cubicBezTo>
                    <a:pt x="5894" y="3344"/>
                    <a:pt x="5871" y="3641"/>
                    <a:pt x="5823" y="3939"/>
                  </a:cubicBezTo>
                  <a:lnTo>
                    <a:pt x="5811" y="4058"/>
                  </a:lnTo>
                  <a:lnTo>
                    <a:pt x="5764" y="4392"/>
                  </a:lnTo>
                  <a:cubicBezTo>
                    <a:pt x="5740" y="4546"/>
                    <a:pt x="5656" y="4951"/>
                    <a:pt x="5525" y="5606"/>
                  </a:cubicBezTo>
                  <a:cubicBezTo>
                    <a:pt x="5490" y="5868"/>
                    <a:pt x="5406" y="6142"/>
                    <a:pt x="5335" y="6439"/>
                  </a:cubicBezTo>
                  <a:cubicBezTo>
                    <a:pt x="5263" y="6725"/>
                    <a:pt x="5204" y="6916"/>
                    <a:pt x="5192" y="7011"/>
                  </a:cubicBezTo>
                  <a:cubicBezTo>
                    <a:pt x="5037" y="7499"/>
                    <a:pt x="4894" y="7821"/>
                    <a:pt x="4751" y="7975"/>
                  </a:cubicBezTo>
                  <a:cubicBezTo>
                    <a:pt x="4719" y="8061"/>
                    <a:pt x="4639" y="8108"/>
                    <a:pt x="4545" y="8108"/>
                  </a:cubicBezTo>
                  <a:cubicBezTo>
                    <a:pt x="4535" y="8108"/>
                    <a:pt x="4524" y="8107"/>
                    <a:pt x="4513" y="8106"/>
                  </a:cubicBezTo>
                  <a:cubicBezTo>
                    <a:pt x="4478" y="8106"/>
                    <a:pt x="4430" y="8082"/>
                    <a:pt x="4406" y="8059"/>
                  </a:cubicBezTo>
                  <a:cubicBezTo>
                    <a:pt x="4359" y="8047"/>
                    <a:pt x="4335" y="8011"/>
                    <a:pt x="4335" y="7963"/>
                  </a:cubicBezTo>
                  <a:lnTo>
                    <a:pt x="4251" y="7404"/>
                  </a:lnTo>
                  <a:cubicBezTo>
                    <a:pt x="4240" y="7332"/>
                    <a:pt x="4240" y="7261"/>
                    <a:pt x="4251" y="7201"/>
                  </a:cubicBezTo>
                  <a:lnTo>
                    <a:pt x="4275" y="6725"/>
                  </a:lnTo>
                  <a:lnTo>
                    <a:pt x="4287" y="6380"/>
                  </a:lnTo>
                  <a:cubicBezTo>
                    <a:pt x="4311" y="6249"/>
                    <a:pt x="4335" y="5975"/>
                    <a:pt x="4359" y="5570"/>
                  </a:cubicBezTo>
                  <a:lnTo>
                    <a:pt x="4394" y="5380"/>
                  </a:lnTo>
                  <a:lnTo>
                    <a:pt x="4430" y="5094"/>
                  </a:lnTo>
                  <a:lnTo>
                    <a:pt x="5073" y="2820"/>
                  </a:lnTo>
                  <a:cubicBezTo>
                    <a:pt x="5121" y="2546"/>
                    <a:pt x="5228" y="2284"/>
                    <a:pt x="5383" y="2046"/>
                  </a:cubicBezTo>
                  <a:cubicBezTo>
                    <a:pt x="5481" y="1926"/>
                    <a:pt x="5579" y="1866"/>
                    <a:pt x="5668" y="1866"/>
                  </a:cubicBezTo>
                  <a:close/>
                  <a:moveTo>
                    <a:pt x="4270" y="1"/>
                  </a:moveTo>
                  <a:cubicBezTo>
                    <a:pt x="3684" y="1"/>
                    <a:pt x="3107" y="163"/>
                    <a:pt x="2596" y="474"/>
                  </a:cubicBezTo>
                  <a:cubicBezTo>
                    <a:pt x="1954" y="867"/>
                    <a:pt x="1418" y="1403"/>
                    <a:pt x="1025" y="2058"/>
                  </a:cubicBezTo>
                  <a:cubicBezTo>
                    <a:pt x="251" y="3308"/>
                    <a:pt x="1" y="4820"/>
                    <a:pt x="358" y="6249"/>
                  </a:cubicBezTo>
                  <a:cubicBezTo>
                    <a:pt x="430" y="6618"/>
                    <a:pt x="572" y="6975"/>
                    <a:pt x="751" y="7309"/>
                  </a:cubicBezTo>
                  <a:cubicBezTo>
                    <a:pt x="918" y="7618"/>
                    <a:pt x="1144" y="7892"/>
                    <a:pt x="1418" y="8106"/>
                  </a:cubicBezTo>
                  <a:lnTo>
                    <a:pt x="1703" y="8321"/>
                  </a:lnTo>
                  <a:cubicBezTo>
                    <a:pt x="1727" y="8344"/>
                    <a:pt x="1763" y="8380"/>
                    <a:pt x="1787" y="8404"/>
                  </a:cubicBezTo>
                  <a:cubicBezTo>
                    <a:pt x="1811" y="8416"/>
                    <a:pt x="1834" y="8440"/>
                    <a:pt x="1858" y="8463"/>
                  </a:cubicBezTo>
                  <a:cubicBezTo>
                    <a:pt x="1918" y="8511"/>
                    <a:pt x="1989" y="8535"/>
                    <a:pt x="2061" y="8547"/>
                  </a:cubicBezTo>
                  <a:lnTo>
                    <a:pt x="2168" y="8571"/>
                  </a:lnTo>
                  <a:cubicBezTo>
                    <a:pt x="2585" y="8773"/>
                    <a:pt x="3037" y="8928"/>
                    <a:pt x="3501" y="9011"/>
                  </a:cubicBezTo>
                  <a:cubicBezTo>
                    <a:pt x="3608" y="9023"/>
                    <a:pt x="3704" y="9047"/>
                    <a:pt x="3811" y="9083"/>
                  </a:cubicBezTo>
                  <a:cubicBezTo>
                    <a:pt x="3906" y="9118"/>
                    <a:pt x="4013" y="9142"/>
                    <a:pt x="4120" y="9154"/>
                  </a:cubicBezTo>
                  <a:cubicBezTo>
                    <a:pt x="4783" y="9266"/>
                    <a:pt x="5454" y="9326"/>
                    <a:pt x="6126" y="9326"/>
                  </a:cubicBezTo>
                  <a:cubicBezTo>
                    <a:pt x="6239" y="9326"/>
                    <a:pt x="6353" y="9324"/>
                    <a:pt x="6466" y="9321"/>
                  </a:cubicBezTo>
                  <a:cubicBezTo>
                    <a:pt x="7335" y="9214"/>
                    <a:pt x="8026" y="8880"/>
                    <a:pt x="8526" y="8321"/>
                  </a:cubicBezTo>
                  <a:lnTo>
                    <a:pt x="8633" y="8285"/>
                  </a:lnTo>
                  <a:lnTo>
                    <a:pt x="8692" y="8213"/>
                  </a:lnTo>
                  <a:cubicBezTo>
                    <a:pt x="8704" y="8213"/>
                    <a:pt x="8728" y="8190"/>
                    <a:pt x="8776" y="8142"/>
                  </a:cubicBezTo>
                  <a:lnTo>
                    <a:pt x="8954" y="7928"/>
                  </a:lnTo>
                  <a:cubicBezTo>
                    <a:pt x="9502" y="7201"/>
                    <a:pt x="9859" y="6344"/>
                    <a:pt x="9978" y="5439"/>
                  </a:cubicBezTo>
                  <a:cubicBezTo>
                    <a:pt x="10121" y="4606"/>
                    <a:pt x="10050" y="3760"/>
                    <a:pt x="9788" y="2963"/>
                  </a:cubicBezTo>
                  <a:cubicBezTo>
                    <a:pt x="9526" y="2308"/>
                    <a:pt x="9050" y="1665"/>
                    <a:pt x="8359" y="1046"/>
                  </a:cubicBezTo>
                  <a:cubicBezTo>
                    <a:pt x="8002" y="772"/>
                    <a:pt x="7585" y="570"/>
                    <a:pt x="7157" y="451"/>
                  </a:cubicBezTo>
                  <a:cubicBezTo>
                    <a:pt x="6633" y="331"/>
                    <a:pt x="6037" y="212"/>
                    <a:pt x="5359" y="117"/>
                  </a:cubicBezTo>
                  <a:lnTo>
                    <a:pt x="5311" y="117"/>
                  </a:lnTo>
                  <a:cubicBezTo>
                    <a:pt x="5287" y="117"/>
                    <a:pt x="5263" y="129"/>
                    <a:pt x="5263" y="141"/>
                  </a:cubicBezTo>
                  <a:cubicBezTo>
                    <a:pt x="5085" y="93"/>
                    <a:pt x="4906" y="58"/>
                    <a:pt x="4728" y="34"/>
                  </a:cubicBezTo>
                  <a:cubicBezTo>
                    <a:pt x="4575" y="12"/>
                    <a:pt x="4422" y="1"/>
                    <a:pt x="427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a:off x="8905462" y="796977"/>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rot="2068575" flipH="1">
              <a:off x="586078" y="50990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4"/>
          <p:cNvSpPr txBox="1">
            <a:spLocks noGrp="1"/>
          </p:cNvSpPr>
          <p:nvPr>
            <p:ph type="body" idx="1"/>
          </p:nvPr>
        </p:nvSpPr>
        <p:spPr>
          <a:xfrm>
            <a:off x="796650" y="1021575"/>
            <a:ext cx="7550700" cy="36645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AutoNum type="arabicPeriod"/>
              <a:defRPr sz="1200"/>
            </a:lvl1pPr>
            <a:lvl2pPr marL="914400" lvl="1" indent="-317500" rtl="0">
              <a:spcBef>
                <a:spcPts val="0"/>
              </a:spcBef>
              <a:spcAft>
                <a:spcPts val="0"/>
              </a:spcAft>
              <a:buSzPts val="1400"/>
              <a:buAutoNum type="alphaLcPeriod"/>
              <a:defRPr/>
            </a:lvl2pPr>
            <a:lvl3pPr marL="1371600" lvl="2" indent="-317500" rtl="0">
              <a:spcBef>
                <a:spcPts val="0"/>
              </a:spcBef>
              <a:spcAft>
                <a:spcPts val="0"/>
              </a:spcAft>
              <a:buSzPts val="1400"/>
              <a:buAutoNum type="romanLcPeriod"/>
              <a:defRPr/>
            </a:lvl3pPr>
            <a:lvl4pPr marL="1828800" lvl="3" indent="-317500" rtl="0">
              <a:spcBef>
                <a:spcPts val="0"/>
              </a:spcBef>
              <a:spcAft>
                <a:spcPts val="0"/>
              </a:spcAft>
              <a:buSzPts val="1400"/>
              <a:buAutoNum type="arabicPeriod"/>
              <a:defRPr/>
            </a:lvl4pPr>
            <a:lvl5pPr marL="2286000" lvl="4" indent="-317500" rtl="0">
              <a:spcBef>
                <a:spcPts val="0"/>
              </a:spcBef>
              <a:spcAft>
                <a:spcPts val="0"/>
              </a:spcAft>
              <a:buSzPts val="1400"/>
              <a:buAutoNum type="alphaLcPeriod"/>
              <a:defRPr/>
            </a:lvl5pPr>
            <a:lvl6pPr marL="2743200" lvl="5" indent="-317500" rtl="0">
              <a:spcBef>
                <a:spcPts val="0"/>
              </a:spcBef>
              <a:spcAft>
                <a:spcPts val="0"/>
              </a:spcAft>
              <a:buSzPts val="1400"/>
              <a:buAutoNum type="romanLcPeriod"/>
              <a:defRPr/>
            </a:lvl6pPr>
            <a:lvl7pPr marL="3200400" lvl="6" indent="-317500" rtl="0">
              <a:spcBef>
                <a:spcPts val="0"/>
              </a:spcBef>
              <a:spcAft>
                <a:spcPts val="0"/>
              </a:spcAft>
              <a:buSzPts val="1400"/>
              <a:buAutoNum type="arabicPeriod"/>
              <a:defRPr/>
            </a:lvl7pPr>
            <a:lvl8pPr marL="3657600" lvl="7" indent="-317500" rtl="0">
              <a:spcBef>
                <a:spcPts val="0"/>
              </a:spcBef>
              <a:spcAft>
                <a:spcPts val="0"/>
              </a:spcAft>
              <a:buSzPts val="1400"/>
              <a:buAutoNum type="alphaLcPeriod"/>
              <a:defRPr/>
            </a:lvl8pPr>
            <a:lvl9pPr marL="4114800" lvl="8" indent="-317500" rtl="0">
              <a:spcBef>
                <a:spcPts val="0"/>
              </a:spcBef>
              <a:spcAft>
                <a:spcPts val="0"/>
              </a:spcAft>
              <a:buSzPts val="1400"/>
              <a:buAutoNum type="romanLcPeriod"/>
              <a:defRPr/>
            </a:lvl9pPr>
          </a:lstStyle>
          <a:p>
            <a:endParaRPr/>
          </a:p>
        </p:txBody>
      </p:sp>
      <p:sp>
        <p:nvSpPr>
          <p:cNvPr id="140" name="Google Shape;140;p4"/>
          <p:cNvSpPr txBox="1">
            <a:spLocks noGrp="1"/>
          </p:cNvSpPr>
          <p:nvPr>
            <p:ph type="title"/>
          </p:nvPr>
        </p:nvSpPr>
        <p:spPr>
          <a:xfrm>
            <a:off x="796638" y="415150"/>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1"/>
        <p:cNvGrpSpPr/>
        <p:nvPr/>
      </p:nvGrpSpPr>
      <p:grpSpPr>
        <a:xfrm>
          <a:off x="0" y="0"/>
          <a:ext cx="0" cy="0"/>
          <a:chOff x="0" y="0"/>
          <a:chExt cx="0" cy="0"/>
        </a:xfrm>
      </p:grpSpPr>
      <p:grpSp>
        <p:nvGrpSpPr>
          <p:cNvPr id="142" name="Google Shape;142;p5"/>
          <p:cNvGrpSpPr/>
          <p:nvPr/>
        </p:nvGrpSpPr>
        <p:grpSpPr>
          <a:xfrm>
            <a:off x="-399650" y="-347635"/>
            <a:ext cx="9857489" cy="5898530"/>
            <a:chOff x="-399650" y="-347635"/>
            <a:chExt cx="9857489" cy="5898530"/>
          </a:xfrm>
        </p:grpSpPr>
        <p:sp>
          <p:nvSpPr>
            <p:cNvPr id="143" name="Google Shape;143;p5"/>
            <p:cNvSpPr/>
            <p:nvPr/>
          </p:nvSpPr>
          <p:spPr>
            <a:xfrm flipH="1">
              <a:off x="-18118" y="-45888"/>
              <a:ext cx="9180235"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5"/>
            <p:cNvSpPr/>
            <p:nvPr/>
          </p:nvSpPr>
          <p:spPr>
            <a:xfrm flipH="1">
              <a:off x="-399650" y="175790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5"/>
            <p:cNvSpPr/>
            <p:nvPr/>
          </p:nvSpPr>
          <p:spPr>
            <a:xfrm rot="1935653">
              <a:off x="-85711" y="59838"/>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5"/>
            <p:cNvSpPr/>
            <p:nvPr/>
          </p:nvSpPr>
          <p:spPr>
            <a:xfrm>
              <a:off x="3934941" y="-2730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5"/>
            <p:cNvSpPr/>
            <p:nvPr/>
          </p:nvSpPr>
          <p:spPr>
            <a:xfrm>
              <a:off x="8548159" y="2666343"/>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5"/>
            <p:cNvSpPr/>
            <p:nvPr/>
          </p:nvSpPr>
          <p:spPr>
            <a:xfrm rot="9344795" flipH="1">
              <a:off x="8990" y="2667411"/>
              <a:ext cx="451106" cy="44282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5"/>
            <p:cNvSpPr/>
            <p:nvPr/>
          </p:nvSpPr>
          <p:spPr>
            <a:xfrm rot="-5890588" flipH="1">
              <a:off x="4981243" y="4785952"/>
              <a:ext cx="545736" cy="530359"/>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5"/>
            <p:cNvSpPr/>
            <p:nvPr/>
          </p:nvSpPr>
          <p:spPr>
            <a:xfrm flipH="1">
              <a:off x="4547748" y="-296364"/>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5"/>
            <p:cNvSpPr/>
            <p:nvPr/>
          </p:nvSpPr>
          <p:spPr>
            <a:xfrm flipH="1">
              <a:off x="3102266" y="-1561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5"/>
            <p:cNvSpPr/>
            <p:nvPr/>
          </p:nvSpPr>
          <p:spPr>
            <a:xfrm flipH="1">
              <a:off x="1908620" y="-133196"/>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5"/>
            <p:cNvSpPr/>
            <p:nvPr/>
          </p:nvSpPr>
          <p:spPr>
            <a:xfrm flipH="1">
              <a:off x="8945681" y="2165120"/>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5"/>
            <p:cNvSpPr/>
            <p:nvPr/>
          </p:nvSpPr>
          <p:spPr>
            <a:xfrm rot="8722696" flipH="1">
              <a:off x="-270732" y="873975"/>
              <a:ext cx="486933" cy="557800"/>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5"/>
            <p:cNvSpPr/>
            <p:nvPr/>
          </p:nvSpPr>
          <p:spPr>
            <a:xfrm>
              <a:off x="2474319" y="-3188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5"/>
            <p:cNvSpPr/>
            <p:nvPr/>
          </p:nvSpPr>
          <p:spPr>
            <a:xfrm>
              <a:off x="-205925" y="3436244"/>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5"/>
            <p:cNvSpPr/>
            <p:nvPr/>
          </p:nvSpPr>
          <p:spPr>
            <a:xfrm flipH="1">
              <a:off x="1159619" y="49328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5"/>
            <p:cNvSpPr/>
            <p:nvPr/>
          </p:nvSpPr>
          <p:spPr>
            <a:xfrm>
              <a:off x="8980182" y="-157416"/>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5"/>
            <p:cNvSpPr/>
            <p:nvPr/>
          </p:nvSpPr>
          <p:spPr>
            <a:xfrm>
              <a:off x="2285940" y="49771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5"/>
            <p:cNvSpPr/>
            <p:nvPr/>
          </p:nvSpPr>
          <p:spPr>
            <a:xfrm flipH="1">
              <a:off x="5871316" y="4887235"/>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5"/>
            <p:cNvSpPr/>
            <p:nvPr/>
          </p:nvSpPr>
          <p:spPr>
            <a:xfrm flipH="1">
              <a:off x="8999210" y="420214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5"/>
            <p:cNvSpPr/>
            <p:nvPr/>
          </p:nvSpPr>
          <p:spPr>
            <a:xfrm flipH="1">
              <a:off x="5410646" y="-2869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5"/>
            <p:cNvSpPr/>
            <p:nvPr/>
          </p:nvSpPr>
          <p:spPr>
            <a:xfrm>
              <a:off x="8059047" y="4949585"/>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5"/>
            <p:cNvSpPr/>
            <p:nvPr/>
          </p:nvSpPr>
          <p:spPr>
            <a:xfrm>
              <a:off x="-205937" y="4256937"/>
              <a:ext cx="350737" cy="404705"/>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5"/>
            <p:cNvSpPr/>
            <p:nvPr/>
          </p:nvSpPr>
          <p:spPr>
            <a:xfrm>
              <a:off x="7650298" y="-240590"/>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5"/>
            <p:cNvSpPr/>
            <p:nvPr/>
          </p:nvSpPr>
          <p:spPr>
            <a:xfrm flipH="1">
              <a:off x="4161607" y="4731588"/>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5"/>
            <p:cNvSpPr/>
            <p:nvPr/>
          </p:nvSpPr>
          <p:spPr>
            <a:xfrm flipH="1">
              <a:off x="-165249" y="48701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5"/>
            <p:cNvSpPr/>
            <p:nvPr/>
          </p:nvSpPr>
          <p:spPr>
            <a:xfrm flipH="1">
              <a:off x="1355734" y="-1915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5"/>
            <p:cNvSpPr/>
            <p:nvPr/>
          </p:nvSpPr>
          <p:spPr>
            <a:xfrm flipH="1">
              <a:off x="8874480" y="3346775"/>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5"/>
            <p:cNvSpPr/>
            <p:nvPr/>
          </p:nvSpPr>
          <p:spPr>
            <a:xfrm flipH="1">
              <a:off x="2852415" y="4806071"/>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5"/>
            <p:cNvSpPr/>
            <p:nvPr/>
          </p:nvSpPr>
          <p:spPr>
            <a:xfrm flipH="1">
              <a:off x="8679934" y="4990887"/>
              <a:ext cx="527609" cy="490170"/>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5"/>
            <p:cNvSpPr/>
            <p:nvPr/>
          </p:nvSpPr>
          <p:spPr>
            <a:xfrm rot="-5400000" flipH="1">
              <a:off x="637697" y="-2880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5"/>
            <p:cNvSpPr/>
            <p:nvPr/>
          </p:nvSpPr>
          <p:spPr>
            <a:xfrm>
              <a:off x="3519254" y="4856098"/>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5"/>
            <p:cNvSpPr/>
            <p:nvPr/>
          </p:nvSpPr>
          <p:spPr>
            <a:xfrm flipH="1">
              <a:off x="6233138" y="49994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5"/>
            <p:cNvSpPr/>
            <p:nvPr/>
          </p:nvSpPr>
          <p:spPr>
            <a:xfrm flipH="1">
              <a:off x="7240963" y="49752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5"/>
            <p:cNvSpPr/>
            <p:nvPr/>
          </p:nvSpPr>
          <p:spPr>
            <a:xfrm flipH="1">
              <a:off x="6343207" y="-347635"/>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5"/>
            <p:cNvSpPr/>
            <p:nvPr/>
          </p:nvSpPr>
          <p:spPr>
            <a:xfrm>
              <a:off x="8877601" y="1388641"/>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5"/>
            <p:cNvSpPr/>
            <p:nvPr/>
          </p:nvSpPr>
          <p:spPr>
            <a:xfrm flipH="1">
              <a:off x="8390533" y="-3247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5"/>
            <p:cNvSpPr/>
            <p:nvPr/>
          </p:nvSpPr>
          <p:spPr>
            <a:xfrm flipH="1">
              <a:off x="8613494" y="268187"/>
              <a:ext cx="375956" cy="346391"/>
            </a:xfrm>
            <a:custGeom>
              <a:avLst/>
              <a:gdLst/>
              <a:ahLst/>
              <a:cxnLst/>
              <a:rect l="l" t="t" r="r" b="b"/>
              <a:pathLst>
                <a:path w="10122" h="9326" extrusionOk="0">
                  <a:moveTo>
                    <a:pt x="5668" y="1866"/>
                  </a:moveTo>
                  <a:cubicBezTo>
                    <a:pt x="5676" y="1866"/>
                    <a:pt x="5684" y="1866"/>
                    <a:pt x="5692" y="1867"/>
                  </a:cubicBezTo>
                  <a:cubicBezTo>
                    <a:pt x="5740" y="1879"/>
                    <a:pt x="5799" y="1939"/>
                    <a:pt x="5871" y="2070"/>
                  </a:cubicBezTo>
                  <a:cubicBezTo>
                    <a:pt x="5930" y="2391"/>
                    <a:pt x="5942" y="2713"/>
                    <a:pt x="5906" y="3034"/>
                  </a:cubicBezTo>
                  <a:cubicBezTo>
                    <a:pt x="5894" y="3344"/>
                    <a:pt x="5871" y="3641"/>
                    <a:pt x="5823" y="3939"/>
                  </a:cubicBezTo>
                  <a:lnTo>
                    <a:pt x="5811" y="4058"/>
                  </a:lnTo>
                  <a:lnTo>
                    <a:pt x="5764" y="4392"/>
                  </a:lnTo>
                  <a:cubicBezTo>
                    <a:pt x="5740" y="4546"/>
                    <a:pt x="5656" y="4951"/>
                    <a:pt x="5525" y="5606"/>
                  </a:cubicBezTo>
                  <a:cubicBezTo>
                    <a:pt x="5490" y="5868"/>
                    <a:pt x="5406" y="6142"/>
                    <a:pt x="5335" y="6439"/>
                  </a:cubicBezTo>
                  <a:cubicBezTo>
                    <a:pt x="5263" y="6725"/>
                    <a:pt x="5204" y="6916"/>
                    <a:pt x="5192" y="7011"/>
                  </a:cubicBezTo>
                  <a:cubicBezTo>
                    <a:pt x="5037" y="7499"/>
                    <a:pt x="4894" y="7821"/>
                    <a:pt x="4751" y="7975"/>
                  </a:cubicBezTo>
                  <a:cubicBezTo>
                    <a:pt x="4719" y="8061"/>
                    <a:pt x="4639" y="8108"/>
                    <a:pt x="4545" y="8108"/>
                  </a:cubicBezTo>
                  <a:cubicBezTo>
                    <a:pt x="4535" y="8108"/>
                    <a:pt x="4524" y="8107"/>
                    <a:pt x="4513" y="8106"/>
                  </a:cubicBezTo>
                  <a:cubicBezTo>
                    <a:pt x="4478" y="8106"/>
                    <a:pt x="4430" y="8082"/>
                    <a:pt x="4406" y="8059"/>
                  </a:cubicBezTo>
                  <a:cubicBezTo>
                    <a:pt x="4359" y="8047"/>
                    <a:pt x="4335" y="8011"/>
                    <a:pt x="4335" y="7963"/>
                  </a:cubicBezTo>
                  <a:lnTo>
                    <a:pt x="4251" y="7404"/>
                  </a:lnTo>
                  <a:cubicBezTo>
                    <a:pt x="4240" y="7332"/>
                    <a:pt x="4240" y="7261"/>
                    <a:pt x="4251" y="7201"/>
                  </a:cubicBezTo>
                  <a:lnTo>
                    <a:pt x="4275" y="6725"/>
                  </a:lnTo>
                  <a:lnTo>
                    <a:pt x="4287" y="6380"/>
                  </a:lnTo>
                  <a:cubicBezTo>
                    <a:pt x="4311" y="6249"/>
                    <a:pt x="4335" y="5975"/>
                    <a:pt x="4359" y="5570"/>
                  </a:cubicBezTo>
                  <a:lnTo>
                    <a:pt x="4394" y="5380"/>
                  </a:lnTo>
                  <a:lnTo>
                    <a:pt x="4430" y="5094"/>
                  </a:lnTo>
                  <a:lnTo>
                    <a:pt x="5073" y="2820"/>
                  </a:lnTo>
                  <a:cubicBezTo>
                    <a:pt x="5121" y="2546"/>
                    <a:pt x="5228" y="2284"/>
                    <a:pt x="5383" y="2046"/>
                  </a:cubicBezTo>
                  <a:cubicBezTo>
                    <a:pt x="5481" y="1926"/>
                    <a:pt x="5579" y="1866"/>
                    <a:pt x="5668" y="1866"/>
                  </a:cubicBezTo>
                  <a:close/>
                  <a:moveTo>
                    <a:pt x="4270" y="1"/>
                  </a:moveTo>
                  <a:cubicBezTo>
                    <a:pt x="3684" y="1"/>
                    <a:pt x="3107" y="163"/>
                    <a:pt x="2596" y="474"/>
                  </a:cubicBezTo>
                  <a:cubicBezTo>
                    <a:pt x="1954" y="867"/>
                    <a:pt x="1418" y="1403"/>
                    <a:pt x="1025" y="2058"/>
                  </a:cubicBezTo>
                  <a:cubicBezTo>
                    <a:pt x="251" y="3308"/>
                    <a:pt x="1" y="4820"/>
                    <a:pt x="358" y="6249"/>
                  </a:cubicBezTo>
                  <a:cubicBezTo>
                    <a:pt x="430" y="6618"/>
                    <a:pt x="572" y="6975"/>
                    <a:pt x="751" y="7309"/>
                  </a:cubicBezTo>
                  <a:cubicBezTo>
                    <a:pt x="918" y="7618"/>
                    <a:pt x="1144" y="7892"/>
                    <a:pt x="1418" y="8106"/>
                  </a:cubicBezTo>
                  <a:lnTo>
                    <a:pt x="1703" y="8321"/>
                  </a:lnTo>
                  <a:cubicBezTo>
                    <a:pt x="1727" y="8344"/>
                    <a:pt x="1763" y="8380"/>
                    <a:pt x="1787" y="8404"/>
                  </a:cubicBezTo>
                  <a:cubicBezTo>
                    <a:pt x="1811" y="8416"/>
                    <a:pt x="1834" y="8440"/>
                    <a:pt x="1858" y="8463"/>
                  </a:cubicBezTo>
                  <a:cubicBezTo>
                    <a:pt x="1918" y="8511"/>
                    <a:pt x="1989" y="8535"/>
                    <a:pt x="2061" y="8547"/>
                  </a:cubicBezTo>
                  <a:lnTo>
                    <a:pt x="2168" y="8571"/>
                  </a:lnTo>
                  <a:cubicBezTo>
                    <a:pt x="2585" y="8773"/>
                    <a:pt x="3037" y="8928"/>
                    <a:pt x="3501" y="9011"/>
                  </a:cubicBezTo>
                  <a:cubicBezTo>
                    <a:pt x="3608" y="9023"/>
                    <a:pt x="3704" y="9047"/>
                    <a:pt x="3811" y="9083"/>
                  </a:cubicBezTo>
                  <a:cubicBezTo>
                    <a:pt x="3906" y="9118"/>
                    <a:pt x="4013" y="9142"/>
                    <a:pt x="4120" y="9154"/>
                  </a:cubicBezTo>
                  <a:cubicBezTo>
                    <a:pt x="4783" y="9266"/>
                    <a:pt x="5454" y="9326"/>
                    <a:pt x="6126" y="9326"/>
                  </a:cubicBezTo>
                  <a:cubicBezTo>
                    <a:pt x="6239" y="9326"/>
                    <a:pt x="6353" y="9324"/>
                    <a:pt x="6466" y="9321"/>
                  </a:cubicBezTo>
                  <a:cubicBezTo>
                    <a:pt x="7335" y="9214"/>
                    <a:pt x="8026" y="8880"/>
                    <a:pt x="8526" y="8321"/>
                  </a:cubicBezTo>
                  <a:lnTo>
                    <a:pt x="8633" y="8285"/>
                  </a:lnTo>
                  <a:lnTo>
                    <a:pt x="8692" y="8213"/>
                  </a:lnTo>
                  <a:cubicBezTo>
                    <a:pt x="8704" y="8213"/>
                    <a:pt x="8728" y="8190"/>
                    <a:pt x="8776" y="8142"/>
                  </a:cubicBezTo>
                  <a:lnTo>
                    <a:pt x="8954" y="7928"/>
                  </a:lnTo>
                  <a:cubicBezTo>
                    <a:pt x="9502" y="7201"/>
                    <a:pt x="9859" y="6344"/>
                    <a:pt x="9978" y="5439"/>
                  </a:cubicBezTo>
                  <a:cubicBezTo>
                    <a:pt x="10121" y="4606"/>
                    <a:pt x="10050" y="3760"/>
                    <a:pt x="9788" y="2963"/>
                  </a:cubicBezTo>
                  <a:cubicBezTo>
                    <a:pt x="9526" y="2308"/>
                    <a:pt x="9050" y="1665"/>
                    <a:pt x="8359" y="1046"/>
                  </a:cubicBezTo>
                  <a:cubicBezTo>
                    <a:pt x="8002" y="772"/>
                    <a:pt x="7585" y="570"/>
                    <a:pt x="7157" y="451"/>
                  </a:cubicBezTo>
                  <a:cubicBezTo>
                    <a:pt x="6633" y="331"/>
                    <a:pt x="6037" y="212"/>
                    <a:pt x="5359" y="117"/>
                  </a:cubicBezTo>
                  <a:lnTo>
                    <a:pt x="5311" y="117"/>
                  </a:lnTo>
                  <a:cubicBezTo>
                    <a:pt x="5287" y="117"/>
                    <a:pt x="5263" y="129"/>
                    <a:pt x="5263" y="141"/>
                  </a:cubicBezTo>
                  <a:cubicBezTo>
                    <a:pt x="5085" y="93"/>
                    <a:pt x="4906" y="58"/>
                    <a:pt x="4728" y="34"/>
                  </a:cubicBezTo>
                  <a:cubicBezTo>
                    <a:pt x="4575" y="12"/>
                    <a:pt x="4422" y="1"/>
                    <a:pt x="427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5"/>
            <p:cNvSpPr/>
            <p:nvPr/>
          </p:nvSpPr>
          <p:spPr>
            <a:xfrm>
              <a:off x="8905462" y="796977"/>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5"/>
            <p:cNvSpPr/>
            <p:nvPr/>
          </p:nvSpPr>
          <p:spPr>
            <a:xfrm rot="2068575" flipH="1">
              <a:off x="586078" y="50990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5"/>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 name="Google Shape;183;p5"/>
          <p:cNvSpPr txBox="1">
            <a:spLocks noGrp="1"/>
          </p:cNvSpPr>
          <p:nvPr>
            <p:ph type="subTitle" idx="1"/>
          </p:nvPr>
        </p:nvSpPr>
        <p:spPr>
          <a:xfrm>
            <a:off x="6139163" y="2640786"/>
            <a:ext cx="2190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lvl1pPr>
            <a:lvl2pPr lvl="1" rtl="0">
              <a:spcBef>
                <a:spcPts val="0"/>
              </a:spcBef>
              <a:spcAft>
                <a:spcPts val="0"/>
              </a:spcAft>
              <a:buClr>
                <a:schemeClr val="dk1"/>
              </a:buClr>
              <a:buSzPts val="1400"/>
              <a:buNone/>
              <a:defRPr sz="1400">
                <a:solidFill>
                  <a:schemeClr val="dk1"/>
                </a:solidFill>
              </a:defRPr>
            </a:lvl2pPr>
            <a:lvl3pPr lvl="2" rtl="0">
              <a:spcBef>
                <a:spcPts val="0"/>
              </a:spcBef>
              <a:spcAft>
                <a:spcPts val="0"/>
              </a:spcAft>
              <a:buClr>
                <a:schemeClr val="dk1"/>
              </a:buClr>
              <a:buSzPts val="1400"/>
              <a:buNone/>
              <a:defRPr sz="1400">
                <a:solidFill>
                  <a:schemeClr val="dk1"/>
                </a:solidFill>
              </a:defRPr>
            </a:lvl3pPr>
            <a:lvl4pPr lvl="3" rtl="0">
              <a:spcBef>
                <a:spcPts val="0"/>
              </a:spcBef>
              <a:spcAft>
                <a:spcPts val="0"/>
              </a:spcAft>
              <a:buClr>
                <a:schemeClr val="dk1"/>
              </a:buClr>
              <a:buSzPts val="1400"/>
              <a:buNone/>
              <a:defRPr sz="1400">
                <a:solidFill>
                  <a:schemeClr val="dk1"/>
                </a:solidFill>
              </a:defRPr>
            </a:lvl4pPr>
            <a:lvl5pPr lvl="4" rtl="0">
              <a:spcBef>
                <a:spcPts val="0"/>
              </a:spcBef>
              <a:spcAft>
                <a:spcPts val="0"/>
              </a:spcAft>
              <a:buClr>
                <a:schemeClr val="dk1"/>
              </a:buClr>
              <a:buSzPts val="1400"/>
              <a:buNone/>
              <a:defRPr sz="1400">
                <a:solidFill>
                  <a:schemeClr val="dk1"/>
                </a:solidFill>
              </a:defRPr>
            </a:lvl5pPr>
            <a:lvl6pPr lvl="5" rtl="0">
              <a:spcBef>
                <a:spcPts val="0"/>
              </a:spcBef>
              <a:spcAft>
                <a:spcPts val="0"/>
              </a:spcAft>
              <a:buClr>
                <a:schemeClr val="dk1"/>
              </a:buClr>
              <a:buSzPts val="1400"/>
              <a:buNone/>
              <a:defRPr sz="1400">
                <a:solidFill>
                  <a:schemeClr val="dk1"/>
                </a:solidFill>
              </a:defRPr>
            </a:lvl6pPr>
            <a:lvl7pPr lvl="6" rtl="0">
              <a:spcBef>
                <a:spcPts val="0"/>
              </a:spcBef>
              <a:spcAft>
                <a:spcPts val="0"/>
              </a:spcAft>
              <a:buClr>
                <a:schemeClr val="dk1"/>
              </a:buClr>
              <a:buSzPts val="1400"/>
              <a:buNone/>
              <a:defRPr sz="1400">
                <a:solidFill>
                  <a:schemeClr val="dk1"/>
                </a:solidFill>
              </a:defRPr>
            </a:lvl7pPr>
            <a:lvl8pPr lvl="7" rtl="0">
              <a:spcBef>
                <a:spcPts val="0"/>
              </a:spcBef>
              <a:spcAft>
                <a:spcPts val="0"/>
              </a:spcAft>
              <a:buClr>
                <a:schemeClr val="dk1"/>
              </a:buClr>
              <a:buSzPts val="1400"/>
              <a:buNone/>
              <a:defRPr sz="1400">
                <a:solidFill>
                  <a:schemeClr val="dk1"/>
                </a:solidFill>
              </a:defRPr>
            </a:lvl8pPr>
            <a:lvl9pPr lvl="8" rtl="0">
              <a:spcBef>
                <a:spcPts val="0"/>
              </a:spcBef>
              <a:spcAft>
                <a:spcPts val="0"/>
              </a:spcAft>
              <a:buClr>
                <a:schemeClr val="dk1"/>
              </a:buClr>
              <a:buSzPts val="1400"/>
              <a:buNone/>
              <a:defRPr sz="1400">
                <a:solidFill>
                  <a:schemeClr val="dk1"/>
                </a:solidFill>
              </a:defRPr>
            </a:lvl9pPr>
          </a:lstStyle>
          <a:p>
            <a:endParaRPr/>
          </a:p>
        </p:txBody>
      </p:sp>
      <p:sp>
        <p:nvSpPr>
          <p:cNvPr id="184" name="Google Shape;184;p5"/>
          <p:cNvSpPr txBox="1">
            <a:spLocks noGrp="1"/>
          </p:cNvSpPr>
          <p:nvPr>
            <p:ph type="subTitle" idx="2"/>
          </p:nvPr>
        </p:nvSpPr>
        <p:spPr>
          <a:xfrm>
            <a:off x="6139175" y="2230013"/>
            <a:ext cx="2190000" cy="473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500"/>
              <a:buFont typeface="Delius Swash Caps"/>
              <a:buNone/>
              <a:defRPr sz="2000">
                <a:solidFill>
                  <a:schemeClr val="accent3"/>
                </a:solidFill>
                <a:latin typeface="Sigmar One"/>
                <a:ea typeface="Sigmar One"/>
                <a:cs typeface="Sigmar One"/>
                <a:sym typeface="Sigmar One"/>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185" name="Google Shape;185;p5"/>
          <p:cNvSpPr txBox="1">
            <a:spLocks noGrp="1"/>
          </p:cNvSpPr>
          <p:nvPr>
            <p:ph type="subTitle" idx="3"/>
          </p:nvPr>
        </p:nvSpPr>
        <p:spPr>
          <a:xfrm>
            <a:off x="814838" y="2640799"/>
            <a:ext cx="2190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lvl1pPr>
            <a:lvl2pPr lvl="1" rtl="0">
              <a:spcBef>
                <a:spcPts val="0"/>
              </a:spcBef>
              <a:spcAft>
                <a:spcPts val="0"/>
              </a:spcAft>
              <a:buClr>
                <a:schemeClr val="dk1"/>
              </a:buClr>
              <a:buSzPts val="1400"/>
              <a:buNone/>
              <a:defRPr sz="1400">
                <a:solidFill>
                  <a:schemeClr val="dk1"/>
                </a:solidFill>
              </a:defRPr>
            </a:lvl2pPr>
            <a:lvl3pPr lvl="2" rtl="0">
              <a:spcBef>
                <a:spcPts val="0"/>
              </a:spcBef>
              <a:spcAft>
                <a:spcPts val="0"/>
              </a:spcAft>
              <a:buClr>
                <a:schemeClr val="dk1"/>
              </a:buClr>
              <a:buSzPts val="1400"/>
              <a:buNone/>
              <a:defRPr sz="1400">
                <a:solidFill>
                  <a:schemeClr val="dk1"/>
                </a:solidFill>
              </a:defRPr>
            </a:lvl3pPr>
            <a:lvl4pPr lvl="3" rtl="0">
              <a:spcBef>
                <a:spcPts val="0"/>
              </a:spcBef>
              <a:spcAft>
                <a:spcPts val="0"/>
              </a:spcAft>
              <a:buClr>
                <a:schemeClr val="dk1"/>
              </a:buClr>
              <a:buSzPts val="1400"/>
              <a:buNone/>
              <a:defRPr sz="1400">
                <a:solidFill>
                  <a:schemeClr val="dk1"/>
                </a:solidFill>
              </a:defRPr>
            </a:lvl4pPr>
            <a:lvl5pPr lvl="4" rtl="0">
              <a:spcBef>
                <a:spcPts val="0"/>
              </a:spcBef>
              <a:spcAft>
                <a:spcPts val="0"/>
              </a:spcAft>
              <a:buClr>
                <a:schemeClr val="dk1"/>
              </a:buClr>
              <a:buSzPts val="1400"/>
              <a:buNone/>
              <a:defRPr sz="1400">
                <a:solidFill>
                  <a:schemeClr val="dk1"/>
                </a:solidFill>
              </a:defRPr>
            </a:lvl5pPr>
            <a:lvl6pPr lvl="5" rtl="0">
              <a:spcBef>
                <a:spcPts val="0"/>
              </a:spcBef>
              <a:spcAft>
                <a:spcPts val="0"/>
              </a:spcAft>
              <a:buClr>
                <a:schemeClr val="dk1"/>
              </a:buClr>
              <a:buSzPts val="1400"/>
              <a:buNone/>
              <a:defRPr sz="1400">
                <a:solidFill>
                  <a:schemeClr val="dk1"/>
                </a:solidFill>
              </a:defRPr>
            </a:lvl6pPr>
            <a:lvl7pPr lvl="6" rtl="0">
              <a:spcBef>
                <a:spcPts val="0"/>
              </a:spcBef>
              <a:spcAft>
                <a:spcPts val="0"/>
              </a:spcAft>
              <a:buClr>
                <a:schemeClr val="dk1"/>
              </a:buClr>
              <a:buSzPts val="1400"/>
              <a:buNone/>
              <a:defRPr sz="1400">
                <a:solidFill>
                  <a:schemeClr val="dk1"/>
                </a:solidFill>
              </a:defRPr>
            </a:lvl7pPr>
            <a:lvl8pPr lvl="7" rtl="0">
              <a:spcBef>
                <a:spcPts val="0"/>
              </a:spcBef>
              <a:spcAft>
                <a:spcPts val="0"/>
              </a:spcAft>
              <a:buClr>
                <a:schemeClr val="dk1"/>
              </a:buClr>
              <a:buSzPts val="1400"/>
              <a:buNone/>
              <a:defRPr sz="1400">
                <a:solidFill>
                  <a:schemeClr val="dk1"/>
                </a:solidFill>
              </a:defRPr>
            </a:lvl8pPr>
            <a:lvl9pPr lvl="8" rtl="0">
              <a:spcBef>
                <a:spcPts val="0"/>
              </a:spcBef>
              <a:spcAft>
                <a:spcPts val="0"/>
              </a:spcAft>
              <a:buClr>
                <a:schemeClr val="dk1"/>
              </a:buClr>
              <a:buSzPts val="1400"/>
              <a:buNone/>
              <a:defRPr sz="1400">
                <a:solidFill>
                  <a:schemeClr val="dk1"/>
                </a:solidFill>
              </a:defRPr>
            </a:lvl9pPr>
          </a:lstStyle>
          <a:p>
            <a:endParaRPr/>
          </a:p>
        </p:txBody>
      </p:sp>
      <p:sp>
        <p:nvSpPr>
          <p:cNvPr id="186" name="Google Shape;186;p5"/>
          <p:cNvSpPr txBox="1">
            <a:spLocks noGrp="1"/>
          </p:cNvSpPr>
          <p:nvPr>
            <p:ph type="subTitle" idx="4"/>
          </p:nvPr>
        </p:nvSpPr>
        <p:spPr>
          <a:xfrm>
            <a:off x="814850" y="2230025"/>
            <a:ext cx="2190000" cy="473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500"/>
              <a:buFont typeface="Delius Swash Caps"/>
              <a:buNone/>
              <a:defRPr sz="2000">
                <a:solidFill>
                  <a:schemeClr val="accent3"/>
                </a:solidFill>
                <a:latin typeface="Sigmar One"/>
                <a:ea typeface="Sigmar One"/>
                <a:cs typeface="Sigmar One"/>
                <a:sym typeface="Sigmar One"/>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187" name="Google Shape;187;p5"/>
          <p:cNvSpPr txBox="1">
            <a:spLocks noGrp="1"/>
          </p:cNvSpPr>
          <p:nvPr>
            <p:ph type="title"/>
          </p:nvPr>
        </p:nvSpPr>
        <p:spPr>
          <a:xfrm>
            <a:off x="796638" y="415150"/>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8"/>
        <p:cNvGrpSpPr/>
        <p:nvPr/>
      </p:nvGrpSpPr>
      <p:grpSpPr>
        <a:xfrm>
          <a:off x="0" y="0"/>
          <a:ext cx="0" cy="0"/>
          <a:chOff x="0" y="0"/>
          <a:chExt cx="0" cy="0"/>
        </a:xfrm>
      </p:grpSpPr>
      <p:grpSp>
        <p:nvGrpSpPr>
          <p:cNvPr id="189" name="Google Shape;189;p6"/>
          <p:cNvGrpSpPr/>
          <p:nvPr/>
        </p:nvGrpSpPr>
        <p:grpSpPr>
          <a:xfrm>
            <a:off x="-337647" y="-352810"/>
            <a:ext cx="9857489" cy="5772837"/>
            <a:chOff x="-337647" y="-352810"/>
            <a:chExt cx="9857489" cy="5772837"/>
          </a:xfrm>
        </p:grpSpPr>
        <p:sp>
          <p:nvSpPr>
            <p:cNvPr id="190" name="Google Shape;190;p6"/>
            <p:cNvSpPr/>
            <p:nvPr/>
          </p:nvSpPr>
          <p:spPr>
            <a:xfrm>
              <a:off x="-36050" y="-55975"/>
              <a:ext cx="9180235"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6"/>
            <p:cNvSpPr/>
            <p:nvPr/>
          </p:nvSpPr>
          <p:spPr>
            <a:xfrm>
              <a:off x="8871928" y="175790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6"/>
            <p:cNvSpPr/>
            <p:nvPr/>
          </p:nvSpPr>
          <p:spPr>
            <a:xfrm rot="1935653">
              <a:off x="8619894" y="102288"/>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6"/>
            <p:cNvSpPr/>
            <p:nvPr/>
          </p:nvSpPr>
          <p:spPr>
            <a:xfrm>
              <a:off x="6215094" y="-1206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6"/>
            <p:cNvSpPr/>
            <p:nvPr/>
          </p:nvSpPr>
          <p:spPr>
            <a:xfrm>
              <a:off x="136871" y="2666343"/>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6"/>
            <p:cNvSpPr/>
            <p:nvPr/>
          </p:nvSpPr>
          <p:spPr>
            <a:xfrm>
              <a:off x="8660111" y="2667420"/>
              <a:ext cx="451096" cy="44281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6"/>
            <p:cNvSpPr/>
            <p:nvPr/>
          </p:nvSpPr>
          <p:spPr>
            <a:xfrm rot="6768672">
              <a:off x="3194688" y="4800513"/>
              <a:ext cx="545735" cy="530358"/>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6"/>
            <p:cNvSpPr/>
            <p:nvPr/>
          </p:nvSpPr>
          <p:spPr>
            <a:xfrm>
              <a:off x="4055323" y="-220727"/>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6"/>
            <p:cNvSpPr/>
            <p:nvPr/>
          </p:nvSpPr>
          <p:spPr>
            <a:xfrm>
              <a:off x="5509780" y="-37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6"/>
            <p:cNvSpPr/>
            <p:nvPr/>
          </p:nvSpPr>
          <p:spPr>
            <a:xfrm>
              <a:off x="6759921" y="-47871"/>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6"/>
            <p:cNvSpPr/>
            <p:nvPr/>
          </p:nvSpPr>
          <p:spPr>
            <a:xfrm>
              <a:off x="-337647" y="2165120"/>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6"/>
            <p:cNvSpPr/>
            <p:nvPr/>
          </p:nvSpPr>
          <p:spPr>
            <a:xfrm rot="-1129731">
              <a:off x="8903990" y="873966"/>
              <a:ext cx="486940" cy="557808"/>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6"/>
            <p:cNvSpPr/>
            <p:nvPr/>
          </p:nvSpPr>
          <p:spPr>
            <a:xfrm>
              <a:off x="4754473" y="-1664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6"/>
            <p:cNvSpPr/>
            <p:nvPr/>
          </p:nvSpPr>
          <p:spPr>
            <a:xfrm>
              <a:off x="8853358" y="3333107"/>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6"/>
            <p:cNvSpPr/>
            <p:nvPr/>
          </p:nvSpPr>
          <p:spPr>
            <a:xfrm>
              <a:off x="7291897" y="47804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6"/>
            <p:cNvSpPr/>
            <p:nvPr/>
          </p:nvSpPr>
          <p:spPr>
            <a:xfrm>
              <a:off x="-303150" y="-84166"/>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6"/>
            <p:cNvSpPr/>
            <p:nvPr/>
          </p:nvSpPr>
          <p:spPr>
            <a:xfrm>
              <a:off x="710409" y="48247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6"/>
            <p:cNvSpPr/>
            <p:nvPr/>
          </p:nvSpPr>
          <p:spPr>
            <a:xfrm>
              <a:off x="5304128" y="4865785"/>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6"/>
            <p:cNvSpPr/>
            <p:nvPr/>
          </p:nvSpPr>
          <p:spPr>
            <a:xfrm>
              <a:off x="-124047" y="420214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6"/>
            <p:cNvSpPr/>
            <p:nvPr/>
          </p:nvSpPr>
          <p:spPr>
            <a:xfrm>
              <a:off x="3414115" y="-1345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6"/>
            <p:cNvSpPr/>
            <p:nvPr/>
          </p:nvSpPr>
          <p:spPr>
            <a:xfrm>
              <a:off x="6483515" y="4797185"/>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6"/>
            <p:cNvSpPr/>
            <p:nvPr/>
          </p:nvSpPr>
          <p:spPr>
            <a:xfrm>
              <a:off x="9098342" y="4077087"/>
              <a:ext cx="350737" cy="404705"/>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6"/>
            <p:cNvSpPr/>
            <p:nvPr/>
          </p:nvSpPr>
          <p:spPr>
            <a:xfrm>
              <a:off x="955767" y="-164952"/>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6"/>
            <p:cNvSpPr/>
            <p:nvPr/>
          </p:nvSpPr>
          <p:spPr>
            <a:xfrm>
              <a:off x="4048048" y="4759263"/>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6"/>
            <p:cNvSpPr/>
            <p:nvPr/>
          </p:nvSpPr>
          <p:spPr>
            <a:xfrm>
              <a:off x="8706983" y="47177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6"/>
            <p:cNvSpPr/>
            <p:nvPr/>
          </p:nvSpPr>
          <p:spPr>
            <a:xfrm>
              <a:off x="7372159" y="-391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6"/>
            <p:cNvSpPr/>
            <p:nvPr/>
          </p:nvSpPr>
          <p:spPr>
            <a:xfrm>
              <a:off x="-285909" y="3346775"/>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6"/>
            <p:cNvSpPr/>
            <p:nvPr/>
          </p:nvSpPr>
          <p:spPr>
            <a:xfrm>
              <a:off x="5740168" y="4653671"/>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6"/>
            <p:cNvSpPr/>
            <p:nvPr/>
          </p:nvSpPr>
          <p:spPr>
            <a:xfrm>
              <a:off x="-87351" y="4838487"/>
              <a:ext cx="527609" cy="490170"/>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6"/>
            <p:cNvSpPr/>
            <p:nvPr/>
          </p:nvSpPr>
          <p:spPr>
            <a:xfrm>
              <a:off x="7960197" y="-1356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6"/>
            <p:cNvSpPr/>
            <p:nvPr/>
          </p:nvSpPr>
          <p:spPr>
            <a:xfrm>
              <a:off x="4752683" y="4653673"/>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6"/>
            <p:cNvSpPr/>
            <p:nvPr/>
          </p:nvSpPr>
          <p:spPr>
            <a:xfrm>
              <a:off x="2486360" y="48470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6"/>
            <p:cNvSpPr/>
            <p:nvPr/>
          </p:nvSpPr>
          <p:spPr>
            <a:xfrm>
              <a:off x="1259209" y="48228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6"/>
            <p:cNvSpPr/>
            <p:nvPr/>
          </p:nvSpPr>
          <p:spPr>
            <a:xfrm>
              <a:off x="2131252" y="-352810"/>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6"/>
            <p:cNvSpPr/>
            <p:nvPr/>
          </p:nvSpPr>
          <p:spPr>
            <a:xfrm>
              <a:off x="-266447" y="1388641"/>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6"/>
            <p:cNvSpPr/>
            <p:nvPr/>
          </p:nvSpPr>
          <p:spPr>
            <a:xfrm>
              <a:off x="254235" y="-1723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6"/>
            <p:cNvSpPr/>
            <p:nvPr/>
          </p:nvSpPr>
          <p:spPr>
            <a:xfrm>
              <a:off x="64291" y="344399"/>
              <a:ext cx="375956" cy="346391"/>
            </a:xfrm>
            <a:custGeom>
              <a:avLst/>
              <a:gdLst/>
              <a:ahLst/>
              <a:cxnLst/>
              <a:rect l="l" t="t" r="r" b="b"/>
              <a:pathLst>
                <a:path w="10122" h="9326" extrusionOk="0">
                  <a:moveTo>
                    <a:pt x="5668" y="1866"/>
                  </a:moveTo>
                  <a:cubicBezTo>
                    <a:pt x="5676" y="1866"/>
                    <a:pt x="5684" y="1866"/>
                    <a:pt x="5692" y="1867"/>
                  </a:cubicBezTo>
                  <a:cubicBezTo>
                    <a:pt x="5740" y="1879"/>
                    <a:pt x="5799" y="1939"/>
                    <a:pt x="5871" y="2070"/>
                  </a:cubicBezTo>
                  <a:cubicBezTo>
                    <a:pt x="5930" y="2391"/>
                    <a:pt x="5942" y="2713"/>
                    <a:pt x="5906" y="3034"/>
                  </a:cubicBezTo>
                  <a:cubicBezTo>
                    <a:pt x="5894" y="3344"/>
                    <a:pt x="5871" y="3641"/>
                    <a:pt x="5823" y="3939"/>
                  </a:cubicBezTo>
                  <a:lnTo>
                    <a:pt x="5811" y="4058"/>
                  </a:lnTo>
                  <a:lnTo>
                    <a:pt x="5764" y="4392"/>
                  </a:lnTo>
                  <a:cubicBezTo>
                    <a:pt x="5740" y="4546"/>
                    <a:pt x="5656" y="4951"/>
                    <a:pt x="5525" y="5606"/>
                  </a:cubicBezTo>
                  <a:cubicBezTo>
                    <a:pt x="5490" y="5868"/>
                    <a:pt x="5406" y="6142"/>
                    <a:pt x="5335" y="6439"/>
                  </a:cubicBezTo>
                  <a:cubicBezTo>
                    <a:pt x="5263" y="6725"/>
                    <a:pt x="5204" y="6916"/>
                    <a:pt x="5192" y="7011"/>
                  </a:cubicBezTo>
                  <a:cubicBezTo>
                    <a:pt x="5037" y="7499"/>
                    <a:pt x="4894" y="7821"/>
                    <a:pt x="4751" y="7975"/>
                  </a:cubicBezTo>
                  <a:cubicBezTo>
                    <a:pt x="4719" y="8061"/>
                    <a:pt x="4639" y="8108"/>
                    <a:pt x="4545" y="8108"/>
                  </a:cubicBezTo>
                  <a:cubicBezTo>
                    <a:pt x="4535" y="8108"/>
                    <a:pt x="4524" y="8107"/>
                    <a:pt x="4513" y="8106"/>
                  </a:cubicBezTo>
                  <a:cubicBezTo>
                    <a:pt x="4478" y="8106"/>
                    <a:pt x="4430" y="8082"/>
                    <a:pt x="4406" y="8059"/>
                  </a:cubicBezTo>
                  <a:cubicBezTo>
                    <a:pt x="4359" y="8047"/>
                    <a:pt x="4335" y="8011"/>
                    <a:pt x="4335" y="7963"/>
                  </a:cubicBezTo>
                  <a:lnTo>
                    <a:pt x="4251" y="7404"/>
                  </a:lnTo>
                  <a:cubicBezTo>
                    <a:pt x="4240" y="7332"/>
                    <a:pt x="4240" y="7261"/>
                    <a:pt x="4251" y="7201"/>
                  </a:cubicBezTo>
                  <a:lnTo>
                    <a:pt x="4275" y="6725"/>
                  </a:lnTo>
                  <a:lnTo>
                    <a:pt x="4287" y="6380"/>
                  </a:lnTo>
                  <a:cubicBezTo>
                    <a:pt x="4311" y="6249"/>
                    <a:pt x="4335" y="5975"/>
                    <a:pt x="4359" y="5570"/>
                  </a:cubicBezTo>
                  <a:lnTo>
                    <a:pt x="4394" y="5380"/>
                  </a:lnTo>
                  <a:lnTo>
                    <a:pt x="4430" y="5094"/>
                  </a:lnTo>
                  <a:lnTo>
                    <a:pt x="5073" y="2820"/>
                  </a:lnTo>
                  <a:cubicBezTo>
                    <a:pt x="5121" y="2546"/>
                    <a:pt x="5228" y="2284"/>
                    <a:pt x="5383" y="2046"/>
                  </a:cubicBezTo>
                  <a:cubicBezTo>
                    <a:pt x="5481" y="1926"/>
                    <a:pt x="5579" y="1866"/>
                    <a:pt x="5668" y="1866"/>
                  </a:cubicBezTo>
                  <a:close/>
                  <a:moveTo>
                    <a:pt x="4270" y="1"/>
                  </a:moveTo>
                  <a:cubicBezTo>
                    <a:pt x="3684" y="1"/>
                    <a:pt x="3107" y="163"/>
                    <a:pt x="2596" y="474"/>
                  </a:cubicBezTo>
                  <a:cubicBezTo>
                    <a:pt x="1954" y="867"/>
                    <a:pt x="1418" y="1403"/>
                    <a:pt x="1025" y="2058"/>
                  </a:cubicBezTo>
                  <a:cubicBezTo>
                    <a:pt x="251" y="3308"/>
                    <a:pt x="1" y="4820"/>
                    <a:pt x="358" y="6249"/>
                  </a:cubicBezTo>
                  <a:cubicBezTo>
                    <a:pt x="430" y="6618"/>
                    <a:pt x="572" y="6975"/>
                    <a:pt x="751" y="7309"/>
                  </a:cubicBezTo>
                  <a:cubicBezTo>
                    <a:pt x="918" y="7618"/>
                    <a:pt x="1144" y="7892"/>
                    <a:pt x="1418" y="8106"/>
                  </a:cubicBezTo>
                  <a:lnTo>
                    <a:pt x="1703" y="8321"/>
                  </a:lnTo>
                  <a:cubicBezTo>
                    <a:pt x="1727" y="8344"/>
                    <a:pt x="1763" y="8380"/>
                    <a:pt x="1787" y="8404"/>
                  </a:cubicBezTo>
                  <a:cubicBezTo>
                    <a:pt x="1811" y="8416"/>
                    <a:pt x="1834" y="8440"/>
                    <a:pt x="1858" y="8463"/>
                  </a:cubicBezTo>
                  <a:cubicBezTo>
                    <a:pt x="1918" y="8511"/>
                    <a:pt x="1989" y="8535"/>
                    <a:pt x="2061" y="8547"/>
                  </a:cubicBezTo>
                  <a:lnTo>
                    <a:pt x="2168" y="8571"/>
                  </a:lnTo>
                  <a:cubicBezTo>
                    <a:pt x="2585" y="8773"/>
                    <a:pt x="3037" y="8928"/>
                    <a:pt x="3501" y="9011"/>
                  </a:cubicBezTo>
                  <a:cubicBezTo>
                    <a:pt x="3608" y="9023"/>
                    <a:pt x="3704" y="9047"/>
                    <a:pt x="3811" y="9083"/>
                  </a:cubicBezTo>
                  <a:cubicBezTo>
                    <a:pt x="3906" y="9118"/>
                    <a:pt x="4013" y="9142"/>
                    <a:pt x="4120" y="9154"/>
                  </a:cubicBezTo>
                  <a:cubicBezTo>
                    <a:pt x="4783" y="9266"/>
                    <a:pt x="5454" y="9326"/>
                    <a:pt x="6126" y="9326"/>
                  </a:cubicBezTo>
                  <a:cubicBezTo>
                    <a:pt x="6239" y="9326"/>
                    <a:pt x="6353" y="9324"/>
                    <a:pt x="6466" y="9321"/>
                  </a:cubicBezTo>
                  <a:cubicBezTo>
                    <a:pt x="7335" y="9214"/>
                    <a:pt x="8026" y="8880"/>
                    <a:pt x="8526" y="8321"/>
                  </a:cubicBezTo>
                  <a:lnTo>
                    <a:pt x="8633" y="8285"/>
                  </a:lnTo>
                  <a:lnTo>
                    <a:pt x="8692" y="8213"/>
                  </a:lnTo>
                  <a:cubicBezTo>
                    <a:pt x="8704" y="8213"/>
                    <a:pt x="8728" y="8190"/>
                    <a:pt x="8776" y="8142"/>
                  </a:cubicBezTo>
                  <a:lnTo>
                    <a:pt x="8954" y="7928"/>
                  </a:lnTo>
                  <a:cubicBezTo>
                    <a:pt x="9502" y="7201"/>
                    <a:pt x="9859" y="6344"/>
                    <a:pt x="9978" y="5439"/>
                  </a:cubicBezTo>
                  <a:cubicBezTo>
                    <a:pt x="10121" y="4606"/>
                    <a:pt x="10050" y="3760"/>
                    <a:pt x="9788" y="2963"/>
                  </a:cubicBezTo>
                  <a:cubicBezTo>
                    <a:pt x="9526" y="2308"/>
                    <a:pt x="9050" y="1665"/>
                    <a:pt x="8359" y="1046"/>
                  </a:cubicBezTo>
                  <a:cubicBezTo>
                    <a:pt x="8002" y="772"/>
                    <a:pt x="7585" y="570"/>
                    <a:pt x="7157" y="451"/>
                  </a:cubicBezTo>
                  <a:cubicBezTo>
                    <a:pt x="6633" y="331"/>
                    <a:pt x="6037" y="212"/>
                    <a:pt x="5359" y="117"/>
                  </a:cubicBezTo>
                  <a:lnTo>
                    <a:pt x="5311" y="117"/>
                  </a:lnTo>
                  <a:cubicBezTo>
                    <a:pt x="5287" y="117"/>
                    <a:pt x="5263" y="129"/>
                    <a:pt x="5263" y="141"/>
                  </a:cubicBezTo>
                  <a:cubicBezTo>
                    <a:pt x="5085" y="93"/>
                    <a:pt x="4906" y="58"/>
                    <a:pt x="4728" y="34"/>
                  </a:cubicBezTo>
                  <a:cubicBezTo>
                    <a:pt x="4575" y="12"/>
                    <a:pt x="4422" y="1"/>
                    <a:pt x="427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6"/>
            <p:cNvSpPr/>
            <p:nvPr/>
          </p:nvSpPr>
          <p:spPr>
            <a:xfrm>
              <a:off x="-109450" y="796977"/>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6"/>
            <p:cNvSpPr/>
            <p:nvPr/>
          </p:nvSpPr>
          <p:spPr>
            <a:xfrm rot="-2068575">
              <a:off x="8133425" y="49466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6"/>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 name="Google Shape;230;p6"/>
          <p:cNvSpPr txBox="1">
            <a:spLocks noGrp="1"/>
          </p:cNvSpPr>
          <p:nvPr>
            <p:ph type="title"/>
          </p:nvPr>
        </p:nvSpPr>
        <p:spPr>
          <a:xfrm>
            <a:off x="796638" y="415150"/>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solidFill>
                  <a:schemeClr val="lt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75"/>
        <p:cNvGrpSpPr/>
        <p:nvPr/>
      </p:nvGrpSpPr>
      <p:grpSpPr>
        <a:xfrm>
          <a:off x="0" y="0"/>
          <a:ext cx="0" cy="0"/>
          <a:chOff x="0" y="0"/>
          <a:chExt cx="0" cy="0"/>
        </a:xfrm>
      </p:grpSpPr>
      <p:grpSp>
        <p:nvGrpSpPr>
          <p:cNvPr id="276" name="Google Shape;276;p8"/>
          <p:cNvGrpSpPr/>
          <p:nvPr/>
        </p:nvGrpSpPr>
        <p:grpSpPr>
          <a:xfrm>
            <a:off x="-357896" y="-352810"/>
            <a:ext cx="9825810" cy="5772837"/>
            <a:chOff x="-357896" y="-352810"/>
            <a:chExt cx="9825810" cy="5772837"/>
          </a:xfrm>
        </p:grpSpPr>
        <p:sp>
          <p:nvSpPr>
            <p:cNvPr id="277" name="Google Shape;277;p8"/>
            <p:cNvSpPr/>
            <p:nvPr/>
          </p:nvSpPr>
          <p:spPr>
            <a:xfrm>
              <a:off x="-45342" y="-45889"/>
              <a:ext cx="9234684"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8"/>
            <p:cNvSpPr/>
            <p:nvPr/>
          </p:nvSpPr>
          <p:spPr>
            <a:xfrm>
              <a:off x="8561691" y="5965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8"/>
            <p:cNvSpPr/>
            <p:nvPr/>
          </p:nvSpPr>
          <p:spPr>
            <a:xfrm rot="1935653">
              <a:off x="8645944" y="1869263"/>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8"/>
            <p:cNvSpPr/>
            <p:nvPr/>
          </p:nvSpPr>
          <p:spPr>
            <a:xfrm>
              <a:off x="6215094" y="-1206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8"/>
            <p:cNvSpPr/>
            <p:nvPr/>
          </p:nvSpPr>
          <p:spPr>
            <a:xfrm>
              <a:off x="-219129" y="3486493"/>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8"/>
            <p:cNvSpPr/>
            <p:nvPr/>
          </p:nvSpPr>
          <p:spPr>
            <a:xfrm>
              <a:off x="8827011" y="2712645"/>
              <a:ext cx="451096" cy="44281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8"/>
            <p:cNvSpPr/>
            <p:nvPr/>
          </p:nvSpPr>
          <p:spPr>
            <a:xfrm rot="6768672">
              <a:off x="3194688" y="4800513"/>
              <a:ext cx="545735" cy="530358"/>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8"/>
            <p:cNvSpPr/>
            <p:nvPr/>
          </p:nvSpPr>
          <p:spPr>
            <a:xfrm>
              <a:off x="4055323" y="-220727"/>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8"/>
            <p:cNvSpPr/>
            <p:nvPr/>
          </p:nvSpPr>
          <p:spPr>
            <a:xfrm>
              <a:off x="5509780" y="-37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8"/>
            <p:cNvSpPr/>
            <p:nvPr/>
          </p:nvSpPr>
          <p:spPr>
            <a:xfrm>
              <a:off x="6759921" y="-47871"/>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8"/>
            <p:cNvSpPr/>
            <p:nvPr/>
          </p:nvSpPr>
          <p:spPr>
            <a:xfrm>
              <a:off x="-324947" y="2266395"/>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8"/>
            <p:cNvSpPr/>
            <p:nvPr/>
          </p:nvSpPr>
          <p:spPr>
            <a:xfrm rot="-1129731">
              <a:off x="8903990" y="873966"/>
              <a:ext cx="486940" cy="557808"/>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8"/>
            <p:cNvSpPr/>
            <p:nvPr/>
          </p:nvSpPr>
          <p:spPr>
            <a:xfrm>
              <a:off x="4754473" y="-1664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8"/>
            <p:cNvSpPr/>
            <p:nvPr/>
          </p:nvSpPr>
          <p:spPr>
            <a:xfrm>
              <a:off x="8853358" y="3333107"/>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8"/>
            <p:cNvSpPr/>
            <p:nvPr/>
          </p:nvSpPr>
          <p:spPr>
            <a:xfrm>
              <a:off x="5740172" y="47804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8"/>
            <p:cNvSpPr/>
            <p:nvPr/>
          </p:nvSpPr>
          <p:spPr>
            <a:xfrm>
              <a:off x="-223112" y="1558759"/>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8"/>
            <p:cNvSpPr/>
            <p:nvPr/>
          </p:nvSpPr>
          <p:spPr>
            <a:xfrm>
              <a:off x="710409" y="48247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8"/>
            <p:cNvSpPr/>
            <p:nvPr/>
          </p:nvSpPr>
          <p:spPr>
            <a:xfrm>
              <a:off x="5304128" y="4865785"/>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8"/>
            <p:cNvSpPr/>
            <p:nvPr/>
          </p:nvSpPr>
          <p:spPr>
            <a:xfrm>
              <a:off x="-87347" y="290079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8"/>
            <p:cNvSpPr/>
            <p:nvPr/>
          </p:nvSpPr>
          <p:spPr>
            <a:xfrm>
              <a:off x="3414115" y="-1345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8"/>
            <p:cNvSpPr/>
            <p:nvPr/>
          </p:nvSpPr>
          <p:spPr>
            <a:xfrm>
              <a:off x="7462940" y="4827173"/>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8"/>
            <p:cNvSpPr/>
            <p:nvPr/>
          </p:nvSpPr>
          <p:spPr>
            <a:xfrm rot="3405230">
              <a:off x="8820846" y="4151923"/>
              <a:ext cx="350730" cy="404697"/>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8"/>
            <p:cNvSpPr/>
            <p:nvPr/>
          </p:nvSpPr>
          <p:spPr>
            <a:xfrm>
              <a:off x="508867" y="-165552"/>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8"/>
            <p:cNvSpPr/>
            <p:nvPr/>
          </p:nvSpPr>
          <p:spPr>
            <a:xfrm>
              <a:off x="4048048" y="4759263"/>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8"/>
            <p:cNvSpPr/>
            <p:nvPr/>
          </p:nvSpPr>
          <p:spPr>
            <a:xfrm>
              <a:off x="8706983" y="47177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8"/>
            <p:cNvSpPr/>
            <p:nvPr/>
          </p:nvSpPr>
          <p:spPr>
            <a:xfrm>
              <a:off x="7372159" y="-391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8"/>
            <p:cNvSpPr/>
            <p:nvPr/>
          </p:nvSpPr>
          <p:spPr>
            <a:xfrm>
              <a:off x="-80034" y="4754237"/>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8"/>
            <p:cNvSpPr/>
            <p:nvPr/>
          </p:nvSpPr>
          <p:spPr>
            <a:xfrm>
              <a:off x="6515605" y="4864908"/>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8"/>
            <p:cNvSpPr/>
            <p:nvPr/>
          </p:nvSpPr>
          <p:spPr>
            <a:xfrm rot="-3068197">
              <a:off x="-265340" y="4109199"/>
              <a:ext cx="527595" cy="490156"/>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8"/>
            <p:cNvSpPr/>
            <p:nvPr/>
          </p:nvSpPr>
          <p:spPr>
            <a:xfrm>
              <a:off x="7960197" y="-1356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8"/>
            <p:cNvSpPr/>
            <p:nvPr/>
          </p:nvSpPr>
          <p:spPr>
            <a:xfrm>
              <a:off x="4752683" y="4653673"/>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8"/>
            <p:cNvSpPr/>
            <p:nvPr/>
          </p:nvSpPr>
          <p:spPr>
            <a:xfrm>
              <a:off x="2486360" y="48470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8"/>
            <p:cNvSpPr/>
            <p:nvPr/>
          </p:nvSpPr>
          <p:spPr>
            <a:xfrm>
              <a:off x="1259209" y="48228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8"/>
            <p:cNvSpPr/>
            <p:nvPr/>
          </p:nvSpPr>
          <p:spPr>
            <a:xfrm>
              <a:off x="2131252" y="-352810"/>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8"/>
            <p:cNvSpPr/>
            <p:nvPr/>
          </p:nvSpPr>
          <p:spPr>
            <a:xfrm>
              <a:off x="-145297" y="-104234"/>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8"/>
            <p:cNvSpPr/>
            <p:nvPr/>
          </p:nvSpPr>
          <p:spPr>
            <a:xfrm>
              <a:off x="1259210" y="-1723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8"/>
            <p:cNvSpPr/>
            <p:nvPr/>
          </p:nvSpPr>
          <p:spPr>
            <a:xfrm>
              <a:off x="-189521" y="1073449"/>
              <a:ext cx="375956" cy="346391"/>
            </a:xfrm>
            <a:custGeom>
              <a:avLst/>
              <a:gdLst/>
              <a:ahLst/>
              <a:cxnLst/>
              <a:rect l="l" t="t" r="r" b="b"/>
              <a:pathLst>
                <a:path w="10122" h="9326" extrusionOk="0">
                  <a:moveTo>
                    <a:pt x="5668" y="1866"/>
                  </a:moveTo>
                  <a:cubicBezTo>
                    <a:pt x="5676" y="1866"/>
                    <a:pt x="5684" y="1866"/>
                    <a:pt x="5692" y="1867"/>
                  </a:cubicBezTo>
                  <a:cubicBezTo>
                    <a:pt x="5740" y="1879"/>
                    <a:pt x="5799" y="1939"/>
                    <a:pt x="5871" y="2070"/>
                  </a:cubicBezTo>
                  <a:cubicBezTo>
                    <a:pt x="5930" y="2391"/>
                    <a:pt x="5942" y="2713"/>
                    <a:pt x="5906" y="3034"/>
                  </a:cubicBezTo>
                  <a:cubicBezTo>
                    <a:pt x="5894" y="3344"/>
                    <a:pt x="5871" y="3641"/>
                    <a:pt x="5823" y="3939"/>
                  </a:cubicBezTo>
                  <a:lnTo>
                    <a:pt x="5811" y="4058"/>
                  </a:lnTo>
                  <a:lnTo>
                    <a:pt x="5764" y="4392"/>
                  </a:lnTo>
                  <a:cubicBezTo>
                    <a:pt x="5740" y="4546"/>
                    <a:pt x="5656" y="4951"/>
                    <a:pt x="5525" y="5606"/>
                  </a:cubicBezTo>
                  <a:cubicBezTo>
                    <a:pt x="5490" y="5868"/>
                    <a:pt x="5406" y="6142"/>
                    <a:pt x="5335" y="6439"/>
                  </a:cubicBezTo>
                  <a:cubicBezTo>
                    <a:pt x="5263" y="6725"/>
                    <a:pt x="5204" y="6916"/>
                    <a:pt x="5192" y="7011"/>
                  </a:cubicBezTo>
                  <a:cubicBezTo>
                    <a:pt x="5037" y="7499"/>
                    <a:pt x="4894" y="7821"/>
                    <a:pt x="4751" y="7975"/>
                  </a:cubicBezTo>
                  <a:cubicBezTo>
                    <a:pt x="4719" y="8061"/>
                    <a:pt x="4639" y="8108"/>
                    <a:pt x="4545" y="8108"/>
                  </a:cubicBezTo>
                  <a:cubicBezTo>
                    <a:pt x="4535" y="8108"/>
                    <a:pt x="4524" y="8107"/>
                    <a:pt x="4513" y="8106"/>
                  </a:cubicBezTo>
                  <a:cubicBezTo>
                    <a:pt x="4478" y="8106"/>
                    <a:pt x="4430" y="8082"/>
                    <a:pt x="4406" y="8059"/>
                  </a:cubicBezTo>
                  <a:cubicBezTo>
                    <a:pt x="4359" y="8047"/>
                    <a:pt x="4335" y="8011"/>
                    <a:pt x="4335" y="7963"/>
                  </a:cubicBezTo>
                  <a:lnTo>
                    <a:pt x="4251" y="7404"/>
                  </a:lnTo>
                  <a:cubicBezTo>
                    <a:pt x="4240" y="7332"/>
                    <a:pt x="4240" y="7261"/>
                    <a:pt x="4251" y="7201"/>
                  </a:cubicBezTo>
                  <a:lnTo>
                    <a:pt x="4275" y="6725"/>
                  </a:lnTo>
                  <a:lnTo>
                    <a:pt x="4287" y="6380"/>
                  </a:lnTo>
                  <a:cubicBezTo>
                    <a:pt x="4311" y="6249"/>
                    <a:pt x="4335" y="5975"/>
                    <a:pt x="4359" y="5570"/>
                  </a:cubicBezTo>
                  <a:lnTo>
                    <a:pt x="4394" y="5380"/>
                  </a:lnTo>
                  <a:lnTo>
                    <a:pt x="4430" y="5094"/>
                  </a:lnTo>
                  <a:lnTo>
                    <a:pt x="5073" y="2820"/>
                  </a:lnTo>
                  <a:cubicBezTo>
                    <a:pt x="5121" y="2546"/>
                    <a:pt x="5228" y="2284"/>
                    <a:pt x="5383" y="2046"/>
                  </a:cubicBezTo>
                  <a:cubicBezTo>
                    <a:pt x="5481" y="1926"/>
                    <a:pt x="5579" y="1866"/>
                    <a:pt x="5668" y="1866"/>
                  </a:cubicBezTo>
                  <a:close/>
                  <a:moveTo>
                    <a:pt x="4270" y="1"/>
                  </a:moveTo>
                  <a:cubicBezTo>
                    <a:pt x="3684" y="1"/>
                    <a:pt x="3107" y="163"/>
                    <a:pt x="2596" y="474"/>
                  </a:cubicBezTo>
                  <a:cubicBezTo>
                    <a:pt x="1954" y="867"/>
                    <a:pt x="1418" y="1403"/>
                    <a:pt x="1025" y="2058"/>
                  </a:cubicBezTo>
                  <a:cubicBezTo>
                    <a:pt x="251" y="3308"/>
                    <a:pt x="1" y="4820"/>
                    <a:pt x="358" y="6249"/>
                  </a:cubicBezTo>
                  <a:cubicBezTo>
                    <a:pt x="430" y="6618"/>
                    <a:pt x="572" y="6975"/>
                    <a:pt x="751" y="7309"/>
                  </a:cubicBezTo>
                  <a:cubicBezTo>
                    <a:pt x="918" y="7618"/>
                    <a:pt x="1144" y="7892"/>
                    <a:pt x="1418" y="8106"/>
                  </a:cubicBezTo>
                  <a:lnTo>
                    <a:pt x="1703" y="8321"/>
                  </a:lnTo>
                  <a:cubicBezTo>
                    <a:pt x="1727" y="8344"/>
                    <a:pt x="1763" y="8380"/>
                    <a:pt x="1787" y="8404"/>
                  </a:cubicBezTo>
                  <a:cubicBezTo>
                    <a:pt x="1811" y="8416"/>
                    <a:pt x="1834" y="8440"/>
                    <a:pt x="1858" y="8463"/>
                  </a:cubicBezTo>
                  <a:cubicBezTo>
                    <a:pt x="1918" y="8511"/>
                    <a:pt x="1989" y="8535"/>
                    <a:pt x="2061" y="8547"/>
                  </a:cubicBezTo>
                  <a:lnTo>
                    <a:pt x="2168" y="8571"/>
                  </a:lnTo>
                  <a:cubicBezTo>
                    <a:pt x="2585" y="8773"/>
                    <a:pt x="3037" y="8928"/>
                    <a:pt x="3501" y="9011"/>
                  </a:cubicBezTo>
                  <a:cubicBezTo>
                    <a:pt x="3608" y="9023"/>
                    <a:pt x="3704" y="9047"/>
                    <a:pt x="3811" y="9083"/>
                  </a:cubicBezTo>
                  <a:cubicBezTo>
                    <a:pt x="3906" y="9118"/>
                    <a:pt x="4013" y="9142"/>
                    <a:pt x="4120" y="9154"/>
                  </a:cubicBezTo>
                  <a:cubicBezTo>
                    <a:pt x="4783" y="9266"/>
                    <a:pt x="5454" y="9326"/>
                    <a:pt x="6126" y="9326"/>
                  </a:cubicBezTo>
                  <a:cubicBezTo>
                    <a:pt x="6239" y="9326"/>
                    <a:pt x="6353" y="9324"/>
                    <a:pt x="6466" y="9321"/>
                  </a:cubicBezTo>
                  <a:cubicBezTo>
                    <a:pt x="7335" y="9214"/>
                    <a:pt x="8026" y="8880"/>
                    <a:pt x="8526" y="8321"/>
                  </a:cubicBezTo>
                  <a:lnTo>
                    <a:pt x="8633" y="8285"/>
                  </a:lnTo>
                  <a:lnTo>
                    <a:pt x="8692" y="8213"/>
                  </a:lnTo>
                  <a:cubicBezTo>
                    <a:pt x="8704" y="8213"/>
                    <a:pt x="8728" y="8190"/>
                    <a:pt x="8776" y="8142"/>
                  </a:cubicBezTo>
                  <a:lnTo>
                    <a:pt x="8954" y="7928"/>
                  </a:lnTo>
                  <a:cubicBezTo>
                    <a:pt x="9502" y="7201"/>
                    <a:pt x="9859" y="6344"/>
                    <a:pt x="9978" y="5439"/>
                  </a:cubicBezTo>
                  <a:cubicBezTo>
                    <a:pt x="10121" y="4606"/>
                    <a:pt x="10050" y="3760"/>
                    <a:pt x="9788" y="2963"/>
                  </a:cubicBezTo>
                  <a:cubicBezTo>
                    <a:pt x="9526" y="2308"/>
                    <a:pt x="9050" y="1665"/>
                    <a:pt x="8359" y="1046"/>
                  </a:cubicBezTo>
                  <a:cubicBezTo>
                    <a:pt x="8002" y="772"/>
                    <a:pt x="7585" y="570"/>
                    <a:pt x="7157" y="451"/>
                  </a:cubicBezTo>
                  <a:cubicBezTo>
                    <a:pt x="6633" y="331"/>
                    <a:pt x="6037" y="212"/>
                    <a:pt x="5359" y="117"/>
                  </a:cubicBezTo>
                  <a:lnTo>
                    <a:pt x="5311" y="117"/>
                  </a:lnTo>
                  <a:cubicBezTo>
                    <a:pt x="5287" y="117"/>
                    <a:pt x="5263" y="129"/>
                    <a:pt x="5263" y="141"/>
                  </a:cubicBezTo>
                  <a:cubicBezTo>
                    <a:pt x="5085" y="93"/>
                    <a:pt x="4906" y="58"/>
                    <a:pt x="4728" y="34"/>
                  </a:cubicBezTo>
                  <a:cubicBezTo>
                    <a:pt x="4575" y="12"/>
                    <a:pt x="4422" y="1"/>
                    <a:pt x="427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8"/>
            <p:cNvSpPr/>
            <p:nvPr/>
          </p:nvSpPr>
          <p:spPr>
            <a:xfrm>
              <a:off x="14362" y="403352"/>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8"/>
            <p:cNvSpPr/>
            <p:nvPr/>
          </p:nvSpPr>
          <p:spPr>
            <a:xfrm rot="-2068575">
              <a:off x="8133425" y="49466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8"/>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7" name="Google Shape;317;p8"/>
          <p:cNvSpPr txBox="1">
            <a:spLocks noGrp="1"/>
          </p:cNvSpPr>
          <p:nvPr>
            <p:ph type="title"/>
          </p:nvPr>
        </p:nvSpPr>
        <p:spPr>
          <a:xfrm>
            <a:off x="1538363" y="1599650"/>
            <a:ext cx="6180300" cy="22743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SzPts val="4800"/>
              <a:buNone/>
              <a:defRPr sz="75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18"/>
        <p:cNvGrpSpPr/>
        <p:nvPr/>
      </p:nvGrpSpPr>
      <p:grpSpPr>
        <a:xfrm>
          <a:off x="0" y="0"/>
          <a:ext cx="0" cy="0"/>
          <a:chOff x="0" y="0"/>
          <a:chExt cx="0" cy="0"/>
        </a:xfrm>
      </p:grpSpPr>
      <p:grpSp>
        <p:nvGrpSpPr>
          <p:cNvPr id="319" name="Google Shape;319;p9"/>
          <p:cNvGrpSpPr/>
          <p:nvPr/>
        </p:nvGrpSpPr>
        <p:grpSpPr>
          <a:xfrm>
            <a:off x="-257609" y="-345724"/>
            <a:ext cx="9777451" cy="5792704"/>
            <a:chOff x="-257609" y="-345724"/>
            <a:chExt cx="9777451" cy="5792704"/>
          </a:xfrm>
        </p:grpSpPr>
        <p:sp>
          <p:nvSpPr>
            <p:cNvPr id="320" name="Google Shape;320;p9"/>
            <p:cNvSpPr/>
            <p:nvPr/>
          </p:nvSpPr>
          <p:spPr>
            <a:xfrm>
              <a:off x="-36050" y="-55975"/>
              <a:ext cx="9180235"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9"/>
            <p:cNvSpPr/>
            <p:nvPr/>
          </p:nvSpPr>
          <p:spPr>
            <a:xfrm>
              <a:off x="8871928" y="175790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9"/>
            <p:cNvSpPr/>
            <p:nvPr/>
          </p:nvSpPr>
          <p:spPr>
            <a:xfrm rot="1935653">
              <a:off x="8808919" y="861763"/>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9"/>
            <p:cNvSpPr/>
            <p:nvPr/>
          </p:nvSpPr>
          <p:spPr>
            <a:xfrm>
              <a:off x="6457944" y="-6"/>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9"/>
            <p:cNvSpPr/>
            <p:nvPr/>
          </p:nvSpPr>
          <p:spPr>
            <a:xfrm>
              <a:off x="-219104" y="1778093"/>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9"/>
            <p:cNvSpPr/>
            <p:nvPr/>
          </p:nvSpPr>
          <p:spPr>
            <a:xfrm rot="866194">
              <a:off x="8678266" y="96918"/>
              <a:ext cx="451099" cy="442817"/>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9"/>
            <p:cNvSpPr/>
            <p:nvPr/>
          </p:nvSpPr>
          <p:spPr>
            <a:xfrm rot="6768672">
              <a:off x="3066038" y="4800513"/>
              <a:ext cx="545735" cy="530358"/>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9"/>
            <p:cNvSpPr/>
            <p:nvPr/>
          </p:nvSpPr>
          <p:spPr>
            <a:xfrm rot="-1846715">
              <a:off x="3845623" y="-261381"/>
              <a:ext cx="469280" cy="507316"/>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9"/>
            <p:cNvSpPr/>
            <p:nvPr/>
          </p:nvSpPr>
          <p:spPr>
            <a:xfrm rot="-2476663">
              <a:off x="4639714" y="-114314"/>
              <a:ext cx="508131" cy="464973"/>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9"/>
            <p:cNvSpPr/>
            <p:nvPr/>
          </p:nvSpPr>
          <p:spPr>
            <a:xfrm>
              <a:off x="7084646" y="-164508"/>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9"/>
            <p:cNvSpPr/>
            <p:nvPr/>
          </p:nvSpPr>
          <p:spPr>
            <a:xfrm>
              <a:off x="-257609" y="1068170"/>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9"/>
            <p:cNvSpPr/>
            <p:nvPr/>
          </p:nvSpPr>
          <p:spPr>
            <a:xfrm>
              <a:off x="5344499" y="-97265"/>
              <a:ext cx="405103" cy="40630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9"/>
            <p:cNvSpPr/>
            <p:nvPr/>
          </p:nvSpPr>
          <p:spPr>
            <a:xfrm>
              <a:off x="8651485" y="2676547"/>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9"/>
            <p:cNvSpPr/>
            <p:nvPr/>
          </p:nvSpPr>
          <p:spPr>
            <a:xfrm>
              <a:off x="-174875" y="4118134"/>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9"/>
            <p:cNvSpPr/>
            <p:nvPr/>
          </p:nvSpPr>
          <p:spPr>
            <a:xfrm>
              <a:off x="859684" y="4585606"/>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9"/>
            <p:cNvSpPr/>
            <p:nvPr/>
          </p:nvSpPr>
          <p:spPr>
            <a:xfrm>
              <a:off x="5304128" y="4865785"/>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9"/>
            <p:cNvSpPr/>
            <p:nvPr/>
          </p:nvSpPr>
          <p:spPr>
            <a:xfrm>
              <a:off x="-124034" y="2560767"/>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9"/>
            <p:cNvSpPr/>
            <p:nvPr/>
          </p:nvSpPr>
          <p:spPr>
            <a:xfrm>
              <a:off x="2370512" y="-165163"/>
              <a:ext cx="350732" cy="396172"/>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9"/>
            <p:cNvSpPr/>
            <p:nvPr/>
          </p:nvSpPr>
          <p:spPr>
            <a:xfrm>
              <a:off x="6483515" y="4797185"/>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9"/>
            <p:cNvSpPr/>
            <p:nvPr/>
          </p:nvSpPr>
          <p:spPr>
            <a:xfrm>
              <a:off x="8761892" y="4797349"/>
              <a:ext cx="350737" cy="404705"/>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9"/>
            <p:cNvSpPr/>
            <p:nvPr/>
          </p:nvSpPr>
          <p:spPr>
            <a:xfrm>
              <a:off x="-124058" y="461198"/>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9"/>
            <p:cNvSpPr/>
            <p:nvPr/>
          </p:nvSpPr>
          <p:spPr>
            <a:xfrm>
              <a:off x="4048048" y="4759263"/>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9"/>
            <p:cNvSpPr/>
            <p:nvPr/>
          </p:nvSpPr>
          <p:spPr>
            <a:xfrm>
              <a:off x="7218308" y="48706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9"/>
            <p:cNvSpPr/>
            <p:nvPr/>
          </p:nvSpPr>
          <p:spPr>
            <a:xfrm rot="2700000">
              <a:off x="7907160" y="-176466"/>
              <a:ext cx="570030" cy="548334"/>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9"/>
            <p:cNvSpPr/>
            <p:nvPr/>
          </p:nvSpPr>
          <p:spPr>
            <a:xfrm>
              <a:off x="-219109" y="3110225"/>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9"/>
            <p:cNvSpPr/>
            <p:nvPr/>
          </p:nvSpPr>
          <p:spPr>
            <a:xfrm>
              <a:off x="5725568" y="4653371"/>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9"/>
            <p:cNvSpPr/>
            <p:nvPr/>
          </p:nvSpPr>
          <p:spPr>
            <a:xfrm>
              <a:off x="1056799" y="4820612"/>
              <a:ext cx="527609" cy="490170"/>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9"/>
            <p:cNvSpPr/>
            <p:nvPr/>
          </p:nvSpPr>
          <p:spPr>
            <a:xfrm>
              <a:off x="8724672" y="4106555"/>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9"/>
            <p:cNvSpPr/>
            <p:nvPr/>
          </p:nvSpPr>
          <p:spPr>
            <a:xfrm>
              <a:off x="2148908" y="4870660"/>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9"/>
            <p:cNvSpPr/>
            <p:nvPr/>
          </p:nvSpPr>
          <p:spPr>
            <a:xfrm>
              <a:off x="4701948" y="4964642"/>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9"/>
            <p:cNvSpPr/>
            <p:nvPr/>
          </p:nvSpPr>
          <p:spPr>
            <a:xfrm>
              <a:off x="187209" y="472743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9"/>
            <p:cNvSpPr/>
            <p:nvPr/>
          </p:nvSpPr>
          <p:spPr>
            <a:xfrm>
              <a:off x="3024739" y="-235260"/>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9"/>
            <p:cNvSpPr/>
            <p:nvPr/>
          </p:nvSpPr>
          <p:spPr>
            <a:xfrm>
              <a:off x="1661926" y="-104262"/>
              <a:ext cx="405086" cy="403933"/>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9"/>
            <p:cNvSpPr/>
            <p:nvPr/>
          </p:nvSpPr>
          <p:spPr>
            <a:xfrm>
              <a:off x="-111665" y="-87100"/>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9"/>
            <p:cNvSpPr/>
            <p:nvPr/>
          </p:nvSpPr>
          <p:spPr>
            <a:xfrm>
              <a:off x="471779" y="-23638"/>
              <a:ext cx="375956" cy="346391"/>
            </a:xfrm>
            <a:custGeom>
              <a:avLst/>
              <a:gdLst/>
              <a:ahLst/>
              <a:cxnLst/>
              <a:rect l="l" t="t" r="r" b="b"/>
              <a:pathLst>
                <a:path w="10122" h="9326" extrusionOk="0">
                  <a:moveTo>
                    <a:pt x="5668" y="1866"/>
                  </a:moveTo>
                  <a:cubicBezTo>
                    <a:pt x="5676" y="1866"/>
                    <a:pt x="5684" y="1866"/>
                    <a:pt x="5692" y="1867"/>
                  </a:cubicBezTo>
                  <a:cubicBezTo>
                    <a:pt x="5740" y="1879"/>
                    <a:pt x="5799" y="1939"/>
                    <a:pt x="5871" y="2070"/>
                  </a:cubicBezTo>
                  <a:cubicBezTo>
                    <a:pt x="5930" y="2391"/>
                    <a:pt x="5942" y="2713"/>
                    <a:pt x="5906" y="3034"/>
                  </a:cubicBezTo>
                  <a:cubicBezTo>
                    <a:pt x="5894" y="3344"/>
                    <a:pt x="5871" y="3641"/>
                    <a:pt x="5823" y="3939"/>
                  </a:cubicBezTo>
                  <a:lnTo>
                    <a:pt x="5811" y="4058"/>
                  </a:lnTo>
                  <a:lnTo>
                    <a:pt x="5764" y="4392"/>
                  </a:lnTo>
                  <a:cubicBezTo>
                    <a:pt x="5740" y="4546"/>
                    <a:pt x="5656" y="4951"/>
                    <a:pt x="5525" y="5606"/>
                  </a:cubicBezTo>
                  <a:cubicBezTo>
                    <a:pt x="5490" y="5868"/>
                    <a:pt x="5406" y="6142"/>
                    <a:pt x="5335" y="6439"/>
                  </a:cubicBezTo>
                  <a:cubicBezTo>
                    <a:pt x="5263" y="6725"/>
                    <a:pt x="5204" y="6916"/>
                    <a:pt x="5192" y="7011"/>
                  </a:cubicBezTo>
                  <a:cubicBezTo>
                    <a:pt x="5037" y="7499"/>
                    <a:pt x="4894" y="7821"/>
                    <a:pt x="4751" y="7975"/>
                  </a:cubicBezTo>
                  <a:cubicBezTo>
                    <a:pt x="4719" y="8061"/>
                    <a:pt x="4639" y="8108"/>
                    <a:pt x="4545" y="8108"/>
                  </a:cubicBezTo>
                  <a:cubicBezTo>
                    <a:pt x="4535" y="8108"/>
                    <a:pt x="4524" y="8107"/>
                    <a:pt x="4513" y="8106"/>
                  </a:cubicBezTo>
                  <a:cubicBezTo>
                    <a:pt x="4478" y="8106"/>
                    <a:pt x="4430" y="8082"/>
                    <a:pt x="4406" y="8059"/>
                  </a:cubicBezTo>
                  <a:cubicBezTo>
                    <a:pt x="4359" y="8047"/>
                    <a:pt x="4335" y="8011"/>
                    <a:pt x="4335" y="7963"/>
                  </a:cubicBezTo>
                  <a:lnTo>
                    <a:pt x="4251" y="7404"/>
                  </a:lnTo>
                  <a:cubicBezTo>
                    <a:pt x="4240" y="7332"/>
                    <a:pt x="4240" y="7261"/>
                    <a:pt x="4251" y="7201"/>
                  </a:cubicBezTo>
                  <a:lnTo>
                    <a:pt x="4275" y="6725"/>
                  </a:lnTo>
                  <a:lnTo>
                    <a:pt x="4287" y="6380"/>
                  </a:lnTo>
                  <a:cubicBezTo>
                    <a:pt x="4311" y="6249"/>
                    <a:pt x="4335" y="5975"/>
                    <a:pt x="4359" y="5570"/>
                  </a:cubicBezTo>
                  <a:lnTo>
                    <a:pt x="4394" y="5380"/>
                  </a:lnTo>
                  <a:lnTo>
                    <a:pt x="4430" y="5094"/>
                  </a:lnTo>
                  <a:lnTo>
                    <a:pt x="5073" y="2820"/>
                  </a:lnTo>
                  <a:cubicBezTo>
                    <a:pt x="5121" y="2546"/>
                    <a:pt x="5228" y="2284"/>
                    <a:pt x="5383" y="2046"/>
                  </a:cubicBezTo>
                  <a:cubicBezTo>
                    <a:pt x="5481" y="1926"/>
                    <a:pt x="5579" y="1866"/>
                    <a:pt x="5668" y="1866"/>
                  </a:cubicBezTo>
                  <a:close/>
                  <a:moveTo>
                    <a:pt x="4270" y="1"/>
                  </a:moveTo>
                  <a:cubicBezTo>
                    <a:pt x="3684" y="1"/>
                    <a:pt x="3107" y="163"/>
                    <a:pt x="2596" y="474"/>
                  </a:cubicBezTo>
                  <a:cubicBezTo>
                    <a:pt x="1954" y="867"/>
                    <a:pt x="1418" y="1403"/>
                    <a:pt x="1025" y="2058"/>
                  </a:cubicBezTo>
                  <a:cubicBezTo>
                    <a:pt x="251" y="3308"/>
                    <a:pt x="1" y="4820"/>
                    <a:pt x="358" y="6249"/>
                  </a:cubicBezTo>
                  <a:cubicBezTo>
                    <a:pt x="430" y="6618"/>
                    <a:pt x="572" y="6975"/>
                    <a:pt x="751" y="7309"/>
                  </a:cubicBezTo>
                  <a:cubicBezTo>
                    <a:pt x="918" y="7618"/>
                    <a:pt x="1144" y="7892"/>
                    <a:pt x="1418" y="8106"/>
                  </a:cubicBezTo>
                  <a:lnTo>
                    <a:pt x="1703" y="8321"/>
                  </a:lnTo>
                  <a:cubicBezTo>
                    <a:pt x="1727" y="8344"/>
                    <a:pt x="1763" y="8380"/>
                    <a:pt x="1787" y="8404"/>
                  </a:cubicBezTo>
                  <a:cubicBezTo>
                    <a:pt x="1811" y="8416"/>
                    <a:pt x="1834" y="8440"/>
                    <a:pt x="1858" y="8463"/>
                  </a:cubicBezTo>
                  <a:cubicBezTo>
                    <a:pt x="1918" y="8511"/>
                    <a:pt x="1989" y="8535"/>
                    <a:pt x="2061" y="8547"/>
                  </a:cubicBezTo>
                  <a:lnTo>
                    <a:pt x="2168" y="8571"/>
                  </a:lnTo>
                  <a:cubicBezTo>
                    <a:pt x="2585" y="8773"/>
                    <a:pt x="3037" y="8928"/>
                    <a:pt x="3501" y="9011"/>
                  </a:cubicBezTo>
                  <a:cubicBezTo>
                    <a:pt x="3608" y="9023"/>
                    <a:pt x="3704" y="9047"/>
                    <a:pt x="3811" y="9083"/>
                  </a:cubicBezTo>
                  <a:cubicBezTo>
                    <a:pt x="3906" y="9118"/>
                    <a:pt x="4013" y="9142"/>
                    <a:pt x="4120" y="9154"/>
                  </a:cubicBezTo>
                  <a:cubicBezTo>
                    <a:pt x="4783" y="9266"/>
                    <a:pt x="5454" y="9326"/>
                    <a:pt x="6126" y="9326"/>
                  </a:cubicBezTo>
                  <a:cubicBezTo>
                    <a:pt x="6239" y="9326"/>
                    <a:pt x="6353" y="9324"/>
                    <a:pt x="6466" y="9321"/>
                  </a:cubicBezTo>
                  <a:cubicBezTo>
                    <a:pt x="7335" y="9214"/>
                    <a:pt x="8026" y="8880"/>
                    <a:pt x="8526" y="8321"/>
                  </a:cubicBezTo>
                  <a:lnTo>
                    <a:pt x="8633" y="8285"/>
                  </a:lnTo>
                  <a:lnTo>
                    <a:pt x="8692" y="8213"/>
                  </a:lnTo>
                  <a:cubicBezTo>
                    <a:pt x="8704" y="8213"/>
                    <a:pt x="8728" y="8190"/>
                    <a:pt x="8776" y="8142"/>
                  </a:cubicBezTo>
                  <a:lnTo>
                    <a:pt x="8954" y="7928"/>
                  </a:lnTo>
                  <a:cubicBezTo>
                    <a:pt x="9502" y="7201"/>
                    <a:pt x="9859" y="6344"/>
                    <a:pt x="9978" y="5439"/>
                  </a:cubicBezTo>
                  <a:cubicBezTo>
                    <a:pt x="10121" y="4606"/>
                    <a:pt x="10050" y="3760"/>
                    <a:pt x="9788" y="2963"/>
                  </a:cubicBezTo>
                  <a:cubicBezTo>
                    <a:pt x="9526" y="2308"/>
                    <a:pt x="9050" y="1665"/>
                    <a:pt x="8359" y="1046"/>
                  </a:cubicBezTo>
                  <a:cubicBezTo>
                    <a:pt x="8002" y="772"/>
                    <a:pt x="7585" y="570"/>
                    <a:pt x="7157" y="451"/>
                  </a:cubicBezTo>
                  <a:cubicBezTo>
                    <a:pt x="6633" y="331"/>
                    <a:pt x="6037" y="212"/>
                    <a:pt x="5359" y="117"/>
                  </a:cubicBezTo>
                  <a:lnTo>
                    <a:pt x="5311" y="117"/>
                  </a:lnTo>
                  <a:cubicBezTo>
                    <a:pt x="5287" y="117"/>
                    <a:pt x="5263" y="129"/>
                    <a:pt x="5263" y="141"/>
                  </a:cubicBezTo>
                  <a:cubicBezTo>
                    <a:pt x="5085" y="93"/>
                    <a:pt x="4906" y="58"/>
                    <a:pt x="4728" y="34"/>
                  </a:cubicBezTo>
                  <a:cubicBezTo>
                    <a:pt x="4575" y="12"/>
                    <a:pt x="4422" y="1"/>
                    <a:pt x="427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9"/>
            <p:cNvSpPr/>
            <p:nvPr/>
          </p:nvSpPr>
          <p:spPr>
            <a:xfrm>
              <a:off x="1015550" y="-220723"/>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9"/>
            <p:cNvSpPr/>
            <p:nvPr/>
          </p:nvSpPr>
          <p:spPr>
            <a:xfrm rot="-2068575">
              <a:off x="8133425" y="49466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9"/>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9"/>
            <p:cNvSpPr/>
            <p:nvPr/>
          </p:nvSpPr>
          <p:spPr>
            <a:xfrm>
              <a:off x="9024727" y="3434303"/>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9"/>
            <p:cNvSpPr/>
            <p:nvPr/>
          </p:nvSpPr>
          <p:spPr>
            <a:xfrm>
              <a:off x="5966602" y="-174547"/>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0" name="Google Shape;360;p9"/>
          <p:cNvSpPr txBox="1">
            <a:spLocks noGrp="1"/>
          </p:cNvSpPr>
          <p:nvPr>
            <p:ph type="title"/>
          </p:nvPr>
        </p:nvSpPr>
        <p:spPr>
          <a:xfrm>
            <a:off x="4007275" y="1740725"/>
            <a:ext cx="4378500" cy="570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sz="3500">
                <a:solidFill>
                  <a:schemeClr val="accent3"/>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61" name="Google Shape;361;p9"/>
          <p:cNvSpPr txBox="1">
            <a:spLocks noGrp="1"/>
          </p:cNvSpPr>
          <p:nvPr>
            <p:ph type="subTitle" idx="1"/>
          </p:nvPr>
        </p:nvSpPr>
        <p:spPr>
          <a:xfrm>
            <a:off x="4007275" y="2379500"/>
            <a:ext cx="4338600" cy="1164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8"/>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409"/>
        <p:cNvGrpSpPr/>
        <p:nvPr/>
      </p:nvGrpSpPr>
      <p:grpSpPr>
        <a:xfrm>
          <a:off x="0" y="0"/>
          <a:ext cx="0" cy="0"/>
          <a:chOff x="0" y="0"/>
          <a:chExt cx="0" cy="0"/>
        </a:xfrm>
      </p:grpSpPr>
      <p:grpSp>
        <p:nvGrpSpPr>
          <p:cNvPr id="410" name="Google Shape;410;p13"/>
          <p:cNvGrpSpPr/>
          <p:nvPr/>
        </p:nvGrpSpPr>
        <p:grpSpPr>
          <a:xfrm>
            <a:off x="-337647" y="-352810"/>
            <a:ext cx="9857489" cy="5772837"/>
            <a:chOff x="-337647" y="-352810"/>
            <a:chExt cx="9857489" cy="5772837"/>
          </a:xfrm>
        </p:grpSpPr>
        <p:sp>
          <p:nvSpPr>
            <p:cNvPr id="411" name="Google Shape;411;p13"/>
            <p:cNvSpPr txBox="1"/>
            <p:nvPr/>
          </p:nvSpPr>
          <p:spPr>
            <a:xfrm rot="-736">
              <a:off x="1031856" y="501669"/>
              <a:ext cx="7005900" cy="2261400"/>
            </a:xfrm>
            <a:prstGeom prst="rect">
              <a:avLst/>
            </a:pr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Sigmar One"/>
                  <a:ea typeface="Sigmar One"/>
                  <a:cs typeface="Sigmar One"/>
                  <a:sym typeface="Sigmar One"/>
                </a:rPr>
                <a:t>SPANISH LANGUAGE SCHOOL CENTER</a:t>
              </a:r>
              <a:endParaRPr>
                <a:latin typeface="Sigmar One"/>
                <a:ea typeface="Sigmar One"/>
                <a:cs typeface="Sigmar One"/>
                <a:sym typeface="Sigmar One"/>
              </a:endParaRPr>
            </a:p>
          </p:txBody>
        </p:sp>
        <p:sp>
          <p:nvSpPr>
            <p:cNvPr id="412" name="Google Shape;412;p13"/>
            <p:cNvSpPr/>
            <p:nvPr/>
          </p:nvSpPr>
          <p:spPr>
            <a:xfrm>
              <a:off x="-36050" y="-55975"/>
              <a:ext cx="9180235" cy="5235278"/>
            </a:xfrm>
            <a:custGeom>
              <a:avLst/>
              <a:gdLst/>
              <a:ahLst/>
              <a:cxnLst/>
              <a:rect l="l" t="t" r="r" b="b"/>
              <a:pathLst>
                <a:path w="268880" h="155615" extrusionOk="0">
                  <a:moveTo>
                    <a:pt x="1" y="0"/>
                  </a:moveTo>
                  <a:lnTo>
                    <a:pt x="1" y="155615"/>
                  </a:lnTo>
                  <a:lnTo>
                    <a:pt x="268879" y="155615"/>
                  </a:lnTo>
                  <a:lnTo>
                    <a:pt x="2688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3"/>
            <p:cNvSpPr/>
            <p:nvPr/>
          </p:nvSpPr>
          <p:spPr>
            <a:xfrm>
              <a:off x="8871928" y="175790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3"/>
            <p:cNvSpPr/>
            <p:nvPr/>
          </p:nvSpPr>
          <p:spPr>
            <a:xfrm rot="1935653">
              <a:off x="8619894" y="102288"/>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3"/>
            <p:cNvSpPr/>
            <p:nvPr/>
          </p:nvSpPr>
          <p:spPr>
            <a:xfrm>
              <a:off x="6215094" y="-1206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3"/>
            <p:cNvSpPr/>
            <p:nvPr/>
          </p:nvSpPr>
          <p:spPr>
            <a:xfrm>
              <a:off x="136871" y="2666343"/>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3"/>
            <p:cNvSpPr/>
            <p:nvPr/>
          </p:nvSpPr>
          <p:spPr>
            <a:xfrm>
              <a:off x="8660111" y="2667420"/>
              <a:ext cx="451096" cy="44281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3"/>
            <p:cNvSpPr/>
            <p:nvPr/>
          </p:nvSpPr>
          <p:spPr>
            <a:xfrm rot="6768672">
              <a:off x="3194688" y="4800513"/>
              <a:ext cx="545735" cy="530358"/>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3"/>
            <p:cNvSpPr/>
            <p:nvPr/>
          </p:nvSpPr>
          <p:spPr>
            <a:xfrm>
              <a:off x="4055323" y="-220727"/>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3"/>
            <p:cNvSpPr/>
            <p:nvPr/>
          </p:nvSpPr>
          <p:spPr>
            <a:xfrm>
              <a:off x="5509780" y="-37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3"/>
            <p:cNvSpPr/>
            <p:nvPr/>
          </p:nvSpPr>
          <p:spPr>
            <a:xfrm>
              <a:off x="6759921" y="-47871"/>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3"/>
            <p:cNvSpPr/>
            <p:nvPr/>
          </p:nvSpPr>
          <p:spPr>
            <a:xfrm>
              <a:off x="-337647" y="2165120"/>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3"/>
            <p:cNvSpPr/>
            <p:nvPr/>
          </p:nvSpPr>
          <p:spPr>
            <a:xfrm rot="-1129731">
              <a:off x="8903990" y="873966"/>
              <a:ext cx="486940" cy="557808"/>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3"/>
            <p:cNvSpPr/>
            <p:nvPr/>
          </p:nvSpPr>
          <p:spPr>
            <a:xfrm>
              <a:off x="4754473" y="-1664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3"/>
            <p:cNvSpPr/>
            <p:nvPr/>
          </p:nvSpPr>
          <p:spPr>
            <a:xfrm>
              <a:off x="8853358" y="3333107"/>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3"/>
            <p:cNvSpPr/>
            <p:nvPr/>
          </p:nvSpPr>
          <p:spPr>
            <a:xfrm>
              <a:off x="7291897" y="47804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3"/>
            <p:cNvSpPr/>
            <p:nvPr/>
          </p:nvSpPr>
          <p:spPr>
            <a:xfrm>
              <a:off x="-303150" y="-84166"/>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3"/>
            <p:cNvSpPr/>
            <p:nvPr/>
          </p:nvSpPr>
          <p:spPr>
            <a:xfrm>
              <a:off x="710409" y="48247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3"/>
            <p:cNvSpPr/>
            <p:nvPr/>
          </p:nvSpPr>
          <p:spPr>
            <a:xfrm>
              <a:off x="5304128" y="4865785"/>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3"/>
            <p:cNvSpPr/>
            <p:nvPr/>
          </p:nvSpPr>
          <p:spPr>
            <a:xfrm>
              <a:off x="-124047" y="420214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3"/>
            <p:cNvSpPr/>
            <p:nvPr/>
          </p:nvSpPr>
          <p:spPr>
            <a:xfrm>
              <a:off x="3414115" y="-1345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3"/>
            <p:cNvSpPr/>
            <p:nvPr/>
          </p:nvSpPr>
          <p:spPr>
            <a:xfrm>
              <a:off x="6483515" y="4797185"/>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3"/>
            <p:cNvSpPr/>
            <p:nvPr/>
          </p:nvSpPr>
          <p:spPr>
            <a:xfrm>
              <a:off x="9098342" y="4077087"/>
              <a:ext cx="350737" cy="404705"/>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3"/>
            <p:cNvSpPr/>
            <p:nvPr/>
          </p:nvSpPr>
          <p:spPr>
            <a:xfrm>
              <a:off x="955767" y="-164952"/>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3"/>
            <p:cNvSpPr/>
            <p:nvPr/>
          </p:nvSpPr>
          <p:spPr>
            <a:xfrm>
              <a:off x="4048048" y="4759263"/>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3"/>
            <p:cNvSpPr/>
            <p:nvPr/>
          </p:nvSpPr>
          <p:spPr>
            <a:xfrm>
              <a:off x="8706983" y="47177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3"/>
            <p:cNvSpPr/>
            <p:nvPr/>
          </p:nvSpPr>
          <p:spPr>
            <a:xfrm>
              <a:off x="7372159" y="-391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3"/>
            <p:cNvSpPr/>
            <p:nvPr/>
          </p:nvSpPr>
          <p:spPr>
            <a:xfrm>
              <a:off x="-285909" y="3346775"/>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3"/>
            <p:cNvSpPr/>
            <p:nvPr/>
          </p:nvSpPr>
          <p:spPr>
            <a:xfrm>
              <a:off x="5740168" y="4653671"/>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3"/>
            <p:cNvSpPr/>
            <p:nvPr/>
          </p:nvSpPr>
          <p:spPr>
            <a:xfrm>
              <a:off x="-87351" y="4838487"/>
              <a:ext cx="527609" cy="490170"/>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3"/>
            <p:cNvSpPr/>
            <p:nvPr/>
          </p:nvSpPr>
          <p:spPr>
            <a:xfrm>
              <a:off x="7960197" y="-1356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3"/>
            <p:cNvSpPr/>
            <p:nvPr/>
          </p:nvSpPr>
          <p:spPr>
            <a:xfrm>
              <a:off x="4752683" y="4653673"/>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3"/>
            <p:cNvSpPr/>
            <p:nvPr/>
          </p:nvSpPr>
          <p:spPr>
            <a:xfrm>
              <a:off x="2486360" y="48470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3"/>
            <p:cNvSpPr/>
            <p:nvPr/>
          </p:nvSpPr>
          <p:spPr>
            <a:xfrm>
              <a:off x="1259209" y="48228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3"/>
            <p:cNvSpPr/>
            <p:nvPr/>
          </p:nvSpPr>
          <p:spPr>
            <a:xfrm>
              <a:off x="2131252" y="-352810"/>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3"/>
            <p:cNvSpPr/>
            <p:nvPr/>
          </p:nvSpPr>
          <p:spPr>
            <a:xfrm>
              <a:off x="-266447" y="1388641"/>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3"/>
            <p:cNvSpPr/>
            <p:nvPr/>
          </p:nvSpPr>
          <p:spPr>
            <a:xfrm>
              <a:off x="254235" y="-1723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3"/>
            <p:cNvSpPr/>
            <p:nvPr/>
          </p:nvSpPr>
          <p:spPr>
            <a:xfrm>
              <a:off x="64291" y="344399"/>
              <a:ext cx="375956" cy="346391"/>
            </a:xfrm>
            <a:custGeom>
              <a:avLst/>
              <a:gdLst/>
              <a:ahLst/>
              <a:cxnLst/>
              <a:rect l="l" t="t" r="r" b="b"/>
              <a:pathLst>
                <a:path w="10122" h="9326" extrusionOk="0">
                  <a:moveTo>
                    <a:pt x="5668" y="1866"/>
                  </a:moveTo>
                  <a:cubicBezTo>
                    <a:pt x="5676" y="1866"/>
                    <a:pt x="5684" y="1866"/>
                    <a:pt x="5692" y="1867"/>
                  </a:cubicBezTo>
                  <a:cubicBezTo>
                    <a:pt x="5740" y="1879"/>
                    <a:pt x="5799" y="1939"/>
                    <a:pt x="5871" y="2070"/>
                  </a:cubicBezTo>
                  <a:cubicBezTo>
                    <a:pt x="5930" y="2391"/>
                    <a:pt x="5942" y="2713"/>
                    <a:pt x="5906" y="3034"/>
                  </a:cubicBezTo>
                  <a:cubicBezTo>
                    <a:pt x="5894" y="3344"/>
                    <a:pt x="5871" y="3641"/>
                    <a:pt x="5823" y="3939"/>
                  </a:cubicBezTo>
                  <a:lnTo>
                    <a:pt x="5811" y="4058"/>
                  </a:lnTo>
                  <a:lnTo>
                    <a:pt x="5764" y="4392"/>
                  </a:lnTo>
                  <a:cubicBezTo>
                    <a:pt x="5740" y="4546"/>
                    <a:pt x="5656" y="4951"/>
                    <a:pt x="5525" y="5606"/>
                  </a:cubicBezTo>
                  <a:cubicBezTo>
                    <a:pt x="5490" y="5868"/>
                    <a:pt x="5406" y="6142"/>
                    <a:pt x="5335" y="6439"/>
                  </a:cubicBezTo>
                  <a:cubicBezTo>
                    <a:pt x="5263" y="6725"/>
                    <a:pt x="5204" y="6916"/>
                    <a:pt x="5192" y="7011"/>
                  </a:cubicBezTo>
                  <a:cubicBezTo>
                    <a:pt x="5037" y="7499"/>
                    <a:pt x="4894" y="7821"/>
                    <a:pt x="4751" y="7975"/>
                  </a:cubicBezTo>
                  <a:cubicBezTo>
                    <a:pt x="4719" y="8061"/>
                    <a:pt x="4639" y="8108"/>
                    <a:pt x="4545" y="8108"/>
                  </a:cubicBezTo>
                  <a:cubicBezTo>
                    <a:pt x="4535" y="8108"/>
                    <a:pt x="4524" y="8107"/>
                    <a:pt x="4513" y="8106"/>
                  </a:cubicBezTo>
                  <a:cubicBezTo>
                    <a:pt x="4478" y="8106"/>
                    <a:pt x="4430" y="8082"/>
                    <a:pt x="4406" y="8059"/>
                  </a:cubicBezTo>
                  <a:cubicBezTo>
                    <a:pt x="4359" y="8047"/>
                    <a:pt x="4335" y="8011"/>
                    <a:pt x="4335" y="7963"/>
                  </a:cubicBezTo>
                  <a:lnTo>
                    <a:pt x="4251" y="7404"/>
                  </a:lnTo>
                  <a:cubicBezTo>
                    <a:pt x="4240" y="7332"/>
                    <a:pt x="4240" y="7261"/>
                    <a:pt x="4251" y="7201"/>
                  </a:cubicBezTo>
                  <a:lnTo>
                    <a:pt x="4275" y="6725"/>
                  </a:lnTo>
                  <a:lnTo>
                    <a:pt x="4287" y="6380"/>
                  </a:lnTo>
                  <a:cubicBezTo>
                    <a:pt x="4311" y="6249"/>
                    <a:pt x="4335" y="5975"/>
                    <a:pt x="4359" y="5570"/>
                  </a:cubicBezTo>
                  <a:lnTo>
                    <a:pt x="4394" y="5380"/>
                  </a:lnTo>
                  <a:lnTo>
                    <a:pt x="4430" y="5094"/>
                  </a:lnTo>
                  <a:lnTo>
                    <a:pt x="5073" y="2820"/>
                  </a:lnTo>
                  <a:cubicBezTo>
                    <a:pt x="5121" y="2546"/>
                    <a:pt x="5228" y="2284"/>
                    <a:pt x="5383" y="2046"/>
                  </a:cubicBezTo>
                  <a:cubicBezTo>
                    <a:pt x="5481" y="1926"/>
                    <a:pt x="5579" y="1866"/>
                    <a:pt x="5668" y="1866"/>
                  </a:cubicBezTo>
                  <a:close/>
                  <a:moveTo>
                    <a:pt x="4270" y="1"/>
                  </a:moveTo>
                  <a:cubicBezTo>
                    <a:pt x="3684" y="1"/>
                    <a:pt x="3107" y="163"/>
                    <a:pt x="2596" y="474"/>
                  </a:cubicBezTo>
                  <a:cubicBezTo>
                    <a:pt x="1954" y="867"/>
                    <a:pt x="1418" y="1403"/>
                    <a:pt x="1025" y="2058"/>
                  </a:cubicBezTo>
                  <a:cubicBezTo>
                    <a:pt x="251" y="3308"/>
                    <a:pt x="1" y="4820"/>
                    <a:pt x="358" y="6249"/>
                  </a:cubicBezTo>
                  <a:cubicBezTo>
                    <a:pt x="430" y="6618"/>
                    <a:pt x="572" y="6975"/>
                    <a:pt x="751" y="7309"/>
                  </a:cubicBezTo>
                  <a:cubicBezTo>
                    <a:pt x="918" y="7618"/>
                    <a:pt x="1144" y="7892"/>
                    <a:pt x="1418" y="8106"/>
                  </a:cubicBezTo>
                  <a:lnTo>
                    <a:pt x="1703" y="8321"/>
                  </a:lnTo>
                  <a:cubicBezTo>
                    <a:pt x="1727" y="8344"/>
                    <a:pt x="1763" y="8380"/>
                    <a:pt x="1787" y="8404"/>
                  </a:cubicBezTo>
                  <a:cubicBezTo>
                    <a:pt x="1811" y="8416"/>
                    <a:pt x="1834" y="8440"/>
                    <a:pt x="1858" y="8463"/>
                  </a:cubicBezTo>
                  <a:cubicBezTo>
                    <a:pt x="1918" y="8511"/>
                    <a:pt x="1989" y="8535"/>
                    <a:pt x="2061" y="8547"/>
                  </a:cubicBezTo>
                  <a:lnTo>
                    <a:pt x="2168" y="8571"/>
                  </a:lnTo>
                  <a:cubicBezTo>
                    <a:pt x="2585" y="8773"/>
                    <a:pt x="3037" y="8928"/>
                    <a:pt x="3501" y="9011"/>
                  </a:cubicBezTo>
                  <a:cubicBezTo>
                    <a:pt x="3608" y="9023"/>
                    <a:pt x="3704" y="9047"/>
                    <a:pt x="3811" y="9083"/>
                  </a:cubicBezTo>
                  <a:cubicBezTo>
                    <a:pt x="3906" y="9118"/>
                    <a:pt x="4013" y="9142"/>
                    <a:pt x="4120" y="9154"/>
                  </a:cubicBezTo>
                  <a:cubicBezTo>
                    <a:pt x="4783" y="9266"/>
                    <a:pt x="5454" y="9326"/>
                    <a:pt x="6126" y="9326"/>
                  </a:cubicBezTo>
                  <a:cubicBezTo>
                    <a:pt x="6239" y="9326"/>
                    <a:pt x="6353" y="9324"/>
                    <a:pt x="6466" y="9321"/>
                  </a:cubicBezTo>
                  <a:cubicBezTo>
                    <a:pt x="7335" y="9214"/>
                    <a:pt x="8026" y="8880"/>
                    <a:pt x="8526" y="8321"/>
                  </a:cubicBezTo>
                  <a:lnTo>
                    <a:pt x="8633" y="8285"/>
                  </a:lnTo>
                  <a:lnTo>
                    <a:pt x="8692" y="8213"/>
                  </a:lnTo>
                  <a:cubicBezTo>
                    <a:pt x="8704" y="8213"/>
                    <a:pt x="8728" y="8190"/>
                    <a:pt x="8776" y="8142"/>
                  </a:cubicBezTo>
                  <a:lnTo>
                    <a:pt x="8954" y="7928"/>
                  </a:lnTo>
                  <a:cubicBezTo>
                    <a:pt x="9502" y="7201"/>
                    <a:pt x="9859" y="6344"/>
                    <a:pt x="9978" y="5439"/>
                  </a:cubicBezTo>
                  <a:cubicBezTo>
                    <a:pt x="10121" y="4606"/>
                    <a:pt x="10050" y="3760"/>
                    <a:pt x="9788" y="2963"/>
                  </a:cubicBezTo>
                  <a:cubicBezTo>
                    <a:pt x="9526" y="2308"/>
                    <a:pt x="9050" y="1665"/>
                    <a:pt x="8359" y="1046"/>
                  </a:cubicBezTo>
                  <a:cubicBezTo>
                    <a:pt x="8002" y="772"/>
                    <a:pt x="7585" y="570"/>
                    <a:pt x="7157" y="451"/>
                  </a:cubicBezTo>
                  <a:cubicBezTo>
                    <a:pt x="6633" y="331"/>
                    <a:pt x="6037" y="212"/>
                    <a:pt x="5359" y="117"/>
                  </a:cubicBezTo>
                  <a:lnTo>
                    <a:pt x="5311" y="117"/>
                  </a:lnTo>
                  <a:cubicBezTo>
                    <a:pt x="5287" y="117"/>
                    <a:pt x="5263" y="129"/>
                    <a:pt x="5263" y="141"/>
                  </a:cubicBezTo>
                  <a:cubicBezTo>
                    <a:pt x="5085" y="93"/>
                    <a:pt x="4906" y="58"/>
                    <a:pt x="4728" y="34"/>
                  </a:cubicBezTo>
                  <a:cubicBezTo>
                    <a:pt x="4575" y="12"/>
                    <a:pt x="4422" y="1"/>
                    <a:pt x="427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3"/>
            <p:cNvSpPr/>
            <p:nvPr/>
          </p:nvSpPr>
          <p:spPr>
            <a:xfrm>
              <a:off x="-109450" y="796977"/>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3"/>
            <p:cNvSpPr/>
            <p:nvPr/>
          </p:nvSpPr>
          <p:spPr>
            <a:xfrm rot="-2068575">
              <a:off x="8133425" y="49466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3"/>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2" name="Google Shape;452;p13"/>
          <p:cNvSpPr txBox="1">
            <a:spLocks noGrp="1"/>
          </p:cNvSpPr>
          <p:nvPr>
            <p:ph type="title" hasCustomPrompt="1"/>
          </p:nvPr>
        </p:nvSpPr>
        <p:spPr>
          <a:xfrm flipH="1">
            <a:off x="776582" y="1391425"/>
            <a:ext cx="1153500" cy="82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4000">
                <a:solidFill>
                  <a:schemeClr val="lt1"/>
                </a:solidFill>
              </a:defRPr>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453" name="Google Shape;453;p13"/>
          <p:cNvSpPr txBox="1">
            <a:spLocks noGrp="1"/>
          </p:cNvSpPr>
          <p:nvPr>
            <p:ph type="subTitle" idx="1"/>
          </p:nvPr>
        </p:nvSpPr>
        <p:spPr>
          <a:xfrm>
            <a:off x="1902010" y="1910875"/>
            <a:ext cx="2244300" cy="53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454" name="Google Shape;454;p13"/>
          <p:cNvSpPr txBox="1">
            <a:spLocks noGrp="1"/>
          </p:cNvSpPr>
          <p:nvPr>
            <p:ph type="subTitle" idx="2"/>
          </p:nvPr>
        </p:nvSpPr>
        <p:spPr>
          <a:xfrm>
            <a:off x="1907720" y="1189050"/>
            <a:ext cx="2546100" cy="760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Delius Swash Caps"/>
              <a:buNone/>
              <a:defRPr sz="2000">
                <a:solidFill>
                  <a:schemeClr val="accent3"/>
                </a:solidFill>
                <a:latin typeface="Sigmar One"/>
                <a:ea typeface="Sigmar One"/>
                <a:cs typeface="Sigmar One"/>
                <a:sym typeface="Sigmar One"/>
              </a:defRPr>
            </a:lvl1pPr>
            <a:lvl2pPr lvl="1"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455" name="Google Shape;455;p13"/>
          <p:cNvSpPr txBox="1">
            <a:spLocks noGrp="1"/>
          </p:cNvSpPr>
          <p:nvPr>
            <p:ph type="title" idx="3" hasCustomPrompt="1"/>
          </p:nvPr>
        </p:nvSpPr>
        <p:spPr>
          <a:xfrm flipH="1">
            <a:off x="776582" y="3289400"/>
            <a:ext cx="1153500" cy="82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4000">
                <a:solidFill>
                  <a:schemeClr val="lt1"/>
                </a:solidFill>
              </a:defRPr>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456" name="Google Shape;456;p13"/>
          <p:cNvSpPr txBox="1">
            <a:spLocks noGrp="1"/>
          </p:cNvSpPr>
          <p:nvPr>
            <p:ph type="subTitle" idx="4"/>
          </p:nvPr>
        </p:nvSpPr>
        <p:spPr>
          <a:xfrm>
            <a:off x="1902010" y="3789375"/>
            <a:ext cx="2244300" cy="53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457" name="Google Shape;457;p13"/>
          <p:cNvSpPr txBox="1">
            <a:spLocks noGrp="1"/>
          </p:cNvSpPr>
          <p:nvPr>
            <p:ph type="subTitle" idx="5"/>
          </p:nvPr>
        </p:nvSpPr>
        <p:spPr>
          <a:xfrm>
            <a:off x="1907720" y="3068415"/>
            <a:ext cx="2546100" cy="756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Delius Swash Caps"/>
              <a:buNone/>
              <a:defRPr sz="2000">
                <a:solidFill>
                  <a:schemeClr val="accent3"/>
                </a:solidFill>
                <a:latin typeface="Sigmar One"/>
                <a:ea typeface="Sigmar One"/>
                <a:cs typeface="Sigmar One"/>
                <a:sym typeface="Sigmar One"/>
              </a:defRPr>
            </a:lvl1pPr>
            <a:lvl2pPr lvl="1"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458" name="Google Shape;458;p13"/>
          <p:cNvSpPr txBox="1">
            <a:spLocks noGrp="1"/>
          </p:cNvSpPr>
          <p:nvPr>
            <p:ph type="title" idx="6" hasCustomPrompt="1"/>
          </p:nvPr>
        </p:nvSpPr>
        <p:spPr>
          <a:xfrm flipH="1">
            <a:off x="4972670" y="1391425"/>
            <a:ext cx="1153500" cy="82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4000">
                <a:solidFill>
                  <a:schemeClr val="lt1"/>
                </a:solidFill>
              </a:defRPr>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459" name="Google Shape;459;p13"/>
          <p:cNvSpPr txBox="1">
            <a:spLocks noGrp="1"/>
          </p:cNvSpPr>
          <p:nvPr>
            <p:ph type="subTitle" idx="7"/>
          </p:nvPr>
        </p:nvSpPr>
        <p:spPr>
          <a:xfrm>
            <a:off x="6139780" y="1910875"/>
            <a:ext cx="2244300" cy="53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460" name="Google Shape;460;p13"/>
          <p:cNvSpPr txBox="1">
            <a:spLocks noGrp="1"/>
          </p:cNvSpPr>
          <p:nvPr>
            <p:ph type="title" idx="8" hasCustomPrompt="1"/>
          </p:nvPr>
        </p:nvSpPr>
        <p:spPr>
          <a:xfrm flipH="1">
            <a:off x="4972670" y="3289400"/>
            <a:ext cx="1153500" cy="82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4000">
                <a:solidFill>
                  <a:schemeClr val="lt1"/>
                </a:solidFill>
              </a:defRPr>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461" name="Google Shape;461;p13"/>
          <p:cNvSpPr txBox="1">
            <a:spLocks noGrp="1"/>
          </p:cNvSpPr>
          <p:nvPr>
            <p:ph type="subTitle" idx="9"/>
          </p:nvPr>
        </p:nvSpPr>
        <p:spPr>
          <a:xfrm>
            <a:off x="6139780" y="3789375"/>
            <a:ext cx="2244300" cy="53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462" name="Google Shape;462;p13"/>
          <p:cNvSpPr txBox="1">
            <a:spLocks noGrp="1"/>
          </p:cNvSpPr>
          <p:nvPr>
            <p:ph type="subTitle" idx="13"/>
          </p:nvPr>
        </p:nvSpPr>
        <p:spPr>
          <a:xfrm>
            <a:off x="6145474" y="3063500"/>
            <a:ext cx="2244300" cy="756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Delius Swash Caps"/>
              <a:buNone/>
              <a:defRPr sz="2000">
                <a:solidFill>
                  <a:schemeClr val="accent3"/>
                </a:solidFill>
                <a:latin typeface="Sigmar One"/>
                <a:ea typeface="Sigmar One"/>
                <a:cs typeface="Sigmar One"/>
                <a:sym typeface="Sigmar One"/>
              </a:defRPr>
            </a:lvl1pPr>
            <a:lvl2pPr lvl="1"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463" name="Google Shape;463;p13"/>
          <p:cNvSpPr txBox="1">
            <a:spLocks noGrp="1"/>
          </p:cNvSpPr>
          <p:nvPr>
            <p:ph type="subTitle" idx="14"/>
          </p:nvPr>
        </p:nvSpPr>
        <p:spPr>
          <a:xfrm>
            <a:off x="6145474" y="1189050"/>
            <a:ext cx="2244300" cy="760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Delius Swash Caps"/>
              <a:buNone/>
              <a:defRPr sz="2000">
                <a:solidFill>
                  <a:schemeClr val="accent3"/>
                </a:solidFill>
                <a:latin typeface="Sigmar One"/>
                <a:ea typeface="Sigmar One"/>
                <a:cs typeface="Sigmar One"/>
                <a:sym typeface="Sigmar One"/>
              </a:defRPr>
            </a:lvl1pPr>
            <a:lvl2pPr lvl="1"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464" name="Google Shape;464;p13"/>
          <p:cNvSpPr txBox="1">
            <a:spLocks noGrp="1"/>
          </p:cNvSpPr>
          <p:nvPr>
            <p:ph type="title" idx="15"/>
          </p:nvPr>
        </p:nvSpPr>
        <p:spPr>
          <a:xfrm>
            <a:off x="796638" y="415150"/>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CUSTOM_2">
    <p:spTree>
      <p:nvGrpSpPr>
        <p:cNvPr id="1" name="Shape 465"/>
        <p:cNvGrpSpPr/>
        <p:nvPr/>
      </p:nvGrpSpPr>
      <p:grpSpPr>
        <a:xfrm>
          <a:off x="0" y="0"/>
          <a:ext cx="0" cy="0"/>
          <a:chOff x="0" y="0"/>
          <a:chExt cx="0" cy="0"/>
        </a:xfrm>
      </p:grpSpPr>
      <p:grpSp>
        <p:nvGrpSpPr>
          <p:cNvPr id="466" name="Google Shape;466;p14"/>
          <p:cNvGrpSpPr/>
          <p:nvPr/>
        </p:nvGrpSpPr>
        <p:grpSpPr>
          <a:xfrm>
            <a:off x="-337647" y="-352810"/>
            <a:ext cx="9857489" cy="5798923"/>
            <a:chOff x="-337647" y="-352810"/>
            <a:chExt cx="9857489" cy="5798923"/>
          </a:xfrm>
        </p:grpSpPr>
        <p:sp>
          <p:nvSpPr>
            <p:cNvPr id="467" name="Google Shape;467;p14"/>
            <p:cNvSpPr/>
            <p:nvPr/>
          </p:nvSpPr>
          <p:spPr>
            <a:xfrm>
              <a:off x="-18118" y="-45889"/>
              <a:ext cx="9180235"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4"/>
            <p:cNvSpPr/>
            <p:nvPr/>
          </p:nvSpPr>
          <p:spPr>
            <a:xfrm>
              <a:off x="8871928" y="175790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4"/>
            <p:cNvSpPr/>
            <p:nvPr/>
          </p:nvSpPr>
          <p:spPr>
            <a:xfrm rot="1935653">
              <a:off x="8688194" y="66613"/>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4"/>
            <p:cNvSpPr/>
            <p:nvPr/>
          </p:nvSpPr>
          <p:spPr>
            <a:xfrm>
              <a:off x="6215094" y="-1206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4"/>
            <p:cNvSpPr/>
            <p:nvPr/>
          </p:nvSpPr>
          <p:spPr>
            <a:xfrm>
              <a:off x="8660111" y="2667420"/>
              <a:ext cx="451096" cy="44281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4"/>
            <p:cNvSpPr/>
            <p:nvPr/>
          </p:nvSpPr>
          <p:spPr>
            <a:xfrm>
              <a:off x="5509780" y="-37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4"/>
            <p:cNvSpPr/>
            <p:nvPr/>
          </p:nvSpPr>
          <p:spPr>
            <a:xfrm>
              <a:off x="6759921" y="-47871"/>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4"/>
            <p:cNvSpPr/>
            <p:nvPr/>
          </p:nvSpPr>
          <p:spPr>
            <a:xfrm rot="-1129731">
              <a:off x="8903990" y="873966"/>
              <a:ext cx="486940" cy="557808"/>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4"/>
            <p:cNvSpPr/>
            <p:nvPr/>
          </p:nvSpPr>
          <p:spPr>
            <a:xfrm>
              <a:off x="8853358" y="3333107"/>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4"/>
            <p:cNvSpPr/>
            <p:nvPr/>
          </p:nvSpPr>
          <p:spPr>
            <a:xfrm>
              <a:off x="7291897" y="47804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4"/>
            <p:cNvSpPr/>
            <p:nvPr/>
          </p:nvSpPr>
          <p:spPr>
            <a:xfrm>
              <a:off x="6636978" y="4803398"/>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4"/>
            <p:cNvSpPr/>
            <p:nvPr/>
          </p:nvSpPr>
          <p:spPr>
            <a:xfrm>
              <a:off x="9098342" y="4077087"/>
              <a:ext cx="350737" cy="404705"/>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4"/>
            <p:cNvSpPr/>
            <p:nvPr/>
          </p:nvSpPr>
          <p:spPr>
            <a:xfrm>
              <a:off x="8706983" y="47177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4"/>
            <p:cNvSpPr/>
            <p:nvPr/>
          </p:nvSpPr>
          <p:spPr>
            <a:xfrm>
              <a:off x="7372159" y="-391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4"/>
            <p:cNvSpPr/>
            <p:nvPr/>
          </p:nvSpPr>
          <p:spPr>
            <a:xfrm>
              <a:off x="5805193" y="4754633"/>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4"/>
            <p:cNvSpPr/>
            <p:nvPr/>
          </p:nvSpPr>
          <p:spPr>
            <a:xfrm>
              <a:off x="7960197" y="-1356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4"/>
            <p:cNvSpPr/>
            <p:nvPr/>
          </p:nvSpPr>
          <p:spPr>
            <a:xfrm rot="-2068575">
              <a:off x="8133425" y="49466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4"/>
            <p:cNvSpPr/>
            <p:nvPr/>
          </p:nvSpPr>
          <p:spPr>
            <a:xfrm>
              <a:off x="48746" y="2706968"/>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4"/>
            <p:cNvSpPr/>
            <p:nvPr/>
          </p:nvSpPr>
          <p:spPr>
            <a:xfrm rot="2700000">
              <a:off x="3194701" y="4800507"/>
              <a:ext cx="545710" cy="530333"/>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4"/>
            <p:cNvSpPr/>
            <p:nvPr/>
          </p:nvSpPr>
          <p:spPr>
            <a:xfrm>
              <a:off x="4055323" y="-220727"/>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4"/>
            <p:cNvSpPr/>
            <p:nvPr/>
          </p:nvSpPr>
          <p:spPr>
            <a:xfrm>
              <a:off x="-337647" y="2165120"/>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4"/>
            <p:cNvSpPr/>
            <p:nvPr/>
          </p:nvSpPr>
          <p:spPr>
            <a:xfrm>
              <a:off x="4754473" y="-1664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4"/>
            <p:cNvSpPr/>
            <p:nvPr/>
          </p:nvSpPr>
          <p:spPr>
            <a:xfrm>
              <a:off x="-79400" y="-5016"/>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4"/>
            <p:cNvSpPr/>
            <p:nvPr/>
          </p:nvSpPr>
          <p:spPr>
            <a:xfrm>
              <a:off x="710409" y="48247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4"/>
            <p:cNvSpPr/>
            <p:nvPr/>
          </p:nvSpPr>
          <p:spPr>
            <a:xfrm>
              <a:off x="5362953" y="4995323"/>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4"/>
            <p:cNvSpPr/>
            <p:nvPr/>
          </p:nvSpPr>
          <p:spPr>
            <a:xfrm>
              <a:off x="-124047" y="420214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4"/>
            <p:cNvSpPr/>
            <p:nvPr/>
          </p:nvSpPr>
          <p:spPr>
            <a:xfrm>
              <a:off x="3414115" y="-1345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4"/>
            <p:cNvSpPr/>
            <p:nvPr/>
          </p:nvSpPr>
          <p:spPr>
            <a:xfrm>
              <a:off x="1338342" y="-164952"/>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4"/>
            <p:cNvSpPr/>
            <p:nvPr/>
          </p:nvSpPr>
          <p:spPr>
            <a:xfrm>
              <a:off x="4048048" y="4759263"/>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4"/>
            <p:cNvSpPr/>
            <p:nvPr/>
          </p:nvSpPr>
          <p:spPr>
            <a:xfrm>
              <a:off x="-285909" y="3346775"/>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4"/>
            <p:cNvSpPr/>
            <p:nvPr/>
          </p:nvSpPr>
          <p:spPr>
            <a:xfrm>
              <a:off x="-87351" y="4838487"/>
              <a:ext cx="527609" cy="490170"/>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4"/>
            <p:cNvSpPr/>
            <p:nvPr/>
          </p:nvSpPr>
          <p:spPr>
            <a:xfrm>
              <a:off x="4807483" y="4870635"/>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4"/>
            <p:cNvSpPr/>
            <p:nvPr/>
          </p:nvSpPr>
          <p:spPr>
            <a:xfrm>
              <a:off x="2346510" y="49917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4"/>
            <p:cNvSpPr/>
            <p:nvPr/>
          </p:nvSpPr>
          <p:spPr>
            <a:xfrm>
              <a:off x="1259209" y="48228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4"/>
            <p:cNvSpPr/>
            <p:nvPr/>
          </p:nvSpPr>
          <p:spPr>
            <a:xfrm>
              <a:off x="2131252" y="-352810"/>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4"/>
            <p:cNvSpPr/>
            <p:nvPr/>
          </p:nvSpPr>
          <p:spPr>
            <a:xfrm>
              <a:off x="-266447" y="1388641"/>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4"/>
            <p:cNvSpPr/>
            <p:nvPr/>
          </p:nvSpPr>
          <p:spPr>
            <a:xfrm>
              <a:off x="572035" y="-1723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4"/>
            <p:cNvSpPr/>
            <p:nvPr/>
          </p:nvSpPr>
          <p:spPr>
            <a:xfrm>
              <a:off x="-109450" y="796977"/>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4"/>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4"/>
            <p:cNvSpPr/>
            <p:nvPr/>
          </p:nvSpPr>
          <p:spPr>
            <a:xfrm>
              <a:off x="2761191" y="-171600"/>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7" name="Google Shape;507;p14"/>
          <p:cNvSpPr txBox="1">
            <a:spLocks noGrp="1"/>
          </p:cNvSpPr>
          <p:nvPr>
            <p:ph type="title"/>
          </p:nvPr>
        </p:nvSpPr>
        <p:spPr>
          <a:xfrm>
            <a:off x="2184300" y="2976125"/>
            <a:ext cx="4775400" cy="5583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4200"/>
              <a:buNone/>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508" name="Google Shape;508;p14"/>
          <p:cNvSpPr txBox="1">
            <a:spLocks noGrp="1"/>
          </p:cNvSpPr>
          <p:nvPr>
            <p:ph type="subTitle" idx="1"/>
          </p:nvPr>
        </p:nvSpPr>
        <p:spPr>
          <a:xfrm>
            <a:off x="1666050" y="1609063"/>
            <a:ext cx="5811900" cy="12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5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a:lnSpc>
                <a:spcPct val="100000"/>
              </a:lnSpc>
              <a:spcBef>
                <a:spcPts val="0"/>
              </a:spcBef>
              <a:spcAft>
                <a:spcPts val="0"/>
              </a:spcAft>
              <a:buClr>
                <a:schemeClr val="accent3"/>
              </a:buClr>
              <a:buSzPts val="2800"/>
              <a:buFont typeface="Sigmar One"/>
              <a:buNone/>
              <a:defRPr sz="2800">
                <a:solidFill>
                  <a:schemeClr val="accent3"/>
                </a:solidFill>
                <a:latin typeface="Sigmar One"/>
                <a:ea typeface="Sigmar One"/>
                <a:cs typeface="Sigmar One"/>
                <a:sym typeface="Sigmar One"/>
              </a:defRPr>
            </a:lvl1pPr>
            <a:lvl2pPr lvl="1">
              <a:lnSpc>
                <a:spcPct val="100000"/>
              </a:lnSpc>
              <a:spcBef>
                <a:spcPts val="0"/>
              </a:spcBef>
              <a:spcAft>
                <a:spcPts val="0"/>
              </a:spcAft>
              <a:buClr>
                <a:schemeClr val="accent3"/>
              </a:buClr>
              <a:buSzPts val="2800"/>
              <a:buFont typeface="Sigmar One"/>
              <a:buNone/>
              <a:defRPr sz="2800">
                <a:solidFill>
                  <a:schemeClr val="accent3"/>
                </a:solidFill>
                <a:latin typeface="Sigmar One"/>
                <a:ea typeface="Sigmar One"/>
                <a:cs typeface="Sigmar One"/>
                <a:sym typeface="Sigmar One"/>
              </a:defRPr>
            </a:lvl2pPr>
            <a:lvl3pPr lvl="2">
              <a:lnSpc>
                <a:spcPct val="100000"/>
              </a:lnSpc>
              <a:spcBef>
                <a:spcPts val="0"/>
              </a:spcBef>
              <a:spcAft>
                <a:spcPts val="0"/>
              </a:spcAft>
              <a:buClr>
                <a:schemeClr val="accent3"/>
              </a:buClr>
              <a:buSzPts val="2800"/>
              <a:buFont typeface="Sigmar One"/>
              <a:buNone/>
              <a:defRPr sz="2800">
                <a:solidFill>
                  <a:schemeClr val="accent3"/>
                </a:solidFill>
                <a:latin typeface="Sigmar One"/>
                <a:ea typeface="Sigmar One"/>
                <a:cs typeface="Sigmar One"/>
                <a:sym typeface="Sigmar One"/>
              </a:defRPr>
            </a:lvl3pPr>
            <a:lvl4pPr lvl="3">
              <a:lnSpc>
                <a:spcPct val="100000"/>
              </a:lnSpc>
              <a:spcBef>
                <a:spcPts val="0"/>
              </a:spcBef>
              <a:spcAft>
                <a:spcPts val="0"/>
              </a:spcAft>
              <a:buClr>
                <a:schemeClr val="accent3"/>
              </a:buClr>
              <a:buSzPts val="2800"/>
              <a:buFont typeface="Sigmar One"/>
              <a:buNone/>
              <a:defRPr sz="2800">
                <a:solidFill>
                  <a:schemeClr val="accent3"/>
                </a:solidFill>
                <a:latin typeface="Sigmar One"/>
                <a:ea typeface="Sigmar One"/>
                <a:cs typeface="Sigmar One"/>
                <a:sym typeface="Sigmar One"/>
              </a:defRPr>
            </a:lvl4pPr>
            <a:lvl5pPr lvl="4">
              <a:lnSpc>
                <a:spcPct val="100000"/>
              </a:lnSpc>
              <a:spcBef>
                <a:spcPts val="0"/>
              </a:spcBef>
              <a:spcAft>
                <a:spcPts val="0"/>
              </a:spcAft>
              <a:buClr>
                <a:schemeClr val="accent3"/>
              </a:buClr>
              <a:buSzPts val="2800"/>
              <a:buFont typeface="Sigmar One"/>
              <a:buNone/>
              <a:defRPr sz="2800">
                <a:solidFill>
                  <a:schemeClr val="accent3"/>
                </a:solidFill>
                <a:latin typeface="Sigmar One"/>
                <a:ea typeface="Sigmar One"/>
                <a:cs typeface="Sigmar One"/>
                <a:sym typeface="Sigmar One"/>
              </a:defRPr>
            </a:lvl5pPr>
            <a:lvl6pPr lvl="5">
              <a:lnSpc>
                <a:spcPct val="100000"/>
              </a:lnSpc>
              <a:spcBef>
                <a:spcPts val="0"/>
              </a:spcBef>
              <a:spcAft>
                <a:spcPts val="0"/>
              </a:spcAft>
              <a:buClr>
                <a:schemeClr val="accent3"/>
              </a:buClr>
              <a:buSzPts val="2800"/>
              <a:buFont typeface="Sigmar One"/>
              <a:buNone/>
              <a:defRPr sz="2800">
                <a:solidFill>
                  <a:schemeClr val="accent3"/>
                </a:solidFill>
                <a:latin typeface="Sigmar One"/>
                <a:ea typeface="Sigmar One"/>
                <a:cs typeface="Sigmar One"/>
                <a:sym typeface="Sigmar One"/>
              </a:defRPr>
            </a:lvl6pPr>
            <a:lvl7pPr lvl="6">
              <a:lnSpc>
                <a:spcPct val="100000"/>
              </a:lnSpc>
              <a:spcBef>
                <a:spcPts val="0"/>
              </a:spcBef>
              <a:spcAft>
                <a:spcPts val="0"/>
              </a:spcAft>
              <a:buClr>
                <a:schemeClr val="accent3"/>
              </a:buClr>
              <a:buSzPts val="2800"/>
              <a:buFont typeface="Sigmar One"/>
              <a:buNone/>
              <a:defRPr sz="2800">
                <a:solidFill>
                  <a:schemeClr val="accent3"/>
                </a:solidFill>
                <a:latin typeface="Sigmar One"/>
                <a:ea typeface="Sigmar One"/>
                <a:cs typeface="Sigmar One"/>
                <a:sym typeface="Sigmar One"/>
              </a:defRPr>
            </a:lvl7pPr>
            <a:lvl8pPr lvl="7">
              <a:lnSpc>
                <a:spcPct val="100000"/>
              </a:lnSpc>
              <a:spcBef>
                <a:spcPts val="0"/>
              </a:spcBef>
              <a:spcAft>
                <a:spcPts val="0"/>
              </a:spcAft>
              <a:buClr>
                <a:schemeClr val="accent3"/>
              </a:buClr>
              <a:buSzPts val="2800"/>
              <a:buFont typeface="Sigmar One"/>
              <a:buNone/>
              <a:defRPr sz="2800">
                <a:solidFill>
                  <a:schemeClr val="accent3"/>
                </a:solidFill>
                <a:latin typeface="Sigmar One"/>
                <a:ea typeface="Sigmar One"/>
                <a:cs typeface="Sigmar One"/>
                <a:sym typeface="Sigmar One"/>
              </a:defRPr>
            </a:lvl8pPr>
            <a:lvl9pPr lvl="8">
              <a:lnSpc>
                <a:spcPct val="100000"/>
              </a:lnSpc>
              <a:spcBef>
                <a:spcPts val="0"/>
              </a:spcBef>
              <a:spcAft>
                <a:spcPts val="0"/>
              </a:spcAft>
              <a:buClr>
                <a:schemeClr val="accent3"/>
              </a:buClr>
              <a:buSzPts val="2800"/>
              <a:buFont typeface="Sigmar One"/>
              <a:buNone/>
              <a:defRPr sz="2800">
                <a:solidFill>
                  <a:schemeClr val="accent3"/>
                </a:solidFill>
                <a:latin typeface="Sigmar One"/>
                <a:ea typeface="Sigmar One"/>
                <a:cs typeface="Sigmar One"/>
                <a:sym typeface="Sigmar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lvl="0"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8" r:id="rId7"/>
    <p:sldLayoutId id="2147483659" r:id="rId8"/>
    <p:sldLayoutId id="2147483660" r:id="rId9"/>
    <p:sldLayoutId id="2147483662" r:id="rId10"/>
    <p:sldLayoutId id="2147483663" r:id="rId11"/>
    <p:sldLayoutId id="2147483665" r:id="rId12"/>
    <p:sldLayoutId id="2147483666" r:id="rId13"/>
    <p:sldLayoutId id="2147483679" r:id="rId14"/>
    <p:sldLayoutId id="2147483680" r:id="rId15"/>
    <p:sldLayoutId id="2147483681"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4.svg"/><Relationship Id="rId3" Type="http://schemas.microsoft.com/office/2007/relationships/media" Target="../media/media2.mp3"/><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slideLayout" Target="../slideLayouts/slideLayout7.xml"/><Relationship Id="rId10" Type="http://schemas.openxmlformats.org/officeDocument/2006/relationships/image" Target="../media/image6.svg"/><Relationship Id="rId4" Type="http://schemas.openxmlformats.org/officeDocument/2006/relationships/audio" Target="../media/media2.mp3"/><Relationship Id="rId9"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4.svg"/><Relationship Id="rId3" Type="http://schemas.microsoft.com/office/2007/relationships/media" Target="../media/media2.mp3"/><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slideLayout" Target="../slideLayouts/slideLayout7.xml"/><Relationship Id="rId10" Type="http://schemas.openxmlformats.org/officeDocument/2006/relationships/image" Target="../media/image6.svg"/><Relationship Id="rId4" Type="http://schemas.openxmlformats.org/officeDocument/2006/relationships/audio" Target="../media/media2.mp3"/><Relationship Id="rId9"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4.svg"/><Relationship Id="rId3" Type="http://schemas.microsoft.com/office/2007/relationships/media" Target="../media/media2.mp3"/><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slideLayout" Target="../slideLayouts/slideLayout7.xml"/><Relationship Id="rId10" Type="http://schemas.openxmlformats.org/officeDocument/2006/relationships/image" Target="../media/image6.svg"/><Relationship Id="rId4" Type="http://schemas.openxmlformats.org/officeDocument/2006/relationships/audio" Target="../media/media2.mp3"/><Relationship Id="rId9"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70"/>
        <p:cNvGrpSpPr/>
        <p:nvPr/>
      </p:nvGrpSpPr>
      <p:grpSpPr>
        <a:xfrm>
          <a:off x="0" y="0"/>
          <a:ext cx="0" cy="0"/>
          <a:chOff x="0" y="0"/>
          <a:chExt cx="0" cy="0"/>
        </a:xfrm>
      </p:grpSpPr>
      <p:sp>
        <p:nvSpPr>
          <p:cNvPr id="1774" name="Google Shape;1774;p44"/>
          <p:cNvSpPr/>
          <p:nvPr/>
        </p:nvSpPr>
        <p:spPr>
          <a:xfrm rot="21027974">
            <a:off x="1711535" y="521096"/>
            <a:ext cx="823153" cy="617925"/>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4"/>
          <p:cNvSpPr/>
          <p:nvPr/>
        </p:nvSpPr>
        <p:spPr>
          <a:xfrm rot="725522">
            <a:off x="7248570" y="3755371"/>
            <a:ext cx="1079021" cy="702022"/>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4"/>
          <p:cNvSpPr/>
          <p:nvPr/>
        </p:nvSpPr>
        <p:spPr>
          <a:xfrm rot="21372884" flipH="1">
            <a:off x="1290960" y="3679650"/>
            <a:ext cx="917163" cy="702018"/>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4"/>
          <p:cNvSpPr/>
          <p:nvPr/>
        </p:nvSpPr>
        <p:spPr>
          <a:xfrm rot="21372918" flipH="1">
            <a:off x="7298088" y="977282"/>
            <a:ext cx="672851" cy="515009"/>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p:cNvSpPr txBox="1"/>
          <p:nvPr/>
        </p:nvSpPr>
        <p:spPr>
          <a:xfrm>
            <a:off x="811658" y="1358563"/>
            <a:ext cx="7577494" cy="1824923"/>
          </a:xfrm>
          <a:prstGeom prst="rect">
            <a:avLst/>
          </a:prstGeom>
          <a:noFill/>
        </p:spPr>
        <p:txBody>
          <a:bodyPr wrap="square" rtlCol="0">
            <a:spAutoFit/>
          </a:bodyPr>
          <a:lstStyle/>
          <a:p>
            <a:pPr algn="ctr">
              <a:lnSpc>
                <a:spcPct val="150000"/>
              </a:lnSpc>
            </a:pPr>
            <a:r>
              <a:rPr lang="en-US" sz="4000" b="1" dirty="0">
                <a:solidFill>
                  <a:schemeClr val="accent3">
                    <a:lumMod val="75000"/>
                  </a:schemeClr>
                </a:solidFill>
              </a:rPr>
              <a:t>CHÀO MỪNG CÁC EM</a:t>
            </a:r>
          </a:p>
          <a:p>
            <a:pPr algn="ctr">
              <a:lnSpc>
                <a:spcPct val="150000"/>
              </a:lnSpc>
            </a:pPr>
            <a:r>
              <a:rPr lang="en-US" sz="4000" b="1" dirty="0">
                <a:solidFill>
                  <a:schemeClr val="accent3">
                    <a:lumMod val="75000"/>
                  </a:schemeClr>
                </a:solidFill>
              </a:rPr>
              <a:t> ĐẾN VỚI BÀI HỌC HÔM NAY!</a:t>
            </a:r>
          </a:p>
        </p:txBody>
      </p:sp>
    </p:spTree>
  </p:cSld>
  <p:clrMapOvr>
    <a:masterClrMapping/>
  </p:clrMapOvr>
  <p:transition spd="slow">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88"/>
        <p:cNvGrpSpPr/>
        <p:nvPr/>
      </p:nvGrpSpPr>
      <p:grpSpPr>
        <a:xfrm>
          <a:off x="0" y="0"/>
          <a:ext cx="0" cy="0"/>
          <a:chOff x="0" y="0"/>
          <a:chExt cx="0" cy="0"/>
        </a:xfrm>
      </p:grpSpPr>
      <p:cxnSp>
        <p:nvCxnSpPr>
          <p:cNvPr id="1789" name="Google Shape;1789;p45"/>
          <p:cNvCxnSpPr>
            <a:stCxn id="1790" idx="0"/>
            <a:endCxn id="1791" idx="2"/>
          </p:cNvCxnSpPr>
          <p:nvPr/>
        </p:nvCxnSpPr>
        <p:spPr>
          <a:xfrm rot="-5400000">
            <a:off x="3664863" y="2058736"/>
            <a:ext cx="1171800" cy="419100"/>
          </a:xfrm>
          <a:prstGeom prst="curvedConnector2">
            <a:avLst/>
          </a:prstGeom>
          <a:noFill/>
          <a:ln w="28575" cap="flat" cmpd="sng">
            <a:solidFill>
              <a:schemeClr val="lt2"/>
            </a:solidFill>
            <a:prstDash val="solid"/>
            <a:round/>
            <a:headEnd type="none" w="med" len="med"/>
            <a:tailEnd type="none" w="med" len="med"/>
          </a:ln>
        </p:spPr>
      </p:cxnSp>
      <p:cxnSp>
        <p:nvCxnSpPr>
          <p:cNvPr id="1792" name="Google Shape;1792;p45"/>
          <p:cNvCxnSpPr>
            <a:stCxn id="1793" idx="0"/>
            <a:endCxn id="1791" idx="6"/>
          </p:cNvCxnSpPr>
          <p:nvPr/>
        </p:nvCxnSpPr>
        <p:spPr>
          <a:xfrm rot="5400000" flipH="1">
            <a:off x="4959814" y="1973111"/>
            <a:ext cx="1187700" cy="605700"/>
          </a:xfrm>
          <a:prstGeom prst="curvedConnector2">
            <a:avLst/>
          </a:prstGeom>
          <a:noFill/>
          <a:ln w="28575" cap="flat" cmpd="sng">
            <a:solidFill>
              <a:schemeClr val="lt2"/>
            </a:solidFill>
            <a:prstDash val="solid"/>
            <a:round/>
            <a:headEnd type="none" w="med" len="med"/>
            <a:tailEnd type="none" w="med" len="med"/>
          </a:ln>
        </p:spPr>
      </p:cxnSp>
      <p:cxnSp>
        <p:nvCxnSpPr>
          <p:cNvPr id="1794" name="Google Shape;1794;p45"/>
          <p:cNvCxnSpPr>
            <a:stCxn id="1793" idx="4"/>
            <a:endCxn id="1790" idx="4"/>
          </p:cNvCxnSpPr>
          <p:nvPr/>
        </p:nvCxnSpPr>
        <p:spPr>
          <a:xfrm rot="5400000" flipH="1">
            <a:off x="4941064" y="2744861"/>
            <a:ext cx="15600" cy="1815300"/>
          </a:xfrm>
          <a:prstGeom prst="curvedConnector3">
            <a:avLst>
              <a:gd name="adj1" fmla="val -1526442"/>
            </a:avLst>
          </a:prstGeom>
          <a:noFill/>
          <a:ln w="28575" cap="flat" cmpd="sng">
            <a:solidFill>
              <a:schemeClr val="lt2"/>
            </a:solidFill>
            <a:prstDash val="solid"/>
            <a:round/>
            <a:headEnd type="none" w="med" len="med"/>
            <a:tailEnd type="none" w="med" len="med"/>
          </a:ln>
        </p:spPr>
      </p:cxnSp>
      <p:grpSp>
        <p:nvGrpSpPr>
          <p:cNvPr id="1802" name="Google Shape;1802;p45"/>
          <p:cNvGrpSpPr/>
          <p:nvPr/>
        </p:nvGrpSpPr>
        <p:grpSpPr>
          <a:xfrm>
            <a:off x="4217675" y="1286986"/>
            <a:ext cx="1244117" cy="933912"/>
            <a:chOff x="3840000" y="1516413"/>
            <a:chExt cx="1244117" cy="933912"/>
          </a:xfrm>
        </p:grpSpPr>
        <p:sp>
          <p:nvSpPr>
            <p:cNvPr id="1791" name="Google Shape;1791;p45"/>
            <p:cNvSpPr/>
            <p:nvPr/>
          </p:nvSpPr>
          <p:spPr>
            <a:xfrm>
              <a:off x="4082525" y="1516413"/>
              <a:ext cx="790500" cy="790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5"/>
            <p:cNvSpPr/>
            <p:nvPr/>
          </p:nvSpPr>
          <p:spPr>
            <a:xfrm>
              <a:off x="3840000" y="1516424"/>
              <a:ext cx="1244117" cy="933900"/>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4" name="Google Shape;1804;p45"/>
          <p:cNvGrpSpPr/>
          <p:nvPr/>
        </p:nvGrpSpPr>
        <p:grpSpPr>
          <a:xfrm>
            <a:off x="3419154" y="2851573"/>
            <a:ext cx="1244117" cy="933935"/>
            <a:chOff x="3041478" y="3081000"/>
            <a:chExt cx="1244117" cy="933935"/>
          </a:xfrm>
        </p:grpSpPr>
        <p:sp>
          <p:nvSpPr>
            <p:cNvPr id="1790" name="Google Shape;1790;p45"/>
            <p:cNvSpPr/>
            <p:nvPr/>
          </p:nvSpPr>
          <p:spPr>
            <a:xfrm>
              <a:off x="3268288" y="3083613"/>
              <a:ext cx="790500" cy="790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5"/>
            <p:cNvSpPr/>
            <p:nvPr/>
          </p:nvSpPr>
          <p:spPr>
            <a:xfrm>
              <a:off x="3041478" y="3081000"/>
              <a:ext cx="1244117" cy="933935"/>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6" name="Google Shape;1806;p45"/>
          <p:cNvGrpSpPr/>
          <p:nvPr/>
        </p:nvGrpSpPr>
        <p:grpSpPr>
          <a:xfrm>
            <a:off x="5236080" y="2851563"/>
            <a:ext cx="1244117" cy="933935"/>
            <a:chOff x="4858404" y="3080990"/>
            <a:chExt cx="1244117" cy="933935"/>
          </a:xfrm>
        </p:grpSpPr>
        <p:sp>
          <p:nvSpPr>
            <p:cNvPr id="1793" name="Google Shape;1793;p45"/>
            <p:cNvSpPr/>
            <p:nvPr/>
          </p:nvSpPr>
          <p:spPr>
            <a:xfrm flipH="1">
              <a:off x="5083588" y="3099238"/>
              <a:ext cx="790500" cy="790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5"/>
            <p:cNvSpPr/>
            <p:nvPr/>
          </p:nvSpPr>
          <p:spPr>
            <a:xfrm flipH="1">
              <a:off x="4858404" y="3080990"/>
              <a:ext cx="1244117" cy="933935"/>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8" name="Google Shape;1808;p45"/>
          <p:cNvGrpSpPr/>
          <p:nvPr/>
        </p:nvGrpSpPr>
        <p:grpSpPr>
          <a:xfrm>
            <a:off x="3787374" y="3011390"/>
            <a:ext cx="507710" cy="476086"/>
            <a:chOff x="3409698" y="3240817"/>
            <a:chExt cx="507710" cy="476086"/>
          </a:xfrm>
        </p:grpSpPr>
        <p:sp>
          <p:nvSpPr>
            <p:cNvPr id="1809" name="Google Shape;1809;p45"/>
            <p:cNvSpPr/>
            <p:nvPr/>
          </p:nvSpPr>
          <p:spPr>
            <a:xfrm>
              <a:off x="3409698" y="3240817"/>
              <a:ext cx="507710" cy="476086"/>
            </a:xfrm>
            <a:custGeom>
              <a:avLst/>
              <a:gdLst/>
              <a:ahLst/>
              <a:cxnLst/>
              <a:rect l="l" t="t" r="r" b="b"/>
              <a:pathLst>
                <a:path w="15011" h="14076" extrusionOk="0">
                  <a:moveTo>
                    <a:pt x="7502" y="0"/>
                  </a:moveTo>
                  <a:cubicBezTo>
                    <a:pt x="7359" y="0"/>
                    <a:pt x="7217" y="78"/>
                    <a:pt x="7151" y="234"/>
                  </a:cubicBezTo>
                  <a:lnTo>
                    <a:pt x="5251" y="4646"/>
                  </a:lnTo>
                  <a:lnTo>
                    <a:pt x="472" y="5089"/>
                  </a:lnTo>
                  <a:cubicBezTo>
                    <a:pt x="132" y="5117"/>
                    <a:pt x="0" y="5533"/>
                    <a:pt x="250" y="5755"/>
                  </a:cubicBezTo>
                  <a:lnTo>
                    <a:pt x="3864" y="8925"/>
                  </a:lnTo>
                  <a:lnTo>
                    <a:pt x="2802" y="13607"/>
                  </a:lnTo>
                  <a:cubicBezTo>
                    <a:pt x="2748" y="13863"/>
                    <a:pt x="2953" y="14075"/>
                    <a:pt x="3185" y="14075"/>
                  </a:cubicBezTo>
                  <a:cubicBezTo>
                    <a:pt x="3249" y="14075"/>
                    <a:pt x="3315" y="14059"/>
                    <a:pt x="3378" y="14023"/>
                  </a:cubicBezTo>
                  <a:lnTo>
                    <a:pt x="7505" y="11568"/>
                  </a:lnTo>
                  <a:lnTo>
                    <a:pt x="11632" y="14023"/>
                  </a:lnTo>
                  <a:cubicBezTo>
                    <a:pt x="11695" y="14059"/>
                    <a:pt x="11761" y="14075"/>
                    <a:pt x="11825" y="14075"/>
                  </a:cubicBezTo>
                  <a:cubicBezTo>
                    <a:pt x="12056" y="14075"/>
                    <a:pt x="12261" y="13863"/>
                    <a:pt x="12201" y="13607"/>
                  </a:cubicBezTo>
                  <a:lnTo>
                    <a:pt x="11147" y="8925"/>
                  </a:lnTo>
                  <a:lnTo>
                    <a:pt x="14753" y="5755"/>
                  </a:lnTo>
                  <a:cubicBezTo>
                    <a:pt x="15010" y="5533"/>
                    <a:pt x="14871" y="5117"/>
                    <a:pt x="14538" y="5089"/>
                  </a:cubicBezTo>
                  <a:lnTo>
                    <a:pt x="9752" y="4646"/>
                  </a:lnTo>
                  <a:lnTo>
                    <a:pt x="7852" y="234"/>
                  </a:lnTo>
                  <a:cubicBezTo>
                    <a:pt x="7786" y="78"/>
                    <a:pt x="7644" y="0"/>
                    <a:pt x="75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5"/>
            <p:cNvSpPr/>
            <p:nvPr/>
          </p:nvSpPr>
          <p:spPr>
            <a:xfrm>
              <a:off x="3409698" y="3240817"/>
              <a:ext cx="297503" cy="476086"/>
            </a:xfrm>
            <a:custGeom>
              <a:avLst/>
              <a:gdLst/>
              <a:ahLst/>
              <a:cxnLst/>
              <a:rect l="l" t="t" r="r" b="b"/>
              <a:pathLst>
                <a:path w="8796" h="14076" extrusionOk="0">
                  <a:moveTo>
                    <a:pt x="7502" y="0"/>
                  </a:moveTo>
                  <a:cubicBezTo>
                    <a:pt x="7359" y="0"/>
                    <a:pt x="7217" y="78"/>
                    <a:pt x="7151" y="234"/>
                  </a:cubicBezTo>
                  <a:lnTo>
                    <a:pt x="5251" y="4646"/>
                  </a:lnTo>
                  <a:lnTo>
                    <a:pt x="472" y="5089"/>
                  </a:lnTo>
                  <a:cubicBezTo>
                    <a:pt x="132" y="5117"/>
                    <a:pt x="0" y="5533"/>
                    <a:pt x="250" y="5755"/>
                  </a:cubicBezTo>
                  <a:lnTo>
                    <a:pt x="3864" y="8925"/>
                  </a:lnTo>
                  <a:lnTo>
                    <a:pt x="2802" y="13607"/>
                  </a:lnTo>
                  <a:cubicBezTo>
                    <a:pt x="2748" y="13863"/>
                    <a:pt x="2953" y="14075"/>
                    <a:pt x="3185" y="14075"/>
                  </a:cubicBezTo>
                  <a:cubicBezTo>
                    <a:pt x="3249" y="14075"/>
                    <a:pt x="3315" y="14059"/>
                    <a:pt x="3378" y="14023"/>
                  </a:cubicBezTo>
                  <a:lnTo>
                    <a:pt x="4294" y="13475"/>
                  </a:lnTo>
                  <a:cubicBezTo>
                    <a:pt x="4425" y="8225"/>
                    <a:pt x="6867" y="4528"/>
                    <a:pt x="8795" y="2412"/>
                  </a:cubicBezTo>
                  <a:lnTo>
                    <a:pt x="7859" y="234"/>
                  </a:lnTo>
                  <a:cubicBezTo>
                    <a:pt x="7789" y="78"/>
                    <a:pt x="7646" y="0"/>
                    <a:pt x="7502"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1" name="Google Shape;1811;p45"/>
          <p:cNvGrpSpPr/>
          <p:nvPr/>
        </p:nvGrpSpPr>
        <p:grpSpPr>
          <a:xfrm>
            <a:off x="4592029" y="1459210"/>
            <a:ext cx="495414" cy="495071"/>
            <a:chOff x="4214353" y="1688637"/>
            <a:chExt cx="495414" cy="495071"/>
          </a:xfrm>
        </p:grpSpPr>
        <p:sp>
          <p:nvSpPr>
            <p:cNvPr id="1812" name="Google Shape;1812;p45"/>
            <p:cNvSpPr/>
            <p:nvPr/>
          </p:nvSpPr>
          <p:spPr>
            <a:xfrm>
              <a:off x="4214353" y="1688637"/>
              <a:ext cx="375193" cy="247390"/>
            </a:xfrm>
            <a:custGeom>
              <a:avLst/>
              <a:gdLst/>
              <a:ahLst/>
              <a:cxnLst/>
              <a:rect l="l" t="t" r="r" b="b"/>
              <a:pathLst>
                <a:path w="10046" h="6624" extrusionOk="0">
                  <a:moveTo>
                    <a:pt x="862" y="1"/>
                  </a:moveTo>
                  <a:cubicBezTo>
                    <a:pt x="383" y="1"/>
                    <a:pt x="0" y="384"/>
                    <a:pt x="0" y="853"/>
                  </a:cubicBezTo>
                  <a:lnTo>
                    <a:pt x="0" y="6413"/>
                  </a:lnTo>
                  <a:cubicBezTo>
                    <a:pt x="0" y="6528"/>
                    <a:pt x="96" y="6623"/>
                    <a:pt x="220" y="6623"/>
                  </a:cubicBezTo>
                  <a:lnTo>
                    <a:pt x="2354" y="6623"/>
                  </a:lnTo>
                  <a:cubicBezTo>
                    <a:pt x="2594" y="6623"/>
                    <a:pt x="2785" y="6432"/>
                    <a:pt x="2785" y="6202"/>
                  </a:cubicBezTo>
                  <a:lnTo>
                    <a:pt x="2785" y="5772"/>
                  </a:lnTo>
                  <a:cubicBezTo>
                    <a:pt x="2785" y="5590"/>
                    <a:pt x="2709" y="5418"/>
                    <a:pt x="2565" y="5293"/>
                  </a:cubicBezTo>
                  <a:cubicBezTo>
                    <a:pt x="1723" y="4594"/>
                    <a:pt x="2211" y="3216"/>
                    <a:pt x="3312" y="3207"/>
                  </a:cubicBezTo>
                  <a:cubicBezTo>
                    <a:pt x="4412" y="3207"/>
                    <a:pt x="4919" y="4575"/>
                    <a:pt x="4068" y="5284"/>
                  </a:cubicBezTo>
                  <a:cubicBezTo>
                    <a:pt x="3934" y="5408"/>
                    <a:pt x="3847" y="5580"/>
                    <a:pt x="3847" y="5762"/>
                  </a:cubicBezTo>
                  <a:lnTo>
                    <a:pt x="3847" y="6202"/>
                  </a:lnTo>
                  <a:cubicBezTo>
                    <a:pt x="3847" y="6432"/>
                    <a:pt x="4039" y="6623"/>
                    <a:pt x="4278" y="6623"/>
                  </a:cubicBezTo>
                  <a:lnTo>
                    <a:pt x="6623" y="6623"/>
                  </a:lnTo>
                  <a:lnTo>
                    <a:pt x="6623" y="4279"/>
                  </a:lnTo>
                  <a:cubicBezTo>
                    <a:pt x="6623" y="4039"/>
                    <a:pt x="6814" y="3848"/>
                    <a:pt x="7054" y="3848"/>
                  </a:cubicBezTo>
                  <a:lnTo>
                    <a:pt x="7484" y="3848"/>
                  </a:lnTo>
                  <a:cubicBezTo>
                    <a:pt x="7676" y="3848"/>
                    <a:pt x="7848" y="3925"/>
                    <a:pt x="7963" y="4068"/>
                  </a:cubicBezTo>
                  <a:cubicBezTo>
                    <a:pt x="8211" y="4359"/>
                    <a:pt x="8536" y="4489"/>
                    <a:pt x="8856" y="4489"/>
                  </a:cubicBezTo>
                  <a:cubicBezTo>
                    <a:pt x="9462" y="4489"/>
                    <a:pt x="10046" y="4023"/>
                    <a:pt x="10039" y="3303"/>
                  </a:cubicBezTo>
                  <a:cubicBezTo>
                    <a:pt x="10039" y="2589"/>
                    <a:pt x="9460" y="2132"/>
                    <a:pt x="8862" y="2132"/>
                  </a:cubicBezTo>
                  <a:cubicBezTo>
                    <a:pt x="8538" y="2132"/>
                    <a:pt x="8208" y="2266"/>
                    <a:pt x="7963" y="2566"/>
                  </a:cubicBezTo>
                  <a:cubicBezTo>
                    <a:pt x="7845" y="2693"/>
                    <a:pt x="7683" y="2777"/>
                    <a:pt x="7512" y="2777"/>
                  </a:cubicBezTo>
                  <a:cubicBezTo>
                    <a:pt x="7503" y="2777"/>
                    <a:pt x="7493" y="2777"/>
                    <a:pt x="7484" y="2776"/>
                  </a:cubicBezTo>
                  <a:lnTo>
                    <a:pt x="7054" y="2776"/>
                  </a:lnTo>
                  <a:cubicBezTo>
                    <a:pt x="6814" y="2776"/>
                    <a:pt x="6632" y="2585"/>
                    <a:pt x="6632" y="2355"/>
                  </a:cubicBezTo>
                  <a:lnTo>
                    <a:pt x="6632" y="211"/>
                  </a:lnTo>
                  <a:cubicBezTo>
                    <a:pt x="6632" y="96"/>
                    <a:pt x="6537" y="1"/>
                    <a:pt x="64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5"/>
            <p:cNvSpPr/>
            <p:nvPr/>
          </p:nvSpPr>
          <p:spPr>
            <a:xfrm>
              <a:off x="4462041" y="1688637"/>
              <a:ext cx="247726" cy="375006"/>
            </a:xfrm>
            <a:custGeom>
              <a:avLst/>
              <a:gdLst/>
              <a:ahLst/>
              <a:cxnLst/>
              <a:rect l="l" t="t" r="r" b="b"/>
              <a:pathLst>
                <a:path w="6633" h="10041" extrusionOk="0">
                  <a:moveTo>
                    <a:pt x="221" y="1"/>
                  </a:moveTo>
                  <a:cubicBezTo>
                    <a:pt x="96" y="1"/>
                    <a:pt x="0" y="96"/>
                    <a:pt x="0" y="211"/>
                  </a:cubicBezTo>
                  <a:lnTo>
                    <a:pt x="0" y="2355"/>
                  </a:lnTo>
                  <a:cubicBezTo>
                    <a:pt x="0" y="2585"/>
                    <a:pt x="192" y="2776"/>
                    <a:pt x="431" y="2776"/>
                  </a:cubicBezTo>
                  <a:lnTo>
                    <a:pt x="852" y="2776"/>
                  </a:lnTo>
                  <a:cubicBezTo>
                    <a:pt x="863" y="2777"/>
                    <a:pt x="874" y="2777"/>
                    <a:pt x="884" y="2777"/>
                  </a:cubicBezTo>
                  <a:cubicBezTo>
                    <a:pt x="1063" y="2777"/>
                    <a:pt x="1222" y="2701"/>
                    <a:pt x="1331" y="2566"/>
                  </a:cubicBezTo>
                  <a:cubicBezTo>
                    <a:pt x="1575" y="2268"/>
                    <a:pt x="1904" y="2135"/>
                    <a:pt x="2228" y="2135"/>
                  </a:cubicBezTo>
                  <a:cubicBezTo>
                    <a:pt x="2831" y="2135"/>
                    <a:pt x="3417" y="2593"/>
                    <a:pt x="3417" y="3303"/>
                  </a:cubicBezTo>
                  <a:cubicBezTo>
                    <a:pt x="3423" y="4023"/>
                    <a:pt x="2835" y="4489"/>
                    <a:pt x="2229" y="4489"/>
                  </a:cubicBezTo>
                  <a:cubicBezTo>
                    <a:pt x="1910" y="4489"/>
                    <a:pt x="1585" y="4359"/>
                    <a:pt x="1340" y="4068"/>
                  </a:cubicBezTo>
                  <a:cubicBezTo>
                    <a:pt x="1225" y="3934"/>
                    <a:pt x="1053" y="3848"/>
                    <a:pt x="862" y="3848"/>
                  </a:cubicBezTo>
                  <a:lnTo>
                    <a:pt x="431" y="3848"/>
                  </a:lnTo>
                  <a:cubicBezTo>
                    <a:pt x="192" y="3848"/>
                    <a:pt x="0" y="4039"/>
                    <a:pt x="0" y="4279"/>
                  </a:cubicBezTo>
                  <a:lnTo>
                    <a:pt x="0" y="6623"/>
                  </a:lnTo>
                  <a:lnTo>
                    <a:pt x="2355" y="6623"/>
                  </a:lnTo>
                  <a:cubicBezTo>
                    <a:pt x="2594" y="6623"/>
                    <a:pt x="2785" y="6815"/>
                    <a:pt x="2785" y="7054"/>
                  </a:cubicBezTo>
                  <a:lnTo>
                    <a:pt x="2785" y="7485"/>
                  </a:lnTo>
                  <a:cubicBezTo>
                    <a:pt x="2776" y="7676"/>
                    <a:pt x="2699" y="7848"/>
                    <a:pt x="2556" y="7963"/>
                  </a:cubicBezTo>
                  <a:cubicBezTo>
                    <a:pt x="1716" y="8669"/>
                    <a:pt x="2217" y="10040"/>
                    <a:pt x="3310" y="10040"/>
                  </a:cubicBezTo>
                  <a:cubicBezTo>
                    <a:pt x="3314" y="10040"/>
                    <a:pt x="3318" y="10040"/>
                    <a:pt x="3321" y="10040"/>
                  </a:cubicBezTo>
                  <a:cubicBezTo>
                    <a:pt x="4422" y="10040"/>
                    <a:pt x="4910" y="8652"/>
                    <a:pt x="4058" y="7954"/>
                  </a:cubicBezTo>
                  <a:cubicBezTo>
                    <a:pt x="3924" y="7839"/>
                    <a:pt x="3848" y="7667"/>
                    <a:pt x="3848" y="7475"/>
                  </a:cubicBezTo>
                  <a:lnTo>
                    <a:pt x="3848" y="7054"/>
                  </a:lnTo>
                  <a:cubicBezTo>
                    <a:pt x="3848" y="6815"/>
                    <a:pt x="4039" y="6623"/>
                    <a:pt x="4278" y="6623"/>
                  </a:cubicBezTo>
                  <a:lnTo>
                    <a:pt x="6413" y="6623"/>
                  </a:lnTo>
                  <a:cubicBezTo>
                    <a:pt x="6527" y="6623"/>
                    <a:pt x="6633" y="6528"/>
                    <a:pt x="6633" y="6413"/>
                  </a:cubicBezTo>
                  <a:lnTo>
                    <a:pt x="6633" y="853"/>
                  </a:lnTo>
                  <a:cubicBezTo>
                    <a:pt x="6633" y="384"/>
                    <a:pt x="6250" y="1"/>
                    <a:pt x="57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5"/>
            <p:cNvSpPr/>
            <p:nvPr/>
          </p:nvSpPr>
          <p:spPr>
            <a:xfrm>
              <a:off x="4334201" y="1935975"/>
              <a:ext cx="375230" cy="247726"/>
            </a:xfrm>
            <a:custGeom>
              <a:avLst/>
              <a:gdLst/>
              <a:ahLst/>
              <a:cxnLst/>
              <a:rect l="l" t="t" r="r" b="b"/>
              <a:pathLst>
                <a:path w="10047" h="6633" extrusionOk="0">
                  <a:moveTo>
                    <a:pt x="3423" y="0"/>
                  </a:moveTo>
                  <a:lnTo>
                    <a:pt x="3423" y="2355"/>
                  </a:lnTo>
                  <a:cubicBezTo>
                    <a:pt x="3423" y="2594"/>
                    <a:pt x="3232" y="2785"/>
                    <a:pt x="2993" y="2785"/>
                  </a:cubicBezTo>
                  <a:lnTo>
                    <a:pt x="2562" y="2785"/>
                  </a:lnTo>
                  <a:cubicBezTo>
                    <a:pt x="2371" y="2785"/>
                    <a:pt x="2198" y="2699"/>
                    <a:pt x="2084" y="2556"/>
                  </a:cubicBezTo>
                  <a:cubicBezTo>
                    <a:pt x="1836" y="2265"/>
                    <a:pt x="1510" y="2135"/>
                    <a:pt x="1190" y="2135"/>
                  </a:cubicBezTo>
                  <a:cubicBezTo>
                    <a:pt x="585" y="2135"/>
                    <a:pt x="1" y="2601"/>
                    <a:pt x="7" y="3321"/>
                  </a:cubicBezTo>
                  <a:cubicBezTo>
                    <a:pt x="7" y="4037"/>
                    <a:pt x="590" y="4494"/>
                    <a:pt x="1190" y="4494"/>
                  </a:cubicBezTo>
                  <a:cubicBezTo>
                    <a:pt x="1512" y="4494"/>
                    <a:pt x="1839" y="4362"/>
                    <a:pt x="2084" y="4068"/>
                  </a:cubicBezTo>
                  <a:cubicBezTo>
                    <a:pt x="2208" y="3924"/>
                    <a:pt x="2380" y="3848"/>
                    <a:pt x="2562" y="3848"/>
                  </a:cubicBezTo>
                  <a:lnTo>
                    <a:pt x="2993" y="3848"/>
                  </a:lnTo>
                  <a:cubicBezTo>
                    <a:pt x="3232" y="3848"/>
                    <a:pt x="3423" y="4039"/>
                    <a:pt x="3423" y="4278"/>
                  </a:cubicBezTo>
                  <a:lnTo>
                    <a:pt x="3423" y="6412"/>
                  </a:lnTo>
                  <a:cubicBezTo>
                    <a:pt x="3414" y="6537"/>
                    <a:pt x="3519" y="6633"/>
                    <a:pt x="3634" y="6633"/>
                  </a:cubicBezTo>
                  <a:lnTo>
                    <a:pt x="9194" y="6633"/>
                  </a:lnTo>
                  <a:cubicBezTo>
                    <a:pt x="9663" y="6633"/>
                    <a:pt x="10046" y="6250"/>
                    <a:pt x="10046" y="5771"/>
                  </a:cubicBezTo>
                  <a:lnTo>
                    <a:pt x="10046" y="221"/>
                  </a:lnTo>
                  <a:cubicBezTo>
                    <a:pt x="10046" y="96"/>
                    <a:pt x="9950" y="0"/>
                    <a:pt x="9836" y="0"/>
                  </a:cubicBezTo>
                  <a:lnTo>
                    <a:pt x="7692" y="0"/>
                  </a:lnTo>
                  <a:cubicBezTo>
                    <a:pt x="7453" y="0"/>
                    <a:pt x="7261" y="192"/>
                    <a:pt x="7261" y="431"/>
                  </a:cubicBezTo>
                  <a:lnTo>
                    <a:pt x="7261" y="852"/>
                  </a:lnTo>
                  <a:cubicBezTo>
                    <a:pt x="7261" y="1044"/>
                    <a:pt x="7338" y="1216"/>
                    <a:pt x="7481" y="1331"/>
                  </a:cubicBezTo>
                  <a:cubicBezTo>
                    <a:pt x="8323" y="2029"/>
                    <a:pt x="7835" y="3417"/>
                    <a:pt x="6735" y="3417"/>
                  </a:cubicBezTo>
                  <a:cubicBezTo>
                    <a:pt x="6731" y="3417"/>
                    <a:pt x="6727" y="3417"/>
                    <a:pt x="6723" y="3417"/>
                  </a:cubicBezTo>
                  <a:cubicBezTo>
                    <a:pt x="5631" y="3417"/>
                    <a:pt x="5130" y="2046"/>
                    <a:pt x="5969" y="1340"/>
                  </a:cubicBezTo>
                  <a:cubicBezTo>
                    <a:pt x="6113" y="1225"/>
                    <a:pt x="6199" y="1053"/>
                    <a:pt x="6199" y="862"/>
                  </a:cubicBezTo>
                  <a:lnTo>
                    <a:pt x="6199" y="431"/>
                  </a:lnTo>
                  <a:cubicBezTo>
                    <a:pt x="6199" y="192"/>
                    <a:pt x="6007" y="0"/>
                    <a:pt x="5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5"/>
            <p:cNvSpPr/>
            <p:nvPr/>
          </p:nvSpPr>
          <p:spPr>
            <a:xfrm>
              <a:off x="4214353" y="1808366"/>
              <a:ext cx="247352" cy="375342"/>
            </a:xfrm>
            <a:custGeom>
              <a:avLst/>
              <a:gdLst/>
              <a:ahLst/>
              <a:cxnLst/>
              <a:rect l="l" t="t" r="r" b="b"/>
              <a:pathLst>
                <a:path w="6623" h="10050" extrusionOk="0">
                  <a:moveTo>
                    <a:pt x="3312" y="1"/>
                  </a:moveTo>
                  <a:cubicBezTo>
                    <a:pt x="2211" y="10"/>
                    <a:pt x="1713" y="1388"/>
                    <a:pt x="2565" y="2087"/>
                  </a:cubicBezTo>
                  <a:cubicBezTo>
                    <a:pt x="2709" y="2212"/>
                    <a:pt x="2785" y="2384"/>
                    <a:pt x="2776" y="2566"/>
                  </a:cubicBezTo>
                  <a:lnTo>
                    <a:pt x="2776" y="2996"/>
                  </a:lnTo>
                  <a:cubicBezTo>
                    <a:pt x="2776" y="3226"/>
                    <a:pt x="2594" y="3417"/>
                    <a:pt x="2354" y="3417"/>
                  </a:cubicBezTo>
                  <a:lnTo>
                    <a:pt x="220" y="3417"/>
                  </a:lnTo>
                  <a:cubicBezTo>
                    <a:pt x="96" y="3417"/>
                    <a:pt x="0" y="3513"/>
                    <a:pt x="0" y="3638"/>
                  </a:cubicBezTo>
                  <a:lnTo>
                    <a:pt x="0" y="9188"/>
                  </a:lnTo>
                  <a:cubicBezTo>
                    <a:pt x="0" y="9657"/>
                    <a:pt x="383" y="10050"/>
                    <a:pt x="852" y="10050"/>
                  </a:cubicBezTo>
                  <a:lnTo>
                    <a:pt x="6412" y="10050"/>
                  </a:lnTo>
                  <a:cubicBezTo>
                    <a:pt x="6527" y="10050"/>
                    <a:pt x="6623" y="9944"/>
                    <a:pt x="6623" y="9829"/>
                  </a:cubicBezTo>
                  <a:lnTo>
                    <a:pt x="6623" y="7695"/>
                  </a:lnTo>
                  <a:cubicBezTo>
                    <a:pt x="6623" y="7456"/>
                    <a:pt x="6431" y="7265"/>
                    <a:pt x="6202" y="7265"/>
                  </a:cubicBezTo>
                  <a:lnTo>
                    <a:pt x="5771" y="7265"/>
                  </a:lnTo>
                  <a:cubicBezTo>
                    <a:pt x="5589" y="7265"/>
                    <a:pt x="5417" y="7341"/>
                    <a:pt x="5293" y="7485"/>
                  </a:cubicBezTo>
                  <a:cubicBezTo>
                    <a:pt x="5048" y="7779"/>
                    <a:pt x="4721" y="7911"/>
                    <a:pt x="4398" y="7911"/>
                  </a:cubicBezTo>
                  <a:cubicBezTo>
                    <a:pt x="3798" y="7911"/>
                    <a:pt x="3212" y="7454"/>
                    <a:pt x="3206" y="6738"/>
                  </a:cubicBezTo>
                  <a:cubicBezTo>
                    <a:pt x="3206" y="6018"/>
                    <a:pt x="3793" y="5552"/>
                    <a:pt x="4396" y="5552"/>
                  </a:cubicBezTo>
                  <a:cubicBezTo>
                    <a:pt x="4715" y="5552"/>
                    <a:pt x="5038" y="5682"/>
                    <a:pt x="5283" y="5973"/>
                  </a:cubicBezTo>
                  <a:cubicBezTo>
                    <a:pt x="5407" y="6116"/>
                    <a:pt x="5580" y="6202"/>
                    <a:pt x="5762" y="6202"/>
                  </a:cubicBezTo>
                  <a:lnTo>
                    <a:pt x="6202" y="6202"/>
                  </a:lnTo>
                  <a:cubicBezTo>
                    <a:pt x="6431" y="6202"/>
                    <a:pt x="6623" y="6011"/>
                    <a:pt x="6623" y="5772"/>
                  </a:cubicBezTo>
                  <a:lnTo>
                    <a:pt x="6623" y="3417"/>
                  </a:lnTo>
                  <a:lnTo>
                    <a:pt x="4278" y="3417"/>
                  </a:lnTo>
                  <a:cubicBezTo>
                    <a:pt x="4039" y="3417"/>
                    <a:pt x="3847" y="3226"/>
                    <a:pt x="3847" y="2996"/>
                  </a:cubicBezTo>
                  <a:lnTo>
                    <a:pt x="3847" y="2556"/>
                  </a:lnTo>
                  <a:cubicBezTo>
                    <a:pt x="3847" y="2374"/>
                    <a:pt x="3934" y="2202"/>
                    <a:pt x="4068" y="2078"/>
                  </a:cubicBezTo>
                  <a:cubicBezTo>
                    <a:pt x="4910" y="1369"/>
                    <a:pt x="4412" y="1"/>
                    <a:pt x="33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5"/>
            <p:cNvSpPr/>
            <p:nvPr/>
          </p:nvSpPr>
          <p:spPr>
            <a:xfrm>
              <a:off x="4214353" y="1935975"/>
              <a:ext cx="56133" cy="247726"/>
            </a:xfrm>
            <a:custGeom>
              <a:avLst/>
              <a:gdLst/>
              <a:ahLst/>
              <a:cxnLst/>
              <a:rect l="l" t="t" r="r" b="b"/>
              <a:pathLst>
                <a:path w="1503" h="6633" extrusionOk="0">
                  <a:moveTo>
                    <a:pt x="220" y="0"/>
                  </a:moveTo>
                  <a:cubicBezTo>
                    <a:pt x="96" y="0"/>
                    <a:pt x="0" y="96"/>
                    <a:pt x="0" y="221"/>
                  </a:cubicBezTo>
                  <a:lnTo>
                    <a:pt x="0" y="5771"/>
                  </a:lnTo>
                  <a:cubicBezTo>
                    <a:pt x="0" y="6250"/>
                    <a:pt x="383" y="6633"/>
                    <a:pt x="862" y="6633"/>
                  </a:cubicBezTo>
                  <a:lnTo>
                    <a:pt x="1503" y="6633"/>
                  </a:lnTo>
                  <a:cubicBezTo>
                    <a:pt x="1024" y="6633"/>
                    <a:pt x="641" y="6250"/>
                    <a:pt x="641" y="5771"/>
                  </a:cubicBezTo>
                  <a:lnTo>
                    <a:pt x="641" y="221"/>
                  </a:lnTo>
                  <a:cubicBezTo>
                    <a:pt x="641" y="96"/>
                    <a:pt x="737" y="0"/>
                    <a:pt x="862"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5"/>
            <p:cNvSpPr/>
            <p:nvPr/>
          </p:nvSpPr>
          <p:spPr>
            <a:xfrm>
              <a:off x="4278143" y="1808628"/>
              <a:ext cx="68122" cy="127392"/>
            </a:xfrm>
            <a:custGeom>
              <a:avLst/>
              <a:gdLst/>
              <a:ahLst/>
              <a:cxnLst/>
              <a:rect l="l" t="t" r="r" b="b"/>
              <a:pathLst>
                <a:path w="1824" h="3411" extrusionOk="0">
                  <a:moveTo>
                    <a:pt x="1593" y="1"/>
                  </a:moveTo>
                  <a:cubicBezTo>
                    <a:pt x="551" y="1"/>
                    <a:pt x="0" y="1366"/>
                    <a:pt x="867" y="2080"/>
                  </a:cubicBezTo>
                  <a:lnTo>
                    <a:pt x="857" y="2080"/>
                  </a:lnTo>
                  <a:cubicBezTo>
                    <a:pt x="1001" y="2205"/>
                    <a:pt x="1077" y="2377"/>
                    <a:pt x="1077" y="2559"/>
                  </a:cubicBezTo>
                  <a:lnTo>
                    <a:pt x="1077" y="2989"/>
                  </a:lnTo>
                  <a:cubicBezTo>
                    <a:pt x="1077" y="3219"/>
                    <a:pt x="886" y="3410"/>
                    <a:pt x="646" y="3410"/>
                  </a:cubicBezTo>
                  <a:lnTo>
                    <a:pt x="1077" y="3410"/>
                  </a:lnTo>
                  <a:cubicBezTo>
                    <a:pt x="1307" y="3410"/>
                    <a:pt x="1498" y="3219"/>
                    <a:pt x="1498" y="2989"/>
                  </a:cubicBezTo>
                  <a:lnTo>
                    <a:pt x="1498" y="2559"/>
                  </a:lnTo>
                  <a:cubicBezTo>
                    <a:pt x="1508" y="2377"/>
                    <a:pt x="1422" y="2205"/>
                    <a:pt x="1288" y="2080"/>
                  </a:cubicBezTo>
                  <a:cubicBezTo>
                    <a:pt x="513" y="1448"/>
                    <a:pt x="838" y="195"/>
                    <a:pt x="1824" y="23"/>
                  </a:cubicBezTo>
                  <a:cubicBezTo>
                    <a:pt x="1744" y="8"/>
                    <a:pt x="1667" y="1"/>
                    <a:pt x="1593"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5"/>
            <p:cNvSpPr/>
            <p:nvPr/>
          </p:nvSpPr>
          <p:spPr>
            <a:xfrm>
              <a:off x="4214353" y="1688637"/>
              <a:ext cx="56133" cy="247390"/>
            </a:xfrm>
            <a:custGeom>
              <a:avLst/>
              <a:gdLst/>
              <a:ahLst/>
              <a:cxnLst/>
              <a:rect l="l" t="t" r="r" b="b"/>
              <a:pathLst>
                <a:path w="1503" h="6624" extrusionOk="0">
                  <a:moveTo>
                    <a:pt x="862" y="1"/>
                  </a:moveTo>
                  <a:cubicBezTo>
                    <a:pt x="383" y="1"/>
                    <a:pt x="0" y="384"/>
                    <a:pt x="0" y="853"/>
                  </a:cubicBezTo>
                  <a:lnTo>
                    <a:pt x="0" y="6413"/>
                  </a:lnTo>
                  <a:cubicBezTo>
                    <a:pt x="0" y="6528"/>
                    <a:pt x="96" y="6623"/>
                    <a:pt x="220" y="6623"/>
                  </a:cubicBezTo>
                  <a:lnTo>
                    <a:pt x="862" y="6623"/>
                  </a:lnTo>
                  <a:cubicBezTo>
                    <a:pt x="737" y="6623"/>
                    <a:pt x="641" y="6528"/>
                    <a:pt x="641" y="6413"/>
                  </a:cubicBezTo>
                  <a:lnTo>
                    <a:pt x="641" y="853"/>
                  </a:lnTo>
                  <a:cubicBezTo>
                    <a:pt x="641" y="384"/>
                    <a:pt x="1024" y="1"/>
                    <a:pt x="1503"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5"/>
            <p:cNvSpPr/>
            <p:nvPr/>
          </p:nvSpPr>
          <p:spPr>
            <a:xfrm>
              <a:off x="4553878" y="1768594"/>
              <a:ext cx="55797" cy="87543"/>
            </a:xfrm>
            <a:custGeom>
              <a:avLst/>
              <a:gdLst/>
              <a:ahLst/>
              <a:cxnLst/>
              <a:rect l="l" t="t" r="r" b="b"/>
              <a:pathLst>
                <a:path w="1494" h="2344" extrusionOk="0">
                  <a:moveTo>
                    <a:pt x="224" y="1"/>
                  </a:moveTo>
                  <a:cubicBezTo>
                    <a:pt x="150" y="1"/>
                    <a:pt x="76" y="8"/>
                    <a:pt x="1" y="23"/>
                  </a:cubicBezTo>
                  <a:cubicBezTo>
                    <a:pt x="556" y="118"/>
                    <a:pt x="958" y="606"/>
                    <a:pt x="958" y="1171"/>
                  </a:cubicBezTo>
                  <a:cubicBezTo>
                    <a:pt x="968" y="1736"/>
                    <a:pt x="566" y="2224"/>
                    <a:pt x="11" y="2329"/>
                  </a:cubicBezTo>
                  <a:cubicBezTo>
                    <a:pt x="78" y="2339"/>
                    <a:pt x="149" y="2343"/>
                    <a:pt x="222" y="2343"/>
                  </a:cubicBezTo>
                  <a:cubicBezTo>
                    <a:pt x="295" y="2343"/>
                    <a:pt x="369" y="2339"/>
                    <a:pt x="441" y="2329"/>
                  </a:cubicBezTo>
                  <a:cubicBezTo>
                    <a:pt x="1073" y="2205"/>
                    <a:pt x="1494" y="1592"/>
                    <a:pt x="1370" y="951"/>
                  </a:cubicBezTo>
                  <a:cubicBezTo>
                    <a:pt x="1268" y="394"/>
                    <a:pt x="773" y="1"/>
                    <a:pt x="224"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5"/>
            <p:cNvSpPr/>
            <p:nvPr/>
          </p:nvSpPr>
          <p:spPr>
            <a:xfrm>
              <a:off x="4461668" y="1688637"/>
              <a:ext cx="32231" cy="104050"/>
            </a:xfrm>
            <a:custGeom>
              <a:avLst/>
              <a:gdLst/>
              <a:ahLst/>
              <a:cxnLst/>
              <a:rect l="l" t="t" r="r" b="b"/>
              <a:pathLst>
                <a:path w="863" h="2786" extrusionOk="0">
                  <a:moveTo>
                    <a:pt x="221" y="1"/>
                  </a:moveTo>
                  <a:cubicBezTo>
                    <a:pt x="106" y="1"/>
                    <a:pt x="10" y="96"/>
                    <a:pt x="10" y="211"/>
                  </a:cubicBezTo>
                  <a:lnTo>
                    <a:pt x="10" y="2355"/>
                  </a:lnTo>
                  <a:cubicBezTo>
                    <a:pt x="1" y="2585"/>
                    <a:pt x="202" y="2786"/>
                    <a:pt x="432" y="2786"/>
                  </a:cubicBezTo>
                  <a:lnTo>
                    <a:pt x="862" y="2786"/>
                  </a:lnTo>
                  <a:cubicBezTo>
                    <a:pt x="623" y="2786"/>
                    <a:pt x="432" y="2594"/>
                    <a:pt x="432" y="2355"/>
                  </a:cubicBezTo>
                  <a:lnTo>
                    <a:pt x="432" y="211"/>
                  </a:lnTo>
                  <a:cubicBezTo>
                    <a:pt x="432" y="96"/>
                    <a:pt x="527" y="1"/>
                    <a:pt x="652"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5"/>
            <p:cNvSpPr/>
            <p:nvPr/>
          </p:nvSpPr>
          <p:spPr>
            <a:xfrm>
              <a:off x="4462041" y="1832342"/>
              <a:ext cx="31857" cy="103677"/>
            </a:xfrm>
            <a:custGeom>
              <a:avLst/>
              <a:gdLst/>
              <a:ahLst/>
              <a:cxnLst/>
              <a:rect l="l" t="t" r="r" b="b"/>
              <a:pathLst>
                <a:path w="853" h="2776" extrusionOk="0">
                  <a:moveTo>
                    <a:pt x="422" y="0"/>
                  </a:moveTo>
                  <a:cubicBezTo>
                    <a:pt x="192" y="0"/>
                    <a:pt x="0" y="191"/>
                    <a:pt x="0" y="431"/>
                  </a:cubicBezTo>
                  <a:lnTo>
                    <a:pt x="0" y="2775"/>
                  </a:lnTo>
                  <a:lnTo>
                    <a:pt x="422" y="2775"/>
                  </a:lnTo>
                  <a:lnTo>
                    <a:pt x="422" y="431"/>
                  </a:lnTo>
                  <a:cubicBezTo>
                    <a:pt x="422" y="191"/>
                    <a:pt x="613" y="0"/>
                    <a:pt x="852"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5"/>
            <p:cNvSpPr/>
            <p:nvPr/>
          </p:nvSpPr>
          <p:spPr>
            <a:xfrm>
              <a:off x="4529229" y="1936311"/>
              <a:ext cx="64387" cy="127392"/>
            </a:xfrm>
            <a:custGeom>
              <a:avLst/>
              <a:gdLst/>
              <a:ahLst/>
              <a:cxnLst/>
              <a:rect l="l" t="t" r="r" b="b"/>
              <a:pathLst>
                <a:path w="1724" h="3411" extrusionOk="0">
                  <a:moveTo>
                    <a:pt x="546" y="1"/>
                  </a:moveTo>
                  <a:cubicBezTo>
                    <a:pt x="785" y="1"/>
                    <a:pt x="977" y="192"/>
                    <a:pt x="977" y="432"/>
                  </a:cubicBezTo>
                  <a:lnTo>
                    <a:pt x="977" y="862"/>
                  </a:lnTo>
                  <a:cubicBezTo>
                    <a:pt x="977" y="1044"/>
                    <a:pt x="891" y="1226"/>
                    <a:pt x="747" y="1341"/>
                  </a:cubicBezTo>
                  <a:cubicBezTo>
                    <a:pt x="1" y="1972"/>
                    <a:pt x="307" y="3178"/>
                    <a:pt x="1254" y="3389"/>
                  </a:cubicBezTo>
                  <a:cubicBezTo>
                    <a:pt x="1331" y="3403"/>
                    <a:pt x="1410" y="3410"/>
                    <a:pt x="1489" y="3410"/>
                  </a:cubicBezTo>
                  <a:cubicBezTo>
                    <a:pt x="1568" y="3410"/>
                    <a:pt x="1647" y="3403"/>
                    <a:pt x="1723" y="3389"/>
                  </a:cubicBezTo>
                  <a:lnTo>
                    <a:pt x="1685" y="3389"/>
                  </a:lnTo>
                  <a:cubicBezTo>
                    <a:pt x="728" y="3178"/>
                    <a:pt x="431" y="1972"/>
                    <a:pt x="1178" y="1341"/>
                  </a:cubicBezTo>
                  <a:cubicBezTo>
                    <a:pt x="1321" y="1226"/>
                    <a:pt x="1398" y="1044"/>
                    <a:pt x="1407" y="862"/>
                  </a:cubicBezTo>
                  <a:lnTo>
                    <a:pt x="1407" y="432"/>
                  </a:lnTo>
                  <a:cubicBezTo>
                    <a:pt x="1407" y="192"/>
                    <a:pt x="1216" y="1"/>
                    <a:pt x="977"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5"/>
            <p:cNvSpPr/>
            <p:nvPr/>
          </p:nvSpPr>
          <p:spPr>
            <a:xfrm>
              <a:off x="4445944" y="1935975"/>
              <a:ext cx="31857" cy="104050"/>
            </a:xfrm>
            <a:custGeom>
              <a:avLst/>
              <a:gdLst/>
              <a:ahLst/>
              <a:cxnLst/>
              <a:rect l="l" t="t" r="r" b="b"/>
              <a:pathLst>
                <a:path w="853" h="2786" extrusionOk="0">
                  <a:moveTo>
                    <a:pt x="431" y="0"/>
                  </a:moveTo>
                  <a:lnTo>
                    <a:pt x="431" y="2355"/>
                  </a:lnTo>
                  <a:cubicBezTo>
                    <a:pt x="431" y="2594"/>
                    <a:pt x="240" y="2785"/>
                    <a:pt x="1" y="2785"/>
                  </a:cubicBezTo>
                  <a:lnTo>
                    <a:pt x="431" y="2785"/>
                  </a:lnTo>
                  <a:cubicBezTo>
                    <a:pt x="661" y="2785"/>
                    <a:pt x="853" y="2594"/>
                    <a:pt x="853" y="2355"/>
                  </a:cubicBezTo>
                  <a:lnTo>
                    <a:pt x="853" y="0"/>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5"/>
            <p:cNvSpPr/>
            <p:nvPr/>
          </p:nvSpPr>
          <p:spPr>
            <a:xfrm>
              <a:off x="4330130" y="2015931"/>
              <a:ext cx="55797" cy="87804"/>
            </a:xfrm>
            <a:custGeom>
              <a:avLst/>
              <a:gdLst/>
              <a:ahLst/>
              <a:cxnLst/>
              <a:rect l="l" t="t" r="r" b="b"/>
              <a:pathLst>
                <a:path w="1494" h="2351" extrusionOk="0">
                  <a:moveTo>
                    <a:pt x="1269" y="1"/>
                  </a:moveTo>
                  <a:cubicBezTo>
                    <a:pt x="1197" y="1"/>
                    <a:pt x="1125" y="8"/>
                    <a:pt x="1054" y="22"/>
                  </a:cubicBezTo>
                  <a:cubicBezTo>
                    <a:pt x="422" y="147"/>
                    <a:pt x="1" y="759"/>
                    <a:pt x="116" y="1391"/>
                  </a:cubicBezTo>
                  <a:cubicBezTo>
                    <a:pt x="226" y="1956"/>
                    <a:pt x="715" y="2350"/>
                    <a:pt x="1269" y="2350"/>
                  </a:cubicBezTo>
                  <a:cubicBezTo>
                    <a:pt x="1343" y="2350"/>
                    <a:pt x="1418" y="2343"/>
                    <a:pt x="1494" y="2329"/>
                  </a:cubicBezTo>
                  <a:cubicBezTo>
                    <a:pt x="843" y="2204"/>
                    <a:pt x="422" y="1573"/>
                    <a:pt x="566" y="922"/>
                  </a:cubicBezTo>
                  <a:cubicBezTo>
                    <a:pt x="661" y="462"/>
                    <a:pt x="1025" y="108"/>
                    <a:pt x="1484" y="22"/>
                  </a:cubicBezTo>
                  <a:cubicBezTo>
                    <a:pt x="1413" y="8"/>
                    <a:pt x="1341" y="1"/>
                    <a:pt x="1269"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5"/>
            <p:cNvSpPr/>
            <p:nvPr/>
          </p:nvSpPr>
          <p:spPr>
            <a:xfrm>
              <a:off x="4445944" y="2079642"/>
              <a:ext cx="40074" cy="104050"/>
            </a:xfrm>
            <a:custGeom>
              <a:avLst/>
              <a:gdLst/>
              <a:ahLst/>
              <a:cxnLst/>
              <a:rect l="l" t="t" r="r" b="b"/>
              <a:pathLst>
                <a:path w="1073" h="2786" extrusionOk="0">
                  <a:moveTo>
                    <a:pt x="1" y="1"/>
                  </a:moveTo>
                  <a:cubicBezTo>
                    <a:pt x="240" y="1"/>
                    <a:pt x="431" y="192"/>
                    <a:pt x="431" y="431"/>
                  </a:cubicBezTo>
                  <a:lnTo>
                    <a:pt x="431" y="2565"/>
                  </a:lnTo>
                  <a:cubicBezTo>
                    <a:pt x="431" y="2680"/>
                    <a:pt x="527" y="2786"/>
                    <a:pt x="642" y="2786"/>
                  </a:cubicBezTo>
                  <a:lnTo>
                    <a:pt x="1073" y="2786"/>
                  </a:lnTo>
                  <a:cubicBezTo>
                    <a:pt x="948" y="2786"/>
                    <a:pt x="853" y="2690"/>
                    <a:pt x="853" y="2565"/>
                  </a:cubicBezTo>
                  <a:lnTo>
                    <a:pt x="853" y="431"/>
                  </a:lnTo>
                  <a:cubicBezTo>
                    <a:pt x="853" y="192"/>
                    <a:pt x="661" y="1"/>
                    <a:pt x="431"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6" name="Google Shape;1826;p45"/>
          <p:cNvGrpSpPr/>
          <p:nvPr/>
        </p:nvGrpSpPr>
        <p:grpSpPr>
          <a:xfrm>
            <a:off x="5624151" y="3011310"/>
            <a:ext cx="507711" cy="508846"/>
            <a:chOff x="5417127" y="3240737"/>
            <a:chExt cx="507711" cy="508846"/>
          </a:xfrm>
        </p:grpSpPr>
        <p:sp>
          <p:nvSpPr>
            <p:cNvPr id="1827" name="Google Shape;1827;p45"/>
            <p:cNvSpPr/>
            <p:nvPr/>
          </p:nvSpPr>
          <p:spPr>
            <a:xfrm>
              <a:off x="5777477" y="3479189"/>
              <a:ext cx="117957" cy="117965"/>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45"/>
            <p:cNvSpPr/>
            <p:nvPr/>
          </p:nvSpPr>
          <p:spPr>
            <a:xfrm>
              <a:off x="5564407" y="3273441"/>
              <a:ext cx="245434" cy="224759"/>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5"/>
            <p:cNvSpPr/>
            <p:nvPr/>
          </p:nvSpPr>
          <p:spPr>
            <a:xfrm>
              <a:off x="5564061" y="3273441"/>
              <a:ext cx="229274" cy="163915"/>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5"/>
            <p:cNvSpPr/>
            <p:nvPr/>
          </p:nvSpPr>
          <p:spPr>
            <a:xfrm>
              <a:off x="5418201" y="3471090"/>
              <a:ext cx="179680" cy="180037"/>
            </a:xfrm>
            <a:custGeom>
              <a:avLst/>
              <a:gdLst/>
              <a:ahLst/>
              <a:cxnLst/>
              <a:rect l="l" t="t" r="r" b="b"/>
              <a:pathLst>
                <a:path w="4681" h="4690" extrusionOk="0">
                  <a:moveTo>
                    <a:pt x="2345" y="0"/>
                  </a:moveTo>
                  <a:cubicBezTo>
                    <a:pt x="1321" y="0"/>
                    <a:pt x="565" y="824"/>
                    <a:pt x="489" y="1828"/>
                  </a:cubicBezTo>
                  <a:cubicBezTo>
                    <a:pt x="431" y="2556"/>
                    <a:pt x="278" y="3264"/>
                    <a:pt x="49" y="3963"/>
                  </a:cubicBezTo>
                  <a:cubicBezTo>
                    <a:pt x="1" y="4087"/>
                    <a:pt x="58" y="4231"/>
                    <a:pt x="192" y="4288"/>
                  </a:cubicBezTo>
                  <a:cubicBezTo>
                    <a:pt x="623" y="4489"/>
                    <a:pt x="1082" y="4623"/>
                    <a:pt x="1551" y="4690"/>
                  </a:cubicBezTo>
                  <a:lnTo>
                    <a:pt x="3140" y="4690"/>
                  </a:lnTo>
                  <a:cubicBezTo>
                    <a:pt x="3609" y="4623"/>
                    <a:pt x="4068" y="4489"/>
                    <a:pt x="4499" y="4288"/>
                  </a:cubicBezTo>
                  <a:cubicBezTo>
                    <a:pt x="4623" y="4231"/>
                    <a:pt x="4681" y="4087"/>
                    <a:pt x="4633" y="3963"/>
                  </a:cubicBezTo>
                  <a:cubicBezTo>
                    <a:pt x="4403" y="3264"/>
                    <a:pt x="4260" y="2556"/>
                    <a:pt x="4193" y="1828"/>
                  </a:cubicBezTo>
                  <a:cubicBezTo>
                    <a:pt x="4126" y="824"/>
                    <a:pt x="3370" y="0"/>
                    <a:pt x="23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5"/>
            <p:cNvSpPr/>
            <p:nvPr/>
          </p:nvSpPr>
          <p:spPr>
            <a:xfrm>
              <a:off x="5467064" y="3471090"/>
              <a:ext cx="130816" cy="180037"/>
            </a:xfrm>
            <a:custGeom>
              <a:avLst/>
              <a:gdLst/>
              <a:ahLst/>
              <a:cxnLst/>
              <a:rect l="l" t="t" r="r" b="b"/>
              <a:pathLst>
                <a:path w="3408" h="4690" extrusionOk="0">
                  <a:moveTo>
                    <a:pt x="1063" y="0"/>
                  </a:moveTo>
                  <a:cubicBezTo>
                    <a:pt x="278" y="0"/>
                    <a:pt x="1" y="1082"/>
                    <a:pt x="680" y="1474"/>
                  </a:cubicBezTo>
                  <a:cubicBezTo>
                    <a:pt x="699" y="1493"/>
                    <a:pt x="718" y="1503"/>
                    <a:pt x="747" y="1513"/>
                  </a:cubicBezTo>
                  <a:lnTo>
                    <a:pt x="1340" y="4690"/>
                  </a:lnTo>
                  <a:lnTo>
                    <a:pt x="1876" y="4690"/>
                  </a:lnTo>
                  <a:cubicBezTo>
                    <a:pt x="2336" y="4623"/>
                    <a:pt x="2795" y="4489"/>
                    <a:pt x="3226" y="4288"/>
                  </a:cubicBezTo>
                  <a:cubicBezTo>
                    <a:pt x="3350" y="4231"/>
                    <a:pt x="3408" y="4087"/>
                    <a:pt x="3360" y="3963"/>
                  </a:cubicBezTo>
                  <a:cubicBezTo>
                    <a:pt x="3130" y="3264"/>
                    <a:pt x="2987" y="2556"/>
                    <a:pt x="2920" y="1828"/>
                  </a:cubicBezTo>
                  <a:cubicBezTo>
                    <a:pt x="2853" y="824"/>
                    <a:pt x="2097" y="0"/>
                    <a:pt x="10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45"/>
            <p:cNvSpPr/>
            <p:nvPr/>
          </p:nvSpPr>
          <p:spPr>
            <a:xfrm>
              <a:off x="5417127" y="3607014"/>
              <a:ext cx="180026" cy="142226"/>
            </a:xfrm>
            <a:custGeom>
              <a:avLst/>
              <a:gdLst/>
              <a:ahLst/>
              <a:cxnLst/>
              <a:rect l="l" t="t" r="r" b="b"/>
              <a:pathLst>
                <a:path w="4690" h="3705" extrusionOk="0">
                  <a:moveTo>
                    <a:pt x="1560" y="0"/>
                  </a:moveTo>
                  <a:lnTo>
                    <a:pt x="1560" y="785"/>
                  </a:lnTo>
                  <a:cubicBezTo>
                    <a:pt x="1560" y="977"/>
                    <a:pt x="1445" y="1158"/>
                    <a:pt x="1273" y="1254"/>
                  </a:cubicBezTo>
                  <a:lnTo>
                    <a:pt x="431" y="1675"/>
                  </a:lnTo>
                  <a:cubicBezTo>
                    <a:pt x="172" y="1800"/>
                    <a:pt x="0" y="2077"/>
                    <a:pt x="0" y="2374"/>
                  </a:cubicBezTo>
                  <a:lnTo>
                    <a:pt x="0" y="3446"/>
                  </a:lnTo>
                  <a:cubicBezTo>
                    <a:pt x="0" y="3589"/>
                    <a:pt x="115" y="3704"/>
                    <a:pt x="268" y="3704"/>
                  </a:cubicBezTo>
                  <a:lnTo>
                    <a:pt x="4431" y="3704"/>
                  </a:lnTo>
                  <a:cubicBezTo>
                    <a:pt x="4575" y="3704"/>
                    <a:pt x="4689" y="3589"/>
                    <a:pt x="4689" y="3446"/>
                  </a:cubicBezTo>
                  <a:lnTo>
                    <a:pt x="4689" y="2374"/>
                  </a:lnTo>
                  <a:cubicBezTo>
                    <a:pt x="4689" y="2077"/>
                    <a:pt x="4517" y="1809"/>
                    <a:pt x="4259" y="1675"/>
                  </a:cubicBezTo>
                  <a:lnTo>
                    <a:pt x="3417" y="1254"/>
                  </a:lnTo>
                  <a:cubicBezTo>
                    <a:pt x="3244" y="1168"/>
                    <a:pt x="3130" y="986"/>
                    <a:pt x="3130" y="785"/>
                  </a:cubicBezTo>
                  <a:lnTo>
                    <a:pt x="31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45"/>
            <p:cNvSpPr/>
            <p:nvPr/>
          </p:nvSpPr>
          <p:spPr>
            <a:xfrm>
              <a:off x="5476622" y="3607014"/>
              <a:ext cx="61032" cy="40460"/>
            </a:xfrm>
            <a:custGeom>
              <a:avLst/>
              <a:gdLst/>
              <a:ahLst/>
              <a:cxnLst/>
              <a:rect l="l" t="t" r="r" b="b"/>
              <a:pathLst>
                <a:path w="1590" h="1054" extrusionOk="0">
                  <a:moveTo>
                    <a:pt x="10" y="0"/>
                  </a:moveTo>
                  <a:lnTo>
                    <a:pt x="10" y="785"/>
                  </a:lnTo>
                  <a:cubicBezTo>
                    <a:pt x="10" y="814"/>
                    <a:pt x="0" y="852"/>
                    <a:pt x="0" y="881"/>
                  </a:cubicBezTo>
                  <a:cubicBezTo>
                    <a:pt x="249" y="986"/>
                    <a:pt x="517" y="1044"/>
                    <a:pt x="795" y="1053"/>
                  </a:cubicBezTo>
                  <a:cubicBezTo>
                    <a:pt x="1063" y="1044"/>
                    <a:pt x="1340" y="996"/>
                    <a:pt x="1589" y="891"/>
                  </a:cubicBezTo>
                  <a:cubicBezTo>
                    <a:pt x="1580" y="852"/>
                    <a:pt x="1580" y="824"/>
                    <a:pt x="1580" y="785"/>
                  </a:cubicBezTo>
                  <a:lnTo>
                    <a:pt x="1580" y="0"/>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45"/>
            <p:cNvSpPr/>
            <p:nvPr/>
          </p:nvSpPr>
          <p:spPr>
            <a:xfrm>
              <a:off x="5417127" y="3659909"/>
              <a:ext cx="180026" cy="89673"/>
            </a:xfrm>
            <a:custGeom>
              <a:avLst/>
              <a:gdLst/>
              <a:ahLst/>
              <a:cxnLst/>
              <a:rect l="l" t="t" r="r" b="b"/>
              <a:pathLst>
                <a:path w="4690" h="2336" extrusionOk="0">
                  <a:moveTo>
                    <a:pt x="1034" y="1"/>
                  </a:moveTo>
                  <a:lnTo>
                    <a:pt x="440" y="297"/>
                  </a:lnTo>
                  <a:cubicBezTo>
                    <a:pt x="172" y="431"/>
                    <a:pt x="0" y="699"/>
                    <a:pt x="0" y="996"/>
                  </a:cubicBezTo>
                  <a:lnTo>
                    <a:pt x="0" y="2077"/>
                  </a:lnTo>
                  <a:cubicBezTo>
                    <a:pt x="0" y="2221"/>
                    <a:pt x="124" y="2336"/>
                    <a:pt x="268" y="2336"/>
                  </a:cubicBezTo>
                  <a:lnTo>
                    <a:pt x="4431" y="2336"/>
                  </a:lnTo>
                  <a:cubicBezTo>
                    <a:pt x="4575" y="2336"/>
                    <a:pt x="4689" y="2221"/>
                    <a:pt x="4689" y="2077"/>
                  </a:cubicBezTo>
                  <a:lnTo>
                    <a:pt x="4689" y="996"/>
                  </a:lnTo>
                  <a:cubicBezTo>
                    <a:pt x="4689" y="699"/>
                    <a:pt x="4527" y="431"/>
                    <a:pt x="4259" y="297"/>
                  </a:cubicBezTo>
                  <a:lnTo>
                    <a:pt x="3656" y="1"/>
                  </a:lnTo>
                  <a:cubicBezTo>
                    <a:pt x="3350" y="474"/>
                    <a:pt x="2847" y="711"/>
                    <a:pt x="2345" y="711"/>
                  </a:cubicBezTo>
                  <a:cubicBezTo>
                    <a:pt x="1842" y="711"/>
                    <a:pt x="1340" y="474"/>
                    <a:pt x="10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45"/>
            <p:cNvSpPr/>
            <p:nvPr/>
          </p:nvSpPr>
          <p:spPr>
            <a:xfrm>
              <a:off x="5446874" y="3528860"/>
              <a:ext cx="120145" cy="98387"/>
            </a:xfrm>
            <a:custGeom>
              <a:avLst/>
              <a:gdLst/>
              <a:ahLst/>
              <a:cxnLst/>
              <a:rect l="l" t="t" r="r" b="b"/>
              <a:pathLst>
                <a:path w="3130" h="2563" extrusionOk="0">
                  <a:moveTo>
                    <a:pt x="1201" y="0"/>
                  </a:moveTo>
                  <a:cubicBezTo>
                    <a:pt x="1102" y="0"/>
                    <a:pt x="1016" y="56"/>
                    <a:pt x="976" y="151"/>
                  </a:cubicBezTo>
                  <a:cubicBezTo>
                    <a:pt x="881" y="333"/>
                    <a:pt x="766" y="486"/>
                    <a:pt x="613" y="620"/>
                  </a:cubicBezTo>
                  <a:cubicBezTo>
                    <a:pt x="469" y="744"/>
                    <a:pt x="316" y="850"/>
                    <a:pt x="153" y="936"/>
                  </a:cubicBezTo>
                  <a:cubicBezTo>
                    <a:pt x="58" y="984"/>
                    <a:pt x="0" y="1089"/>
                    <a:pt x="10" y="1204"/>
                  </a:cubicBezTo>
                  <a:cubicBezTo>
                    <a:pt x="115" y="1979"/>
                    <a:pt x="785" y="2563"/>
                    <a:pt x="1570" y="2563"/>
                  </a:cubicBezTo>
                  <a:cubicBezTo>
                    <a:pt x="2383" y="2563"/>
                    <a:pt x="3063" y="1931"/>
                    <a:pt x="3120" y="1118"/>
                  </a:cubicBezTo>
                  <a:cubicBezTo>
                    <a:pt x="3130" y="1041"/>
                    <a:pt x="3091" y="965"/>
                    <a:pt x="3034" y="907"/>
                  </a:cubicBezTo>
                  <a:cubicBezTo>
                    <a:pt x="2517" y="477"/>
                    <a:pt x="1914" y="170"/>
                    <a:pt x="1264" y="8"/>
                  </a:cubicBezTo>
                  <a:cubicBezTo>
                    <a:pt x="1242" y="3"/>
                    <a:pt x="1221" y="0"/>
                    <a:pt x="1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45"/>
            <p:cNvSpPr/>
            <p:nvPr/>
          </p:nvSpPr>
          <p:spPr>
            <a:xfrm>
              <a:off x="5446491" y="3528860"/>
              <a:ext cx="120529" cy="97312"/>
            </a:xfrm>
            <a:custGeom>
              <a:avLst/>
              <a:gdLst/>
              <a:ahLst/>
              <a:cxnLst/>
              <a:rect l="l" t="t" r="r" b="b"/>
              <a:pathLst>
                <a:path w="3140" h="2535" extrusionOk="0">
                  <a:moveTo>
                    <a:pt x="1213" y="0"/>
                  </a:moveTo>
                  <a:cubicBezTo>
                    <a:pt x="1118" y="0"/>
                    <a:pt x="1024" y="55"/>
                    <a:pt x="977" y="142"/>
                  </a:cubicBezTo>
                  <a:cubicBezTo>
                    <a:pt x="919" y="276"/>
                    <a:pt x="833" y="390"/>
                    <a:pt x="738" y="496"/>
                  </a:cubicBezTo>
                  <a:cubicBezTo>
                    <a:pt x="699" y="534"/>
                    <a:pt x="661" y="572"/>
                    <a:pt x="623" y="611"/>
                  </a:cubicBezTo>
                  <a:cubicBezTo>
                    <a:pt x="479" y="735"/>
                    <a:pt x="326" y="840"/>
                    <a:pt x="163" y="926"/>
                  </a:cubicBezTo>
                  <a:cubicBezTo>
                    <a:pt x="58" y="974"/>
                    <a:pt x="1" y="1079"/>
                    <a:pt x="20" y="1194"/>
                  </a:cubicBezTo>
                  <a:cubicBezTo>
                    <a:pt x="116" y="1883"/>
                    <a:pt x="651" y="2429"/>
                    <a:pt x="1341" y="2534"/>
                  </a:cubicBezTo>
                  <a:cubicBezTo>
                    <a:pt x="977" y="2314"/>
                    <a:pt x="776" y="1931"/>
                    <a:pt x="795" y="1510"/>
                  </a:cubicBezTo>
                  <a:lnTo>
                    <a:pt x="795" y="1137"/>
                  </a:lnTo>
                  <a:cubicBezTo>
                    <a:pt x="852" y="1099"/>
                    <a:pt x="910" y="1051"/>
                    <a:pt x="967" y="1003"/>
                  </a:cubicBezTo>
                  <a:cubicBezTo>
                    <a:pt x="1111" y="869"/>
                    <a:pt x="1235" y="725"/>
                    <a:pt x="1341" y="563"/>
                  </a:cubicBezTo>
                  <a:cubicBezTo>
                    <a:pt x="1838" y="716"/>
                    <a:pt x="2298" y="965"/>
                    <a:pt x="2699" y="1300"/>
                  </a:cubicBezTo>
                  <a:cubicBezTo>
                    <a:pt x="2747" y="1338"/>
                    <a:pt x="2872" y="1453"/>
                    <a:pt x="3015" y="1587"/>
                  </a:cubicBezTo>
                  <a:cubicBezTo>
                    <a:pt x="3082" y="1434"/>
                    <a:pt x="3121" y="1271"/>
                    <a:pt x="3140" y="1108"/>
                  </a:cubicBezTo>
                  <a:cubicBezTo>
                    <a:pt x="3140" y="1032"/>
                    <a:pt x="3101" y="965"/>
                    <a:pt x="3044" y="917"/>
                  </a:cubicBezTo>
                  <a:cubicBezTo>
                    <a:pt x="2537" y="486"/>
                    <a:pt x="1924" y="170"/>
                    <a:pt x="1274" y="8"/>
                  </a:cubicBezTo>
                  <a:cubicBezTo>
                    <a:pt x="1254" y="3"/>
                    <a:pt x="1233" y="0"/>
                    <a:pt x="1213"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45"/>
            <p:cNvSpPr/>
            <p:nvPr/>
          </p:nvSpPr>
          <p:spPr>
            <a:xfrm>
              <a:off x="5417127" y="3680100"/>
              <a:ext cx="40074" cy="69481"/>
            </a:xfrm>
            <a:custGeom>
              <a:avLst/>
              <a:gdLst/>
              <a:ahLst/>
              <a:cxnLst/>
              <a:rect l="l" t="t" r="r" b="b"/>
              <a:pathLst>
                <a:path w="1044" h="1810" extrusionOk="0">
                  <a:moveTo>
                    <a:pt x="153" y="1"/>
                  </a:moveTo>
                  <a:cubicBezTo>
                    <a:pt x="57" y="135"/>
                    <a:pt x="0" y="298"/>
                    <a:pt x="0" y="470"/>
                  </a:cubicBezTo>
                  <a:lnTo>
                    <a:pt x="0" y="1551"/>
                  </a:lnTo>
                  <a:cubicBezTo>
                    <a:pt x="0" y="1695"/>
                    <a:pt x="115" y="1810"/>
                    <a:pt x="258" y="1810"/>
                  </a:cubicBezTo>
                  <a:lnTo>
                    <a:pt x="1043" y="1810"/>
                  </a:lnTo>
                  <a:lnTo>
                    <a:pt x="1043" y="958"/>
                  </a:lnTo>
                  <a:cubicBezTo>
                    <a:pt x="1043" y="805"/>
                    <a:pt x="967" y="652"/>
                    <a:pt x="842" y="556"/>
                  </a:cubicBezTo>
                  <a:lnTo>
                    <a:pt x="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45"/>
            <p:cNvSpPr/>
            <p:nvPr/>
          </p:nvSpPr>
          <p:spPr>
            <a:xfrm>
              <a:off x="5557075" y="3680100"/>
              <a:ext cx="40074" cy="69481"/>
            </a:xfrm>
            <a:custGeom>
              <a:avLst/>
              <a:gdLst/>
              <a:ahLst/>
              <a:cxnLst/>
              <a:rect l="l" t="t" r="r" b="b"/>
              <a:pathLst>
                <a:path w="1044" h="1810" extrusionOk="0">
                  <a:moveTo>
                    <a:pt x="881" y="1"/>
                  </a:moveTo>
                  <a:lnTo>
                    <a:pt x="201" y="546"/>
                  </a:lnTo>
                  <a:cubicBezTo>
                    <a:pt x="77" y="652"/>
                    <a:pt x="0" y="795"/>
                    <a:pt x="0" y="958"/>
                  </a:cubicBezTo>
                  <a:lnTo>
                    <a:pt x="0" y="1810"/>
                  </a:lnTo>
                  <a:lnTo>
                    <a:pt x="785" y="1810"/>
                  </a:lnTo>
                  <a:cubicBezTo>
                    <a:pt x="929" y="1800"/>
                    <a:pt x="1043" y="1685"/>
                    <a:pt x="1043" y="1551"/>
                  </a:cubicBezTo>
                  <a:lnTo>
                    <a:pt x="1043" y="470"/>
                  </a:lnTo>
                  <a:cubicBezTo>
                    <a:pt x="1043" y="298"/>
                    <a:pt x="986" y="135"/>
                    <a:pt x="8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45"/>
            <p:cNvSpPr/>
            <p:nvPr/>
          </p:nvSpPr>
          <p:spPr>
            <a:xfrm>
              <a:off x="5757632" y="3489093"/>
              <a:ext cx="49286" cy="108061"/>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45"/>
            <p:cNvSpPr/>
            <p:nvPr/>
          </p:nvSpPr>
          <p:spPr>
            <a:xfrm>
              <a:off x="5796937" y="3626475"/>
              <a:ext cx="59190" cy="43762"/>
            </a:xfrm>
            <a:custGeom>
              <a:avLst/>
              <a:gdLst/>
              <a:ahLst/>
              <a:cxnLst/>
              <a:rect l="l" t="t" r="r" b="b"/>
              <a:pathLst>
                <a:path w="1542" h="1140" extrusionOk="0">
                  <a:moveTo>
                    <a:pt x="1" y="1"/>
                  </a:moveTo>
                  <a:lnTo>
                    <a:pt x="1" y="1140"/>
                  </a:lnTo>
                  <a:lnTo>
                    <a:pt x="1542" y="1140"/>
                  </a:lnTo>
                  <a:lnTo>
                    <a:pt x="15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45"/>
            <p:cNvSpPr/>
            <p:nvPr/>
          </p:nvSpPr>
          <p:spPr>
            <a:xfrm>
              <a:off x="5796937" y="3626859"/>
              <a:ext cx="59190" cy="23800"/>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5"/>
            <p:cNvSpPr/>
            <p:nvPr/>
          </p:nvSpPr>
          <p:spPr>
            <a:xfrm>
              <a:off x="5728268" y="3650351"/>
              <a:ext cx="196570" cy="9923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5"/>
            <p:cNvSpPr/>
            <p:nvPr/>
          </p:nvSpPr>
          <p:spPr>
            <a:xfrm>
              <a:off x="5816782" y="3670197"/>
              <a:ext cx="19500" cy="79385"/>
            </a:xfrm>
            <a:custGeom>
              <a:avLst/>
              <a:gdLst/>
              <a:ahLst/>
              <a:cxnLst/>
              <a:rect l="l" t="t" r="r" b="b"/>
              <a:pathLst>
                <a:path w="508" h="2068" extrusionOk="0">
                  <a:moveTo>
                    <a:pt x="125" y="1"/>
                  </a:moveTo>
                  <a:lnTo>
                    <a:pt x="1" y="2068"/>
                  </a:lnTo>
                  <a:lnTo>
                    <a:pt x="508" y="2068"/>
                  </a:lnTo>
                  <a:lnTo>
                    <a:pt x="3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5"/>
            <p:cNvSpPr/>
            <p:nvPr/>
          </p:nvSpPr>
          <p:spPr>
            <a:xfrm>
              <a:off x="5767574" y="3528707"/>
              <a:ext cx="117957" cy="107754"/>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5"/>
            <p:cNvSpPr/>
            <p:nvPr/>
          </p:nvSpPr>
          <p:spPr>
            <a:xfrm>
              <a:off x="5767574" y="3528707"/>
              <a:ext cx="117573" cy="105527"/>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5"/>
            <p:cNvSpPr/>
            <p:nvPr/>
          </p:nvSpPr>
          <p:spPr>
            <a:xfrm>
              <a:off x="5728268" y="3675724"/>
              <a:ext cx="39345" cy="73858"/>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5"/>
            <p:cNvSpPr/>
            <p:nvPr/>
          </p:nvSpPr>
          <p:spPr>
            <a:xfrm>
              <a:off x="5885490" y="3675724"/>
              <a:ext cx="39345" cy="73858"/>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5"/>
            <p:cNvSpPr/>
            <p:nvPr/>
          </p:nvSpPr>
          <p:spPr>
            <a:xfrm>
              <a:off x="5816782" y="3670197"/>
              <a:ext cx="19500" cy="19501"/>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5"/>
            <p:cNvSpPr/>
            <p:nvPr/>
          </p:nvSpPr>
          <p:spPr>
            <a:xfrm>
              <a:off x="5786305" y="3642713"/>
              <a:ext cx="40074" cy="41267"/>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5"/>
            <p:cNvSpPr/>
            <p:nvPr/>
          </p:nvSpPr>
          <p:spPr>
            <a:xfrm>
              <a:off x="5826340" y="3642713"/>
              <a:ext cx="40458" cy="41267"/>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5"/>
            <p:cNvSpPr/>
            <p:nvPr/>
          </p:nvSpPr>
          <p:spPr>
            <a:xfrm>
              <a:off x="5498655" y="3240737"/>
              <a:ext cx="278483" cy="239960"/>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5"/>
            <p:cNvSpPr/>
            <p:nvPr/>
          </p:nvSpPr>
          <p:spPr>
            <a:xfrm>
              <a:off x="5545330" y="3281886"/>
              <a:ext cx="46292" cy="16200"/>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5"/>
            <p:cNvSpPr/>
            <p:nvPr/>
          </p:nvSpPr>
          <p:spPr>
            <a:xfrm>
              <a:off x="5602637" y="3281886"/>
              <a:ext cx="128244" cy="16200"/>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5"/>
            <p:cNvSpPr/>
            <p:nvPr/>
          </p:nvSpPr>
          <p:spPr>
            <a:xfrm>
              <a:off x="5545330" y="3322690"/>
              <a:ext cx="185553" cy="16545"/>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5"/>
            <p:cNvSpPr/>
            <p:nvPr/>
          </p:nvSpPr>
          <p:spPr>
            <a:xfrm>
              <a:off x="5545330" y="3363801"/>
              <a:ext cx="128244" cy="1623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5"/>
            <p:cNvSpPr/>
            <p:nvPr/>
          </p:nvSpPr>
          <p:spPr>
            <a:xfrm>
              <a:off x="5684165" y="3363801"/>
              <a:ext cx="46715" cy="1623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857" name="Google Shape;1857;p45"/>
          <p:cNvCxnSpPr/>
          <p:nvPr/>
        </p:nvCxnSpPr>
        <p:spPr>
          <a:xfrm rot="10800000" flipV="1">
            <a:off x="3302537" y="1699197"/>
            <a:ext cx="1141815" cy="233806"/>
          </a:xfrm>
          <a:prstGeom prst="bentConnector3">
            <a:avLst>
              <a:gd name="adj1" fmla="val 50000"/>
            </a:avLst>
          </a:prstGeom>
          <a:noFill/>
          <a:ln w="28575" cap="flat" cmpd="sng">
            <a:solidFill>
              <a:schemeClr val="accent1">
                <a:lumMod val="50000"/>
              </a:schemeClr>
            </a:solidFill>
            <a:prstDash val="solid"/>
            <a:round/>
            <a:headEnd type="oval" w="med" len="med"/>
            <a:tailEnd type="oval" w="med" len="med"/>
          </a:ln>
        </p:spPr>
      </p:cxnSp>
      <p:cxnSp>
        <p:nvCxnSpPr>
          <p:cNvPr id="1858" name="Google Shape;1858;p45"/>
          <p:cNvCxnSpPr>
            <a:stCxn id="1790" idx="2"/>
          </p:cNvCxnSpPr>
          <p:nvPr/>
        </p:nvCxnSpPr>
        <p:spPr>
          <a:xfrm flipH="1">
            <a:off x="2907363" y="3249436"/>
            <a:ext cx="738600" cy="348000"/>
          </a:xfrm>
          <a:prstGeom prst="bentConnector3">
            <a:avLst>
              <a:gd name="adj1" fmla="val 50003"/>
            </a:avLst>
          </a:prstGeom>
          <a:noFill/>
          <a:ln w="28575" cap="flat" cmpd="sng">
            <a:solidFill>
              <a:schemeClr val="bg2">
                <a:lumMod val="50000"/>
              </a:schemeClr>
            </a:solidFill>
            <a:prstDash val="solid"/>
            <a:round/>
            <a:headEnd type="oval" w="med" len="med"/>
            <a:tailEnd type="oval" w="med" len="med"/>
          </a:ln>
        </p:spPr>
      </p:cxnSp>
      <p:cxnSp>
        <p:nvCxnSpPr>
          <p:cNvPr id="1859" name="Google Shape;1859;p45"/>
          <p:cNvCxnSpPr>
            <a:endCxn id="1793" idx="2"/>
          </p:cNvCxnSpPr>
          <p:nvPr/>
        </p:nvCxnSpPr>
        <p:spPr>
          <a:xfrm rot="5400000">
            <a:off x="6697305" y="2324850"/>
            <a:ext cx="494671" cy="1385751"/>
          </a:xfrm>
          <a:prstGeom prst="bentConnector2">
            <a:avLst/>
          </a:prstGeom>
          <a:noFill/>
          <a:ln w="28575" cap="flat" cmpd="sng">
            <a:solidFill>
              <a:schemeClr val="accent4"/>
            </a:solidFill>
            <a:prstDash val="solid"/>
            <a:round/>
            <a:headEnd type="oval" w="med" len="med"/>
            <a:tailEnd type="oval" w="med" len="med"/>
          </a:ln>
        </p:spPr>
      </p:cxnSp>
      <p:sp>
        <p:nvSpPr>
          <p:cNvPr id="11" name="Rectangle 10"/>
          <p:cNvSpPr/>
          <p:nvPr/>
        </p:nvSpPr>
        <p:spPr>
          <a:xfrm>
            <a:off x="428051" y="594600"/>
            <a:ext cx="3094099" cy="1754326"/>
          </a:xfrm>
          <a:prstGeom prst="rect">
            <a:avLst/>
          </a:prstGeom>
        </p:spPr>
        <p:txBody>
          <a:bodyPr wrap="square">
            <a:spAutoFit/>
          </a:bodyPr>
          <a:lstStyle/>
          <a:p>
            <a:pPr algn="just">
              <a:lnSpc>
                <a:spcPct val="150000"/>
              </a:lnSpc>
            </a:pPr>
            <a:r>
              <a:rPr lang="vi-VN" sz="1800" dirty="0"/>
              <a:t>Mỗi cá nhân đều có thể tham gia đóng góp cho hoạt động thiện nguyện, nhân đạo ở cộng đồng, xã hội.</a:t>
            </a:r>
            <a:endParaRPr lang="en-US" sz="1800" dirty="0"/>
          </a:p>
        </p:txBody>
      </p:sp>
      <p:sp>
        <p:nvSpPr>
          <p:cNvPr id="12" name="Rectangle 11"/>
          <p:cNvSpPr/>
          <p:nvPr/>
        </p:nvSpPr>
        <p:spPr>
          <a:xfrm>
            <a:off x="450475" y="2367649"/>
            <a:ext cx="2716640" cy="2585323"/>
          </a:xfrm>
          <a:prstGeom prst="rect">
            <a:avLst/>
          </a:prstGeom>
        </p:spPr>
        <p:txBody>
          <a:bodyPr wrap="square">
            <a:spAutoFit/>
          </a:bodyPr>
          <a:lstStyle/>
          <a:p>
            <a:pPr algn="just">
              <a:lnSpc>
                <a:spcPct val="150000"/>
              </a:lnSpc>
            </a:pPr>
            <a:r>
              <a:rPr lang="vi-VN" sz="1800" dirty="0"/>
              <a:t>Những hành động thiện nguyện dù nhỏ nhưng đều mang ý nghĩa lớn vì nó giúp cho người đang gặp khó khăn có thêm sức mạnh để vượt qua.</a:t>
            </a:r>
            <a:endParaRPr lang="en-US" sz="1800" dirty="0"/>
          </a:p>
        </p:txBody>
      </p:sp>
      <p:sp>
        <p:nvSpPr>
          <p:cNvPr id="13" name="Rectangle 12"/>
          <p:cNvSpPr/>
          <p:nvPr/>
        </p:nvSpPr>
        <p:spPr>
          <a:xfrm>
            <a:off x="5953408" y="1418876"/>
            <a:ext cx="2988672" cy="1338828"/>
          </a:xfrm>
          <a:prstGeom prst="rect">
            <a:avLst/>
          </a:prstGeom>
        </p:spPr>
        <p:txBody>
          <a:bodyPr wrap="square">
            <a:spAutoFit/>
          </a:bodyPr>
          <a:lstStyle/>
          <a:p>
            <a:pPr algn="just">
              <a:lnSpc>
                <a:spcPct val="150000"/>
              </a:lnSpc>
            </a:pPr>
            <a:r>
              <a:rPr lang="vi-VN" sz="1800" dirty="0"/>
              <a:t>Khi làm thiện nguyện, mỗi chúng ta đã truyền đi thông điệp tích cực về cuộc sống</a:t>
            </a:r>
            <a:r>
              <a:rPr lang="en-US" sz="1800" dirty="0"/>
              <a:t>. </a:t>
            </a:r>
          </a:p>
        </p:txBody>
      </p:sp>
      <p:sp>
        <p:nvSpPr>
          <p:cNvPr id="69" name="Google Shape;1795;p45"/>
          <p:cNvSpPr txBox="1">
            <a:spLocks noGrp="1"/>
          </p:cNvSpPr>
          <p:nvPr>
            <p:ph type="title"/>
          </p:nvPr>
        </p:nvSpPr>
        <p:spPr>
          <a:xfrm>
            <a:off x="872812" y="209979"/>
            <a:ext cx="7550700" cy="56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dirty="0">
                <a:solidFill>
                  <a:srgbClr val="C00000"/>
                </a:solidFill>
                <a:latin typeface="Arial" panose="020B0604020202020204" pitchFamily="34" charset="0"/>
                <a:cs typeface="Arial" panose="020B0604020202020204" pitchFamily="34" charset="0"/>
              </a:rPr>
              <a:t>KẾT LUẬN</a:t>
            </a:r>
            <a:endParaRPr b="1" dirty="0">
              <a:solidFill>
                <a:srgbClr val="C00000"/>
              </a:solidFill>
              <a:latin typeface="Arial" panose="020B0604020202020204" pitchFamily="34" charset="0"/>
              <a:cs typeface="Arial" panose="020B0604020202020204" pitchFamily="34" charset="0"/>
            </a:endParaRPr>
          </a:p>
        </p:txBody>
      </p:sp>
      <p:sp>
        <p:nvSpPr>
          <p:cNvPr id="3" name="Rectangle 2"/>
          <p:cNvSpPr/>
          <p:nvPr/>
        </p:nvSpPr>
        <p:spPr>
          <a:xfrm>
            <a:off x="3334661" y="3987960"/>
            <a:ext cx="5397042" cy="872034"/>
          </a:xfrm>
          <a:prstGeom prst="rect">
            <a:avLst/>
          </a:prstGeom>
        </p:spPr>
        <p:txBody>
          <a:bodyPr wrap="square">
            <a:spAutoFit/>
          </a:bodyPr>
          <a:lstStyle/>
          <a:p>
            <a:pPr algn="ctr">
              <a:lnSpc>
                <a:spcPct val="150000"/>
              </a:lnSpc>
            </a:pPr>
            <a:r>
              <a:rPr lang="en-US" sz="1800" i="1" dirty="0" err="1">
                <a:solidFill>
                  <a:srgbClr val="FF0000"/>
                </a:solidFill>
                <a:latin typeface="Arial" panose="020B0604020202020204" pitchFamily="34" charset="0"/>
                <a:ea typeface="Calibri" panose="020F0502020204030204" pitchFamily="34" charset="0"/>
                <a:cs typeface="Arial" panose="020B0604020202020204" pitchFamily="34" charset="0"/>
              </a:rPr>
              <a:t>Đó</a:t>
            </a:r>
            <a:r>
              <a:rPr lang="en-US" sz="1800"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1800" i="1" dirty="0" err="1">
                <a:solidFill>
                  <a:srgbClr val="FF0000"/>
                </a:solidFill>
                <a:latin typeface="Arial" panose="020B0604020202020204" pitchFamily="34" charset="0"/>
                <a:ea typeface="Calibri" panose="020F0502020204030204" pitchFamily="34" charset="0"/>
                <a:cs typeface="Arial" panose="020B0604020202020204" pitchFamily="34" charset="0"/>
              </a:rPr>
              <a:t>là</a:t>
            </a:r>
            <a:r>
              <a:rPr lang="en-US" sz="1800"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1800" i="1" dirty="0" err="1">
                <a:solidFill>
                  <a:srgbClr val="FF0000"/>
                </a:solidFill>
                <a:latin typeface="Arial" panose="020B0604020202020204" pitchFamily="34" charset="0"/>
                <a:ea typeface="Calibri" panose="020F0502020204030204" pitchFamily="34" charset="0"/>
                <a:cs typeface="Arial" panose="020B0604020202020204" pitchFamily="34" charset="0"/>
              </a:rPr>
              <a:t>sức</a:t>
            </a:r>
            <a:r>
              <a:rPr lang="en-US" sz="1800"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1800" i="1" dirty="0" err="1">
                <a:solidFill>
                  <a:srgbClr val="FF0000"/>
                </a:solidFill>
                <a:latin typeface="Arial" panose="020B0604020202020204" pitchFamily="34" charset="0"/>
                <a:ea typeface="Calibri" panose="020F0502020204030204" pitchFamily="34" charset="0"/>
                <a:cs typeface="Arial" panose="020B0604020202020204" pitchFamily="34" charset="0"/>
              </a:rPr>
              <a:t>mạnh</a:t>
            </a:r>
            <a:r>
              <a:rPr lang="en-US" sz="1800"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1800" i="1" dirty="0" err="1">
                <a:solidFill>
                  <a:srgbClr val="FF0000"/>
                </a:solidFill>
                <a:latin typeface="Arial" panose="020B0604020202020204" pitchFamily="34" charset="0"/>
                <a:ea typeface="Calibri" panose="020F0502020204030204" pitchFamily="34" charset="0"/>
                <a:cs typeface="Arial" panose="020B0604020202020204" pitchFamily="34" charset="0"/>
              </a:rPr>
              <a:t>của</a:t>
            </a:r>
            <a:r>
              <a:rPr lang="en-US" sz="1800"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1800" i="1" dirty="0" err="1">
                <a:solidFill>
                  <a:srgbClr val="FF0000"/>
                </a:solidFill>
                <a:latin typeface="Arial" panose="020B0604020202020204" pitchFamily="34" charset="0"/>
                <a:ea typeface="Calibri" panose="020F0502020204030204" pitchFamily="34" charset="0"/>
                <a:cs typeface="Arial" panose="020B0604020202020204" pitchFamily="34" charset="0"/>
              </a:rPr>
              <a:t>sự</a:t>
            </a:r>
            <a:r>
              <a:rPr lang="en-US" sz="1800"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1800" i="1" dirty="0" err="1">
                <a:solidFill>
                  <a:srgbClr val="FF0000"/>
                </a:solidFill>
                <a:latin typeface="Arial" panose="020B0604020202020204" pitchFamily="34" charset="0"/>
                <a:ea typeface="Calibri" panose="020F0502020204030204" pitchFamily="34" charset="0"/>
                <a:cs typeface="Arial" panose="020B0604020202020204" pitchFamily="34" charset="0"/>
              </a:rPr>
              <a:t>kết</a:t>
            </a:r>
            <a:r>
              <a:rPr lang="en-US" sz="1800"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1800" i="1" dirty="0" err="1">
                <a:solidFill>
                  <a:srgbClr val="FF0000"/>
                </a:solidFill>
                <a:latin typeface="Arial" panose="020B0604020202020204" pitchFamily="34" charset="0"/>
                <a:ea typeface="Calibri" panose="020F0502020204030204" pitchFamily="34" charset="0"/>
                <a:cs typeface="Arial" panose="020B0604020202020204" pitchFamily="34" charset="0"/>
              </a:rPr>
              <a:t>nối</a:t>
            </a:r>
            <a:r>
              <a:rPr lang="en-US" sz="1800"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1800" i="1" dirty="0" err="1">
                <a:solidFill>
                  <a:srgbClr val="FF0000"/>
                </a:solidFill>
                <a:latin typeface="Arial" panose="020B0604020202020204" pitchFamily="34" charset="0"/>
                <a:ea typeface="Calibri" panose="020F0502020204030204" pitchFamily="34" charset="0"/>
                <a:cs typeface="Arial" panose="020B0604020202020204" pitchFamily="34" charset="0"/>
              </a:rPr>
              <a:t>cộng</a:t>
            </a:r>
            <a:r>
              <a:rPr lang="en-US" sz="1800"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1800" i="1" dirty="0" err="1">
                <a:solidFill>
                  <a:srgbClr val="FF0000"/>
                </a:solidFill>
                <a:latin typeface="Arial" panose="020B0604020202020204" pitchFamily="34" charset="0"/>
                <a:ea typeface="Calibri" panose="020F0502020204030204" pitchFamily="34" charset="0"/>
                <a:cs typeface="Arial" panose="020B0604020202020204" pitchFamily="34" charset="0"/>
              </a:rPr>
              <a:t>đồng</a:t>
            </a:r>
            <a:r>
              <a:rPr lang="en-US" sz="1800"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1800" i="1" dirty="0" err="1">
                <a:solidFill>
                  <a:srgbClr val="FF0000"/>
                </a:solidFill>
                <a:latin typeface="Arial" panose="020B0604020202020204" pitchFamily="34" charset="0"/>
                <a:ea typeface="Calibri" panose="020F0502020204030204" pitchFamily="34" charset="0"/>
                <a:cs typeface="Arial" panose="020B0604020202020204" pitchFamily="34" charset="0"/>
              </a:rPr>
              <a:t>và</a:t>
            </a:r>
            <a:r>
              <a:rPr lang="en-US" sz="1800"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1800" i="1" dirty="0" err="1">
                <a:solidFill>
                  <a:srgbClr val="FF0000"/>
                </a:solidFill>
                <a:latin typeface="Arial" panose="020B0604020202020204" pitchFamily="34" charset="0"/>
                <a:ea typeface="Calibri" panose="020F0502020204030204" pitchFamily="34" charset="0"/>
                <a:cs typeface="Arial" panose="020B0604020202020204" pitchFamily="34" charset="0"/>
              </a:rPr>
              <a:t>lan</a:t>
            </a:r>
            <a:r>
              <a:rPr lang="en-US" sz="1800"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1800" i="1" dirty="0" err="1">
                <a:solidFill>
                  <a:srgbClr val="FF0000"/>
                </a:solidFill>
                <a:latin typeface="Arial" panose="020B0604020202020204" pitchFamily="34" charset="0"/>
                <a:ea typeface="Calibri" panose="020F0502020204030204" pitchFamily="34" charset="0"/>
                <a:cs typeface="Arial" panose="020B0604020202020204" pitchFamily="34" charset="0"/>
              </a:rPr>
              <a:t>toả</a:t>
            </a:r>
            <a:r>
              <a:rPr lang="en-US" sz="1800"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1800" i="1" dirty="0" err="1">
                <a:solidFill>
                  <a:srgbClr val="FF0000"/>
                </a:solidFill>
                <a:latin typeface="Arial" panose="020B0604020202020204" pitchFamily="34" charset="0"/>
                <a:ea typeface="Calibri" panose="020F0502020204030204" pitchFamily="34" charset="0"/>
                <a:cs typeface="Arial" panose="020B0604020202020204" pitchFamily="34" charset="0"/>
              </a:rPr>
              <a:t>yêu</a:t>
            </a:r>
            <a:r>
              <a:rPr lang="en-US" sz="1800"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1800" i="1" dirty="0" err="1">
                <a:solidFill>
                  <a:srgbClr val="FF0000"/>
                </a:solidFill>
                <a:latin typeface="Arial" panose="020B0604020202020204" pitchFamily="34" charset="0"/>
                <a:ea typeface="Calibri" panose="020F0502020204030204" pitchFamily="34" charset="0"/>
                <a:cs typeface="Arial" panose="020B0604020202020204" pitchFamily="34" charset="0"/>
              </a:rPr>
              <a:t>thương</a:t>
            </a:r>
            <a:r>
              <a:rPr lang="en-US" sz="1800"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1800" i="1" dirty="0" err="1">
                <a:solidFill>
                  <a:srgbClr val="FF0000"/>
                </a:solidFill>
                <a:latin typeface="Arial" panose="020B0604020202020204" pitchFamily="34" charset="0"/>
                <a:ea typeface="Calibri" panose="020F0502020204030204" pitchFamily="34" charset="0"/>
                <a:cs typeface="Arial" panose="020B0604020202020204" pitchFamily="34" charset="0"/>
              </a:rPr>
              <a:t>trở</a:t>
            </a:r>
            <a:r>
              <a:rPr lang="en-US" sz="1800"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1800" i="1" dirty="0" err="1">
                <a:solidFill>
                  <a:srgbClr val="FF0000"/>
                </a:solidFill>
                <a:latin typeface="Arial" panose="020B0604020202020204" pitchFamily="34" charset="0"/>
                <a:ea typeface="Calibri" panose="020F0502020204030204" pitchFamily="34" charset="0"/>
                <a:cs typeface="Arial" panose="020B0604020202020204" pitchFamily="34" charset="0"/>
              </a:rPr>
              <a:t>thành</a:t>
            </a:r>
            <a:r>
              <a:rPr lang="en-US" sz="1800"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1800" i="1" dirty="0" err="1">
                <a:solidFill>
                  <a:srgbClr val="FF0000"/>
                </a:solidFill>
                <a:latin typeface="Arial" panose="020B0604020202020204" pitchFamily="34" charset="0"/>
                <a:ea typeface="Calibri" panose="020F0502020204030204" pitchFamily="34" charset="0"/>
                <a:cs typeface="Arial" panose="020B0604020202020204" pitchFamily="34" charset="0"/>
              </a:rPr>
              <a:t>người</a:t>
            </a:r>
            <a:r>
              <a:rPr lang="en-US" sz="1800"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1800" i="1" dirty="0" err="1">
                <a:solidFill>
                  <a:srgbClr val="FF0000"/>
                </a:solidFill>
                <a:latin typeface="Arial" panose="020B0604020202020204" pitchFamily="34" charset="0"/>
                <a:ea typeface="Calibri" panose="020F0502020204030204" pitchFamily="34" charset="0"/>
                <a:cs typeface="Arial" panose="020B0604020202020204" pitchFamily="34" charset="0"/>
              </a:rPr>
              <a:t>có</a:t>
            </a:r>
            <a:r>
              <a:rPr lang="en-US" sz="1800"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1800" i="1" dirty="0" err="1">
                <a:solidFill>
                  <a:srgbClr val="FF0000"/>
                </a:solidFill>
                <a:latin typeface="Arial" panose="020B0604020202020204" pitchFamily="34" charset="0"/>
                <a:ea typeface="Calibri" panose="020F0502020204030204" pitchFamily="34" charset="0"/>
                <a:cs typeface="Arial" panose="020B0604020202020204" pitchFamily="34" charset="0"/>
              </a:rPr>
              <a:t>ích</a:t>
            </a:r>
            <a:r>
              <a:rPr lang="en-US" sz="1800"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1800" i="1" dirty="0" err="1">
                <a:solidFill>
                  <a:srgbClr val="FF0000"/>
                </a:solidFill>
                <a:latin typeface="Arial" panose="020B0604020202020204" pitchFamily="34" charset="0"/>
                <a:ea typeface="Calibri" panose="020F0502020204030204" pitchFamily="34" charset="0"/>
                <a:cs typeface="Arial" panose="020B0604020202020204" pitchFamily="34" charset="0"/>
              </a:rPr>
              <a:t>cho</a:t>
            </a:r>
            <a:r>
              <a:rPr lang="en-US" sz="1800"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1800" i="1" dirty="0" err="1">
                <a:solidFill>
                  <a:srgbClr val="FF0000"/>
                </a:solidFill>
                <a:latin typeface="Arial" panose="020B0604020202020204" pitchFamily="34" charset="0"/>
                <a:ea typeface="Calibri" panose="020F0502020204030204" pitchFamily="34" charset="0"/>
                <a:cs typeface="Arial" panose="020B0604020202020204" pitchFamily="34" charset="0"/>
              </a:rPr>
              <a:t>xã</a:t>
            </a:r>
            <a:r>
              <a:rPr lang="en-US" sz="1800"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1800" i="1" dirty="0" err="1">
                <a:solidFill>
                  <a:srgbClr val="FF0000"/>
                </a:solidFill>
                <a:latin typeface="Arial" panose="020B0604020202020204" pitchFamily="34" charset="0"/>
                <a:ea typeface="Calibri" panose="020F0502020204030204" pitchFamily="34" charset="0"/>
                <a:cs typeface="Arial" panose="020B0604020202020204" pitchFamily="34" charset="0"/>
              </a:rPr>
              <a:t>hội</a:t>
            </a:r>
            <a:r>
              <a:rPr lang="en-US" sz="1800" i="1" dirty="0">
                <a:solidFill>
                  <a:srgbClr val="FF0000"/>
                </a:solidFill>
                <a:latin typeface="Arial" panose="020B0604020202020204" pitchFamily="34" charset="0"/>
                <a:ea typeface="Calibri" panose="020F0502020204030204" pitchFamily="34" charset="0"/>
                <a:cs typeface="Arial" panose="020B0604020202020204" pitchFamily="34" charset="0"/>
              </a:rPr>
              <a:t>.</a:t>
            </a:r>
            <a:endParaRPr lang="en-US" sz="1800" i="1" dirty="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802"/>
                                        </p:tgtEl>
                                        <p:attrNameLst>
                                          <p:attrName>style.visibility</p:attrName>
                                        </p:attrNameLst>
                                      </p:cBhvr>
                                      <p:to>
                                        <p:strVal val="visible"/>
                                      </p:to>
                                    </p:set>
                                    <p:animEffect transition="in" filter="barn(inVertical)">
                                      <p:cBhvr>
                                        <p:cTn id="7" dur="500"/>
                                        <p:tgtEl>
                                          <p:spTgt spid="1802"/>
                                        </p:tgtEl>
                                      </p:cBhvr>
                                    </p:animEffect>
                                  </p:childTnLst>
                                </p:cTn>
                              </p:par>
                              <p:par>
                                <p:cTn id="8" presetID="16" presetClass="entr" presetSubtype="21" fill="hold" nodeType="withEffect">
                                  <p:stCondLst>
                                    <p:cond delay="0"/>
                                  </p:stCondLst>
                                  <p:childTnLst>
                                    <p:set>
                                      <p:cBhvr>
                                        <p:cTn id="9" dur="1" fill="hold">
                                          <p:stCondLst>
                                            <p:cond delay="0"/>
                                          </p:stCondLst>
                                        </p:cTn>
                                        <p:tgtEl>
                                          <p:spTgt spid="1789"/>
                                        </p:tgtEl>
                                        <p:attrNameLst>
                                          <p:attrName>style.visibility</p:attrName>
                                        </p:attrNameLst>
                                      </p:cBhvr>
                                      <p:to>
                                        <p:strVal val="visible"/>
                                      </p:to>
                                    </p:set>
                                    <p:animEffect transition="in" filter="barn(inVertical)">
                                      <p:cBhvr>
                                        <p:cTn id="10" dur="500"/>
                                        <p:tgtEl>
                                          <p:spTgt spid="1789"/>
                                        </p:tgtEl>
                                      </p:cBhvr>
                                    </p:animEffect>
                                  </p:childTnLst>
                                </p:cTn>
                              </p:par>
                              <p:par>
                                <p:cTn id="11" presetID="16" presetClass="entr" presetSubtype="21" fill="hold" nodeType="withEffect">
                                  <p:stCondLst>
                                    <p:cond delay="0"/>
                                  </p:stCondLst>
                                  <p:childTnLst>
                                    <p:set>
                                      <p:cBhvr>
                                        <p:cTn id="12" dur="1" fill="hold">
                                          <p:stCondLst>
                                            <p:cond delay="0"/>
                                          </p:stCondLst>
                                        </p:cTn>
                                        <p:tgtEl>
                                          <p:spTgt spid="1811"/>
                                        </p:tgtEl>
                                        <p:attrNameLst>
                                          <p:attrName>style.visibility</p:attrName>
                                        </p:attrNameLst>
                                      </p:cBhvr>
                                      <p:to>
                                        <p:strVal val="visible"/>
                                      </p:to>
                                    </p:set>
                                    <p:animEffect transition="in" filter="barn(inVertical)">
                                      <p:cBhvr>
                                        <p:cTn id="13" dur="500"/>
                                        <p:tgtEl>
                                          <p:spTgt spid="1811"/>
                                        </p:tgtEl>
                                      </p:cBhvr>
                                    </p:animEffect>
                                  </p:childTnLst>
                                </p:cTn>
                              </p:par>
                              <p:par>
                                <p:cTn id="14" presetID="16" presetClass="entr" presetSubtype="21" fill="hold" nodeType="withEffect">
                                  <p:stCondLst>
                                    <p:cond delay="0"/>
                                  </p:stCondLst>
                                  <p:childTnLst>
                                    <p:set>
                                      <p:cBhvr>
                                        <p:cTn id="15" dur="1" fill="hold">
                                          <p:stCondLst>
                                            <p:cond delay="0"/>
                                          </p:stCondLst>
                                        </p:cTn>
                                        <p:tgtEl>
                                          <p:spTgt spid="1808"/>
                                        </p:tgtEl>
                                        <p:attrNameLst>
                                          <p:attrName>style.visibility</p:attrName>
                                        </p:attrNameLst>
                                      </p:cBhvr>
                                      <p:to>
                                        <p:strVal val="visible"/>
                                      </p:to>
                                    </p:set>
                                    <p:animEffect transition="in" filter="barn(inVertical)">
                                      <p:cBhvr>
                                        <p:cTn id="16" dur="500"/>
                                        <p:tgtEl>
                                          <p:spTgt spid="1808"/>
                                        </p:tgtEl>
                                      </p:cBhvr>
                                    </p:animEffect>
                                  </p:childTnLst>
                                </p:cTn>
                              </p:par>
                              <p:par>
                                <p:cTn id="17" presetID="16" presetClass="entr" presetSubtype="21" fill="hold" nodeType="withEffect">
                                  <p:stCondLst>
                                    <p:cond delay="0"/>
                                  </p:stCondLst>
                                  <p:childTnLst>
                                    <p:set>
                                      <p:cBhvr>
                                        <p:cTn id="18" dur="1" fill="hold">
                                          <p:stCondLst>
                                            <p:cond delay="0"/>
                                          </p:stCondLst>
                                        </p:cTn>
                                        <p:tgtEl>
                                          <p:spTgt spid="1804"/>
                                        </p:tgtEl>
                                        <p:attrNameLst>
                                          <p:attrName>style.visibility</p:attrName>
                                        </p:attrNameLst>
                                      </p:cBhvr>
                                      <p:to>
                                        <p:strVal val="visible"/>
                                      </p:to>
                                    </p:set>
                                    <p:animEffect transition="in" filter="barn(inVertical)">
                                      <p:cBhvr>
                                        <p:cTn id="19" dur="500"/>
                                        <p:tgtEl>
                                          <p:spTgt spid="1804"/>
                                        </p:tgtEl>
                                      </p:cBhvr>
                                    </p:animEffect>
                                  </p:childTnLst>
                                </p:cTn>
                              </p:par>
                              <p:par>
                                <p:cTn id="20" presetID="16" presetClass="entr" presetSubtype="21" fill="hold" nodeType="withEffect">
                                  <p:stCondLst>
                                    <p:cond delay="0"/>
                                  </p:stCondLst>
                                  <p:childTnLst>
                                    <p:set>
                                      <p:cBhvr>
                                        <p:cTn id="21" dur="1" fill="hold">
                                          <p:stCondLst>
                                            <p:cond delay="0"/>
                                          </p:stCondLst>
                                        </p:cTn>
                                        <p:tgtEl>
                                          <p:spTgt spid="1794"/>
                                        </p:tgtEl>
                                        <p:attrNameLst>
                                          <p:attrName>style.visibility</p:attrName>
                                        </p:attrNameLst>
                                      </p:cBhvr>
                                      <p:to>
                                        <p:strVal val="visible"/>
                                      </p:to>
                                    </p:set>
                                    <p:animEffect transition="in" filter="barn(inVertical)">
                                      <p:cBhvr>
                                        <p:cTn id="22" dur="500"/>
                                        <p:tgtEl>
                                          <p:spTgt spid="1794"/>
                                        </p:tgtEl>
                                      </p:cBhvr>
                                    </p:animEffect>
                                  </p:childTnLst>
                                </p:cTn>
                              </p:par>
                              <p:par>
                                <p:cTn id="23" presetID="16" presetClass="entr" presetSubtype="21" fill="hold" nodeType="withEffect">
                                  <p:stCondLst>
                                    <p:cond delay="0"/>
                                  </p:stCondLst>
                                  <p:childTnLst>
                                    <p:set>
                                      <p:cBhvr>
                                        <p:cTn id="24" dur="1" fill="hold">
                                          <p:stCondLst>
                                            <p:cond delay="0"/>
                                          </p:stCondLst>
                                        </p:cTn>
                                        <p:tgtEl>
                                          <p:spTgt spid="1806"/>
                                        </p:tgtEl>
                                        <p:attrNameLst>
                                          <p:attrName>style.visibility</p:attrName>
                                        </p:attrNameLst>
                                      </p:cBhvr>
                                      <p:to>
                                        <p:strVal val="visible"/>
                                      </p:to>
                                    </p:set>
                                    <p:animEffect transition="in" filter="barn(inVertical)">
                                      <p:cBhvr>
                                        <p:cTn id="25" dur="500"/>
                                        <p:tgtEl>
                                          <p:spTgt spid="1806"/>
                                        </p:tgtEl>
                                      </p:cBhvr>
                                    </p:animEffect>
                                  </p:childTnLst>
                                </p:cTn>
                              </p:par>
                              <p:par>
                                <p:cTn id="26" presetID="16" presetClass="entr" presetSubtype="21" fill="hold" nodeType="withEffect">
                                  <p:stCondLst>
                                    <p:cond delay="0"/>
                                  </p:stCondLst>
                                  <p:childTnLst>
                                    <p:set>
                                      <p:cBhvr>
                                        <p:cTn id="27" dur="1" fill="hold">
                                          <p:stCondLst>
                                            <p:cond delay="0"/>
                                          </p:stCondLst>
                                        </p:cTn>
                                        <p:tgtEl>
                                          <p:spTgt spid="1826"/>
                                        </p:tgtEl>
                                        <p:attrNameLst>
                                          <p:attrName>style.visibility</p:attrName>
                                        </p:attrNameLst>
                                      </p:cBhvr>
                                      <p:to>
                                        <p:strVal val="visible"/>
                                      </p:to>
                                    </p:set>
                                    <p:animEffect transition="in" filter="barn(inVertical)">
                                      <p:cBhvr>
                                        <p:cTn id="28" dur="500"/>
                                        <p:tgtEl>
                                          <p:spTgt spid="1826"/>
                                        </p:tgtEl>
                                      </p:cBhvr>
                                    </p:animEffect>
                                  </p:childTnLst>
                                </p:cTn>
                              </p:par>
                              <p:par>
                                <p:cTn id="29" presetID="16" presetClass="entr" presetSubtype="21" fill="hold" nodeType="withEffect">
                                  <p:stCondLst>
                                    <p:cond delay="0"/>
                                  </p:stCondLst>
                                  <p:childTnLst>
                                    <p:set>
                                      <p:cBhvr>
                                        <p:cTn id="30" dur="1" fill="hold">
                                          <p:stCondLst>
                                            <p:cond delay="0"/>
                                          </p:stCondLst>
                                        </p:cTn>
                                        <p:tgtEl>
                                          <p:spTgt spid="1792"/>
                                        </p:tgtEl>
                                        <p:attrNameLst>
                                          <p:attrName>style.visibility</p:attrName>
                                        </p:attrNameLst>
                                      </p:cBhvr>
                                      <p:to>
                                        <p:strVal val="visible"/>
                                      </p:to>
                                    </p:set>
                                    <p:animEffect transition="in" filter="barn(inVertical)">
                                      <p:cBhvr>
                                        <p:cTn id="31" dur="500"/>
                                        <p:tgtEl>
                                          <p:spTgt spid="179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nodeType="clickEffect">
                                  <p:stCondLst>
                                    <p:cond delay="0"/>
                                  </p:stCondLst>
                                  <p:childTnLst>
                                    <p:set>
                                      <p:cBhvr>
                                        <p:cTn id="35" dur="1" fill="hold">
                                          <p:stCondLst>
                                            <p:cond delay="0"/>
                                          </p:stCondLst>
                                        </p:cTn>
                                        <p:tgtEl>
                                          <p:spTgt spid="1857"/>
                                        </p:tgtEl>
                                        <p:attrNameLst>
                                          <p:attrName>style.visibility</p:attrName>
                                        </p:attrNameLst>
                                      </p:cBhvr>
                                      <p:to>
                                        <p:strVal val="visible"/>
                                      </p:to>
                                    </p:set>
                                    <p:animEffect transition="in" filter="wipe(right)">
                                      <p:cBhvr>
                                        <p:cTn id="36" dur="500"/>
                                        <p:tgtEl>
                                          <p:spTgt spid="185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right)">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nodeType="clickEffect">
                                  <p:stCondLst>
                                    <p:cond delay="0"/>
                                  </p:stCondLst>
                                  <p:childTnLst>
                                    <p:set>
                                      <p:cBhvr>
                                        <p:cTn id="45" dur="1" fill="hold">
                                          <p:stCondLst>
                                            <p:cond delay="0"/>
                                          </p:stCondLst>
                                        </p:cTn>
                                        <p:tgtEl>
                                          <p:spTgt spid="1858"/>
                                        </p:tgtEl>
                                        <p:attrNameLst>
                                          <p:attrName>style.visibility</p:attrName>
                                        </p:attrNameLst>
                                      </p:cBhvr>
                                      <p:to>
                                        <p:strVal val="visible"/>
                                      </p:to>
                                    </p:set>
                                    <p:animEffect transition="in" filter="wipe(right)">
                                      <p:cBhvr>
                                        <p:cTn id="46" dur="500"/>
                                        <p:tgtEl>
                                          <p:spTgt spid="1858"/>
                                        </p:tgtEl>
                                      </p:cBhvr>
                                    </p:animEffect>
                                  </p:childTnLst>
                                </p:cTn>
                              </p:par>
                              <p:par>
                                <p:cTn id="47" presetID="22" presetClass="entr" presetSubtype="2"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right)">
                                      <p:cBhvr>
                                        <p:cTn id="49" dur="5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1859"/>
                                        </p:tgtEl>
                                        <p:attrNameLst>
                                          <p:attrName>style.visibility</p:attrName>
                                        </p:attrNameLst>
                                      </p:cBhvr>
                                      <p:to>
                                        <p:strVal val="visible"/>
                                      </p:to>
                                    </p:set>
                                    <p:animEffect transition="in" filter="wipe(down)">
                                      <p:cBhvr>
                                        <p:cTn id="54" dur="500"/>
                                        <p:tgtEl>
                                          <p:spTgt spid="1859"/>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down)">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barn(inVertical)">
                                      <p:cBhvr>
                                        <p:cTn id="6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8">
            <a:extLst>
              <a:ext uri="{FF2B5EF4-FFF2-40B4-BE49-F238E27FC236}">
                <a16:creationId xmlns:a16="http://schemas.microsoft.com/office/drawing/2014/main" id="{A19ECB77-B032-4E88-B15F-FDAE0101D1A8}"/>
              </a:ext>
            </a:extLst>
          </p:cNvPr>
          <p:cNvSpPr txBox="1"/>
          <p:nvPr/>
        </p:nvSpPr>
        <p:spPr>
          <a:xfrm>
            <a:off x="2271769" y="427952"/>
            <a:ext cx="4600463" cy="512961"/>
          </a:xfrm>
          <a:prstGeom prst="rect">
            <a:avLst/>
          </a:prstGeom>
        </p:spPr>
        <p:txBody>
          <a:bodyPr wrap="square" lIns="0" tIns="0" rIns="0" bIns="0" rtlCol="0" anchor="t">
            <a:spAutoFit/>
          </a:bodyPr>
          <a:lstStyle/>
          <a:p>
            <a:pPr algn="ctr" defTabSz="457223">
              <a:lnSpc>
                <a:spcPts val="4001"/>
              </a:lnSpc>
              <a:spcBef>
                <a:spcPct val="0"/>
              </a:spcBef>
            </a:pPr>
            <a:r>
              <a:rPr lang="en-US" sz="3000" b="1" spc="-40" dirty="0">
                <a:latin typeface="Arial" panose="020B0604020202020204" pitchFamily="34" charset="0"/>
                <a:cs typeface="Arial" panose="020B0604020202020204" pitchFamily="34" charset="0"/>
              </a:rPr>
              <a:t>TRÒ CHƠI TRẮC NGHIỆM</a:t>
            </a:r>
          </a:p>
        </p:txBody>
      </p:sp>
      <p:sp>
        <p:nvSpPr>
          <p:cNvPr id="2" name="Câu hỏi">
            <a:extLst>
              <a:ext uri="{FF2B5EF4-FFF2-40B4-BE49-F238E27FC236}">
                <a16:creationId xmlns:a16="http://schemas.microsoft.com/office/drawing/2014/main" id="{4ADFFF1A-F500-CC57-185E-00F4826D0836}"/>
              </a:ext>
            </a:extLst>
          </p:cNvPr>
          <p:cNvSpPr/>
          <p:nvPr/>
        </p:nvSpPr>
        <p:spPr>
          <a:xfrm>
            <a:off x="910936" y="1049482"/>
            <a:ext cx="7322128" cy="1496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b="1" noProof="1">
                <a:solidFill>
                  <a:srgbClr val="FF0000"/>
                </a:solidFill>
                <a:latin typeface="Arial" panose="020B0604020202020204" pitchFamily="34" charset="0"/>
                <a:cs typeface="Arial" panose="020B0604020202020204" pitchFamily="34" charset="0"/>
              </a:rPr>
              <a:t>Câu hỏi 1</a:t>
            </a:r>
            <a:r>
              <a:rPr lang="en-US" sz="2200" b="1" noProof="1">
                <a:solidFill>
                  <a:srgbClr val="FF0000"/>
                </a:solidFill>
                <a:latin typeface="Arial" panose="020B0604020202020204" pitchFamily="34" charset="0"/>
                <a:cs typeface="Arial" panose="020B0604020202020204" pitchFamily="34" charset="0"/>
              </a:rPr>
              <a:t>: </a:t>
            </a:r>
            <a:r>
              <a:rPr lang="vi-VN" sz="2200" noProof="1">
                <a:solidFill>
                  <a:schemeClr val="tx1"/>
                </a:solidFill>
                <a:latin typeface="Arial" panose="020B0604020202020204" pitchFamily="34" charset="0"/>
                <a:cs typeface="Arial" panose="020B0604020202020204" pitchFamily="34" charset="0"/>
              </a:rPr>
              <a:t>Việc em có thể làm khi tham gia hoạt động thiện nguyện “Ủng hộ Tết vì người nghèo”</a:t>
            </a:r>
          </a:p>
        </p:txBody>
      </p:sp>
      <p:sp>
        <p:nvSpPr>
          <p:cNvPr id="5" name="Đáp án đúng">
            <a:extLst>
              <a:ext uri="{FF2B5EF4-FFF2-40B4-BE49-F238E27FC236}">
                <a16:creationId xmlns:a16="http://schemas.microsoft.com/office/drawing/2014/main" id="{8B66CBE4-2DB9-BCF7-D1C4-281B894BFE17}"/>
              </a:ext>
            </a:extLst>
          </p:cNvPr>
          <p:cNvSpPr/>
          <p:nvPr/>
        </p:nvSpPr>
        <p:spPr>
          <a:xfrm>
            <a:off x="910936" y="2774374"/>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noProof="1">
                <a:solidFill>
                  <a:schemeClr val="tx1"/>
                </a:solidFill>
                <a:latin typeface="Arial" panose="020B0604020202020204" pitchFamily="34" charset="0"/>
                <a:cs typeface="Arial" panose="020B0604020202020204" pitchFamily="34" charset="0"/>
              </a:rPr>
              <a:t>A. </a:t>
            </a:r>
            <a:r>
              <a:rPr lang="vi-VN" sz="2000" noProof="1">
                <a:solidFill>
                  <a:schemeClr val="tx1"/>
                </a:solidFill>
                <a:latin typeface="Arial" panose="020B0604020202020204" pitchFamily="34" charset="0"/>
                <a:cs typeface="Arial" panose="020B0604020202020204" pitchFamily="34" charset="0"/>
              </a:rPr>
              <a:t>Ủng hộ quần áo ấm</a:t>
            </a:r>
          </a:p>
        </p:txBody>
      </p:sp>
      <p:sp>
        <p:nvSpPr>
          <p:cNvPr id="6" name="Đáp án sai 1">
            <a:extLst>
              <a:ext uri="{FF2B5EF4-FFF2-40B4-BE49-F238E27FC236}">
                <a16:creationId xmlns:a16="http://schemas.microsoft.com/office/drawing/2014/main" id="{3FCD9830-5FD1-BD44-878B-228BD96CE996}"/>
              </a:ext>
            </a:extLst>
          </p:cNvPr>
          <p:cNvSpPr/>
          <p:nvPr/>
        </p:nvSpPr>
        <p:spPr>
          <a:xfrm>
            <a:off x="910936" y="400049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noProof="1">
                <a:solidFill>
                  <a:schemeClr val="tx1"/>
                </a:solidFill>
                <a:latin typeface="Arial" panose="020B0604020202020204" pitchFamily="34" charset="0"/>
                <a:cs typeface="Arial" panose="020B0604020202020204" pitchFamily="34" charset="0"/>
              </a:rPr>
              <a:t>B. </a:t>
            </a:r>
            <a:r>
              <a:rPr lang="vi-VN" sz="2000" noProof="1">
                <a:solidFill>
                  <a:schemeClr val="tx1"/>
                </a:solidFill>
                <a:latin typeface="Arial" panose="020B0604020202020204" pitchFamily="34" charset="0"/>
                <a:cs typeface="Arial" panose="020B0604020202020204" pitchFamily="34" charset="0"/>
              </a:rPr>
              <a:t>Tới chụp hình sống ảo</a:t>
            </a:r>
          </a:p>
        </p:txBody>
      </p:sp>
      <p:sp>
        <p:nvSpPr>
          <p:cNvPr id="7" name="Đáp án sai 2">
            <a:extLst>
              <a:ext uri="{FF2B5EF4-FFF2-40B4-BE49-F238E27FC236}">
                <a16:creationId xmlns:a16="http://schemas.microsoft.com/office/drawing/2014/main" id="{6A919885-0285-0403-1E09-FA94D8BC080B}"/>
              </a:ext>
            </a:extLst>
          </p:cNvPr>
          <p:cNvSpPr/>
          <p:nvPr/>
        </p:nvSpPr>
        <p:spPr>
          <a:xfrm>
            <a:off x="4831773" y="2774374"/>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noProof="1">
                <a:solidFill>
                  <a:schemeClr val="tx1"/>
                </a:solidFill>
                <a:latin typeface="Arial" panose="020B0604020202020204" pitchFamily="34" charset="0"/>
                <a:cs typeface="Arial" panose="020B0604020202020204" pitchFamily="34" charset="0"/>
              </a:rPr>
              <a:t>C. </a:t>
            </a:r>
            <a:r>
              <a:rPr lang="vi-VN" sz="2000" noProof="1">
                <a:solidFill>
                  <a:schemeClr val="tx1"/>
                </a:solidFill>
                <a:latin typeface="Arial" panose="020B0604020202020204" pitchFamily="34" charset="0"/>
                <a:cs typeface="Arial" panose="020B0604020202020204" pitchFamily="34" charset="0"/>
              </a:rPr>
              <a:t>Không tham gia</a:t>
            </a:r>
          </a:p>
        </p:txBody>
      </p:sp>
      <p:sp>
        <p:nvSpPr>
          <p:cNvPr id="8" name="Đáp án sai 3">
            <a:extLst>
              <a:ext uri="{FF2B5EF4-FFF2-40B4-BE49-F238E27FC236}">
                <a16:creationId xmlns:a16="http://schemas.microsoft.com/office/drawing/2014/main" id="{2E7D83A4-3758-8699-4DD0-010A80780539}"/>
              </a:ext>
            </a:extLst>
          </p:cNvPr>
          <p:cNvSpPr/>
          <p:nvPr/>
        </p:nvSpPr>
        <p:spPr>
          <a:xfrm>
            <a:off x="4831772" y="400049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noProof="1">
                <a:solidFill>
                  <a:schemeClr val="tx1"/>
                </a:solidFill>
                <a:latin typeface="Arial" panose="020B0604020202020204" pitchFamily="34" charset="0"/>
                <a:cs typeface="Arial" panose="020B0604020202020204" pitchFamily="34" charset="0"/>
              </a:rPr>
              <a:t>D. </a:t>
            </a:r>
            <a:r>
              <a:rPr lang="vi-VN" sz="2000" noProof="1">
                <a:solidFill>
                  <a:schemeClr val="tx1"/>
                </a:solidFill>
                <a:latin typeface="Arial" panose="020B0604020202020204" pitchFamily="34" charset="0"/>
                <a:cs typeface="Arial" panose="020B0604020202020204" pitchFamily="34" charset="0"/>
              </a:rPr>
              <a:t>Bán hàng kiếm lợi</a:t>
            </a:r>
          </a:p>
        </p:txBody>
      </p:sp>
      <p:pic>
        <p:nvPicPr>
          <p:cNvPr id="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831772" y="-477949"/>
            <a:ext cx="365522" cy="365522"/>
          </a:xfrm>
          <a:prstGeom prst="rect">
            <a:avLst/>
          </a:prstGeom>
        </p:spPr>
      </p:pic>
      <p:pic>
        <p:nvPicPr>
          <p:cNvPr id="10" name="Picture 5">
            <a:extLst>
              <a:ext uri="{FF2B5EF4-FFF2-40B4-BE49-F238E27FC236}">
                <a16:creationId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612323" y="2994700"/>
            <a:ext cx="639785" cy="556871"/>
          </a:xfrm>
          <a:prstGeom prst="rect">
            <a:avLst/>
          </a:prstGeom>
        </p:spPr>
      </p:pic>
      <p:pic>
        <p:nvPicPr>
          <p:cNvPr id="11" name="Picture 10">
            <a:extLst>
              <a:ext uri="{FF2B5EF4-FFF2-40B4-BE49-F238E27FC236}">
                <a16:creationId xmlns:a16="http://schemas.microsoft.com/office/drawing/2014/main" id="{4B31FD67-694B-8D1E-89C7-5C3C61578F6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595471" y="2977861"/>
            <a:ext cx="637592" cy="568036"/>
          </a:xfrm>
          <a:prstGeom prst="rect">
            <a:avLst/>
          </a:prstGeom>
        </p:spPr>
      </p:pic>
      <p:pic>
        <p:nvPicPr>
          <p:cNvPr id="12" name="Picture 10">
            <a:extLst>
              <a:ext uri="{FF2B5EF4-FFF2-40B4-BE49-F238E27FC236}">
                <a16:creationId xmlns:a16="http://schemas.microsoft.com/office/drawing/2014/main" id="{A47525BE-8DC6-1E4E-AED4-3C6DAB364A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595471" y="4215243"/>
            <a:ext cx="637592" cy="568036"/>
          </a:xfrm>
          <a:prstGeom prst="rect">
            <a:avLst/>
          </a:prstGeom>
        </p:spPr>
      </p:pic>
      <p:pic>
        <p:nvPicPr>
          <p:cNvPr id="13" name="Picture 10">
            <a:extLst>
              <a:ext uri="{FF2B5EF4-FFF2-40B4-BE49-F238E27FC236}">
                <a16:creationId xmlns:a16="http://schemas.microsoft.com/office/drawing/2014/main" id="{65C423E0-743C-7316-FEF3-4CE8613F3E0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614516" y="4215243"/>
            <a:ext cx="637592" cy="568036"/>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5826919" y="-477949"/>
            <a:ext cx="365522" cy="365522"/>
          </a:xfrm>
          <a:prstGeom prst="rect">
            <a:avLst/>
          </a:prstGeom>
        </p:spPr>
      </p:pic>
    </p:spTree>
    <p:extLst>
      <p:ext uri="{BB962C8B-B14F-4D97-AF65-F5344CB8AC3E}">
        <p14:creationId xmlns:p14="http://schemas.microsoft.com/office/powerpoint/2010/main" val="1612039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Left)">
                                      <p:cBhvr>
                                        <p:cTn id="15" dur="500"/>
                                        <p:tgtEl>
                                          <p:spTgt spid="6"/>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Left)">
                                      <p:cBhvr>
                                        <p:cTn id="18" dur="500"/>
                                        <p:tgtEl>
                                          <p:spTgt spid="7"/>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Left)">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5"/>
                                        </p:tgtEl>
                                        <p:attrNameLst>
                                          <p:attrName>fillcolor</p:attrName>
                                        </p:attrNameLst>
                                      </p:cBhvr>
                                      <p:to>
                                        <a:srgbClr val="92D050"/>
                                      </p:to>
                                    </p:animClr>
                                    <p:set>
                                      <p:cBhvr>
                                        <p:cTn id="27" dur="500" fill="hold"/>
                                        <p:tgtEl>
                                          <p:spTgt spid="5"/>
                                        </p:tgtEl>
                                        <p:attrNameLst>
                                          <p:attrName>fill.type</p:attrName>
                                        </p:attrNameLst>
                                      </p:cBhvr>
                                      <p:to>
                                        <p:strVal val="solid"/>
                                      </p:to>
                                    </p:set>
                                    <p:set>
                                      <p:cBhvr>
                                        <p:cTn id="28" dur="500" fill="hold"/>
                                        <p:tgtEl>
                                          <p:spTgt spid="5"/>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3"/>
                                        </p:tgtEl>
                                      </p:cBhvr>
                                    </p:cmd>
                                  </p:childTnLst>
                                </p:cTn>
                              </p:par>
                              <p:par>
                                <p:cTn id="31" presetID="1" presetClass="entr" presetSubtype="0" fill="hold" nodeType="withEffect">
                                  <p:stCondLst>
                                    <p:cond delay="0"/>
                                  </p:stCondLst>
                                  <p:childTnLst>
                                    <p:set>
                                      <p:cBhvr>
                                        <p:cTn id="32" dur="1" fill="hold">
                                          <p:stCondLst>
                                            <p:cond delay="9"/>
                                          </p:stCondLst>
                                        </p:cTn>
                                        <p:tgtEl>
                                          <p:spTgt spid="10"/>
                                        </p:tgtEl>
                                        <p:attrNameLst>
                                          <p:attrName>style.visibility</p:attrName>
                                        </p:attrNameLst>
                                      </p:cBhvr>
                                      <p:to>
                                        <p:strVal val="visible"/>
                                      </p:to>
                                    </p:set>
                                  </p:childTnLst>
                                </p:cTn>
                              </p:par>
                              <p:par>
                                <p:cTn id="33" presetID="26" presetClass="emph" presetSubtype="0" repeatCount="2000" fill="hold" grpId="1" nodeType="withEffect">
                                  <p:stCondLst>
                                    <p:cond delay="0"/>
                                  </p:stCondLst>
                                  <p:childTnLst>
                                    <p:animEffect transition="out" filter="fade">
                                      <p:cBhvr>
                                        <p:cTn id="34" dur="500" tmFilter="0, 0; .2, .5; .8, .5; 1, 0"/>
                                        <p:tgtEl>
                                          <p:spTgt spid="5"/>
                                        </p:tgtEl>
                                      </p:cBhvr>
                                    </p:animEffect>
                                    <p:animScale>
                                      <p:cBhvr>
                                        <p:cTn id="35"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36" fill="hold" display="0">
                  <p:stCondLst>
                    <p:cond delay="indefinite"/>
                  </p:stCondLst>
                  <p:endCondLst>
                    <p:cond evt="onStopAudio" delay="0">
                      <p:tgtEl>
                        <p:sldTgt/>
                      </p:tgtEl>
                    </p:cond>
                  </p:endCondLst>
                </p:cTn>
                <p:tgtEl>
                  <p:spTgt spid="3"/>
                </p:tgtEl>
              </p:cMediaNode>
            </p:audio>
            <p:seq concurrent="1" nextAc="seek">
              <p:cTn id="37" restart="whenNotActive" fill="hold" evtFilter="cancelBubble" nodeType="interactiveSeq">
                <p:stCondLst>
                  <p:cond evt="onClick" delay="0">
                    <p:tgtEl>
                      <p:spTgt spid="6"/>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6"/>
                                        </p:tgtEl>
                                        <p:attrNameLst>
                                          <p:attrName>fillcolor</p:attrName>
                                        </p:attrNameLst>
                                      </p:cBhvr>
                                      <p:to>
                                        <a:srgbClr val="D99694"/>
                                      </p:to>
                                    </p:animClr>
                                    <p:set>
                                      <p:cBhvr>
                                        <p:cTn id="42" dur="500" fill="hold"/>
                                        <p:tgtEl>
                                          <p:spTgt spid="6"/>
                                        </p:tgtEl>
                                        <p:attrNameLst>
                                          <p:attrName>fill.type</p:attrName>
                                        </p:attrNameLst>
                                      </p:cBhvr>
                                      <p:to>
                                        <p:strVal val="solid"/>
                                      </p:to>
                                    </p:set>
                                    <p:set>
                                      <p:cBhvr>
                                        <p:cTn id="43" dur="500" fill="hold"/>
                                        <p:tgtEl>
                                          <p:spTgt spid="6"/>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862" fill="hold"/>
                                        <p:tgtEl>
                                          <p:spTgt spid="4"/>
                                        </p:tgtEl>
                                      </p:cBhvr>
                                    </p:cmd>
                                  </p:childTnLst>
                                </p:cTn>
                              </p:par>
                              <p:par>
                                <p:cTn id="46" presetID="1"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par>
                                <p:cTn id="48" presetID="26" presetClass="emph" presetSubtype="0" repeatCount="2000" fill="hold" grpId="1" nodeType="withEffect">
                                  <p:stCondLst>
                                    <p:cond delay="0"/>
                                  </p:stCondLst>
                                  <p:childTnLst>
                                    <p:animEffect transition="out" filter="fade">
                                      <p:cBhvr>
                                        <p:cTn id="49" dur="500" tmFilter="0, 0; .2, .5; .8, .5; 1, 0"/>
                                        <p:tgtEl>
                                          <p:spTgt spid="6"/>
                                        </p:tgtEl>
                                      </p:cBhvr>
                                    </p:animEffect>
                                    <p:animScale>
                                      <p:cBhvr>
                                        <p:cTn id="50"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51" fill="hold" display="0">
                  <p:stCondLst>
                    <p:cond delay="indefinite"/>
                  </p:stCondLst>
                  <p:endCondLst>
                    <p:cond evt="onStopAudio" delay="0">
                      <p:tgtEl>
                        <p:sldTgt/>
                      </p:tgtEl>
                    </p:cond>
                  </p:endCondLst>
                </p:cTn>
                <p:tgtEl>
                  <p:spTgt spid="4"/>
                </p:tgtEl>
              </p:cMediaNode>
            </p:audio>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7"/>
                                        </p:tgtEl>
                                        <p:attrNameLst>
                                          <p:attrName>fillcolor</p:attrName>
                                        </p:attrNameLst>
                                      </p:cBhvr>
                                      <p:to>
                                        <a:srgbClr val="D99694"/>
                                      </p:to>
                                    </p:animClr>
                                    <p:set>
                                      <p:cBhvr>
                                        <p:cTn id="57" dur="500" fill="hold"/>
                                        <p:tgtEl>
                                          <p:spTgt spid="7"/>
                                        </p:tgtEl>
                                        <p:attrNameLst>
                                          <p:attrName>fill.type</p:attrName>
                                        </p:attrNameLst>
                                      </p:cBhvr>
                                      <p:to>
                                        <p:strVal val="solid"/>
                                      </p:to>
                                    </p:set>
                                    <p:set>
                                      <p:cBhvr>
                                        <p:cTn id="58" dur="500" fill="hold"/>
                                        <p:tgtEl>
                                          <p:spTgt spid="7"/>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4"/>
                                        </p:tgtEl>
                                      </p:cBhvr>
                                    </p:cmd>
                                  </p:childTnLst>
                                </p:cTn>
                              </p:par>
                              <p:par>
                                <p:cTn id="61" presetID="1" presetClass="entr" presetSubtype="0" fill="hold" nodeType="withEffect">
                                  <p:stCondLst>
                                    <p:cond delay="0"/>
                                  </p:stCondLst>
                                  <p:childTnLst>
                                    <p:set>
                                      <p:cBhvr>
                                        <p:cTn id="62" dur="1" fill="hold">
                                          <p:stCondLst>
                                            <p:cond delay="9"/>
                                          </p:stCondLst>
                                        </p:cTn>
                                        <p:tgtEl>
                                          <p:spTgt spid="11"/>
                                        </p:tgtEl>
                                        <p:attrNameLst>
                                          <p:attrName>style.visibility</p:attrName>
                                        </p:attrNameLst>
                                      </p:cBhvr>
                                      <p:to>
                                        <p:strVal val="visible"/>
                                      </p:to>
                                    </p:set>
                                  </p:childTnLst>
                                </p:cTn>
                              </p:par>
                              <p:par>
                                <p:cTn id="63" presetID="26" presetClass="emph" presetSubtype="0" repeatCount="2000" fill="hold" grpId="1" nodeType="withEffect">
                                  <p:stCondLst>
                                    <p:cond delay="0"/>
                                  </p:stCondLst>
                                  <p:childTnLst>
                                    <p:animEffect transition="out" filter="fade">
                                      <p:cBhvr>
                                        <p:cTn id="64" dur="500" tmFilter="0, 0; .2, .5; .8, .5; 1, 0"/>
                                        <p:tgtEl>
                                          <p:spTgt spid="7"/>
                                        </p:tgtEl>
                                      </p:cBhvr>
                                    </p:animEffect>
                                    <p:animScale>
                                      <p:cBhvr>
                                        <p:cTn id="65"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66" restart="whenNotActive" fill="hold" evtFilter="cancelBubble" nodeType="interactiveSeq">
                <p:stCondLst>
                  <p:cond evt="onClick" delay="0">
                    <p:tgtEl>
                      <p:spTgt spid="8"/>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8"/>
                                        </p:tgtEl>
                                        <p:attrNameLst>
                                          <p:attrName>fillcolor</p:attrName>
                                        </p:attrNameLst>
                                      </p:cBhvr>
                                      <p:to>
                                        <a:srgbClr val="D99694"/>
                                      </p:to>
                                    </p:animClr>
                                    <p:set>
                                      <p:cBhvr>
                                        <p:cTn id="71" dur="500" fill="hold"/>
                                        <p:tgtEl>
                                          <p:spTgt spid="8"/>
                                        </p:tgtEl>
                                        <p:attrNameLst>
                                          <p:attrName>fill.type</p:attrName>
                                        </p:attrNameLst>
                                      </p:cBhvr>
                                      <p:to>
                                        <p:strVal val="solid"/>
                                      </p:to>
                                    </p:set>
                                    <p:set>
                                      <p:cBhvr>
                                        <p:cTn id="72" dur="500" fill="hold"/>
                                        <p:tgtEl>
                                          <p:spTgt spid="8"/>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4"/>
                                        </p:tgtEl>
                                      </p:cBhvr>
                                    </p:cmd>
                                  </p:childTnLst>
                                </p:cTn>
                              </p:par>
                              <p:par>
                                <p:cTn id="75" presetID="1" presetClass="entr" presetSubtype="0" fill="hold" nodeType="withEffect">
                                  <p:stCondLst>
                                    <p:cond delay="0"/>
                                  </p:stCondLst>
                                  <p:childTnLst>
                                    <p:set>
                                      <p:cBhvr>
                                        <p:cTn id="76" dur="1" fill="hold">
                                          <p:stCondLst>
                                            <p:cond delay="9"/>
                                          </p:stCondLst>
                                        </p:cTn>
                                        <p:tgtEl>
                                          <p:spTgt spid="12"/>
                                        </p:tgtEl>
                                        <p:attrNameLst>
                                          <p:attrName>style.visibility</p:attrName>
                                        </p:attrNameLst>
                                      </p:cBhvr>
                                      <p:to>
                                        <p:strVal val="visible"/>
                                      </p:to>
                                    </p:set>
                                  </p:childTnLst>
                                </p:cTn>
                              </p:par>
                              <p:par>
                                <p:cTn id="77" presetID="26" presetClass="emph" presetSubtype="0" repeatCount="2000" fill="hold" grpId="1" nodeType="withEffect">
                                  <p:stCondLst>
                                    <p:cond delay="0"/>
                                  </p:stCondLst>
                                  <p:childTnLst>
                                    <p:animEffect transition="out" filter="fade">
                                      <p:cBhvr>
                                        <p:cTn id="78" dur="500" tmFilter="0, 0; .2, .5; .8, .5; 1, 0"/>
                                        <p:tgtEl>
                                          <p:spTgt spid="8"/>
                                        </p:tgtEl>
                                      </p:cBhvr>
                                    </p:animEffect>
                                    <p:animScale>
                                      <p:cBhvr>
                                        <p:cTn id="79"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2"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4ADFFF1A-F500-CC57-185E-00F4826D0836}"/>
              </a:ext>
            </a:extLst>
          </p:cNvPr>
          <p:cNvSpPr/>
          <p:nvPr/>
        </p:nvSpPr>
        <p:spPr>
          <a:xfrm>
            <a:off x="910936" y="582757"/>
            <a:ext cx="7322128" cy="1496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b="1" noProof="1">
                <a:solidFill>
                  <a:srgbClr val="FF0000"/>
                </a:solidFill>
                <a:latin typeface="Arial" panose="020B0604020202020204" pitchFamily="34" charset="0"/>
                <a:cs typeface="Arial" panose="020B0604020202020204" pitchFamily="34" charset="0"/>
              </a:rPr>
              <a:t>Câu hỏi 2: </a:t>
            </a:r>
            <a:r>
              <a:rPr lang="vi-VN" sz="2200" noProof="1">
                <a:solidFill>
                  <a:schemeClr val="tx1"/>
                </a:solidFill>
                <a:latin typeface="Arial" panose="020B0604020202020204" pitchFamily="34" charset="0"/>
                <a:cs typeface="Arial" panose="020B0604020202020204" pitchFamily="34" charset="0"/>
              </a:rPr>
              <a:t>Việc em có thể làm khi tham gia hoạt động thiện nguyện “Hỗ trợ người khiếm thị, khiếm thính” </a:t>
            </a:r>
          </a:p>
        </p:txBody>
      </p:sp>
      <p:sp>
        <p:nvSpPr>
          <p:cNvPr id="5" name="Đáp án đúng">
            <a:extLst>
              <a:ext uri="{FF2B5EF4-FFF2-40B4-BE49-F238E27FC236}">
                <a16:creationId xmlns:a16="http://schemas.microsoft.com/office/drawing/2014/main" id="{8B66CBE4-2DB9-BCF7-D1C4-281B894BFE17}"/>
              </a:ext>
            </a:extLst>
          </p:cNvPr>
          <p:cNvSpPr/>
          <p:nvPr/>
        </p:nvSpPr>
        <p:spPr>
          <a:xfrm>
            <a:off x="910938" y="3533774"/>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noProof="1">
                <a:solidFill>
                  <a:schemeClr val="tx1"/>
                </a:solidFill>
                <a:latin typeface="Arial" panose="020B0604020202020204" pitchFamily="34" charset="0"/>
                <a:cs typeface="Arial" panose="020B0604020202020204" pitchFamily="34" charset="0"/>
              </a:rPr>
              <a:t>B. </a:t>
            </a:r>
            <a:r>
              <a:rPr lang="vi-VN" sz="2000" noProof="1">
                <a:solidFill>
                  <a:schemeClr val="tx1"/>
                </a:solidFill>
                <a:latin typeface="Arial" panose="020B0604020202020204" pitchFamily="34" charset="0"/>
                <a:cs typeface="Arial" panose="020B0604020202020204" pitchFamily="34" charset="0"/>
              </a:rPr>
              <a:t>Giúp đỡ họ khi qua đường, xem bảng tin </a:t>
            </a:r>
          </a:p>
        </p:txBody>
      </p:sp>
      <p:sp>
        <p:nvSpPr>
          <p:cNvPr id="6" name="Đáp án sai 1">
            <a:extLst>
              <a:ext uri="{FF2B5EF4-FFF2-40B4-BE49-F238E27FC236}">
                <a16:creationId xmlns:a16="http://schemas.microsoft.com/office/drawing/2014/main" id="{3FCD9830-5FD1-BD44-878B-228BD96CE996}"/>
              </a:ext>
            </a:extLst>
          </p:cNvPr>
          <p:cNvSpPr/>
          <p:nvPr/>
        </p:nvSpPr>
        <p:spPr>
          <a:xfrm>
            <a:off x="910936" y="230764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noProof="1">
                <a:solidFill>
                  <a:schemeClr val="tx1"/>
                </a:solidFill>
                <a:latin typeface="Arial" panose="020B0604020202020204" pitchFamily="34" charset="0"/>
                <a:cs typeface="Arial" panose="020B0604020202020204" pitchFamily="34" charset="0"/>
              </a:rPr>
              <a:t>A. </a:t>
            </a:r>
            <a:r>
              <a:rPr lang="vi-VN" sz="2000" noProof="1">
                <a:solidFill>
                  <a:schemeClr val="tx1"/>
                </a:solidFill>
                <a:latin typeface="Arial" panose="020B0604020202020204" pitchFamily="34" charset="0"/>
                <a:cs typeface="Arial" panose="020B0604020202020204" pitchFamily="34" charset="0"/>
              </a:rPr>
              <a:t>Tặng kính cận</a:t>
            </a:r>
          </a:p>
        </p:txBody>
      </p:sp>
      <p:sp>
        <p:nvSpPr>
          <p:cNvPr id="7" name="Đáp án sai 2">
            <a:extLst>
              <a:ext uri="{FF2B5EF4-FFF2-40B4-BE49-F238E27FC236}">
                <a16:creationId xmlns:a16="http://schemas.microsoft.com/office/drawing/2014/main" id="{6A919885-0285-0403-1E09-FA94D8BC080B}"/>
              </a:ext>
            </a:extLst>
          </p:cNvPr>
          <p:cNvSpPr/>
          <p:nvPr/>
        </p:nvSpPr>
        <p:spPr>
          <a:xfrm>
            <a:off x="4831773" y="230764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noProof="1">
                <a:solidFill>
                  <a:schemeClr val="tx1"/>
                </a:solidFill>
                <a:latin typeface="Arial" panose="020B0604020202020204" pitchFamily="34" charset="0"/>
                <a:cs typeface="Arial" panose="020B0604020202020204" pitchFamily="34" charset="0"/>
              </a:rPr>
              <a:t>C.</a:t>
            </a:r>
            <a:r>
              <a:rPr lang="vi-VN" sz="2000" noProof="1">
                <a:solidFill>
                  <a:schemeClr val="tx1"/>
                </a:solidFill>
                <a:latin typeface="Arial" panose="020B0604020202020204" pitchFamily="34" charset="0"/>
                <a:cs typeface="Arial" panose="020B0604020202020204" pitchFamily="34" charset="0"/>
              </a:rPr>
              <a:t> Cho họ xem tivi</a:t>
            </a:r>
          </a:p>
        </p:txBody>
      </p:sp>
      <p:sp>
        <p:nvSpPr>
          <p:cNvPr id="8" name="Đáp án sai 3">
            <a:extLst>
              <a:ext uri="{FF2B5EF4-FFF2-40B4-BE49-F238E27FC236}">
                <a16:creationId xmlns:a16="http://schemas.microsoft.com/office/drawing/2014/main" id="{2E7D83A4-3758-8699-4DD0-010A80780539}"/>
              </a:ext>
            </a:extLst>
          </p:cNvPr>
          <p:cNvSpPr/>
          <p:nvPr/>
        </p:nvSpPr>
        <p:spPr>
          <a:xfrm>
            <a:off x="4831772" y="3533774"/>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noProof="1">
                <a:solidFill>
                  <a:schemeClr val="tx1"/>
                </a:solidFill>
                <a:latin typeface="Arial" panose="020B0604020202020204" pitchFamily="34" charset="0"/>
                <a:cs typeface="Arial" panose="020B0604020202020204" pitchFamily="34" charset="0"/>
              </a:rPr>
              <a:t>D. </a:t>
            </a:r>
            <a:r>
              <a:rPr lang="vi-VN" sz="2000" noProof="1">
                <a:solidFill>
                  <a:schemeClr val="tx1"/>
                </a:solidFill>
                <a:latin typeface="Arial" panose="020B0604020202020204" pitchFamily="34" charset="0"/>
                <a:cs typeface="Arial" panose="020B0604020202020204" pitchFamily="34" charset="0"/>
              </a:rPr>
              <a:t>Không tham gia</a:t>
            </a:r>
          </a:p>
        </p:txBody>
      </p:sp>
      <p:pic>
        <p:nvPicPr>
          <p:cNvPr id="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831772" y="-477949"/>
            <a:ext cx="365522" cy="365522"/>
          </a:xfrm>
          <a:prstGeom prst="rect">
            <a:avLst/>
          </a:prstGeom>
        </p:spPr>
      </p:pic>
      <p:pic>
        <p:nvPicPr>
          <p:cNvPr id="10" name="Picture 5">
            <a:extLst>
              <a:ext uri="{FF2B5EF4-FFF2-40B4-BE49-F238E27FC236}">
                <a16:creationId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612325" y="3754101"/>
            <a:ext cx="639785" cy="556871"/>
          </a:xfrm>
          <a:prstGeom prst="rect">
            <a:avLst/>
          </a:prstGeom>
        </p:spPr>
      </p:pic>
      <p:pic>
        <p:nvPicPr>
          <p:cNvPr id="11" name="Picture 10">
            <a:extLst>
              <a:ext uri="{FF2B5EF4-FFF2-40B4-BE49-F238E27FC236}">
                <a16:creationId xmlns:a16="http://schemas.microsoft.com/office/drawing/2014/main" id="{4B31FD67-694B-8D1E-89C7-5C3C61578F6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595471" y="2511136"/>
            <a:ext cx="637592" cy="568036"/>
          </a:xfrm>
          <a:prstGeom prst="rect">
            <a:avLst/>
          </a:prstGeom>
        </p:spPr>
      </p:pic>
      <p:pic>
        <p:nvPicPr>
          <p:cNvPr id="12" name="Picture 10">
            <a:extLst>
              <a:ext uri="{FF2B5EF4-FFF2-40B4-BE49-F238E27FC236}">
                <a16:creationId xmlns:a16="http://schemas.microsoft.com/office/drawing/2014/main" id="{A47525BE-8DC6-1E4E-AED4-3C6DAB364A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595471" y="3748518"/>
            <a:ext cx="637592" cy="568036"/>
          </a:xfrm>
          <a:prstGeom prst="rect">
            <a:avLst/>
          </a:prstGeom>
        </p:spPr>
      </p:pic>
      <p:pic>
        <p:nvPicPr>
          <p:cNvPr id="13" name="Picture 10">
            <a:extLst>
              <a:ext uri="{FF2B5EF4-FFF2-40B4-BE49-F238E27FC236}">
                <a16:creationId xmlns:a16="http://schemas.microsoft.com/office/drawing/2014/main" id="{65C423E0-743C-7316-FEF3-4CE8613F3E0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614518" y="2511136"/>
            <a:ext cx="637592" cy="568036"/>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5826919" y="-477949"/>
            <a:ext cx="365522" cy="365522"/>
          </a:xfrm>
          <a:prstGeom prst="rect">
            <a:avLst/>
          </a:prstGeom>
        </p:spPr>
      </p:pic>
    </p:spTree>
    <p:extLst>
      <p:ext uri="{BB962C8B-B14F-4D97-AF65-F5344CB8AC3E}">
        <p14:creationId xmlns:p14="http://schemas.microsoft.com/office/powerpoint/2010/main" val="108311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s(downLeft)">
                                      <p:cBhvr>
                                        <p:cTn id="15" dur="500"/>
                                        <p:tgtEl>
                                          <p:spTgt spid="5"/>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Left)">
                                      <p:cBhvr>
                                        <p:cTn id="18" dur="500"/>
                                        <p:tgtEl>
                                          <p:spTgt spid="7"/>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Left)">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5"/>
                                        </p:tgtEl>
                                        <p:attrNameLst>
                                          <p:attrName>fillcolor</p:attrName>
                                        </p:attrNameLst>
                                      </p:cBhvr>
                                      <p:to>
                                        <a:srgbClr val="92D050"/>
                                      </p:to>
                                    </p:animClr>
                                    <p:set>
                                      <p:cBhvr>
                                        <p:cTn id="27" dur="500" fill="hold"/>
                                        <p:tgtEl>
                                          <p:spTgt spid="5"/>
                                        </p:tgtEl>
                                        <p:attrNameLst>
                                          <p:attrName>fill.type</p:attrName>
                                        </p:attrNameLst>
                                      </p:cBhvr>
                                      <p:to>
                                        <p:strVal val="solid"/>
                                      </p:to>
                                    </p:set>
                                    <p:set>
                                      <p:cBhvr>
                                        <p:cTn id="28" dur="500" fill="hold"/>
                                        <p:tgtEl>
                                          <p:spTgt spid="5"/>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3"/>
                                        </p:tgtEl>
                                      </p:cBhvr>
                                    </p:cmd>
                                  </p:childTnLst>
                                </p:cTn>
                              </p:par>
                              <p:par>
                                <p:cTn id="31" presetID="1" presetClass="entr" presetSubtype="0" fill="hold" nodeType="withEffect">
                                  <p:stCondLst>
                                    <p:cond delay="0"/>
                                  </p:stCondLst>
                                  <p:childTnLst>
                                    <p:set>
                                      <p:cBhvr>
                                        <p:cTn id="32" dur="1" fill="hold">
                                          <p:stCondLst>
                                            <p:cond delay="9"/>
                                          </p:stCondLst>
                                        </p:cTn>
                                        <p:tgtEl>
                                          <p:spTgt spid="10"/>
                                        </p:tgtEl>
                                        <p:attrNameLst>
                                          <p:attrName>style.visibility</p:attrName>
                                        </p:attrNameLst>
                                      </p:cBhvr>
                                      <p:to>
                                        <p:strVal val="visible"/>
                                      </p:to>
                                    </p:set>
                                  </p:childTnLst>
                                </p:cTn>
                              </p:par>
                              <p:par>
                                <p:cTn id="33" presetID="26" presetClass="emph" presetSubtype="0" repeatCount="2000" fill="hold" grpId="1" nodeType="withEffect">
                                  <p:stCondLst>
                                    <p:cond delay="0"/>
                                  </p:stCondLst>
                                  <p:childTnLst>
                                    <p:animEffect transition="out" filter="fade">
                                      <p:cBhvr>
                                        <p:cTn id="34" dur="500" tmFilter="0, 0; .2, .5; .8, .5; 1, 0"/>
                                        <p:tgtEl>
                                          <p:spTgt spid="5"/>
                                        </p:tgtEl>
                                      </p:cBhvr>
                                    </p:animEffect>
                                    <p:animScale>
                                      <p:cBhvr>
                                        <p:cTn id="35"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36" fill="hold" display="0">
                  <p:stCondLst>
                    <p:cond delay="indefinite"/>
                  </p:stCondLst>
                  <p:endCondLst>
                    <p:cond evt="onStopAudio" delay="0">
                      <p:tgtEl>
                        <p:sldTgt/>
                      </p:tgtEl>
                    </p:cond>
                  </p:endCondLst>
                </p:cTn>
                <p:tgtEl>
                  <p:spTgt spid="3"/>
                </p:tgtEl>
              </p:cMediaNode>
            </p:audio>
            <p:seq concurrent="1" nextAc="seek">
              <p:cTn id="37" restart="whenNotActive" fill="hold" evtFilter="cancelBubble" nodeType="interactiveSeq">
                <p:stCondLst>
                  <p:cond evt="onClick" delay="0">
                    <p:tgtEl>
                      <p:spTgt spid="6"/>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6"/>
                                        </p:tgtEl>
                                        <p:attrNameLst>
                                          <p:attrName>fillcolor</p:attrName>
                                        </p:attrNameLst>
                                      </p:cBhvr>
                                      <p:to>
                                        <a:srgbClr val="D99694"/>
                                      </p:to>
                                    </p:animClr>
                                    <p:set>
                                      <p:cBhvr>
                                        <p:cTn id="42" dur="500" fill="hold"/>
                                        <p:tgtEl>
                                          <p:spTgt spid="6"/>
                                        </p:tgtEl>
                                        <p:attrNameLst>
                                          <p:attrName>fill.type</p:attrName>
                                        </p:attrNameLst>
                                      </p:cBhvr>
                                      <p:to>
                                        <p:strVal val="solid"/>
                                      </p:to>
                                    </p:set>
                                    <p:set>
                                      <p:cBhvr>
                                        <p:cTn id="43" dur="500" fill="hold"/>
                                        <p:tgtEl>
                                          <p:spTgt spid="6"/>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862" fill="hold"/>
                                        <p:tgtEl>
                                          <p:spTgt spid="4"/>
                                        </p:tgtEl>
                                      </p:cBhvr>
                                    </p:cmd>
                                  </p:childTnLst>
                                </p:cTn>
                              </p:par>
                              <p:par>
                                <p:cTn id="46" presetID="1"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par>
                                <p:cTn id="48" presetID="26" presetClass="emph" presetSubtype="0" repeatCount="2000" fill="hold" grpId="1" nodeType="withEffect">
                                  <p:stCondLst>
                                    <p:cond delay="0"/>
                                  </p:stCondLst>
                                  <p:childTnLst>
                                    <p:animEffect transition="out" filter="fade">
                                      <p:cBhvr>
                                        <p:cTn id="49" dur="500" tmFilter="0, 0; .2, .5; .8, .5; 1, 0"/>
                                        <p:tgtEl>
                                          <p:spTgt spid="6"/>
                                        </p:tgtEl>
                                      </p:cBhvr>
                                    </p:animEffect>
                                    <p:animScale>
                                      <p:cBhvr>
                                        <p:cTn id="50"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51" fill="hold" display="0">
                  <p:stCondLst>
                    <p:cond delay="indefinite"/>
                  </p:stCondLst>
                  <p:endCondLst>
                    <p:cond evt="onStopAudio" delay="0">
                      <p:tgtEl>
                        <p:sldTgt/>
                      </p:tgtEl>
                    </p:cond>
                  </p:endCondLst>
                </p:cTn>
                <p:tgtEl>
                  <p:spTgt spid="4"/>
                </p:tgtEl>
              </p:cMediaNode>
            </p:audio>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7"/>
                                        </p:tgtEl>
                                        <p:attrNameLst>
                                          <p:attrName>fillcolor</p:attrName>
                                        </p:attrNameLst>
                                      </p:cBhvr>
                                      <p:to>
                                        <a:srgbClr val="D99694"/>
                                      </p:to>
                                    </p:animClr>
                                    <p:set>
                                      <p:cBhvr>
                                        <p:cTn id="57" dur="500" fill="hold"/>
                                        <p:tgtEl>
                                          <p:spTgt spid="7"/>
                                        </p:tgtEl>
                                        <p:attrNameLst>
                                          <p:attrName>fill.type</p:attrName>
                                        </p:attrNameLst>
                                      </p:cBhvr>
                                      <p:to>
                                        <p:strVal val="solid"/>
                                      </p:to>
                                    </p:set>
                                    <p:set>
                                      <p:cBhvr>
                                        <p:cTn id="58" dur="500" fill="hold"/>
                                        <p:tgtEl>
                                          <p:spTgt spid="7"/>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4"/>
                                        </p:tgtEl>
                                      </p:cBhvr>
                                    </p:cmd>
                                  </p:childTnLst>
                                </p:cTn>
                              </p:par>
                              <p:par>
                                <p:cTn id="61" presetID="1" presetClass="entr" presetSubtype="0" fill="hold" nodeType="withEffect">
                                  <p:stCondLst>
                                    <p:cond delay="0"/>
                                  </p:stCondLst>
                                  <p:childTnLst>
                                    <p:set>
                                      <p:cBhvr>
                                        <p:cTn id="62" dur="1" fill="hold">
                                          <p:stCondLst>
                                            <p:cond delay="9"/>
                                          </p:stCondLst>
                                        </p:cTn>
                                        <p:tgtEl>
                                          <p:spTgt spid="11"/>
                                        </p:tgtEl>
                                        <p:attrNameLst>
                                          <p:attrName>style.visibility</p:attrName>
                                        </p:attrNameLst>
                                      </p:cBhvr>
                                      <p:to>
                                        <p:strVal val="visible"/>
                                      </p:to>
                                    </p:set>
                                  </p:childTnLst>
                                </p:cTn>
                              </p:par>
                              <p:par>
                                <p:cTn id="63" presetID="26" presetClass="emph" presetSubtype="0" repeatCount="2000" fill="hold" grpId="1" nodeType="withEffect">
                                  <p:stCondLst>
                                    <p:cond delay="0"/>
                                  </p:stCondLst>
                                  <p:childTnLst>
                                    <p:animEffect transition="out" filter="fade">
                                      <p:cBhvr>
                                        <p:cTn id="64" dur="500" tmFilter="0, 0; .2, .5; .8, .5; 1, 0"/>
                                        <p:tgtEl>
                                          <p:spTgt spid="7"/>
                                        </p:tgtEl>
                                      </p:cBhvr>
                                    </p:animEffect>
                                    <p:animScale>
                                      <p:cBhvr>
                                        <p:cTn id="65"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66" restart="whenNotActive" fill="hold" evtFilter="cancelBubble" nodeType="interactiveSeq">
                <p:stCondLst>
                  <p:cond evt="onClick" delay="0">
                    <p:tgtEl>
                      <p:spTgt spid="8"/>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8"/>
                                        </p:tgtEl>
                                        <p:attrNameLst>
                                          <p:attrName>fillcolor</p:attrName>
                                        </p:attrNameLst>
                                      </p:cBhvr>
                                      <p:to>
                                        <a:srgbClr val="D99694"/>
                                      </p:to>
                                    </p:animClr>
                                    <p:set>
                                      <p:cBhvr>
                                        <p:cTn id="71" dur="500" fill="hold"/>
                                        <p:tgtEl>
                                          <p:spTgt spid="8"/>
                                        </p:tgtEl>
                                        <p:attrNameLst>
                                          <p:attrName>fill.type</p:attrName>
                                        </p:attrNameLst>
                                      </p:cBhvr>
                                      <p:to>
                                        <p:strVal val="solid"/>
                                      </p:to>
                                    </p:set>
                                    <p:set>
                                      <p:cBhvr>
                                        <p:cTn id="72" dur="500" fill="hold"/>
                                        <p:tgtEl>
                                          <p:spTgt spid="8"/>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4"/>
                                        </p:tgtEl>
                                      </p:cBhvr>
                                    </p:cmd>
                                  </p:childTnLst>
                                </p:cTn>
                              </p:par>
                              <p:par>
                                <p:cTn id="75" presetID="1" presetClass="entr" presetSubtype="0" fill="hold" nodeType="withEffect">
                                  <p:stCondLst>
                                    <p:cond delay="0"/>
                                  </p:stCondLst>
                                  <p:childTnLst>
                                    <p:set>
                                      <p:cBhvr>
                                        <p:cTn id="76" dur="1" fill="hold">
                                          <p:stCondLst>
                                            <p:cond delay="9"/>
                                          </p:stCondLst>
                                        </p:cTn>
                                        <p:tgtEl>
                                          <p:spTgt spid="12"/>
                                        </p:tgtEl>
                                        <p:attrNameLst>
                                          <p:attrName>style.visibility</p:attrName>
                                        </p:attrNameLst>
                                      </p:cBhvr>
                                      <p:to>
                                        <p:strVal val="visible"/>
                                      </p:to>
                                    </p:set>
                                  </p:childTnLst>
                                </p:cTn>
                              </p:par>
                              <p:par>
                                <p:cTn id="77" presetID="26" presetClass="emph" presetSubtype="0" repeatCount="2000" fill="hold" grpId="1" nodeType="withEffect">
                                  <p:stCondLst>
                                    <p:cond delay="0"/>
                                  </p:stCondLst>
                                  <p:childTnLst>
                                    <p:animEffect transition="out" filter="fade">
                                      <p:cBhvr>
                                        <p:cTn id="78" dur="500" tmFilter="0, 0; .2, .5; .8, .5; 1, 0"/>
                                        <p:tgtEl>
                                          <p:spTgt spid="8"/>
                                        </p:tgtEl>
                                      </p:cBhvr>
                                    </p:animEffect>
                                    <p:animScale>
                                      <p:cBhvr>
                                        <p:cTn id="79"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2"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4ADFFF1A-F500-CC57-185E-00F4826D0836}"/>
              </a:ext>
            </a:extLst>
          </p:cNvPr>
          <p:cNvSpPr/>
          <p:nvPr/>
        </p:nvSpPr>
        <p:spPr>
          <a:xfrm>
            <a:off x="910936" y="582757"/>
            <a:ext cx="7322128" cy="1496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b="1" noProof="1">
                <a:solidFill>
                  <a:srgbClr val="FF0000"/>
                </a:solidFill>
                <a:latin typeface="Arial" panose="020B0604020202020204" pitchFamily="34" charset="0"/>
                <a:cs typeface="Arial" panose="020B0604020202020204" pitchFamily="34" charset="0"/>
              </a:rPr>
              <a:t>Câu hỏi 3: </a:t>
            </a:r>
            <a:r>
              <a:rPr lang="vi-VN" sz="2200" noProof="1">
                <a:solidFill>
                  <a:schemeClr val="tx1"/>
                </a:solidFill>
                <a:latin typeface="Arial" panose="020B0604020202020204" pitchFamily="34" charset="0"/>
                <a:cs typeface="Arial" panose="020B0604020202020204" pitchFamily="34" charset="0"/>
              </a:rPr>
              <a:t>Trường em tổ chức hoạt động thiện nguyện “Mua tăm ủng hộ người khuyết tật”. Em  tham gia với thái độ như thế nào</a:t>
            </a:r>
          </a:p>
        </p:txBody>
      </p:sp>
      <p:sp>
        <p:nvSpPr>
          <p:cNvPr id="5" name="Đáp án đúng">
            <a:extLst>
              <a:ext uri="{FF2B5EF4-FFF2-40B4-BE49-F238E27FC236}">
                <a16:creationId xmlns:a16="http://schemas.microsoft.com/office/drawing/2014/main" id="{8B66CBE4-2DB9-BCF7-D1C4-281B894BFE17}"/>
              </a:ext>
            </a:extLst>
          </p:cNvPr>
          <p:cNvSpPr/>
          <p:nvPr/>
        </p:nvSpPr>
        <p:spPr>
          <a:xfrm>
            <a:off x="4831772" y="230764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noProof="1">
                <a:solidFill>
                  <a:schemeClr val="tx1"/>
                </a:solidFill>
                <a:latin typeface="Arial" panose="020B0604020202020204" pitchFamily="34" charset="0"/>
                <a:cs typeface="Arial" panose="020B0604020202020204" pitchFamily="34" charset="0"/>
              </a:rPr>
              <a:t>C. </a:t>
            </a:r>
            <a:r>
              <a:rPr lang="vi-VN" sz="2000" noProof="1">
                <a:solidFill>
                  <a:schemeClr val="tx1"/>
                </a:solidFill>
                <a:latin typeface="Arial" panose="020B0604020202020204" pitchFamily="34" charset="0"/>
                <a:cs typeface="Arial" panose="020B0604020202020204" pitchFamily="34" charset="0"/>
              </a:rPr>
              <a:t>Vui vẻ, hào hứng</a:t>
            </a:r>
          </a:p>
        </p:txBody>
      </p:sp>
      <p:sp>
        <p:nvSpPr>
          <p:cNvPr id="6" name="Đáp án sai 1">
            <a:extLst>
              <a:ext uri="{FF2B5EF4-FFF2-40B4-BE49-F238E27FC236}">
                <a16:creationId xmlns:a16="http://schemas.microsoft.com/office/drawing/2014/main" id="{3FCD9830-5FD1-BD44-878B-228BD96CE996}"/>
              </a:ext>
            </a:extLst>
          </p:cNvPr>
          <p:cNvSpPr/>
          <p:nvPr/>
        </p:nvSpPr>
        <p:spPr>
          <a:xfrm>
            <a:off x="910936" y="230764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noProof="1">
                <a:solidFill>
                  <a:schemeClr val="tx1"/>
                </a:solidFill>
                <a:latin typeface="Arial" panose="020B0604020202020204" pitchFamily="34" charset="0"/>
                <a:cs typeface="Arial" panose="020B0604020202020204" pitchFamily="34" charset="0"/>
              </a:rPr>
              <a:t>A. </a:t>
            </a:r>
            <a:r>
              <a:rPr lang="vi-VN" sz="2000" noProof="1">
                <a:solidFill>
                  <a:schemeClr val="tx1"/>
                </a:solidFill>
                <a:latin typeface="Arial" panose="020B0604020202020204" pitchFamily="34" charset="0"/>
                <a:cs typeface="Arial" panose="020B0604020202020204" pitchFamily="34" charset="0"/>
              </a:rPr>
              <a:t>Không muốn tham gia</a:t>
            </a:r>
          </a:p>
        </p:txBody>
      </p:sp>
      <p:sp>
        <p:nvSpPr>
          <p:cNvPr id="7" name="Đáp án sai 2">
            <a:extLst>
              <a:ext uri="{FF2B5EF4-FFF2-40B4-BE49-F238E27FC236}">
                <a16:creationId xmlns:a16="http://schemas.microsoft.com/office/drawing/2014/main" id="{6A919885-0285-0403-1E09-FA94D8BC080B}"/>
              </a:ext>
            </a:extLst>
          </p:cNvPr>
          <p:cNvSpPr/>
          <p:nvPr/>
        </p:nvSpPr>
        <p:spPr>
          <a:xfrm>
            <a:off x="910936" y="353809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noProof="1">
                <a:solidFill>
                  <a:schemeClr val="tx1"/>
                </a:solidFill>
                <a:latin typeface="Arial" panose="020B0604020202020204" pitchFamily="34" charset="0"/>
                <a:cs typeface="Arial" panose="020B0604020202020204" pitchFamily="34" charset="0"/>
              </a:rPr>
              <a:t>B. </a:t>
            </a:r>
            <a:r>
              <a:rPr lang="vi-VN" sz="2000" noProof="1">
                <a:solidFill>
                  <a:schemeClr val="tx1"/>
                </a:solidFill>
                <a:latin typeface="Arial" panose="020B0604020202020204" pitchFamily="34" charset="0"/>
                <a:cs typeface="Arial" panose="020B0604020202020204" pitchFamily="34" charset="0"/>
              </a:rPr>
              <a:t>Cảm thấy tốn tiền</a:t>
            </a:r>
          </a:p>
        </p:txBody>
      </p:sp>
      <p:sp>
        <p:nvSpPr>
          <p:cNvPr id="8" name="Đáp án sai 3">
            <a:extLst>
              <a:ext uri="{FF2B5EF4-FFF2-40B4-BE49-F238E27FC236}">
                <a16:creationId xmlns:a16="http://schemas.microsoft.com/office/drawing/2014/main" id="{2E7D83A4-3758-8699-4DD0-010A80780539}"/>
              </a:ext>
            </a:extLst>
          </p:cNvPr>
          <p:cNvSpPr/>
          <p:nvPr/>
        </p:nvSpPr>
        <p:spPr>
          <a:xfrm>
            <a:off x="4831772" y="3533774"/>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noProof="1">
                <a:solidFill>
                  <a:schemeClr val="tx1"/>
                </a:solidFill>
                <a:latin typeface="Arial" panose="020B0604020202020204" pitchFamily="34" charset="0"/>
                <a:cs typeface="Arial" panose="020B0604020202020204" pitchFamily="34" charset="0"/>
              </a:rPr>
              <a:t>D. </a:t>
            </a:r>
            <a:r>
              <a:rPr lang="vi-VN" sz="2000" noProof="1">
                <a:solidFill>
                  <a:schemeClr val="tx1"/>
                </a:solidFill>
                <a:latin typeface="Arial" panose="020B0604020202020204" pitchFamily="34" charset="0"/>
                <a:cs typeface="Arial" panose="020B0604020202020204" pitchFamily="34" charset="0"/>
              </a:rPr>
              <a:t>Coi như không biết tới hoạt động này</a:t>
            </a:r>
          </a:p>
        </p:txBody>
      </p:sp>
      <p:pic>
        <p:nvPicPr>
          <p:cNvPr id="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831772" y="-477949"/>
            <a:ext cx="365522" cy="365522"/>
          </a:xfrm>
          <a:prstGeom prst="rect">
            <a:avLst/>
          </a:prstGeom>
        </p:spPr>
      </p:pic>
      <p:pic>
        <p:nvPicPr>
          <p:cNvPr id="10" name="Picture 5">
            <a:extLst>
              <a:ext uri="{FF2B5EF4-FFF2-40B4-BE49-F238E27FC236}">
                <a16:creationId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538321" y="2527975"/>
            <a:ext cx="639785" cy="556871"/>
          </a:xfrm>
          <a:prstGeom prst="rect">
            <a:avLst/>
          </a:prstGeom>
        </p:spPr>
      </p:pic>
      <p:pic>
        <p:nvPicPr>
          <p:cNvPr id="11" name="Picture 10">
            <a:extLst>
              <a:ext uri="{FF2B5EF4-FFF2-40B4-BE49-F238E27FC236}">
                <a16:creationId xmlns:a16="http://schemas.microsoft.com/office/drawing/2014/main" id="{4B31FD67-694B-8D1E-89C7-5C3C61578F6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614518" y="3748518"/>
            <a:ext cx="637592" cy="568036"/>
          </a:xfrm>
          <a:prstGeom prst="rect">
            <a:avLst/>
          </a:prstGeom>
        </p:spPr>
      </p:pic>
      <p:pic>
        <p:nvPicPr>
          <p:cNvPr id="12" name="Picture 10">
            <a:extLst>
              <a:ext uri="{FF2B5EF4-FFF2-40B4-BE49-F238E27FC236}">
                <a16:creationId xmlns:a16="http://schemas.microsoft.com/office/drawing/2014/main" id="{A47525BE-8DC6-1E4E-AED4-3C6DAB364A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595471" y="3748518"/>
            <a:ext cx="637592" cy="568036"/>
          </a:xfrm>
          <a:prstGeom prst="rect">
            <a:avLst/>
          </a:prstGeom>
        </p:spPr>
      </p:pic>
      <p:pic>
        <p:nvPicPr>
          <p:cNvPr id="13" name="Picture 10">
            <a:extLst>
              <a:ext uri="{FF2B5EF4-FFF2-40B4-BE49-F238E27FC236}">
                <a16:creationId xmlns:a16="http://schemas.microsoft.com/office/drawing/2014/main" id="{65C423E0-743C-7316-FEF3-4CE8613F3E0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614518" y="2511136"/>
            <a:ext cx="637592" cy="568036"/>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5826919" y="-477949"/>
            <a:ext cx="365522" cy="365522"/>
          </a:xfrm>
          <a:prstGeom prst="rect">
            <a:avLst/>
          </a:prstGeom>
        </p:spPr>
      </p:pic>
    </p:spTree>
    <p:extLst>
      <p:ext uri="{BB962C8B-B14F-4D97-AF65-F5344CB8AC3E}">
        <p14:creationId xmlns:p14="http://schemas.microsoft.com/office/powerpoint/2010/main" val="2789395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trips(downLeft)">
                                      <p:cBhvr>
                                        <p:cTn id="18" dur="500"/>
                                        <p:tgtEl>
                                          <p:spTgt spid="5"/>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Left)">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5"/>
                                        </p:tgtEl>
                                        <p:attrNameLst>
                                          <p:attrName>fillcolor</p:attrName>
                                        </p:attrNameLst>
                                      </p:cBhvr>
                                      <p:to>
                                        <a:srgbClr val="92D050"/>
                                      </p:to>
                                    </p:animClr>
                                    <p:set>
                                      <p:cBhvr>
                                        <p:cTn id="27" dur="500" fill="hold"/>
                                        <p:tgtEl>
                                          <p:spTgt spid="5"/>
                                        </p:tgtEl>
                                        <p:attrNameLst>
                                          <p:attrName>fill.type</p:attrName>
                                        </p:attrNameLst>
                                      </p:cBhvr>
                                      <p:to>
                                        <p:strVal val="solid"/>
                                      </p:to>
                                    </p:set>
                                    <p:set>
                                      <p:cBhvr>
                                        <p:cTn id="28" dur="500" fill="hold"/>
                                        <p:tgtEl>
                                          <p:spTgt spid="5"/>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3"/>
                                        </p:tgtEl>
                                      </p:cBhvr>
                                    </p:cmd>
                                  </p:childTnLst>
                                </p:cTn>
                              </p:par>
                              <p:par>
                                <p:cTn id="31" presetID="1" presetClass="entr" presetSubtype="0" fill="hold" nodeType="withEffect">
                                  <p:stCondLst>
                                    <p:cond delay="0"/>
                                  </p:stCondLst>
                                  <p:childTnLst>
                                    <p:set>
                                      <p:cBhvr>
                                        <p:cTn id="32" dur="1" fill="hold">
                                          <p:stCondLst>
                                            <p:cond delay="9"/>
                                          </p:stCondLst>
                                        </p:cTn>
                                        <p:tgtEl>
                                          <p:spTgt spid="10"/>
                                        </p:tgtEl>
                                        <p:attrNameLst>
                                          <p:attrName>style.visibility</p:attrName>
                                        </p:attrNameLst>
                                      </p:cBhvr>
                                      <p:to>
                                        <p:strVal val="visible"/>
                                      </p:to>
                                    </p:set>
                                  </p:childTnLst>
                                </p:cTn>
                              </p:par>
                              <p:par>
                                <p:cTn id="33" presetID="26" presetClass="emph" presetSubtype="0" repeatCount="2000" fill="hold" grpId="1" nodeType="withEffect">
                                  <p:stCondLst>
                                    <p:cond delay="0"/>
                                  </p:stCondLst>
                                  <p:childTnLst>
                                    <p:animEffect transition="out" filter="fade">
                                      <p:cBhvr>
                                        <p:cTn id="34" dur="500" tmFilter="0, 0; .2, .5; .8, .5; 1, 0"/>
                                        <p:tgtEl>
                                          <p:spTgt spid="5"/>
                                        </p:tgtEl>
                                      </p:cBhvr>
                                    </p:animEffect>
                                    <p:animScale>
                                      <p:cBhvr>
                                        <p:cTn id="35"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36" fill="hold" display="0">
                  <p:stCondLst>
                    <p:cond delay="indefinite"/>
                  </p:stCondLst>
                  <p:endCondLst>
                    <p:cond evt="onStopAudio" delay="0">
                      <p:tgtEl>
                        <p:sldTgt/>
                      </p:tgtEl>
                    </p:cond>
                  </p:endCondLst>
                </p:cTn>
                <p:tgtEl>
                  <p:spTgt spid="3"/>
                </p:tgtEl>
              </p:cMediaNode>
            </p:audio>
            <p:seq concurrent="1" nextAc="seek">
              <p:cTn id="37" restart="whenNotActive" fill="hold" evtFilter="cancelBubble" nodeType="interactiveSeq">
                <p:stCondLst>
                  <p:cond evt="onClick" delay="0">
                    <p:tgtEl>
                      <p:spTgt spid="6"/>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6"/>
                                        </p:tgtEl>
                                        <p:attrNameLst>
                                          <p:attrName>fillcolor</p:attrName>
                                        </p:attrNameLst>
                                      </p:cBhvr>
                                      <p:to>
                                        <a:srgbClr val="D99694"/>
                                      </p:to>
                                    </p:animClr>
                                    <p:set>
                                      <p:cBhvr>
                                        <p:cTn id="42" dur="500" fill="hold"/>
                                        <p:tgtEl>
                                          <p:spTgt spid="6"/>
                                        </p:tgtEl>
                                        <p:attrNameLst>
                                          <p:attrName>fill.type</p:attrName>
                                        </p:attrNameLst>
                                      </p:cBhvr>
                                      <p:to>
                                        <p:strVal val="solid"/>
                                      </p:to>
                                    </p:set>
                                    <p:set>
                                      <p:cBhvr>
                                        <p:cTn id="43" dur="500" fill="hold"/>
                                        <p:tgtEl>
                                          <p:spTgt spid="6"/>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862" fill="hold"/>
                                        <p:tgtEl>
                                          <p:spTgt spid="4"/>
                                        </p:tgtEl>
                                      </p:cBhvr>
                                    </p:cmd>
                                  </p:childTnLst>
                                </p:cTn>
                              </p:par>
                              <p:par>
                                <p:cTn id="46" presetID="1"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par>
                                <p:cTn id="48" presetID="26" presetClass="emph" presetSubtype="0" repeatCount="2000" fill="hold" grpId="1" nodeType="withEffect">
                                  <p:stCondLst>
                                    <p:cond delay="0"/>
                                  </p:stCondLst>
                                  <p:childTnLst>
                                    <p:animEffect transition="out" filter="fade">
                                      <p:cBhvr>
                                        <p:cTn id="49" dur="500" tmFilter="0, 0; .2, .5; .8, .5; 1, 0"/>
                                        <p:tgtEl>
                                          <p:spTgt spid="6"/>
                                        </p:tgtEl>
                                      </p:cBhvr>
                                    </p:animEffect>
                                    <p:animScale>
                                      <p:cBhvr>
                                        <p:cTn id="50"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51" fill="hold" display="0">
                  <p:stCondLst>
                    <p:cond delay="indefinite"/>
                  </p:stCondLst>
                  <p:endCondLst>
                    <p:cond evt="onStopAudio" delay="0">
                      <p:tgtEl>
                        <p:sldTgt/>
                      </p:tgtEl>
                    </p:cond>
                  </p:endCondLst>
                </p:cTn>
                <p:tgtEl>
                  <p:spTgt spid="4"/>
                </p:tgtEl>
              </p:cMediaNode>
            </p:audio>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7"/>
                                        </p:tgtEl>
                                        <p:attrNameLst>
                                          <p:attrName>fillcolor</p:attrName>
                                        </p:attrNameLst>
                                      </p:cBhvr>
                                      <p:to>
                                        <a:srgbClr val="D99694"/>
                                      </p:to>
                                    </p:animClr>
                                    <p:set>
                                      <p:cBhvr>
                                        <p:cTn id="57" dur="500" fill="hold"/>
                                        <p:tgtEl>
                                          <p:spTgt spid="7"/>
                                        </p:tgtEl>
                                        <p:attrNameLst>
                                          <p:attrName>fill.type</p:attrName>
                                        </p:attrNameLst>
                                      </p:cBhvr>
                                      <p:to>
                                        <p:strVal val="solid"/>
                                      </p:to>
                                    </p:set>
                                    <p:set>
                                      <p:cBhvr>
                                        <p:cTn id="58" dur="500" fill="hold"/>
                                        <p:tgtEl>
                                          <p:spTgt spid="7"/>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4"/>
                                        </p:tgtEl>
                                      </p:cBhvr>
                                    </p:cmd>
                                  </p:childTnLst>
                                </p:cTn>
                              </p:par>
                              <p:par>
                                <p:cTn id="61" presetID="1" presetClass="entr" presetSubtype="0" fill="hold" nodeType="withEffect">
                                  <p:stCondLst>
                                    <p:cond delay="0"/>
                                  </p:stCondLst>
                                  <p:childTnLst>
                                    <p:set>
                                      <p:cBhvr>
                                        <p:cTn id="62" dur="1" fill="hold">
                                          <p:stCondLst>
                                            <p:cond delay="9"/>
                                          </p:stCondLst>
                                        </p:cTn>
                                        <p:tgtEl>
                                          <p:spTgt spid="11"/>
                                        </p:tgtEl>
                                        <p:attrNameLst>
                                          <p:attrName>style.visibility</p:attrName>
                                        </p:attrNameLst>
                                      </p:cBhvr>
                                      <p:to>
                                        <p:strVal val="visible"/>
                                      </p:to>
                                    </p:set>
                                  </p:childTnLst>
                                </p:cTn>
                              </p:par>
                              <p:par>
                                <p:cTn id="63" presetID="26" presetClass="emph" presetSubtype="0" repeatCount="2000" fill="hold" grpId="1" nodeType="withEffect">
                                  <p:stCondLst>
                                    <p:cond delay="0"/>
                                  </p:stCondLst>
                                  <p:childTnLst>
                                    <p:animEffect transition="out" filter="fade">
                                      <p:cBhvr>
                                        <p:cTn id="64" dur="500" tmFilter="0, 0; .2, .5; .8, .5; 1, 0"/>
                                        <p:tgtEl>
                                          <p:spTgt spid="7"/>
                                        </p:tgtEl>
                                      </p:cBhvr>
                                    </p:animEffect>
                                    <p:animScale>
                                      <p:cBhvr>
                                        <p:cTn id="65"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66" restart="whenNotActive" fill="hold" evtFilter="cancelBubble" nodeType="interactiveSeq">
                <p:stCondLst>
                  <p:cond evt="onClick" delay="0">
                    <p:tgtEl>
                      <p:spTgt spid="8"/>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8"/>
                                        </p:tgtEl>
                                        <p:attrNameLst>
                                          <p:attrName>fillcolor</p:attrName>
                                        </p:attrNameLst>
                                      </p:cBhvr>
                                      <p:to>
                                        <a:srgbClr val="D99694"/>
                                      </p:to>
                                    </p:animClr>
                                    <p:set>
                                      <p:cBhvr>
                                        <p:cTn id="71" dur="500" fill="hold"/>
                                        <p:tgtEl>
                                          <p:spTgt spid="8"/>
                                        </p:tgtEl>
                                        <p:attrNameLst>
                                          <p:attrName>fill.type</p:attrName>
                                        </p:attrNameLst>
                                      </p:cBhvr>
                                      <p:to>
                                        <p:strVal val="solid"/>
                                      </p:to>
                                    </p:set>
                                    <p:set>
                                      <p:cBhvr>
                                        <p:cTn id="72" dur="500" fill="hold"/>
                                        <p:tgtEl>
                                          <p:spTgt spid="8"/>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4"/>
                                        </p:tgtEl>
                                      </p:cBhvr>
                                    </p:cmd>
                                  </p:childTnLst>
                                </p:cTn>
                              </p:par>
                              <p:par>
                                <p:cTn id="75" presetID="1" presetClass="entr" presetSubtype="0" fill="hold" nodeType="withEffect">
                                  <p:stCondLst>
                                    <p:cond delay="0"/>
                                  </p:stCondLst>
                                  <p:childTnLst>
                                    <p:set>
                                      <p:cBhvr>
                                        <p:cTn id="76" dur="1" fill="hold">
                                          <p:stCondLst>
                                            <p:cond delay="9"/>
                                          </p:stCondLst>
                                        </p:cTn>
                                        <p:tgtEl>
                                          <p:spTgt spid="12"/>
                                        </p:tgtEl>
                                        <p:attrNameLst>
                                          <p:attrName>style.visibility</p:attrName>
                                        </p:attrNameLst>
                                      </p:cBhvr>
                                      <p:to>
                                        <p:strVal val="visible"/>
                                      </p:to>
                                    </p:set>
                                  </p:childTnLst>
                                </p:cTn>
                              </p:par>
                              <p:par>
                                <p:cTn id="77" presetID="26" presetClass="emph" presetSubtype="0" repeatCount="2000" fill="hold" grpId="1" nodeType="withEffect">
                                  <p:stCondLst>
                                    <p:cond delay="0"/>
                                  </p:stCondLst>
                                  <p:childTnLst>
                                    <p:animEffect transition="out" filter="fade">
                                      <p:cBhvr>
                                        <p:cTn id="78" dur="500" tmFilter="0, 0; .2, .5; .8, .5; 1, 0"/>
                                        <p:tgtEl>
                                          <p:spTgt spid="8"/>
                                        </p:tgtEl>
                                      </p:cBhvr>
                                    </p:animEffect>
                                    <p:animScale>
                                      <p:cBhvr>
                                        <p:cTn id="79"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2"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02"/>
        <p:cNvGrpSpPr/>
        <p:nvPr/>
      </p:nvGrpSpPr>
      <p:grpSpPr>
        <a:xfrm>
          <a:off x="0" y="0"/>
          <a:ext cx="0" cy="0"/>
          <a:chOff x="0" y="0"/>
          <a:chExt cx="0" cy="0"/>
        </a:xfrm>
      </p:grpSpPr>
      <p:sp>
        <p:nvSpPr>
          <p:cNvPr id="2" name="Title 1"/>
          <p:cNvSpPr>
            <a:spLocks noGrp="1"/>
          </p:cNvSpPr>
          <p:nvPr>
            <p:ph type="title"/>
          </p:nvPr>
        </p:nvSpPr>
        <p:spPr>
          <a:xfrm>
            <a:off x="566767" y="848526"/>
            <a:ext cx="8162790" cy="569400"/>
          </a:xfrm>
        </p:spPr>
        <p:txBody>
          <a:bodyPr/>
          <a:lstStyle/>
          <a:p>
            <a:pPr algn="l">
              <a:lnSpc>
                <a:spcPct val="150000"/>
              </a:lnSpc>
            </a:pPr>
            <a:r>
              <a:rPr lang="vi-VN" sz="2000" b="1" dirty="0">
                <a:solidFill>
                  <a:schemeClr val="accent3">
                    <a:lumMod val="50000"/>
                  </a:schemeClr>
                </a:solidFill>
                <a:latin typeface="+mn-lt"/>
              </a:rPr>
              <a:t>3</a:t>
            </a:r>
            <a:r>
              <a:rPr lang="en-US" sz="2000" b="1" dirty="0">
                <a:solidFill>
                  <a:schemeClr val="accent3">
                    <a:lumMod val="50000"/>
                  </a:schemeClr>
                </a:solidFill>
                <a:latin typeface="+mn-lt"/>
              </a:rPr>
              <a:t>. </a:t>
            </a:r>
            <a:r>
              <a:rPr lang="vi-VN" sz="2000" b="1" dirty="0">
                <a:solidFill>
                  <a:schemeClr val="accent3">
                    <a:lumMod val="50000"/>
                  </a:schemeClr>
                </a:solidFill>
                <a:latin typeface="+mn-lt"/>
              </a:rPr>
              <a:t>Vận động người thân, bạn bè tham gia hoạt động thiện nguyện, nhân đạo</a:t>
            </a:r>
            <a:endParaRPr lang="en-US" sz="2000" b="1" dirty="0">
              <a:solidFill>
                <a:schemeClr val="accent3">
                  <a:lumMod val="50000"/>
                </a:schemeClr>
              </a:solidFill>
              <a:latin typeface="+mn-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449" y="2266360"/>
            <a:ext cx="2377962" cy="2714198"/>
          </a:xfrm>
          <a:prstGeom prst="rect">
            <a:avLst/>
          </a:prstGeom>
        </p:spPr>
      </p:pic>
      <p:sp>
        <p:nvSpPr>
          <p:cNvPr id="152" name="Google Shape;2068;p49"/>
          <p:cNvSpPr/>
          <p:nvPr/>
        </p:nvSpPr>
        <p:spPr>
          <a:xfrm rot="372218">
            <a:off x="3357577" y="1712249"/>
            <a:ext cx="4646836" cy="2654782"/>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5">
              <a:lumMod val="60000"/>
              <a:lumOff val="40000"/>
            </a:schemeClr>
          </a:solidFill>
          <a:ln>
            <a:noFill/>
          </a:ln>
          <a:effectLst>
            <a:outerShdw blurRad="50800" dist="38100" dir="8100000" algn="tr"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ectangle 3"/>
          <p:cNvSpPr/>
          <p:nvPr/>
        </p:nvSpPr>
        <p:spPr>
          <a:xfrm rot="349191">
            <a:off x="3748012" y="1964854"/>
            <a:ext cx="3865967" cy="1938992"/>
          </a:xfrm>
          <a:prstGeom prst="rect">
            <a:avLst/>
          </a:prstGeom>
        </p:spPr>
        <p:txBody>
          <a:bodyPr wrap="square">
            <a:spAutoFit/>
          </a:bodyPr>
          <a:lstStyle/>
          <a:p>
            <a:pPr algn="just">
              <a:lnSpc>
                <a:spcPct val="150000"/>
              </a:lnSpc>
            </a:pPr>
            <a:r>
              <a:rPr lang="en-US" sz="2000" dirty="0" err="1"/>
              <a:t>Em</a:t>
            </a:r>
            <a:r>
              <a:rPr lang="en-US" sz="2000" dirty="0"/>
              <a:t> </a:t>
            </a:r>
            <a:r>
              <a:rPr lang="en-US" sz="2000" dirty="0" err="1"/>
              <a:t>hãy</a:t>
            </a:r>
            <a:r>
              <a:rPr lang="en-US" sz="2000" dirty="0"/>
              <a:t> </a:t>
            </a:r>
            <a:r>
              <a:rPr lang="vi-VN" sz="2000" dirty="0"/>
              <a:t>vận động người thân, bạn bè cùng tham gia hoạt động thiện nguyện, nhân đạo do nà trường, địa phương tổ chức.</a:t>
            </a:r>
            <a:endParaRPr lang="en-US" sz="2000" dirty="0"/>
          </a:p>
        </p:txBody>
      </p:sp>
      <p:sp>
        <p:nvSpPr>
          <p:cNvPr id="6" name="Google Shape;1795;p45"/>
          <p:cNvSpPr txBox="1">
            <a:spLocks/>
          </p:cNvSpPr>
          <p:nvPr/>
        </p:nvSpPr>
        <p:spPr>
          <a:xfrm>
            <a:off x="872812" y="253109"/>
            <a:ext cx="7550700" cy="569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600"/>
              <a:buFont typeface="Sigmar One"/>
              <a:buNone/>
              <a:defRPr sz="2800" b="0" i="0" u="none" strike="noStrike" cap="none">
                <a:solidFill>
                  <a:schemeClr val="lt2"/>
                </a:solidFill>
                <a:latin typeface="Sigmar One"/>
                <a:ea typeface="Sigmar One"/>
                <a:cs typeface="Sigmar One"/>
                <a:sym typeface="Sigmar One"/>
              </a:defRPr>
            </a:lvl1pPr>
            <a:lvl2pPr marR="0" lvl="1" algn="ctr" rtl="0">
              <a:lnSpc>
                <a:spcPct val="100000"/>
              </a:lnSpc>
              <a:spcBef>
                <a:spcPts val="0"/>
              </a:spcBef>
              <a:spcAft>
                <a:spcPts val="0"/>
              </a:spcAft>
              <a:buClr>
                <a:schemeClr val="accent3"/>
              </a:buClr>
              <a:buSzPts val="3600"/>
              <a:buFont typeface="Sigmar One"/>
              <a:buNone/>
              <a:defRPr sz="3600" b="0" i="0" u="none" strike="noStrike" cap="none">
                <a:solidFill>
                  <a:schemeClr val="accent3"/>
                </a:solidFill>
                <a:latin typeface="Sigmar One"/>
                <a:ea typeface="Sigmar One"/>
                <a:cs typeface="Sigmar One"/>
                <a:sym typeface="Sigmar One"/>
              </a:defRPr>
            </a:lvl2pPr>
            <a:lvl3pPr marR="0" lvl="2" algn="ctr" rtl="0">
              <a:lnSpc>
                <a:spcPct val="100000"/>
              </a:lnSpc>
              <a:spcBef>
                <a:spcPts val="0"/>
              </a:spcBef>
              <a:spcAft>
                <a:spcPts val="0"/>
              </a:spcAft>
              <a:buClr>
                <a:schemeClr val="accent3"/>
              </a:buClr>
              <a:buSzPts val="3600"/>
              <a:buFont typeface="Sigmar One"/>
              <a:buNone/>
              <a:defRPr sz="3600" b="0" i="0" u="none" strike="noStrike" cap="none">
                <a:solidFill>
                  <a:schemeClr val="accent3"/>
                </a:solidFill>
                <a:latin typeface="Sigmar One"/>
                <a:ea typeface="Sigmar One"/>
                <a:cs typeface="Sigmar One"/>
                <a:sym typeface="Sigmar One"/>
              </a:defRPr>
            </a:lvl3pPr>
            <a:lvl4pPr marR="0" lvl="3" algn="ctr" rtl="0">
              <a:lnSpc>
                <a:spcPct val="100000"/>
              </a:lnSpc>
              <a:spcBef>
                <a:spcPts val="0"/>
              </a:spcBef>
              <a:spcAft>
                <a:spcPts val="0"/>
              </a:spcAft>
              <a:buClr>
                <a:schemeClr val="accent3"/>
              </a:buClr>
              <a:buSzPts val="3600"/>
              <a:buFont typeface="Sigmar One"/>
              <a:buNone/>
              <a:defRPr sz="3600" b="0" i="0" u="none" strike="noStrike" cap="none">
                <a:solidFill>
                  <a:schemeClr val="accent3"/>
                </a:solidFill>
                <a:latin typeface="Sigmar One"/>
                <a:ea typeface="Sigmar One"/>
                <a:cs typeface="Sigmar One"/>
                <a:sym typeface="Sigmar One"/>
              </a:defRPr>
            </a:lvl4pPr>
            <a:lvl5pPr marR="0" lvl="4" algn="ctr" rtl="0">
              <a:lnSpc>
                <a:spcPct val="100000"/>
              </a:lnSpc>
              <a:spcBef>
                <a:spcPts val="0"/>
              </a:spcBef>
              <a:spcAft>
                <a:spcPts val="0"/>
              </a:spcAft>
              <a:buClr>
                <a:schemeClr val="accent3"/>
              </a:buClr>
              <a:buSzPts val="3600"/>
              <a:buFont typeface="Sigmar One"/>
              <a:buNone/>
              <a:defRPr sz="3600" b="0" i="0" u="none" strike="noStrike" cap="none">
                <a:solidFill>
                  <a:schemeClr val="accent3"/>
                </a:solidFill>
                <a:latin typeface="Sigmar One"/>
                <a:ea typeface="Sigmar One"/>
                <a:cs typeface="Sigmar One"/>
                <a:sym typeface="Sigmar One"/>
              </a:defRPr>
            </a:lvl5pPr>
            <a:lvl6pPr marR="0" lvl="5" algn="ctr" rtl="0">
              <a:lnSpc>
                <a:spcPct val="100000"/>
              </a:lnSpc>
              <a:spcBef>
                <a:spcPts val="0"/>
              </a:spcBef>
              <a:spcAft>
                <a:spcPts val="0"/>
              </a:spcAft>
              <a:buClr>
                <a:schemeClr val="accent3"/>
              </a:buClr>
              <a:buSzPts val="3600"/>
              <a:buFont typeface="Sigmar One"/>
              <a:buNone/>
              <a:defRPr sz="3600" b="0" i="0" u="none" strike="noStrike" cap="none">
                <a:solidFill>
                  <a:schemeClr val="accent3"/>
                </a:solidFill>
                <a:latin typeface="Sigmar One"/>
                <a:ea typeface="Sigmar One"/>
                <a:cs typeface="Sigmar One"/>
                <a:sym typeface="Sigmar One"/>
              </a:defRPr>
            </a:lvl6pPr>
            <a:lvl7pPr marR="0" lvl="6" algn="ctr" rtl="0">
              <a:lnSpc>
                <a:spcPct val="100000"/>
              </a:lnSpc>
              <a:spcBef>
                <a:spcPts val="0"/>
              </a:spcBef>
              <a:spcAft>
                <a:spcPts val="0"/>
              </a:spcAft>
              <a:buClr>
                <a:schemeClr val="accent3"/>
              </a:buClr>
              <a:buSzPts val="3600"/>
              <a:buFont typeface="Sigmar One"/>
              <a:buNone/>
              <a:defRPr sz="3600" b="0" i="0" u="none" strike="noStrike" cap="none">
                <a:solidFill>
                  <a:schemeClr val="accent3"/>
                </a:solidFill>
                <a:latin typeface="Sigmar One"/>
                <a:ea typeface="Sigmar One"/>
                <a:cs typeface="Sigmar One"/>
                <a:sym typeface="Sigmar One"/>
              </a:defRPr>
            </a:lvl7pPr>
            <a:lvl8pPr marR="0" lvl="7" algn="ctr" rtl="0">
              <a:lnSpc>
                <a:spcPct val="100000"/>
              </a:lnSpc>
              <a:spcBef>
                <a:spcPts val="0"/>
              </a:spcBef>
              <a:spcAft>
                <a:spcPts val="0"/>
              </a:spcAft>
              <a:buClr>
                <a:schemeClr val="accent3"/>
              </a:buClr>
              <a:buSzPts val="3600"/>
              <a:buFont typeface="Sigmar One"/>
              <a:buNone/>
              <a:defRPr sz="3600" b="0" i="0" u="none" strike="noStrike" cap="none">
                <a:solidFill>
                  <a:schemeClr val="accent3"/>
                </a:solidFill>
                <a:latin typeface="Sigmar One"/>
                <a:ea typeface="Sigmar One"/>
                <a:cs typeface="Sigmar One"/>
                <a:sym typeface="Sigmar One"/>
              </a:defRPr>
            </a:lvl8pPr>
            <a:lvl9pPr marR="0" lvl="8" algn="ctr" rtl="0">
              <a:lnSpc>
                <a:spcPct val="100000"/>
              </a:lnSpc>
              <a:spcBef>
                <a:spcPts val="0"/>
              </a:spcBef>
              <a:spcAft>
                <a:spcPts val="0"/>
              </a:spcAft>
              <a:buClr>
                <a:schemeClr val="accent3"/>
              </a:buClr>
              <a:buSzPts val="3600"/>
              <a:buFont typeface="Sigmar One"/>
              <a:buNone/>
              <a:defRPr sz="3600" b="0" i="0" u="none" strike="noStrike" cap="none">
                <a:solidFill>
                  <a:schemeClr val="accent3"/>
                </a:solidFill>
                <a:latin typeface="Sigmar One"/>
                <a:ea typeface="Sigmar One"/>
                <a:cs typeface="Sigmar One"/>
                <a:sym typeface="Sigmar One"/>
              </a:defRPr>
            </a:lvl9pPr>
          </a:lstStyle>
          <a:p>
            <a:r>
              <a:rPr lang="vi-VN" sz="3200" b="1" dirty="0">
                <a:solidFill>
                  <a:srgbClr val="FF0000"/>
                </a:solidFill>
                <a:latin typeface="Arial" panose="020B0604020202020204" pitchFamily="34" charset="0"/>
                <a:cs typeface="Arial" panose="020B0604020202020204" pitchFamily="34" charset="0"/>
              </a:rPr>
              <a:t>VẬN DỤNG</a:t>
            </a:r>
            <a:endParaRPr lang="en-US" sz="3200" b="1" dirty="0">
              <a:solidFill>
                <a:srgbClr val="FF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152"/>
                                        </p:tgtEl>
                                        <p:attrNameLst>
                                          <p:attrName>style.visibility</p:attrName>
                                        </p:attrNameLst>
                                      </p:cBhvr>
                                      <p:to>
                                        <p:strVal val="visible"/>
                                      </p:to>
                                    </p:set>
                                    <p:anim calcmode="lin" valueType="num">
                                      <p:cBhvr additive="base">
                                        <p:cTn id="16" dur="500"/>
                                        <p:tgtEl>
                                          <p:spTgt spid="152"/>
                                        </p:tgtEl>
                                        <p:attrNameLst>
                                          <p:attrName>ppt_x</p:attrName>
                                        </p:attrNameLst>
                                      </p:cBhvr>
                                      <p:tavLst>
                                        <p:tav tm="0">
                                          <p:val>
                                            <p:strVal val="#ppt_x-#ppt_w*1.125000"/>
                                          </p:val>
                                        </p:tav>
                                        <p:tav tm="100000">
                                          <p:val>
                                            <p:strVal val="#ppt_x"/>
                                          </p:val>
                                        </p:tav>
                                      </p:tavLst>
                                    </p:anim>
                                    <p:animEffect transition="in" filter="wipe(right)">
                                      <p:cBhvr>
                                        <p:cTn id="17" dur="500"/>
                                        <p:tgtEl>
                                          <p:spTgt spid="152"/>
                                        </p:tgtEl>
                                      </p:cBhvr>
                                    </p:animEffect>
                                  </p:childTnLst>
                                </p:cTn>
                              </p:par>
                              <p:par>
                                <p:cTn id="18" presetID="1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p:tgtEl>
                                          <p:spTgt spid="4"/>
                                        </p:tgtEl>
                                        <p:attrNameLst>
                                          <p:attrName>ppt_x</p:attrName>
                                        </p:attrNameLst>
                                      </p:cBhvr>
                                      <p:tavLst>
                                        <p:tav tm="0">
                                          <p:val>
                                            <p:strVal val="#ppt_x-#ppt_w*1.125000"/>
                                          </p:val>
                                        </p:tav>
                                        <p:tav tm="100000">
                                          <p:val>
                                            <p:strVal val="#ppt_x"/>
                                          </p:val>
                                        </p:tav>
                                      </p:tavLst>
                                    </p:anim>
                                    <p:animEffect transition="in" filter="wipe(right)">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2"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80"/>
        <p:cNvGrpSpPr/>
        <p:nvPr/>
      </p:nvGrpSpPr>
      <p:grpSpPr>
        <a:xfrm>
          <a:off x="0" y="0"/>
          <a:ext cx="0" cy="0"/>
          <a:chOff x="0" y="0"/>
          <a:chExt cx="0" cy="0"/>
        </a:xfrm>
      </p:grpSpPr>
      <p:grpSp>
        <p:nvGrpSpPr>
          <p:cNvPr id="2585" name="Google Shape;2585;p59"/>
          <p:cNvGrpSpPr/>
          <p:nvPr/>
        </p:nvGrpSpPr>
        <p:grpSpPr>
          <a:xfrm>
            <a:off x="-168306" y="856888"/>
            <a:ext cx="2486373" cy="3657971"/>
            <a:chOff x="592150" y="1028325"/>
            <a:chExt cx="2486373" cy="3657971"/>
          </a:xfrm>
        </p:grpSpPr>
        <p:sp>
          <p:nvSpPr>
            <p:cNvPr id="2586" name="Google Shape;2586;p59"/>
            <p:cNvSpPr/>
            <p:nvPr/>
          </p:nvSpPr>
          <p:spPr>
            <a:xfrm flipH="1">
              <a:off x="867416" y="4353816"/>
              <a:ext cx="1454852" cy="332480"/>
            </a:xfrm>
            <a:custGeom>
              <a:avLst/>
              <a:gdLst/>
              <a:ahLst/>
              <a:cxnLst/>
              <a:rect l="l" t="t" r="r" b="b"/>
              <a:pathLst>
                <a:path w="17980" h="4109" extrusionOk="0">
                  <a:moveTo>
                    <a:pt x="8990" y="1"/>
                  </a:moveTo>
                  <a:cubicBezTo>
                    <a:pt x="4025" y="1"/>
                    <a:pt x="1" y="917"/>
                    <a:pt x="1" y="2048"/>
                  </a:cubicBezTo>
                  <a:cubicBezTo>
                    <a:pt x="1" y="3191"/>
                    <a:pt x="4025" y="4108"/>
                    <a:pt x="8990" y="4108"/>
                  </a:cubicBezTo>
                  <a:cubicBezTo>
                    <a:pt x="13955" y="4108"/>
                    <a:pt x="17979" y="3191"/>
                    <a:pt x="17979" y="2048"/>
                  </a:cubicBezTo>
                  <a:cubicBezTo>
                    <a:pt x="17979" y="917"/>
                    <a:pt x="13955" y="1"/>
                    <a:pt x="8990"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59"/>
            <p:cNvSpPr/>
            <p:nvPr/>
          </p:nvSpPr>
          <p:spPr>
            <a:xfrm flipH="1">
              <a:off x="855850" y="2134165"/>
              <a:ext cx="573364" cy="500783"/>
            </a:xfrm>
            <a:custGeom>
              <a:avLst/>
              <a:gdLst/>
              <a:ahLst/>
              <a:cxnLst/>
              <a:rect l="l" t="t" r="r" b="b"/>
              <a:pathLst>
                <a:path w="7086" h="6189" extrusionOk="0">
                  <a:moveTo>
                    <a:pt x="1144" y="1"/>
                  </a:moveTo>
                  <a:cubicBezTo>
                    <a:pt x="1132" y="13"/>
                    <a:pt x="1" y="382"/>
                    <a:pt x="72" y="1513"/>
                  </a:cubicBezTo>
                  <a:cubicBezTo>
                    <a:pt x="132" y="2632"/>
                    <a:pt x="1394" y="5632"/>
                    <a:pt x="2489" y="6144"/>
                  </a:cubicBezTo>
                  <a:cubicBezTo>
                    <a:pt x="2556" y="6175"/>
                    <a:pt x="2632" y="6189"/>
                    <a:pt x="2715" y="6189"/>
                  </a:cubicBezTo>
                  <a:cubicBezTo>
                    <a:pt x="4005" y="6189"/>
                    <a:pt x="7073" y="2763"/>
                    <a:pt x="7073" y="2763"/>
                  </a:cubicBezTo>
                  <a:cubicBezTo>
                    <a:pt x="7085" y="2513"/>
                    <a:pt x="7026" y="2275"/>
                    <a:pt x="6883" y="2060"/>
                  </a:cubicBezTo>
                  <a:cubicBezTo>
                    <a:pt x="6775" y="1858"/>
                    <a:pt x="6609" y="1691"/>
                    <a:pt x="6406" y="1572"/>
                  </a:cubicBezTo>
                  <a:cubicBezTo>
                    <a:pt x="4025" y="3013"/>
                    <a:pt x="3180" y="3953"/>
                    <a:pt x="3180" y="3953"/>
                  </a:cubicBezTo>
                  <a:cubicBezTo>
                    <a:pt x="3180" y="3953"/>
                    <a:pt x="1787" y="584"/>
                    <a:pt x="11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59"/>
            <p:cNvSpPr/>
            <p:nvPr/>
          </p:nvSpPr>
          <p:spPr>
            <a:xfrm flipH="1">
              <a:off x="592150" y="2137158"/>
              <a:ext cx="324550" cy="220574"/>
            </a:xfrm>
            <a:custGeom>
              <a:avLst/>
              <a:gdLst/>
              <a:ahLst/>
              <a:cxnLst/>
              <a:rect l="l" t="t" r="r" b="b"/>
              <a:pathLst>
                <a:path w="4011" h="2726" extrusionOk="0">
                  <a:moveTo>
                    <a:pt x="2295" y="1"/>
                  </a:moveTo>
                  <a:cubicBezTo>
                    <a:pt x="1916" y="1"/>
                    <a:pt x="273" y="1044"/>
                    <a:pt x="25" y="1607"/>
                  </a:cubicBezTo>
                  <a:cubicBezTo>
                    <a:pt x="25" y="1619"/>
                    <a:pt x="1" y="2321"/>
                    <a:pt x="537" y="2726"/>
                  </a:cubicBezTo>
                  <a:cubicBezTo>
                    <a:pt x="537" y="2726"/>
                    <a:pt x="1644" y="2702"/>
                    <a:pt x="2192" y="2559"/>
                  </a:cubicBezTo>
                  <a:cubicBezTo>
                    <a:pt x="2739" y="2416"/>
                    <a:pt x="3561" y="2190"/>
                    <a:pt x="3728" y="1940"/>
                  </a:cubicBezTo>
                  <a:cubicBezTo>
                    <a:pt x="3768" y="1877"/>
                    <a:pt x="3701" y="1854"/>
                    <a:pt x="3580" y="1854"/>
                  </a:cubicBezTo>
                  <a:cubicBezTo>
                    <a:pt x="3374" y="1854"/>
                    <a:pt x="3013" y="1921"/>
                    <a:pt x="2761" y="1973"/>
                  </a:cubicBezTo>
                  <a:lnTo>
                    <a:pt x="2761" y="1973"/>
                  </a:lnTo>
                  <a:cubicBezTo>
                    <a:pt x="3159" y="1877"/>
                    <a:pt x="3852" y="1676"/>
                    <a:pt x="3978" y="1416"/>
                  </a:cubicBezTo>
                  <a:cubicBezTo>
                    <a:pt x="4010" y="1348"/>
                    <a:pt x="3937" y="1323"/>
                    <a:pt x="3808" y="1323"/>
                  </a:cubicBezTo>
                  <a:cubicBezTo>
                    <a:pt x="3417" y="1323"/>
                    <a:pt x="2513" y="1559"/>
                    <a:pt x="2513" y="1559"/>
                  </a:cubicBezTo>
                  <a:cubicBezTo>
                    <a:pt x="2513" y="1559"/>
                    <a:pt x="3644" y="1261"/>
                    <a:pt x="3918" y="988"/>
                  </a:cubicBezTo>
                  <a:cubicBezTo>
                    <a:pt x="3993" y="910"/>
                    <a:pt x="3913" y="881"/>
                    <a:pt x="3758" y="881"/>
                  </a:cubicBezTo>
                  <a:cubicBezTo>
                    <a:pt x="3345" y="881"/>
                    <a:pt x="2394" y="1083"/>
                    <a:pt x="2394" y="1083"/>
                  </a:cubicBezTo>
                  <a:cubicBezTo>
                    <a:pt x="2394" y="1083"/>
                    <a:pt x="3335" y="833"/>
                    <a:pt x="3585" y="523"/>
                  </a:cubicBezTo>
                  <a:cubicBezTo>
                    <a:pt x="3640" y="451"/>
                    <a:pt x="3584" y="424"/>
                    <a:pt x="3464" y="424"/>
                  </a:cubicBezTo>
                  <a:cubicBezTo>
                    <a:pt x="3070" y="424"/>
                    <a:pt x="1989" y="726"/>
                    <a:pt x="1989" y="726"/>
                  </a:cubicBezTo>
                  <a:cubicBezTo>
                    <a:pt x="1989" y="726"/>
                    <a:pt x="2585" y="142"/>
                    <a:pt x="2346" y="11"/>
                  </a:cubicBezTo>
                  <a:cubicBezTo>
                    <a:pt x="2334" y="4"/>
                    <a:pt x="2316" y="1"/>
                    <a:pt x="2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59"/>
            <p:cNvSpPr/>
            <p:nvPr/>
          </p:nvSpPr>
          <p:spPr>
            <a:xfrm flipH="1">
              <a:off x="1221016" y="1309887"/>
              <a:ext cx="905682" cy="813843"/>
            </a:xfrm>
            <a:custGeom>
              <a:avLst/>
              <a:gdLst/>
              <a:ahLst/>
              <a:cxnLst/>
              <a:rect l="l" t="t" r="r" b="b"/>
              <a:pathLst>
                <a:path w="11193" h="10058" extrusionOk="0">
                  <a:moveTo>
                    <a:pt x="5924" y="1"/>
                  </a:moveTo>
                  <a:cubicBezTo>
                    <a:pt x="5589" y="1"/>
                    <a:pt x="5250" y="37"/>
                    <a:pt x="4918" y="103"/>
                  </a:cubicBezTo>
                  <a:cubicBezTo>
                    <a:pt x="4346" y="258"/>
                    <a:pt x="3799" y="508"/>
                    <a:pt x="3311" y="853"/>
                  </a:cubicBezTo>
                  <a:cubicBezTo>
                    <a:pt x="3001" y="1032"/>
                    <a:pt x="2739" y="1270"/>
                    <a:pt x="2525" y="1556"/>
                  </a:cubicBezTo>
                  <a:cubicBezTo>
                    <a:pt x="2191" y="2008"/>
                    <a:pt x="2108" y="2591"/>
                    <a:pt x="2096" y="3163"/>
                  </a:cubicBezTo>
                  <a:cubicBezTo>
                    <a:pt x="2096" y="3734"/>
                    <a:pt x="2168" y="4294"/>
                    <a:pt x="2120" y="4854"/>
                  </a:cubicBezTo>
                  <a:cubicBezTo>
                    <a:pt x="2013" y="6270"/>
                    <a:pt x="1215" y="7533"/>
                    <a:pt x="1" y="8235"/>
                  </a:cubicBezTo>
                  <a:cubicBezTo>
                    <a:pt x="279" y="8357"/>
                    <a:pt x="573" y="8405"/>
                    <a:pt x="874" y="8405"/>
                  </a:cubicBezTo>
                  <a:cubicBezTo>
                    <a:pt x="1423" y="8405"/>
                    <a:pt x="1994" y="8246"/>
                    <a:pt x="2525" y="8092"/>
                  </a:cubicBezTo>
                  <a:lnTo>
                    <a:pt x="2525" y="8092"/>
                  </a:lnTo>
                  <a:cubicBezTo>
                    <a:pt x="2013" y="8461"/>
                    <a:pt x="1429" y="8735"/>
                    <a:pt x="822" y="8914"/>
                  </a:cubicBezTo>
                  <a:cubicBezTo>
                    <a:pt x="1203" y="9199"/>
                    <a:pt x="1691" y="9259"/>
                    <a:pt x="2168" y="9295"/>
                  </a:cubicBezTo>
                  <a:cubicBezTo>
                    <a:pt x="2800" y="9360"/>
                    <a:pt x="3449" y="9419"/>
                    <a:pt x="4090" y="9419"/>
                  </a:cubicBezTo>
                  <a:cubicBezTo>
                    <a:pt x="4972" y="9419"/>
                    <a:pt x="5840" y="9308"/>
                    <a:pt x="6632" y="8949"/>
                  </a:cubicBezTo>
                  <a:lnTo>
                    <a:pt x="6632" y="8949"/>
                  </a:lnTo>
                  <a:cubicBezTo>
                    <a:pt x="6394" y="9378"/>
                    <a:pt x="6061" y="9759"/>
                    <a:pt x="5680" y="10057"/>
                  </a:cubicBezTo>
                  <a:cubicBezTo>
                    <a:pt x="5718" y="10057"/>
                    <a:pt x="5756" y="10057"/>
                    <a:pt x="5795" y="10057"/>
                  </a:cubicBezTo>
                  <a:cubicBezTo>
                    <a:pt x="6674" y="10057"/>
                    <a:pt x="7563" y="9926"/>
                    <a:pt x="8418" y="9664"/>
                  </a:cubicBezTo>
                  <a:cubicBezTo>
                    <a:pt x="9323" y="9390"/>
                    <a:pt x="10454" y="8961"/>
                    <a:pt x="10823" y="8164"/>
                  </a:cubicBezTo>
                  <a:cubicBezTo>
                    <a:pt x="11193" y="7366"/>
                    <a:pt x="10859" y="5354"/>
                    <a:pt x="10859" y="5354"/>
                  </a:cubicBezTo>
                  <a:cubicBezTo>
                    <a:pt x="10835" y="5235"/>
                    <a:pt x="10812" y="5104"/>
                    <a:pt x="10800" y="4985"/>
                  </a:cubicBezTo>
                  <a:cubicBezTo>
                    <a:pt x="10823" y="4746"/>
                    <a:pt x="10871" y="4520"/>
                    <a:pt x="10954" y="4306"/>
                  </a:cubicBezTo>
                  <a:cubicBezTo>
                    <a:pt x="11097" y="3758"/>
                    <a:pt x="11097" y="3187"/>
                    <a:pt x="11074" y="2627"/>
                  </a:cubicBezTo>
                  <a:cubicBezTo>
                    <a:pt x="11097" y="2306"/>
                    <a:pt x="11038" y="1972"/>
                    <a:pt x="10931" y="1675"/>
                  </a:cubicBezTo>
                  <a:cubicBezTo>
                    <a:pt x="10740" y="1294"/>
                    <a:pt x="10395" y="1008"/>
                    <a:pt x="9978" y="889"/>
                  </a:cubicBezTo>
                  <a:cubicBezTo>
                    <a:pt x="9780" y="829"/>
                    <a:pt x="9586" y="814"/>
                    <a:pt x="9389" y="814"/>
                  </a:cubicBezTo>
                  <a:cubicBezTo>
                    <a:pt x="9231" y="814"/>
                    <a:pt x="9071" y="824"/>
                    <a:pt x="8907" y="829"/>
                  </a:cubicBezTo>
                  <a:cubicBezTo>
                    <a:pt x="8886" y="831"/>
                    <a:pt x="8867" y="831"/>
                    <a:pt x="8848" y="831"/>
                  </a:cubicBezTo>
                  <a:cubicBezTo>
                    <a:pt x="8558" y="831"/>
                    <a:pt x="8438" y="664"/>
                    <a:pt x="8192" y="496"/>
                  </a:cubicBezTo>
                  <a:cubicBezTo>
                    <a:pt x="7609" y="115"/>
                    <a:pt x="6871" y="20"/>
                    <a:pt x="6180" y="8"/>
                  </a:cubicBezTo>
                  <a:cubicBezTo>
                    <a:pt x="6095" y="3"/>
                    <a:pt x="6009" y="1"/>
                    <a:pt x="59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59"/>
            <p:cNvSpPr/>
            <p:nvPr/>
          </p:nvSpPr>
          <p:spPr>
            <a:xfrm flipH="1">
              <a:off x="1005219" y="4341274"/>
              <a:ext cx="443252" cy="232307"/>
            </a:xfrm>
            <a:custGeom>
              <a:avLst/>
              <a:gdLst/>
              <a:ahLst/>
              <a:cxnLst/>
              <a:rect l="l" t="t" r="r" b="b"/>
              <a:pathLst>
                <a:path w="5478" h="2871" extrusionOk="0">
                  <a:moveTo>
                    <a:pt x="2001" y="1"/>
                  </a:moveTo>
                  <a:lnTo>
                    <a:pt x="1" y="132"/>
                  </a:lnTo>
                  <a:cubicBezTo>
                    <a:pt x="1" y="132"/>
                    <a:pt x="96" y="965"/>
                    <a:pt x="322" y="1263"/>
                  </a:cubicBezTo>
                  <a:cubicBezTo>
                    <a:pt x="743" y="1844"/>
                    <a:pt x="3396" y="2871"/>
                    <a:pt x="4462" y="2871"/>
                  </a:cubicBezTo>
                  <a:cubicBezTo>
                    <a:pt x="4663" y="2871"/>
                    <a:pt x="4808" y="2834"/>
                    <a:pt x="4870" y="2751"/>
                  </a:cubicBezTo>
                  <a:cubicBezTo>
                    <a:pt x="5478" y="1942"/>
                    <a:pt x="2001" y="1"/>
                    <a:pt x="20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59"/>
            <p:cNvSpPr/>
            <p:nvPr/>
          </p:nvSpPr>
          <p:spPr>
            <a:xfrm flipH="1">
              <a:off x="1143017" y="4341274"/>
              <a:ext cx="247600" cy="123153"/>
            </a:xfrm>
            <a:custGeom>
              <a:avLst/>
              <a:gdLst/>
              <a:ahLst/>
              <a:cxnLst/>
              <a:rect l="l" t="t" r="r" b="b"/>
              <a:pathLst>
                <a:path w="3060" h="1522" extrusionOk="0">
                  <a:moveTo>
                    <a:pt x="1286" y="1"/>
                  </a:moveTo>
                  <a:lnTo>
                    <a:pt x="0" y="84"/>
                  </a:lnTo>
                  <a:cubicBezTo>
                    <a:pt x="24" y="120"/>
                    <a:pt x="48" y="156"/>
                    <a:pt x="72" y="191"/>
                  </a:cubicBezTo>
                  <a:cubicBezTo>
                    <a:pt x="381" y="632"/>
                    <a:pt x="2215" y="1453"/>
                    <a:pt x="2679" y="1513"/>
                  </a:cubicBezTo>
                  <a:cubicBezTo>
                    <a:pt x="2703" y="1519"/>
                    <a:pt x="2728" y="1522"/>
                    <a:pt x="2754" y="1522"/>
                  </a:cubicBezTo>
                  <a:cubicBezTo>
                    <a:pt x="2832" y="1522"/>
                    <a:pt x="2914" y="1495"/>
                    <a:pt x="2977" y="1441"/>
                  </a:cubicBezTo>
                  <a:cubicBezTo>
                    <a:pt x="3048" y="1346"/>
                    <a:pt x="3060" y="1227"/>
                    <a:pt x="3012" y="1120"/>
                  </a:cubicBezTo>
                  <a:cubicBezTo>
                    <a:pt x="2465" y="715"/>
                    <a:pt x="1881" y="334"/>
                    <a:pt x="1286"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59"/>
            <p:cNvSpPr/>
            <p:nvPr/>
          </p:nvSpPr>
          <p:spPr>
            <a:xfrm flipH="1">
              <a:off x="1741218" y="4335529"/>
              <a:ext cx="449078" cy="215477"/>
            </a:xfrm>
            <a:custGeom>
              <a:avLst/>
              <a:gdLst/>
              <a:ahLst/>
              <a:cxnLst/>
              <a:rect l="l" t="t" r="r" b="b"/>
              <a:pathLst>
                <a:path w="5550" h="2663" extrusionOk="0">
                  <a:moveTo>
                    <a:pt x="3311" y="0"/>
                  </a:moveTo>
                  <a:cubicBezTo>
                    <a:pt x="3311" y="0"/>
                    <a:pt x="1" y="1679"/>
                    <a:pt x="572" y="2524"/>
                  </a:cubicBezTo>
                  <a:cubicBezTo>
                    <a:pt x="638" y="2620"/>
                    <a:pt x="812" y="2662"/>
                    <a:pt x="1054" y="2662"/>
                  </a:cubicBezTo>
                  <a:cubicBezTo>
                    <a:pt x="2167" y="2662"/>
                    <a:pt x="4742" y="1786"/>
                    <a:pt x="5192" y="1239"/>
                  </a:cubicBezTo>
                  <a:cubicBezTo>
                    <a:pt x="5430" y="953"/>
                    <a:pt x="5549" y="143"/>
                    <a:pt x="5549" y="143"/>
                  </a:cubicBezTo>
                  <a:lnTo>
                    <a:pt x="331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59"/>
            <p:cNvSpPr/>
            <p:nvPr/>
          </p:nvSpPr>
          <p:spPr>
            <a:xfrm flipH="1">
              <a:off x="1793247" y="4335529"/>
              <a:ext cx="249623" cy="105351"/>
            </a:xfrm>
            <a:custGeom>
              <a:avLst/>
              <a:gdLst/>
              <a:ahLst/>
              <a:cxnLst/>
              <a:rect l="l" t="t" r="r" b="b"/>
              <a:pathLst>
                <a:path w="3085" h="1302" extrusionOk="0">
                  <a:moveTo>
                    <a:pt x="1477" y="0"/>
                  </a:moveTo>
                  <a:cubicBezTo>
                    <a:pt x="1001" y="250"/>
                    <a:pt x="524" y="524"/>
                    <a:pt x="72" y="822"/>
                  </a:cubicBezTo>
                  <a:cubicBezTo>
                    <a:pt x="1" y="941"/>
                    <a:pt x="1" y="1096"/>
                    <a:pt x="72" y="1215"/>
                  </a:cubicBezTo>
                  <a:cubicBezTo>
                    <a:pt x="142" y="1275"/>
                    <a:pt x="228" y="1301"/>
                    <a:pt x="318" y="1301"/>
                  </a:cubicBezTo>
                  <a:cubicBezTo>
                    <a:pt x="335" y="1301"/>
                    <a:pt x="352" y="1300"/>
                    <a:pt x="370" y="1298"/>
                  </a:cubicBezTo>
                  <a:cubicBezTo>
                    <a:pt x="834" y="1274"/>
                    <a:pt x="2715" y="560"/>
                    <a:pt x="3049" y="143"/>
                  </a:cubicBezTo>
                  <a:cubicBezTo>
                    <a:pt x="3060" y="131"/>
                    <a:pt x="3072" y="119"/>
                    <a:pt x="3084" y="108"/>
                  </a:cubicBezTo>
                  <a:lnTo>
                    <a:pt x="1477"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59"/>
            <p:cNvSpPr/>
            <p:nvPr/>
          </p:nvSpPr>
          <p:spPr>
            <a:xfrm flipH="1">
              <a:off x="1275958" y="2094921"/>
              <a:ext cx="600227" cy="890631"/>
            </a:xfrm>
            <a:custGeom>
              <a:avLst/>
              <a:gdLst/>
              <a:ahLst/>
              <a:cxnLst/>
              <a:rect l="l" t="t" r="r" b="b"/>
              <a:pathLst>
                <a:path w="7418" h="11007" extrusionOk="0">
                  <a:moveTo>
                    <a:pt x="4277" y="0"/>
                  </a:moveTo>
                  <a:cubicBezTo>
                    <a:pt x="3765" y="0"/>
                    <a:pt x="3382" y="33"/>
                    <a:pt x="3382" y="33"/>
                  </a:cubicBezTo>
                  <a:cubicBezTo>
                    <a:pt x="3382" y="33"/>
                    <a:pt x="3030" y="0"/>
                    <a:pt x="2560" y="0"/>
                  </a:cubicBezTo>
                  <a:cubicBezTo>
                    <a:pt x="1672" y="0"/>
                    <a:pt x="363" y="118"/>
                    <a:pt x="215" y="795"/>
                  </a:cubicBezTo>
                  <a:cubicBezTo>
                    <a:pt x="0" y="1831"/>
                    <a:pt x="762" y="5343"/>
                    <a:pt x="631" y="6201"/>
                  </a:cubicBezTo>
                  <a:cubicBezTo>
                    <a:pt x="310" y="8344"/>
                    <a:pt x="96" y="10225"/>
                    <a:pt x="96" y="10225"/>
                  </a:cubicBezTo>
                  <a:cubicBezTo>
                    <a:pt x="957" y="10812"/>
                    <a:pt x="1954" y="11007"/>
                    <a:pt x="2897" y="11007"/>
                  </a:cubicBezTo>
                  <a:cubicBezTo>
                    <a:pt x="4743" y="11007"/>
                    <a:pt x="6382" y="10261"/>
                    <a:pt x="6382" y="10261"/>
                  </a:cubicBezTo>
                  <a:cubicBezTo>
                    <a:pt x="6382" y="10261"/>
                    <a:pt x="6227" y="8725"/>
                    <a:pt x="5906" y="6915"/>
                  </a:cubicBezTo>
                  <a:cubicBezTo>
                    <a:pt x="5775" y="6177"/>
                    <a:pt x="7418" y="1140"/>
                    <a:pt x="6656" y="486"/>
                  </a:cubicBezTo>
                  <a:cubicBezTo>
                    <a:pt x="6185" y="80"/>
                    <a:pt x="5074" y="0"/>
                    <a:pt x="42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59"/>
            <p:cNvSpPr/>
            <p:nvPr/>
          </p:nvSpPr>
          <p:spPr>
            <a:xfrm flipH="1">
              <a:off x="2104444" y="2944282"/>
              <a:ext cx="227452" cy="321637"/>
            </a:xfrm>
            <a:custGeom>
              <a:avLst/>
              <a:gdLst/>
              <a:ahLst/>
              <a:cxnLst/>
              <a:rect l="l" t="t" r="r" b="b"/>
              <a:pathLst>
                <a:path w="2811" h="3975" extrusionOk="0">
                  <a:moveTo>
                    <a:pt x="1724" y="1"/>
                  </a:moveTo>
                  <a:cubicBezTo>
                    <a:pt x="1695" y="1"/>
                    <a:pt x="1679" y="2"/>
                    <a:pt x="1679" y="2"/>
                  </a:cubicBezTo>
                  <a:cubicBezTo>
                    <a:pt x="1084" y="264"/>
                    <a:pt x="1" y="2109"/>
                    <a:pt x="132" y="2347"/>
                  </a:cubicBezTo>
                  <a:cubicBezTo>
                    <a:pt x="154" y="2389"/>
                    <a:pt x="188" y="2407"/>
                    <a:pt x="230" y="2407"/>
                  </a:cubicBezTo>
                  <a:cubicBezTo>
                    <a:pt x="438" y="2407"/>
                    <a:pt x="834" y="1978"/>
                    <a:pt x="834" y="1978"/>
                  </a:cubicBezTo>
                  <a:lnTo>
                    <a:pt x="834" y="1978"/>
                  </a:lnTo>
                  <a:cubicBezTo>
                    <a:pt x="834" y="1978"/>
                    <a:pt x="426" y="3609"/>
                    <a:pt x="620" y="3609"/>
                  </a:cubicBezTo>
                  <a:cubicBezTo>
                    <a:pt x="633" y="3609"/>
                    <a:pt x="649" y="3601"/>
                    <a:pt x="667" y="3586"/>
                  </a:cubicBezTo>
                  <a:cubicBezTo>
                    <a:pt x="977" y="3336"/>
                    <a:pt x="1203" y="2384"/>
                    <a:pt x="1203" y="2383"/>
                  </a:cubicBezTo>
                  <a:lnTo>
                    <a:pt x="1203" y="2383"/>
                  </a:lnTo>
                  <a:cubicBezTo>
                    <a:pt x="1203" y="2384"/>
                    <a:pt x="917" y="3938"/>
                    <a:pt x="1083" y="3938"/>
                  </a:cubicBezTo>
                  <a:cubicBezTo>
                    <a:pt x="1097" y="3938"/>
                    <a:pt x="1113" y="3928"/>
                    <a:pt x="1132" y="3907"/>
                  </a:cubicBezTo>
                  <a:cubicBezTo>
                    <a:pt x="1405" y="3634"/>
                    <a:pt x="1679" y="2493"/>
                    <a:pt x="1679" y="2490"/>
                  </a:cubicBezTo>
                  <a:lnTo>
                    <a:pt x="1679" y="2490"/>
                  </a:lnTo>
                  <a:cubicBezTo>
                    <a:pt x="1679" y="2493"/>
                    <a:pt x="1328" y="3974"/>
                    <a:pt x="1543" y="3974"/>
                  </a:cubicBezTo>
                  <a:cubicBezTo>
                    <a:pt x="1552" y="3974"/>
                    <a:pt x="1562" y="3972"/>
                    <a:pt x="1572" y="3967"/>
                  </a:cubicBezTo>
                  <a:cubicBezTo>
                    <a:pt x="1830" y="3834"/>
                    <a:pt x="2012" y="3143"/>
                    <a:pt x="2099" y="2739"/>
                  </a:cubicBezTo>
                  <a:lnTo>
                    <a:pt x="2099" y="2739"/>
                  </a:lnTo>
                  <a:cubicBezTo>
                    <a:pt x="2032" y="3112"/>
                    <a:pt x="1944" y="3706"/>
                    <a:pt x="2061" y="3706"/>
                  </a:cubicBezTo>
                  <a:cubicBezTo>
                    <a:pt x="2071" y="3706"/>
                    <a:pt x="2083" y="3702"/>
                    <a:pt x="2096" y="3693"/>
                  </a:cubicBezTo>
                  <a:cubicBezTo>
                    <a:pt x="2334" y="3538"/>
                    <a:pt x="2537" y="2704"/>
                    <a:pt x="2680" y="2145"/>
                  </a:cubicBezTo>
                  <a:cubicBezTo>
                    <a:pt x="2811" y="1597"/>
                    <a:pt x="2811" y="490"/>
                    <a:pt x="2811" y="490"/>
                  </a:cubicBezTo>
                  <a:cubicBezTo>
                    <a:pt x="2447" y="35"/>
                    <a:pt x="1885" y="1"/>
                    <a:pt x="17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59"/>
            <p:cNvSpPr/>
            <p:nvPr/>
          </p:nvSpPr>
          <p:spPr>
            <a:xfrm flipH="1">
              <a:off x="1723902" y="2150752"/>
              <a:ext cx="490426" cy="840464"/>
            </a:xfrm>
            <a:custGeom>
              <a:avLst/>
              <a:gdLst/>
              <a:ahLst/>
              <a:cxnLst/>
              <a:rect l="l" t="t" r="r" b="b"/>
              <a:pathLst>
                <a:path w="6061" h="10387" extrusionOk="0">
                  <a:moveTo>
                    <a:pt x="4672" y="0"/>
                  </a:moveTo>
                  <a:cubicBezTo>
                    <a:pt x="4527" y="0"/>
                    <a:pt x="4429" y="22"/>
                    <a:pt x="4429" y="22"/>
                  </a:cubicBezTo>
                  <a:cubicBezTo>
                    <a:pt x="3977" y="772"/>
                    <a:pt x="3060" y="5189"/>
                    <a:pt x="3060" y="5189"/>
                  </a:cubicBezTo>
                  <a:cubicBezTo>
                    <a:pt x="1929" y="6713"/>
                    <a:pt x="917" y="8309"/>
                    <a:pt x="0" y="9964"/>
                  </a:cubicBezTo>
                  <a:cubicBezTo>
                    <a:pt x="155" y="10166"/>
                    <a:pt x="381" y="10297"/>
                    <a:pt x="619" y="10345"/>
                  </a:cubicBezTo>
                  <a:cubicBezTo>
                    <a:pt x="718" y="10373"/>
                    <a:pt x="817" y="10386"/>
                    <a:pt x="914" y="10386"/>
                  </a:cubicBezTo>
                  <a:cubicBezTo>
                    <a:pt x="1065" y="10386"/>
                    <a:pt x="1213" y="10355"/>
                    <a:pt x="1358" y="10297"/>
                  </a:cubicBezTo>
                  <a:cubicBezTo>
                    <a:pt x="1358" y="10297"/>
                    <a:pt x="4465" y="7261"/>
                    <a:pt x="4941" y="6034"/>
                  </a:cubicBezTo>
                  <a:cubicBezTo>
                    <a:pt x="5429" y="4808"/>
                    <a:pt x="6061" y="1986"/>
                    <a:pt x="5787" y="891"/>
                  </a:cubicBezTo>
                  <a:cubicBezTo>
                    <a:pt x="5595" y="117"/>
                    <a:pt x="5008" y="0"/>
                    <a:pt x="46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59"/>
            <p:cNvSpPr/>
            <p:nvPr/>
          </p:nvSpPr>
          <p:spPr>
            <a:xfrm flipH="1">
              <a:off x="1160330" y="2098562"/>
              <a:ext cx="830512" cy="650880"/>
            </a:xfrm>
            <a:custGeom>
              <a:avLst/>
              <a:gdLst/>
              <a:ahLst/>
              <a:cxnLst/>
              <a:rect l="l" t="t" r="r" b="b"/>
              <a:pathLst>
                <a:path w="10264" h="8044" extrusionOk="0">
                  <a:moveTo>
                    <a:pt x="2465" y="0"/>
                  </a:moveTo>
                  <a:cubicBezTo>
                    <a:pt x="2144" y="0"/>
                    <a:pt x="1846" y="36"/>
                    <a:pt x="1632" y="322"/>
                  </a:cubicBezTo>
                  <a:cubicBezTo>
                    <a:pt x="1489" y="548"/>
                    <a:pt x="1382" y="798"/>
                    <a:pt x="1310" y="1060"/>
                  </a:cubicBezTo>
                  <a:cubicBezTo>
                    <a:pt x="1013" y="1953"/>
                    <a:pt x="572" y="2786"/>
                    <a:pt x="0" y="3536"/>
                  </a:cubicBezTo>
                  <a:cubicBezTo>
                    <a:pt x="667" y="3774"/>
                    <a:pt x="941" y="4655"/>
                    <a:pt x="1620" y="4846"/>
                  </a:cubicBezTo>
                  <a:lnTo>
                    <a:pt x="846" y="7144"/>
                  </a:lnTo>
                  <a:cubicBezTo>
                    <a:pt x="822" y="7180"/>
                    <a:pt x="822" y="7227"/>
                    <a:pt x="822" y="7275"/>
                  </a:cubicBezTo>
                  <a:cubicBezTo>
                    <a:pt x="834" y="7334"/>
                    <a:pt x="870" y="7382"/>
                    <a:pt x="917" y="7418"/>
                  </a:cubicBezTo>
                  <a:cubicBezTo>
                    <a:pt x="1442" y="7883"/>
                    <a:pt x="2172" y="8044"/>
                    <a:pt x="2896" y="8044"/>
                  </a:cubicBezTo>
                  <a:cubicBezTo>
                    <a:pt x="3043" y="8044"/>
                    <a:pt x="3190" y="8037"/>
                    <a:pt x="3334" y="8025"/>
                  </a:cubicBezTo>
                  <a:cubicBezTo>
                    <a:pt x="4180" y="7953"/>
                    <a:pt x="5013" y="7727"/>
                    <a:pt x="5870" y="7692"/>
                  </a:cubicBezTo>
                  <a:cubicBezTo>
                    <a:pt x="5950" y="7689"/>
                    <a:pt x="6030" y="7687"/>
                    <a:pt x="6110" y="7687"/>
                  </a:cubicBezTo>
                  <a:cubicBezTo>
                    <a:pt x="6621" y="7687"/>
                    <a:pt x="7138" y="7740"/>
                    <a:pt x="7648" y="7740"/>
                  </a:cubicBezTo>
                  <a:cubicBezTo>
                    <a:pt x="7690" y="7740"/>
                    <a:pt x="7733" y="7740"/>
                    <a:pt x="7775" y="7739"/>
                  </a:cubicBezTo>
                  <a:cubicBezTo>
                    <a:pt x="7966" y="7739"/>
                    <a:pt x="8192" y="7703"/>
                    <a:pt x="8275" y="7537"/>
                  </a:cubicBezTo>
                  <a:cubicBezTo>
                    <a:pt x="8311" y="7430"/>
                    <a:pt x="8323" y="7322"/>
                    <a:pt x="8287" y="7215"/>
                  </a:cubicBezTo>
                  <a:lnTo>
                    <a:pt x="8025" y="5572"/>
                  </a:lnTo>
                  <a:cubicBezTo>
                    <a:pt x="8001" y="5501"/>
                    <a:pt x="8001" y="5441"/>
                    <a:pt x="8025" y="5382"/>
                  </a:cubicBezTo>
                  <a:cubicBezTo>
                    <a:pt x="8061" y="5322"/>
                    <a:pt x="8121" y="5275"/>
                    <a:pt x="8180" y="5251"/>
                  </a:cubicBezTo>
                  <a:cubicBezTo>
                    <a:pt x="9085" y="4774"/>
                    <a:pt x="9811" y="4036"/>
                    <a:pt x="10264" y="3120"/>
                  </a:cubicBezTo>
                  <a:cubicBezTo>
                    <a:pt x="9645" y="2358"/>
                    <a:pt x="9299" y="1393"/>
                    <a:pt x="8656" y="655"/>
                  </a:cubicBezTo>
                  <a:cubicBezTo>
                    <a:pt x="8490" y="441"/>
                    <a:pt x="8287" y="274"/>
                    <a:pt x="8049" y="167"/>
                  </a:cubicBezTo>
                  <a:cubicBezTo>
                    <a:pt x="7831" y="104"/>
                    <a:pt x="7613" y="69"/>
                    <a:pt x="7386" y="69"/>
                  </a:cubicBezTo>
                  <a:cubicBezTo>
                    <a:pt x="7353" y="69"/>
                    <a:pt x="7320" y="70"/>
                    <a:pt x="7287" y="72"/>
                  </a:cubicBezTo>
                  <a:cubicBezTo>
                    <a:pt x="5680" y="48"/>
                    <a:pt x="4072" y="24"/>
                    <a:pt x="24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59"/>
            <p:cNvSpPr/>
            <p:nvPr/>
          </p:nvSpPr>
          <p:spPr>
            <a:xfrm flipH="1">
              <a:off x="1819302" y="2292191"/>
              <a:ext cx="38596" cy="175424"/>
            </a:xfrm>
            <a:custGeom>
              <a:avLst/>
              <a:gdLst/>
              <a:ahLst/>
              <a:cxnLst/>
              <a:rect l="l" t="t" r="r" b="b"/>
              <a:pathLst>
                <a:path w="477" h="2168" extrusionOk="0">
                  <a:moveTo>
                    <a:pt x="465" y="0"/>
                  </a:moveTo>
                  <a:cubicBezTo>
                    <a:pt x="453" y="0"/>
                    <a:pt x="453" y="0"/>
                    <a:pt x="441" y="12"/>
                  </a:cubicBezTo>
                  <a:cubicBezTo>
                    <a:pt x="334" y="738"/>
                    <a:pt x="191" y="1441"/>
                    <a:pt x="1" y="2155"/>
                  </a:cubicBezTo>
                  <a:cubicBezTo>
                    <a:pt x="1" y="2155"/>
                    <a:pt x="1" y="2167"/>
                    <a:pt x="12" y="2167"/>
                  </a:cubicBezTo>
                  <a:cubicBezTo>
                    <a:pt x="12" y="2167"/>
                    <a:pt x="24" y="2167"/>
                    <a:pt x="24" y="2155"/>
                  </a:cubicBezTo>
                  <a:cubicBezTo>
                    <a:pt x="215" y="1453"/>
                    <a:pt x="370" y="738"/>
                    <a:pt x="477" y="12"/>
                  </a:cubicBezTo>
                  <a:cubicBezTo>
                    <a:pt x="477" y="12"/>
                    <a:pt x="465" y="0"/>
                    <a:pt x="4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59"/>
            <p:cNvSpPr/>
            <p:nvPr/>
          </p:nvSpPr>
          <p:spPr>
            <a:xfrm flipH="1">
              <a:off x="1462953" y="2540518"/>
              <a:ext cx="276406" cy="138041"/>
            </a:xfrm>
            <a:custGeom>
              <a:avLst/>
              <a:gdLst/>
              <a:ahLst/>
              <a:cxnLst/>
              <a:rect l="l" t="t" r="r" b="b"/>
              <a:pathLst>
                <a:path w="3416" h="1706" extrusionOk="0">
                  <a:moveTo>
                    <a:pt x="3387" y="1"/>
                  </a:moveTo>
                  <a:cubicBezTo>
                    <a:pt x="3385" y="1"/>
                    <a:pt x="3383" y="1"/>
                    <a:pt x="3381" y="3"/>
                  </a:cubicBezTo>
                  <a:cubicBezTo>
                    <a:pt x="2465" y="896"/>
                    <a:pt x="1286" y="1479"/>
                    <a:pt x="24" y="1670"/>
                  </a:cubicBezTo>
                  <a:cubicBezTo>
                    <a:pt x="12" y="1682"/>
                    <a:pt x="0" y="1682"/>
                    <a:pt x="12" y="1694"/>
                  </a:cubicBezTo>
                  <a:cubicBezTo>
                    <a:pt x="12" y="1694"/>
                    <a:pt x="12" y="1706"/>
                    <a:pt x="24" y="1706"/>
                  </a:cubicBezTo>
                  <a:cubicBezTo>
                    <a:pt x="1298" y="1515"/>
                    <a:pt x="2477" y="920"/>
                    <a:pt x="3405" y="27"/>
                  </a:cubicBezTo>
                  <a:cubicBezTo>
                    <a:pt x="3415" y="27"/>
                    <a:pt x="3399" y="1"/>
                    <a:pt x="338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59"/>
            <p:cNvSpPr/>
            <p:nvPr/>
          </p:nvSpPr>
          <p:spPr>
            <a:xfrm flipH="1">
              <a:off x="1369416" y="2151723"/>
              <a:ext cx="348825" cy="336121"/>
            </a:xfrm>
            <a:custGeom>
              <a:avLst/>
              <a:gdLst/>
              <a:ahLst/>
              <a:cxnLst/>
              <a:rect l="l" t="t" r="r" b="b"/>
              <a:pathLst>
                <a:path w="4311" h="4154" extrusionOk="0">
                  <a:moveTo>
                    <a:pt x="4031" y="1"/>
                  </a:moveTo>
                  <a:cubicBezTo>
                    <a:pt x="3855" y="1"/>
                    <a:pt x="3681" y="25"/>
                    <a:pt x="3513" y="69"/>
                  </a:cubicBezTo>
                  <a:cubicBezTo>
                    <a:pt x="2966" y="200"/>
                    <a:pt x="2513" y="546"/>
                    <a:pt x="2061" y="879"/>
                  </a:cubicBezTo>
                  <a:cubicBezTo>
                    <a:pt x="1537" y="1284"/>
                    <a:pt x="1001" y="1689"/>
                    <a:pt x="501" y="2117"/>
                  </a:cubicBezTo>
                  <a:cubicBezTo>
                    <a:pt x="287" y="2296"/>
                    <a:pt x="1" y="2451"/>
                    <a:pt x="108" y="2748"/>
                  </a:cubicBezTo>
                  <a:cubicBezTo>
                    <a:pt x="215" y="3010"/>
                    <a:pt x="358" y="3260"/>
                    <a:pt x="549" y="3475"/>
                  </a:cubicBezTo>
                  <a:cubicBezTo>
                    <a:pt x="763" y="3725"/>
                    <a:pt x="1013" y="3939"/>
                    <a:pt x="1299" y="4106"/>
                  </a:cubicBezTo>
                  <a:cubicBezTo>
                    <a:pt x="1334" y="4129"/>
                    <a:pt x="1370" y="4141"/>
                    <a:pt x="1418" y="4153"/>
                  </a:cubicBezTo>
                  <a:cubicBezTo>
                    <a:pt x="1465" y="4153"/>
                    <a:pt x="1513" y="4141"/>
                    <a:pt x="1561" y="4106"/>
                  </a:cubicBezTo>
                  <a:cubicBezTo>
                    <a:pt x="1775" y="4010"/>
                    <a:pt x="1977" y="3879"/>
                    <a:pt x="2156" y="3736"/>
                  </a:cubicBezTo>
                  <a:cubicBezTo>
                    <a:pt x="2418" y="3534"/>
                    <a:pt x="2644" y="3284"/>
                    <a:pt x="2882" y="3070"/>
                  </a:cubicBezTo>
                  <a:cubicBezTo>
                    <a:pt x="3263" y="2724"/>
                    <a:pt x="3704" y="2415"/>
                    <a:pt x="3966" y="1974"/>
                  </a:cubicBezTo>
                  <a:cubicBezTo>
                    <a:pt x="4287" y="1427"/>
                    <a:pt x="4299" y="748"/>
                    <a:pt x="4311" y="117"/>
                  </a:cubicBezTo>
                  <a:cubicBezTo>
                    <a:pt x="4311" y="93"/>
                    <a:pt x="4311" y="57"/>
                    <a:pt x="4287" y="34"/>
                  </a:cubicBezTo>
                  <a:cubicBezTo>
                    <a:pt x="4275" y="22"/>
                    <a:pt x="4240" y="10"/>
                    <a:pt x="4216" y="10"/>
                  </a:cubicBezTo>
                  <a:cubicBezTo>
                    <a:pt x="4154" y="4"/>
                    <a:pt x="4093" y="1"/>
                    <a:pt x="4031"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59"/>
            <p:cNvSpPr/>
            <p:nvPr/>
          </p:nvSpPr>
          <p:spPr>
            <a:xfrm flipH="1">
              <a:off x="1340448" y="1996691"/>
              <a:ext cx="492368" cy="461782"/>
            </a:xfrm>
            <a:custGeom>
              <a:avLst/>
              <a:gdLst/>
              <a:ahLst/>
              <a:cxnLst/>
              <a:rect l="l" t="t" r="r" b="b"/>
              <a:pathLst>
                <a:path w="6085" h="5707" extrusionOk="0">
                  <a:moveTo>
                    <a:pt x="2857" y="1"/>
                  </a:moveTo>
                  <a:cubicBezTo>
                    <a:pt x="2744" y="1"/>
                    <a:pt x="2633" y="3"/>
                    <a:pt x="2524" y="9"/>
                  </a:cubicBezTo>
                  <a:cubicBezTo>
                    <a:pt x="1596" y="68"/>
                    <a:pt x="988" y="449"/>
                    <a:pt x="774" y="485"/>
                  </a:cubicBezTo>
                  <a:cubicBezTo>
                    <a:pt x="691" y="497"/>
                    <a:pt x="607" y="521"/>
                    <a:pt x="536" y="569"/>
                  </a:cubicBezTo>
                  <a:cubicBezTo>
                    <a:pt x="333" y="723"/>
                    <a:pt x="381" y="1045"/>
                    <a:pt x="333" y="1295"/>
                  </a:cubicBezTo>
                  <a:cubicBezTo>
                    <a:pt x="274" y="1545"/>
                    <a:pt x="95" y="1771"/>
                    <a:pt x="36" y="2021"/>
                  </a:cubicBezTo>
                  <a:cubicBezTo>
                    <a:pt x="0" y="2235"/>
                    <a:pt x="12" y="2462"/>
                    <a:pt x="83" y="2676"/>
                  </a:cubicBezTo>
                  <a:cubicBezTo>
                    <a:pt x="333" y="3664"/>
                    <a:pt x="798" y="4593"/>
                    <a:pt x="1441" y="5402"/>
                  </a:cubicBezTo>
                  <a:cubicBezTo>
                    <a:pt x="1524" y="5522"/>
                    <a:pt x="1631" y="5617"/>
                    <a:pt x="1762" y="5688"/>
                  </a:cubicBezTo>
                  <a:cubicBezTo>
                    <a:pt x="1822" y="5700"/>
                    <a:pt x="1881" y="5706"/>
                    <a:pt x="1939" y="5706"/>
                  </a:cubicBezTo>
                  <a:cubicBezTo>
                    <a:pt x="1997" y="5706"/>
                    <a:pt x="2054" y="5700"/>
                    <a:pt x="2108" y="5688"/>
                  </a:cubicBezTo>
                  <a:cubicBezTo>
                    <a:pt x="2524" y="5593"/>
                    <a:pt x="2870" y="5319"/>
                    <a:pt x="3167" y="5010"/>
                  </a:cubicBezTo>
                  <a:cubicBezTo>
                    <a:pt x="3465" y="4700"/>
                    <a:pt x="3727" y="4355"/>
                    <a:pt x="4060" y="4093"/>
                  </a:cubicBezTo>
                  <a:cubicBezTo>
                    <a:pt x="4394" y="3831"/>
                    <a:pt x="4822" y="3640"/>
                    <a:pt x="5167" y="3367"/>
                  </a:cubicBezTo>
                  <a:cubicBezTo>
                    <a:pt x="5358" y="3224"/>
                    <a:pt x="5525" y="3057"/>
                    <a:pt x="5679" y="2866"/>
                  </a:cubicBezTo>
                  <a:cubicBezTo>
                    <a:pt x="5882" y="2628"/>
                    <a:pt x="6072" y="2354"/>
                    <a:pt x="6084" y="2033"/>
                  </a:cubicBezTo>
                  <a:cubicBezTo>
                    <a:pt x="6072" y="1890"/>
                    <a:pt x="6060" y="1747"/>
                    <a:pt x="6037" y="1616"/>
                  </a:cubicBezTo>
                  <a:cubicBezTo>
                    <a:pt x="6013" y="1378"/>
                    <a:pt x="6013" y="1152"/>
                    <a:pt x="5977" y="914"/>
                  </a:cubicBezTo>
                  <a:cubicBezTo>
                    <a:pt x="5953" y="688"/>
                    <a:pt x="5846" y="473"/>
                    <a:pt x="5667" y="319"/>
                  </a:cubicBezTo>
                  <a:cubicBezTo>
                    <a:pt x="5495" y="217"/>
                    <a:pt x="5296" y="159"/>
                    <a:pt x="5100" y="159"/>
                  </a:cubicBezTo>
                  <a:cubicBezTo>
                    <a:pt x="5067" y="159"/>
                    <a:pt x="5034" y="160"/>
                    <a:pt x="5001" y="164"/>
                  </a:cubicBezTo>
                  <a:cubicBezTo>
                    <a:pt x="4654" y="143"/>
                    <a:pt x="3712" y="1"/>
                    <a:pt x="2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59"/>
            <p:cNvSpPr/>
            <p:nvPr/>
          </p:nvSpPr>
          <p:spPr>
            <a:xfrm flipH="1">
              <a:off x="1473392" y="2076392"/>
              <a:ext cx="232307" cy="117569"/>
            </a:xfrm>
            <a:custGeom>
              <a:avLst/>
              <a:gdLst/>
              <a:ahLst/>
              <a:cxnLst/>
              <a:rect l="l" t="t" r="r" b="b"/>
              <a:pathLst>
                <a:path w="2871" h="1453" extrusionOk="0">
                  <a:moveTo>
                    <a:pt x="2846" y="0"/>
                  </a:moveTo>
                  <a:cubicBezTo>
                    <a:pt x="2596" y="465"/>
                    <a:pt x="2227" y="846"/>
                    <a:pt x="1775" y="1119"/>
                  </a:cubicBezTo>
                  <a:cubicBezTo>
                    <a:pt x="1464" y="1321"/>
                    <a:pt x="1105" y="1422"/>
                    <a:pt x="741" y="1422"/>
                  </a:cubicBezTo>
                  <a:cubicBezTo>
                    <a:pt x="590" y="1422"/>
                    <a:pt x="437" y="1404"/>
                    <a:pt x="286" y="1369"/>
                  </a:cubicBezTo>
                  <a:cubicBezTo>
                    <a:pt x="191" y="1346"/>
                    <a:pt x="108" y="1310"/>
                    <a:pt x="25" y="1262"/>
                  </a:cubicBezTo>
                  <a:lnTo>
                    <a:pt x="1" y="1262"/>
                  </a:lnTo>
                  <a:cubicBezTo>
                    <a:pt x="1" y="1274"/>
                    <a:pt x="1" y="1286"/>
                    <a:pt x="1" y="1286"/>
                  </a:cubicBezTo>
                  <a:cubicBezTo>
                    <a:pt x="84" y="1334"/>
                    <a:pt x="179" y="1369"/>
                    <a:pt x="275" y="1393"/>
                  </a:cubicBezTo>
                  <a:cubicBezTo>
                    <a:pt x="417" y="1429"/>
                    <a:pt x="560" y="1453"/>
                    <a:pt x="715" y="1453"/>
                  </a:cubicBezTo>
                  <a:cubicBezTo>
                    <a:pt x="1096" y="1441"/>
                    <a:pt x="1465" y="1346"/>
                    <a:pt x="1787" y="1155"/>
                  </a:cubicBezTo>
                  <a:cubicBezTo>
                    <a:pt x="2239" y="869"/>
                    <a:pt x="2608" y="477"/>
                    <a:pt x="2870" y="24"/>
                  </a:cubicBezTo>
                  <a:cubicBezTo>
                    <a:pt x="2870" y="12"/>
                    <a:pt x="2870" y="12"/>
                    <a:pt x="28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59"/>
            <p:cNvSpPr/>
            <p:nvPr/>
          </p:nvSpPr>
          <p:spPr>
            <a:xfrm flipH="1">
              <a:off x="1375161" y="2155364"/>
              <a:ext cx="191769" cy="154224"/>
            </a:xfrm>
            <a:custGeom>
              <a:avLst/>
              <a:gdLst/>
              <a:ahLst/>
              <a:cxnLst/>
              <a:rect l="l" t="t" r="r" b="b"/>
              <a:pathLst>
                <a:path w="2370" h="1906" extrusionOk="0">
                  <a:moveTo>
                    <a:pt x="2346" y="1"/>
                  </a:moveTo>
                  <a:cubicBezTo>
                    <a:pt x="1739" y="822"/>
                    <a:pt x="929" y="1465"/>
                    <a:pt x="12" y="1882"/>
                  </a:cubicBezTo>
                  <a:cubicBezTo>
                    <a:pt x="0" y="1894"/>
                    <a:pt x="0" y="1906"/>
                    <a:pt x="12" y="1906"/>
                  </a:cubicBezTo>
                  <a:lnTo>
                    <a:pt x="24" y="1906"/>
                  </a:lnTo>
                  <a:cubicBezTo>
                    <a:pt x="953" y="1489"/>
                    <a:pt x="1750" y="834"/>
                    <a:pt x="2358" y="24"/>
                  </a:cubicBezTo>
                  <a:cubicBezTo>
                    <a:pt x="2370" y="24"/>
                    <a:pt x="2370" y="12"/>
                    <a:pt x="23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59"/>
            <p:cNvSpPr/>
            <p:nvPr/>
          </p:nvSpPr>
          <p:spPr>
            <a:xfrm flipH="1">
              <a:off x="1659334" y="2164265"/>
              <a:ext cx="131163" cy="152039"/>
            </a:xfrm>
            <a:custGeom>
              <a:avLst/>
              <a:gdLst/>
              <a:ahLst/>
              <a:cxnLst/>
              <a:rect l="l" t="t" r="r" b="b"/>
              <a:pathLst>
                <a:path w="1621" h="1879" extrusionOk="0">
                  <a:moveTo>
                    <a:pt x="13" y="1"/>
                  </a:moveTo>
                  <a:cubicBezTo>
                    <a:pt x="7" y="1"/>
                    <a:pt x="1" y="4"/>
                    <a:pt x="1" y="10"/>
                  </a:cubicBezTo>
                  <a:cubicBezTo>
                    <a:pt x="191" y="855"/>
                    <a:pt x="787" y="1557"/>
                    <a:pt x="1608" y="1879"/>
                  </a:cubicBezTo>
                  <a:cubicBezTo>
                    <a:pt x="1620" y="1867"/>
                    <a:pt x="1620" y="1855"/>
                    <a:pt x="1608" y="1843"/>
                  </a:cubicBezTo>
                  <a:cubicBezTo>
                    <a:pt x="811" y="1534"/>
                    <a:pt x="215" y="843"/>
                    <a:pt x="25" y="10"/>
                  </a:cubicBezTo>
                  <a:cubicBezTo>
                    <a:pt x="25" y="4"/>
                    <a:pt x="19" y="1"/>
                    <a:pt x="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59"/>
            <p:cNvSpPr/>
            <p:nvPr/>
          </p:nvSpPr>
          <p:spPr>
            <a:xfrm flipH="1">
              <a:off x="1518704" y="1958822"/>
              <a:ext cx="159969" cy="191202"/>
            </a:xfrm>
            <a:custGeom>
              <a:avLst/>
              <a:gdLst/>
              <a:ahLst/>
              <a:cxnLst/>
              <a:rect l="l" t="t" r="r" b="b"/>
              <a:pathLst>
                <a:path w="1977" h="2363" extrusionOk="0">
                  <a:moveTo>
                    <a:pt x="1977" y="1"/>
                  </a:moveTo>
                  <a:lnTo>
                    <a:pt x="83" y="346"/>
                  </a:lnTo>
                  <a:lnTo>
                    <a:pt x="0" y="1906"/>
                  </a:lnTo>
                  <a:cubicBezTo>
                    <a:pt x="0" y="1906"/>
                    <a:pt x="149" y="2363"/>
                    <a:pt x="829" y="2363"/>
                  </a:cubicBezTo>
                  <a:cubicBezTo>
                    <a:pt x="868" y="2363"/>
                    <a:pt x="909" y="2361"/>
                    <a:pt x="953" y="2358"/>
                  </a:cubicBezTo>
                  <a:cubicBezTo>
                    <a:pt x="1774" y="2299"/>
                    <a:pt x="1977" y="1727"/>
                    <a:pt x="1977" y="1727"/>
                  </a:cubicBezTo>
                  <a:lnTo>
                    <a:pt x="19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59"/>
            <p:cNvSpPr/>
            <p:nvPr/>
          </p:nvSpPr>
          <p:spPr>
            <a:xfrm flipH="1">
              <a:off x="1518704" y="1958822"/>
              <a:ext cx="158998" cy="140711"/>
            </a:xfrm>
            <a:custGeom>
              <a:avLst/>
              <a:gdLst/>
              <a:ahLst/>
              <a:cxnLst/>
              <a:rect l="l" t="t" r="r" b="b"/>
              <a:pathLst>
                <a:path w="1965" h="1739" extrusionOk="0">
                  <a:moveTo>
                    <a:pt x="1965" y="1"/>
                  </a:moveTo>
                  <a:lnTo>
                    <a:pt x="71" y="346"/>
                  </a:lnTo>
                  <a:lnTo>
                    <a:pt x="0" y="1632"/>
                  </a:lnTo>
                  <a:cubicBezTo>
                    <a:pt x="191" y="1703"/>
                    <a:pt x="381" y="1739"/>
                    <a:pt x="583" y="1739"/>
                  </a:cubicBezTo>
                  <a:cubicBezTo>
                    <a:pt x="1119" y="1727"/>
                    <a:pt x="1631" y="1477"/>
                    <a:pt x="1965" y="1037"/>
                  </a:cubicBezTo>
                  <a:lnTo>
                    <a:pt x="1965" y="1"/>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59"/>
            <p:cNvSpPr/>
            <p:nvPr/>
          </p:nvSpPr>
          <p:spPr>
            <a:xfrm flipH="1">
              <a:off x="1318276" y="1388536"/>
              <a:ext cx="596424" cy="673456"/>
            </a:xfrm>
            <a:custGeom>
              <a:avLst/>
              <a:gdLst/>
              <a:ahLst/>
              <a:cxnLst/>
              <a:rect l="l" t="t" r="r" b="b"/>
              <a:pathLst>
                <a:path w="7371" h="8323" extrusionOk="0">
                  <a:moveTo>
                    <a:pt x="3584" y="0"/>
                  </a:moveTo>
                  <a:cubicBezTo>
                    <a:pt x="1191" y="0"/>
                    <a:pt x="0" y="1500"/>
                    <a:pt x="0" y="3798"/>
                  </a:cubicBezTo>
                  <a:cubicBezTo>
                    <a:pt x="0" y="6084"/>
                    <a:pt x="929" y="8323"/>
                    <a:pt x="3322" y="8323"/>
                  </a:cubicBezTo>
                  <a:cubicBezTo>
                    <a:pt x="5715" y="8323"/>
                    <a:pt x="6977" y="6025"/>
                    <a:pt x="7168" y="3798"/>
                  </a:cubicBezTo>
                  <a:cubicBezTo>
                    <a:pt x="7370" y="1512"/>
                    <a:pt x="5977" y="0"/>
                    <a:pt x="35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59"/>
            <p:cNvSpPr/>
            <p:nvPr/>
          </p:nvSpPr>
          <p:spPr>
            <a:xfrm flipH="1">
              <a:off x="1458021" y="1777751"/>
              <a:ext cx="109877" cy="94096"/>
            </a:xfrm>
            <a:custGeom>
              <a:avLst/>
              <a:gdLst/>
              <a:ahLst/>
              <a:cxnLst/>
              <a:rect l="l" t="t" r="r" b="b"/>
              <a:pathLst>
                <a:path w="1775" h="1520" extrusionOk="0">
                  <a:moveTo>
                    <a:pt x="1012" y="0"/>
                  </a:moveTo>
                  <a:cubicBezTo>
                    <a:pt x="334" y="0"/>
                    <a:pt x="0" y="822"/>
                    <a:pt x="477" y="1298"/>
                  </a:cubicBezTo>
                  <a:cubicBezTo>
                    <a:pt x="630" y="1451"/>
                    <a:pt x="818" y="1519"/>
                    <a:pt x="1004" y="1519"/>
                  </a:cubicBezTo>
                  <a:cubicBezTo>
                    <a:pt x="1396" y="1519"/>
                    <a:pt x="1774" y="1215"/>
                    <a:pt x="1774" y="762"/>
                  </a:cubicBezTo>
                  <a:cubicBezTo>
                    <a:pt x="1762" y="334"/>
                    <a:pt x="1429" y="0"/>
                    <a:pt x="10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59"/>
            <p:cNvSpPr/>
            <p:nvPr/>
          </p:nvSpPr>
          <p:spPr>
            <a:xfrm flipH="1">
              <a:off x="1790421" y="1829752"/>
              <a:ext cx="81974" cy="81974"/>
            </a:xfrm>
            <a:custGeom>
              <a:avLst/>
              <a:gdLst/>
              <a:ahLst/>
              <a:cxnLst/>
              <a:rect l="l" t="t" r="r" b="b"/>
              <a:pathLst>
                <a:path w="1513" h="1513" extrusionOk="0">
                  <a:moveTo>
                    <a:pt x="763" y="0"/>
                  </a:moveTo>
                  <a:cubicBezTo>
                    <a:pt x="346" y="0"/>
                    <a:pt x="1" y="334"/>
                    <a:pt x="1" y="750"/>
                  </a:cubicBezTo>
                  <a:cubicBezTo>
                    <a:pt x="1" y="1167"/>
                    <a:pt x="346" y="1512"/>
                    <a:pt x="763" y="1512"/>
                  </a:cubicBezTo>
                  <a:cubicBezTo>
                    <a:pt x="1180" y="1512"/>
                    <a:pt x="1513" y="1167"/>
                    <a:pt x="1513" y="750"/>
                  </a:cubicBezTo>
                  <a:cubicBezTo>
                    <a:pt x="1513" y="334"/>
                    <a:pt x="1180" y="0"/>
                    <a:pt x="7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59"/>
            <p:cNvSpPr/>
            <p:nvPr/>
          </p:nvSpPr>
          <p:spPr>
            <a:xfrm flipH="1">
              <a:off x="1538932" y="1862534"/>
              <a:ext cx="223568" cy="87793"/>
            </a:xfrm>
            <a:custGeom>
              <a:avLst/>
              <a:gdLst/>
              <a:ahLst/>
              <a:cxnLst/>
              <a:rect l="l" t="t" r="r" b="b"/>
              <a:pathLst>
                <a:path w="2763" h="1085" extrusionOk="0">
                  <a:moveTo>
                    <a:pt x="2763" y="0"/>
                  </a:moveTo>
                  <a:cubicBezTo>
                    <a:pt x="2274" y="0"/>
                    <a:pt x="1798" y="36"/>
                    <a:pt x="1310" y="107"/>
                  </a:cubicBezTo>
                  <a:cubicBezTo>
                    <a:pt x="869" y="167"/>
                    <a:pt x="429" y="262"/>
                    <a:pt x="0" y="405"/>
                  </a:cubicBezTo>
                  <a:cubicBezTo>
                    <a:pt x="0" y="405"/>
                    <a:pt x="363" y="1085"/>
                    <a:pt x="1298" y="1085"/>
                  </a:cubicBezTo>
                  <a:cubicBezTo>
                    <a:pt x="1322" y="1085"/>
                    <a:pt x="1345" y="1084"/>
                    <a:pt x="1369" y="1084"/>
                  </a:cubicBezTo>
                  <a:cubicBezTo>
                    <a:pt x="2358" y="1048"/>
                    <a:pt x="2763" y="0"/>
                    <a:pt x="27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59"/>
            <p:cNvSpPr/>
            <p:nvPr/>
          </p:nvSpPr>
          <p:spPr>
            <a:xfrm flipH="1">
              <a:off x="1607306" y="1955910"/>
              <a:ext cx="64651" cy="15293"/>
            </a:xfrm>
            <a:custGeom>
              <a:avLst/>
              <a:gdLst/>
              <a:ahLst/>
              <a:cxnLst/>
              <a:rect l="l" t="t" r="r" b="b"/>
              <a:pathLst>
                <a:path w="799" h="189" extrusionOk="0">
                  <a:moveTo>
                    <a:pt x="798" y="1"/>
                  </a:moveTo>
                  <a:lnTo>
                    <a:pt x="798" y="1"/>
                  </a:lnTo>
                  <a:cubicBezTo>
                    <a:pt x="727" y="25"/>
                    <a:pt x="667" y="49"/>
                    <a:pt x="596" y="72"/>
                  </a:cubicBezTo>
                  <a:cubicBezTo>
                    <a:pt x="536" y="84"/>
                    <a:pt x="465" y="96"/>
                    <a:pt x="405" y="108"/>
                  </a:cubicBezTo>
                  <a:cubicBezTo>
                    <a:pt x="334" y="120"/>
                    <a:pt x="274" y="120"/>
                    <a:pt x="203" y="132"/>
                  </a:cubicBezTo>
                  <a:cubicBezTo>
                    <a:pt x="131" y="132"/>
                    <a:pt x="60" y="120"/>
                    <a:pt x="0" y="120"/>
                  </a:cubicBezTo>
                  <a:cubicBezTo>
                    <a:pt x="60" y="156"/>
                    <a:pt x="120" y="180"/>
                    <a:pt x="203" y="180"/>
                  </a:cubicBezTo>
                  <a:cubicBezTo>
                    <a:pt x="239" y="186"/>
                    <a:pt x="274" y="189"/>
                    <a:pt x="310" y="189"/>
                  </a:cubicBezTo>
                  <a:cubicBezTo>
                    <a:pt x="346" y="189"/>
                    <a:pt x="381" y="186"/>
                    <a:pt x="417" y="180"/>
                  </a:cubicBezTo>
                  <a:cubicBezTo>
                    <a:pt x="489" y="180"/>
                    <a:pt x="560" y="156"/>
                    <a:pt x="620" y="120"/>
                  </a:cubicBezTo>
                  <a:cubicBezTo>
                    <a:pt x="691" y="96"/>
                    <a:pt x="751" y="49"/>
                    <a:pt x="7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59"/>
            <p:cNvSpPr/>
            <p:nvPr/>
          </p:nvSpPr>
          <p:spPr>
            <a:xfrm flipH="1">
              <a:off x="1519675" y="1616634"/>
              <a:ext cx="132053" cy="37868"/>
            </a:xfrm>
            <a:custGeom>
              <a:avLst/>
              <a:gdLst/>
              <a:ahLst/>
              <a:cxnLst/>
              <a:rect l="l" t="t" r="r" b="b"/>
              <a:pathLst>
                <a:path w="1632" h="468" extrusionOk="0">
                  <a:moveTo>
                    <a:pt x="865" y="0"/>
                  </a:moveTo>
                  <a:cubicBezTo>
                    <a:pt x="838" y="0"/>
                    <a:pt x="812" y="1"/>
                    <a:pt x="786" y="3"/>
                  </a:cubicBezTo>
                  <a:cubicBezTo>
                    <a:pt x="632" y="27"/>
                    <a:pt x="477" y="74"/>
                    <a:pt x="346" y="158"/>
                  </a:cubicBezTo>
                  <a:cubicBezTo>
                    <a:pt x="203" y="229"/>
                    <a:pt x="96" y="336"/>
                    <a:pt x="0" y="467"/>
                  </a:cubicBezTo>
                  <a:cubicBezTo>
                    <a:pt x="120" y="372"/>
                    <a:pt x="251" y="301"/>
                    <a:pt x="381" y="241"/>
                  </a:cubicBezTo>
                  <a:cubicBezTo>
                    <a:pt x="453" y="205"/>
                    <a:pt x="524" y="182"/>
                    <a:pt x="584" y="158"/>
                  </a:cubicBezTo>
                  <a:cubicBezTo>
                    <a:pt x="655" y="134"/>
                    <a:pt x="727" y="122"/>
                    <a:pt x="798" y="122"/>
                  </a:cubicBezTo>
                  <a:cubicBezTo>
                    <a:pt x="838" y="115"/>
                    <a:pt x="878" y="112"/>
                    <a:pt x="918" y="112"/>
                  </a:cubicBezTo>
                  <a:cubicBezTo>
                    <a:pt x="1021" y="112"/>
                    <a:pt x="1124" y="132"/>
                    <a:pt x="1227" y="158"/>
                  </a:cubicBezTo>
                  <a:cubicBezTo>
                    <a:pt x="1370" y="205"/>
                    <a:pt x="1501" y="265"/>
                    <a:pt x="1632" y="348"/>
                  </a:cubicBezTo>
                  <a:cubicBezTo>
                    <a:pt x="1524" y="229"/>
                    <a:pt x="1394" y="134"/>
                    <a:pt x="1251" y="74"/>
                  </a:cubicBezTo>
                  <a:cubicBezTo>
                    <a:pt x="1132" y="25"/>
                    <a:pt x="996" y="0"/>
                    <a:pt x="8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59"/>
            <p:cNvSpPr/>
            <p:nvPr/>
          </p:nvSpPr>
          <p:spPr>
            <a:xfrm flipH="1">
              <a:off x="1745103" y="1634193"/>
              <a:ext cx="132053" cy="35684"/>
            </a:xfrm>
            <a:custGeom>
              <a:avLst/>
              <a:gdLst/>
              <a:ahLst/>
              <a:cxnLst/>
              <a:rect l="l" t="t" r="r" b="b"/>
              <a:pathLst>
                <a:path w="1632" h="441" extrusionOk="0">
                  <a:moveTo>
                    <a:pt x="798" y="0"/>
                  </a:moveTo>
                  <a:cubicBezTo>
                    <a:pt x="715" y="0"/>
                    <a:pt x="631" y="12"/>
                    <a:pt x="560" y="36"/>
                  </a:cubicBezTo>
                  <a:cubicBezTo>
                    <a:pt x="477" y="60"/>
                    <a:pt x="405" y="84"/>
                    <a:pt x="334" y="131"/>
                  </a:cubicBezTo>
                  <a:cubicBezTo>
                    <a:pt x="203" y="203"/>
                    <a:pt x="84" y="310"/>
                    <a:pt x="0" y="441"/>
                  </a:cubicBezTo>
                  <a:cubicBezTo>
                    <a:pt x="119" y="346"/>
                    <a:pt x="239" y="262"/>
                    <a:pt x="381" y="203"/>
                  </a:cubicBezTo>
                  <a:cubicBezTo>
                    <a:pt x="441" y="179"/>
                    <a:pt x="512" y="155"/>
                    <a:pt x="584" y="131"/>
                  </a:cubicBezTo>
                  <a:cubicBezTo>
                    <a:pt x="655" y="119"/>
                    <a:pt x="727" y="119"/>
                    <a:pt x="798" y="107"/>
                  </a:cubicBezTo>
                  <a:cubicBezTo>
                    <a:pt x="870" y="107"/>
                    <a:pt x="941" y="119"/>
                    <a:pt x="1012" y="131"/>
                  </a:cubicBezTo>
                  <a:cubicBezTo>
                    <a:pt x="1084" y="143"/>
                    <a:pt x="1143" y="155"/>
                    <a:pt x="1215" y="179"/>
                  </a:cubicBezTo>
                  <a:cubicBezTo>
                    <a:pt x="1358" y="227"/>
                    <a:pt x="1501" y="286"/>
                    <a:pt x="1632" y="357"/>
                  </a:cubicBezTo>
                  <a:cubicBezTo>
                    <a:pt x="1524" y="250"/>
                    <a:pt x="1393" y="155"/>
                    <a:pt x="1251" y="96"/>
                  </a:cubicBezTo>
                  <a:cubicBezTo>
                    <a:pt x="1108" y="36"/>
                    <a:pt x="953" y="0"/>
                    <a:pt x="7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59"/>
            <p:cNvSpPr/>
            <p:nvPr/>
          </p:nvSpPr>
          <p:spPr>
            <a:xfrm flipH="1">
              <a:off x="1225793" y="1652803"/>
              <a:ext cx="190878" cy="245011"/>
            </a:xfrm>
            <a:custGeom>
              <a:avLst/>
              <a:gdLst/>
              <a:ahLst/>
              <a:cxnLst/>
              <a:rect l="l" t="t" r="r" b="b"/>
              <a:pathLst>
                <a:path w="2359" h="3028" extrusionOk="0">
                  <a:moveTo>
                    <a:pt x="1218" y="0"/>
                  </a:moveTo>
                  <a:cubicBezTo>
                    <a:pt x="830" y="0"/>
                    <a:pt x="414" y="212"/>
                    <a:pt x="120" y="580"/>
                  </a:cubicBezTo>
                  <a:cubicBezTo>
                    <a:pt x="1" y="735"/>
                    <a:pt x="322" y="2973"/>
                    <a:pt x="322" y="2973"/>
                  </a:cubicBezTo>
                  <a:cubicBezTo>
                    <a:pt x="427" y="3010"/>
                    <a:pt x="536" y="3027"/>
                    <a:pt x="644" y="3027"/>
                  </a:cubicBezTo>
                  <a:cubicBezTo>
                    <a:pt x="1174" y="3027"/>
                    <a:pt x="1714" y="2611"/>
                    <a:pt x="2001" y="1949"/>
                  </a:cubicBezTo>
                  <a:cubicBezTo>
                    <a:pt x="2358" y="1151"/>
                    <a:pt x="2168" y="270"/>
                    <a:pt x="1548" y="56"/>
                  </a:cubicBezTo>
                  <a:cubicBezTo>
                    <a:pt x="1443" y="18"/>
                    <a:pt x="1332" y="0"/>
                    <a:pt x="1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59"/>
            <p:cNvSpPr/>
            <p:nvPr/>
          </p:nvSpPr>
          <p:spPr>
            <a:xfrm flipH="1">
              <a:off x="1273048" y="1724008"/>
              <a:ext cx="115708" cy="85608"/>
            </a:xfrm>
            <a:custGeom>
              <a:avLst/>
              <a:gdLst/>
              <a:ahLst/>
              <a:cxnLst/>
              <a:rect l="l" t="t" r="r" b="b"/>
              <a:pathLst>
                <a:path w="1430" h="1058" extrusionOk="0">
                  <a:moveTo>
                    <a:pt x="1237" y="1"/>
                  </a:moveTo>
                  <a:cubicBezTo>
                    <a:pt x="1141" y="1"/>
                    <a:pt x="1047" y="16"/>
                    <a:pt x="953" y="45"/>
                  </a:cubicBezTo>
                  <a:cubicBezTo>
                    <a:pt x="799" y="93"/>
                    <a:pt x="644" y="164"/>
                    <a:pt x="525" y="271"/>
                  </a:cubicBezTo>
                  <a:lnTo>
                    <a:pt x="430" y="355"/>
                  </a:lnTo>
                  <a:cubicBezTo>
                    <a:pt x="406" y="379"/>
                    <a:pt x="382" y="414"/>
                    <a:pt x="346" y="438"/>
                  </a:cubicBezTo>
                  <a:lnTo>
                    <a:pt x="310" y="486"/>
                  </a:lnTo>
                  <a:cubicBezTo>
                    <a:pt x="299" y="498"/>
                    <a:pt x="287" y="521"/>
                    <a:pt x="275" y="533"/>
                  </a:cubicBezTo>
                  <a:lnTo>
                    <a:pt x="203" y="629"/>
                  </a:lnTo>
                  <a:cubicBezTo>
                    <a:pt x="156" y="688"/>
                    <a:pt x="120" y="771"/>
                    <a:pt x="84" y="843"/>
                  </a:cubicBezTo>
                  <a:cubicBezTo>
                    <a:pt x="60" y="914"/>
                    <a:pt x="25" y="986"/>
                    <a:pt x="1" y="1057"/>
                  </a:cubicBezTo>
                  <a:cubicBezTo>
                    <a:pt x="37" y="998"/>
                    <a:pt x="84" y="926"/>
                    <a:pt x="120" y="855"/>
                  </a:cubicBezTo>
                  <a:lnTo>
                    <a:pt x="191" y="760"/>
                  </a:lnTo>
                  <a:cubicBezTo>
                    <a:pt x="203" y="736"/>
                    <a:pt x="227" y="700"/>
                    <a:pt x="251" y="664"/>
                  </a:cubicBezTo>
                  <a:lnTo>
                    <a:pt x="322" y="569"/>
                  </a:lnTo>
                  <a:lnTo>
                    <a:pt x="358" y="533"/>
                  </a:lnTo>
                  <a:lnTo>
                    <a:pt x="406" y="486"/>
                  </a:lnTo>
                  <a:cubicBezTo>
                    <a:pt x="430" y="462"/>
                    <a:pt x="453" y="426"/>
                    <a:pt x="489" y="402"/>
                  </a:cubicBezTo>
                  <a:lnTo>
                    <a:pt x="572" y="331"/>
                  </a:lnTo>
                  <a:cubicBezTo>
                    <a:pt x="691" y="236"/>
                    <a:pt x="822" y="152"/>
                    <a:pt x="965" y="105"/>
                  </a:cubicBezTo>
                  <a:cubicBezTo>
                    <a:pt x="1120" y="45"/>
                    <a:pt x="1275" y="21"/>
                    <a:pt x="1430" y="21"/>
                  </a:cubicBezTo>
                  <a:cubicBezTo>
                    <a:pt x="1364" y="7"/>
                    <a:pt x="1300" y="1"/>
                    <a:pt x="12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59"/>
            <p:cNvSpPr/>
            <p:nvPr/>
          </p:nvSpPr>
          <p:spPr>
            <a:xfrm flipH="1">
              <a:off x="1691134" y="1697792"/>
              <a:ext cx="46364" cy="159079"/>
            </a:xfrm>
            <a:custGeom>
              <a:avLst/>
              <a:gdLst/>
              <a:ahLst/>
              <a:cxnLst/>
              <a:rect l="l" t="t" r="r" b="b"/>
              <a:pathLst>
                <a:path w="573" h="1966" extrusionOk="0">
                  <a:moveTo>
                    <a:pt x="322" y="0"/>
                  </a:moveTo>
                  <a:cubicBezTo>
                    <a:pt x="310" y="203"/>
                    <a:pt x="298" y="393"/>
                    <a:pt x="263" y="584"/>
                  </a:cubicBezTo>
                  <a:cubicBezTo>
                    <a:pt x="239" y="774"/>
                    <a:pt x="191" y="976"/>
                    <a:pt x="132" y="1155"/>
                  </a:cubicBezTo>
                  <a:cubicBezTo>
                    <a:pt x="108" y="1250"/>
                    <a:pt x="72" y="1346"/>
                    <a:pt x="48" y="1441"/>
                  </a:cubicBezTo>
                  <a:cubicBezTo>
                    <a:pt x="37" y="1500"/>
                    <a:pt x="25" y="1548"/>
                    <a:pt x="25" y="1596"/>
                  </a:cubicBezTo>
                  <a:cubicBezTo>
                    <a:pt x="1" y="1643"/>
                    <a:pt x="1" y="1703"/>
                    <a:pt x="25" y="1762"/>
                  </a:cubicBezTo>
                  <a:cubicBezTo>
                    <a:pt x="37" y="1810"/>
                    <a:pt x="72" y="1857"/>
                    <a:pt x="120" y="1881"/>
                  </a:cubicBezTo>
                  <a:cubicBezTo>
                    <a:pt x="168" y="1905"/>
                    <a:pt x="215" y="1929"/>
                    <a:pt x="275" y="1941"/>
                  </a:cubicBezTo>
                  <a:cubicBezTo>
                    <a:pt x="334" y="1956"/>
                    <a:pt x="392" y="1966"/>
                    <a:pt x="454" y="1966"/>
                  </a:cubicBezTo>
                  <a:cubicBezTo>
                    <a:pt x="492" y="1966"/>
                    <a:pt x="531" y="1962"/>
                    <a:pt x="572" y="1953"/>
                  </a:cubicBezTo>
                  <a:cubicBezTo>
                    <a:pt x="465" y="1953"/>
                    <a:pt x="370" y="1941"/>
                    <a:pt x="287" y="1905"/>
                  </a:cubicBezTo>
                  <a:cubicBezTo>
                    <a:pt x="239" y="1893"/>
                    <a:pt x="191" y="1869"/>
                    <a:pt x="156" y="1846"/>
                  </a:cubicBezTo>
                  <a:cubicBezTo>
                    <a:pt x="120" y="1822"/>
                    <a:pt x="84" y="1786"/>
                    <a:pt x="72" y="1738"/>
                  </a:cubicBezTo>
                  <a:cubicBezTo>
                    <a:pt x="72" y="1643"/>
                    <a:pt x="84" y="1560"/>
                    <a:pt x="120" y="1465"/>
                  </a:cubicBezTo>
                  <a:cubicBezTo>
                    <a:pt x="144" y="1369"/>
                    <a:pt x="179" y="1274"/>
                    <a:pt x="203" y="1179"/>
                  </a:cubicBezTo>
                  <a:cubicBezTo>
                    <a:pt x="263" y="988"/>
                    <a:pt x="298" y="798"/>
                    <a:pt x="322" y="595"/>
                  </a:cubicBezTo>
                  <a:cubicBezTo>
                    <a:pt x="346" y="405"/>
                    <a:pt x="346" y="203"/>
                    <a:pt x="3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59"/>
            <p:cNvSpPr/>
            <p:nvPr/>
          </p:nvSpPr>
          <p:spPr>
            <a:xfrm flipH="1">
              <a:off x="1586107" y="1688648"/>
              <a:ext cx="41509" cy="20714"/>
            </a:xfrm>
            <a:custGeom>
              <a:avLst/>
              <a:gdLst/>
              <a:ahLst/>
              <a:cxnLst/>
              <a:rect l="l" t="t" r="r" b="b"/>
              <a:pathLst>
                <a:path w="513" h="256" extrusionOk="0">
                  <a:moveTo>
                    <a:pt x="304" y="0"/>
                  </a:moveTo>
                  <a:cubicBezTo>
                    <a:pt x="274" y="0"/>
                    <a:pt x="244" y="6"/>
                    <a:pt x="214" y="18"/>
                  </a:cubicBezTo>
                  <a:cubicBezTo>
                    <a:pt x="167" y="42"/>
                    <a:pt x="119" y="65"/>
                    <a:pt x="72" y="113"/>
                  </a:cubicBezTo>
                  <a:cubicBezTo>
                    <a:pt x="36" y="149"/>
                    <a:pt x="12" y="208"/>
                    <a:pt x="0" y="256"/>
                  </a:cubicBezTo>
                  <a:cubicBezTo>
                    <a:pt x="36" y="220"/>
                    <a:pt x="72" y="185"/>
                    <a:pt x="107" y="149"/>
                  </a:cubicBezTo>
                  <a:cubicBezTo>
                    <a:pt x="143" y="125"/>
                    <a:pt x="191" y="101"/>
                    <a:pt x="238" y="89"/>
                  </a:cubicBezTo>
                  <a:cubicBezTo>
                    <a:pt x="250" y="77"/>
                    <a:pt x="274" y="77"/>
                    <a:pt x="298" y="77"/>
                  </a:cubicBezTo>
                  <a:lnTo>
                    <a:pt x="369" y="77"/>
                  </a:lnTo>
                  <a:cubicBezTo>
                    <a:pt x="417" y="77"/>
                    <a:pt x="464" y="101"/>
                    <a:pt x="512" y="113"/>
                  </a:cubicBezTo>
                  <a:cubicBezTo>
                    <a:pt x="488" y="77"/>
                    <a:pt x="441" y="42"/>
                    <a:pt x="393" y="18"/>
                  </a:cubicBezTo>
                  <a:cubicBezTo>
                    <a:pt x="363" y="6"/>
                    <a:pt x="334" y="0"/>
                    <a:pt x="3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59"/>
            <p:cNvSpPr/>
            <p:nvPr/>
          </p:nvSpPr>
          <p:spPr>
            <a:xfrm flipH="1">
              <a:off x="1581333" y="1717049"/>
              <a:ext cx="40538" cy="63680"/>
            </a:xfrm>
            <a:custGeom>
              <a:avLst/>
              <a:gdLst/>
              <a:ahLst/>
              <a:cxnLst/>
              <a:rect l="l" t="t" r="r" b="b"/>
              <a:pathLst>
                <a:path w="501" h="787" extrusionOk="0">
                  <a:moveTo>
                    <a:pt x="251" y="0"/>
                  </a:moveTo>
                  <a:cubicBezTo>
                    <a:pt x="120" y="0"/>
                    <a:pt x="1" y="167"/>
                    <a:pt x="1" y="393"/>
                  </a:cubicBezTo>
                  <a:cubicBezTo>
                    <a:pt x="1" y="607"/>
                    <a:pt x="120" y="786"/>
                    <a:pt x="251" y="786"/>
                  </a:cubicBezTo>
                  <a:cubicBezTo>
                    <a:pt x="382" y="786"/>
                    <a:pt x="501" y="607"/>
                    <a:pt x="501" y="393"/>
                  </a:cubicBezTo>
                  <a:cubicBezTo>
                    <a:pt x="501" y="167"/>
                    <a:pt x="393"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59"/>
            <p:cNvSpPr/>
            <p:nvPr/>
          </p:nvSpPr>
          <p:spPr>
            <a:xfrm flipH="1">
              <a:off x="1564907" y="1720852"/>
              <a:ext cx="24194" cy="19339"/>
            </a:xfrm>
            <a:custGeom>
              <a:avLst/>
              <a:gdLst/>
              <a:ahLst/>
              <a:cxnLst/>
              <a:rect l="l" t="t" r="r" b="b"/>
              <a:pathLst>
                <a:path w="299" h="239" extrusionOk="0">
                  <a:moveTo>
                    <a:pt x="298" y="1"/>
                  </a:moveTo>
                  <a:cubicBezTo>
                    <a:pt x="262" y="48"/>
                    <a:pt x="203" y="84"/>
                    <a:pt x="155" y="108"/>
                  </a:cubicBezTo>
                  <a:cubicBezTo>
                    <a:pt x="131" y="120"/>
                    <a:pt x="96" y="132"/>
                    <a:pt x="72" y="132"/>
                  </a:cubicBezTo>
                  <a:lnTo>
                    <a:pt x="0" y="132"/>
                  </a:lnTo>
                  <a:lnTo>
                    <a:pt x="0" y="239"/>
                  </a:lnTo>
                  <a:cubicBezTo>
                    <a:pt x="36" y="239"/>
                    <a:pt x="72" y="227"/>
                    <a:pt x="96" y="215"/>
                  </a:cubicBezTo>
                  <a:cubicBezTo>
                    <a:pt x="131" y="191"/>
                    <a:pt x="155" y="179"/>
                    <a:pt x="179" y="156"/>
                  </a:cubicBezTo>
                  <a:cubicBezTo>
                    <a:pt x="227" y="108"/>
                    <a:pt x="274" y="60"/>
                    <a:pt x="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59"/>
            <p:cNvSpPr/>
            <p:nvPr/>
          </p:nvSpPr>
          <p:spPr>
            <a:xfrm flipH="1">
              <a:off x="1575507" y="1706450"/>
              <a:ext cx="20310" cy="26055"/>
            </a:xfrm>
            <a:custGeom>
              <a:avLst/>
              <a:gdLst/>
              <a:ahLst/>
              <a:cxnLst/>
              <a:rect l="l" t="t" r="r" b="b"/>
              <a:pathLst>
                <a:path w="251" h="322" extrusionOk="0">
                  <a:moveTo>
                    <a:pt x="250" y="0"/>
                  </a:moveTo>
                  <a:lnTo>
                    <a:pt x="250" y="0"/>
                  </a:lnTo>
                  <a:cubicBezTo>
                    <a:pt x="226" y="60"/>
                    <a:pt x="191" y="107"/>
                    <a:pt x="143" y="143"/>
                  </a:cubicBezTo>
                  <a:cubicBezTo>
                    <a:pt x="119" y="167"/>
                    <a:pt x="95" y="179"/>
                    <a:pt x="71" y="203"/>
                  </a:cubicBezTo>
                  <a:cubicBezTo>
                    <a:pt x="48" y="215"/>
                    <a:pt x="24" y="215"/>
                    <a:pt x="0" y="226"/>
                  </a:cubicBezTo>
                  <a:lnTo>
                    <a:pt x="48" y="322"/>
                  </a:lnTo>
                  <a:cubicBezTo>
                    <a:pt x="71" y="310"/>
                    <a:pt x="107" y="286"/>
                    <a:pt x="131" y="262"/>
                  </a:cubicBezTo>
                  <a:cubicBezTo>
                    <a:pt x="155" y="238"/>
                    <a:pt x="167" y="203"/>
                    <a:pt x="191" y="179"/>
                  </a:cubicBezTo>
                  <a:cubicBezTo>
                    <a:pt x="214" y="119"/>
                    <a:pt x="238" y="60"/>
                    <a:pt x="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59"/>
            <p:cNvSpPr/>
            <p:nvPr/>
          </p:nvSpPr>
          <p:spPr>
            <a:xfrm flipH="1">
              <a:off x="1762419" y="1700624"/>
              <a:ext cx="43451" cy="17478"/>
            </a:xfrm>
            <a:custGeom>
              <a:avLst/>
              <a:gdLst/>
              <a:ahLst/>
              <a:cxnLst/>
              <a:rect l="l" t="t" r="r" b="b"/>
              <a:pathLst>
                <a:path w="537" h="216" extrusionOk="0">
                  <a:moveTo>
                    <a:pt x="239" y="1"/>
                  </a:moveTo>
                  <a:cubicBezTo>
                    <a:pt x="179" y="1"/>
                    <a:pt x="131" y="25"/>
                    <a:pt x="84" y="72"/>
                  </a:cubicBezTo>
                  <a:cubicBezTo>
                    <a:pt x="48" y="108"/>
                    <a:pt x="12" y="156"/>
                    <a:pt x="0" y="215"/>
                  </a:cubicBezTo>
                  <a:cubicBezTo>
                    <a:pt x="36" y="179"/>
                    <a:pt x="84" y="144"/>
                    <a:pt x="120" y="120"/>
                  </a:cubicBezTo>
                  <a:cubicBezTo>
                    <a:pt x="143" y="108"/>
                    <a:pt x="167" y="96"/>
                    <a:pt x="179" y="84"/>
                  </a:cubicBezTo>
                  <a:cubicBezTo>
                    <a:pt x="203" y="84"/>
                    <a:pt x="227" y="72"/>
                    <a:pt x="251" y="72"/>
                  </a:cubicBezTo>
                  <a:cubicBezTo>
                    <a:pt x="298" y="72"/>
                    <a:pt x="346" y="72"/>
                    <a:pt x="381" y="96"/>
                  </a:cubicBezTo>
                  <a:cubicBezTo>
                    <a:pt x="441" y="108"/>
                    <a:pt x="489" y="120"/>
                    <a:pt x="536" y="144"/>
                  </a:cubicBezTo>
                  <a:cubicBezTo>
                    <a:pt x="501" y="96"/>
                    <a:pt x="453" y="60"/>
                    <a:pt x="405" y="37"/>
                  </a:cubicBezTo>
                  <a:cubicBezTo>
                    <a:pt x="358" y="13"/>
                    <a:pt x="298" y="1"/>
                    <a:pt x="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59"/>
            <p:cNvSpPr/>
            <p:nvPr/>
          </p:nvSpPr>
          <p:spPr>
            <a:xfrm flipH="1">
              <a:off x="1757646" y="1732423"/>
              <a:ext cx="42480" cy="63761"/>
            </a:xfrm>
            <a:custGeom>
              <a:avLst/>
              <a:gdLst/>
              <a:ahLst/>
              <a:cxnLst/>
              <a:rect l="l" t="t" r="r" b="b"/>
              <a:pathLst>
                <a:path w="525" h="788" extrusionOk="0">
                  <a:moveTo>
                    <a:pt x="252" y="0"/>
                  </a:moveTo>
                  <a:cubicBezTo>
                    <a:pt x="248" y="0"/>
                    <a:pt x="243" y="0"/>
                    <a:pt x="239" y="1"/>
                  </a:cubicBezTo>
                  <a:cubicBezTo>
                    <a:pt x="96" y="13"/>
                    <a:pt x="1" y="203"/>
                    <a:pt x="25" y="417"/>
                  </a:cubicBezTo>
                  <a:cubicBezTo>
                    <a:pt x="36" y="625"/>
                    <a:pt x="148" y="787"/>
                    <a:pt x="284" y="787"/>
                  </a:cubicBezTo>
                  <a:cubicBezTo>
                    <a:pt x="289" y="787"/>
                    <a:pt x="294" y="787"/>
                    <a:pt x="299" y="787"/>
                  </a:cubicBezTo>
                  <a:cubicBezTo>
                    <a:pt x="430" y="775"/>
                    <a:pt x="525" y="596"/>
                    <a:pt x="513" y="382"/>
                  </a:cubicBezTo>
                  <a:cubicBezTo>
                    <a:pt x="501" y="163"/>
                    <a:pt x="379" y="0"/>
                    <a:pt x="2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59"/>
            <p:cNvSpPr/>
            <p:nvPr/>
          </p:nvSpPr>
          <p:spPr>
            <a:xfrm flipH="1">
              <a:off x="1793248" y="1742052"/>
              <a:ext cx="27107" cy="16507"/>
            </a:xfrm>
            <a:custGeom>
              <a:avLst/>
              <a:gdLst/>
              <a:ahLst/>
              <a:cxnLst/>
              <a:rect l="l" t="t" r="r" b="b"/>
              <a:pathLst>
                <a:path w="335" h="204" extrusionOk="0">
                  <a:moveTo>
                    <a:pt x="1" y="1"/>
                  </a:moveTo>
                  <a:lnTo>
                    <a:pt x="1" y="1"/>
                  </a:lnTo>
                  <a:cubicBezTo>
                    <a:pt x="37" y="48"/>
                    <a:pt x="84" y="96"/>
                    <a:pt x="132" y="132"/>
                  </a:cubicBezTo>
                  <a:cubicBezTo>
                    <a:pt x="168" y="156"/>
                    <a:pt x="191" y="167"/>
                    <a:pt x="227" y="179"/>
                  </a:cubicBezTo>
                  <a:cubicBezTo>
                    <a:pt x="263" y="191"/>
                    <a:pt x="299" y="203"/>
                    <a:pt x="334" y="203"/>
                  </a:cubicBezTo>
                  <a:lnTo>
                    <a:pt x="322" y="96"/>
                  </a:lnTo>
                  <a:cubicBezTo>
                    <a:pt x="310" y="102"/>
                    <a:pt x="299" y="105"/>
                    <a:pt x="287" y="105"/>
                  </a:cubicBezTo>
                  <a:cubicBezTo>
                    <a:pt x="275" y="105"/>
                    <a:pt x="263" y="102"/>
                    <a:pt x="251" y="96"/>
                  </a:cubicBezTo>
                  <a:cubicBezTo>
                    <a:pt x="215" y="96"/>
                    <a:pt x="191" y="96"/>
                    <a:pt x="168" y="84"/>
                  </a:cubicBezTo>
                  <a:cubicBezTo>
                    <a:pt x="108" y="60"/>
                    <a:pt x="49" y="37"/>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59"/>
            <p:cNvSpPr/>
            <p:nvPr/>
          </p:nvSpPr>
          <p:spPr>
            <a:xfrm flipH="1">
              <a:off x="1788474" y="1725707"/>
              <a:ext cx="22252" cy="25084"/>
            </a:xfrm>
            <a:custGeom>
              <a:avLst/>
              <a:gdLst/>
              <a:ahLst/>
              <a:cxnLst/>
              <a:rect l="l" t="t" r="r" b="b"/>
              <a:pathLst>
                <a:path w="275" h="310" extrusionOk="0">
                  <a:moveTo>
                    <a:pt x="1" y="0"/>
                  </a:moveTo>
                  <a:cubicBezTo>
                    <a:pt x="13" y="60"/>
                    <a:pt x="49" y="119"/>
                    <a:pt x="84" y="179"/>
                  </a:cubicBezTo>
                  <a:cubicBezTo>
                    <a:pt x="96" y="203"/>
                    <a:pt x="120" y="227"/>
                    <a:pt x="144" y="250"/>
                  </a:cubicBezTo>
                  <a:cubicBezTo>
                    <a:pt x="180" y="274"/>
                    <a:pt x="203" y="286"/>
                    <a:pt x="239" y="310"/>
                  </a:cubicBezTo>
                  <a:lnTo>
                    <a:pt x="275" y="203"/>
                  </a:lnTo>
                  <a:cubicBezTo>
                    <a:pt x="239" y="191"/>
                    <a:pt x="215" y="191"/>
                    <a:pt x="191" y="179"/>
                  </a:cubicBezTo>
                  <a:cubicBezTo>
                    <a:pt x="168" y="167"/>
                    <a:pt x="144" y="155"/>
                    <a:pt x="120" y="131"/>
                  </a:cubicBezTo>
                  <a:cubicBezTo>
                    <a:pt x="72" y="96"/>
                    <a:pt x="37" y="48"/>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59"/>
            <p:cNvSpPr/>
            <p:nvPr/>
          </p:nvSpPr>
          <p:spPr>
            <a:xfrm flipH="1">
              <a:off x="1306786" y="1373081"/>
              <a:ext cx="632998" cy="324793"/>
            </a:xfrm>
            <a:custGeom>
              <a:avLst/>
              <a:gdLst/>
              <a:ahLst/>
              <a:cxnLst/>
              <a:rect l="l" t="t" r="r" b="b"/>
              <a:pathLst>
                <a:path w="7823" h="4014" extrusionOk="0">
                  <a:moveTo>
                    <a:pt x="3918" y="1"/>
                  </a:moveTo>
                  <a:cubicBezTo>
                    <a:pt x="1" y="1"/>
                    <a:pt x="334" y="3454"/>
                    <a:pt x="334" y="3454"/>
                  </a:cubicBezTo>
                  <a:cubicBezTo>
                    <a:pt x="334" y="3454"/>
                    <a:pt x="1977" y="2953"/>
                    <a:pt x="2882" y="2227"/>
                  </a:cubicBezTo>
                  <a:lnTo>
                    <a:pt x="2882" y="2227"/>
                  </a:lnTo>
                  <a:cubicBezTo>
                    <a:pt x="2882" y="2227"/>
                    <a:pt x="2298" y="2953"/>
                    <a:pt x="1798" y="3144"/>
                  </a:cubicBezTo>
                  <a:cubicBezTo>
                    <a:pt x="1798" y="3144"/>
                    <a:pt x="1840" y="3146"/>
                    <a:pt x="1915" y="3146"/>
                  </a:cubicBezTo>
                  <a:cubicBezTo>
                    <a:pt x="2419" y="3146"/>
                    <a:pt x="4434" y="3038"/>
                    <a:pt x="5346" y="1358"/>
                  </a:cubicBezTo>
                  <a:cubicBezTo>
                    <a:pt x="5668" y="3573"/>
                    <a:pt x="6668" y="4013"/>
                    <a:pt x="6668" y="4013"/>
                  </a:cubicBezTo>
                  <a:cubicBezTo>
                    <a:pt x="6894" y="3715"/>
                    <a:pt x="7228" y="3513"/>
                    <a:pt x="7597" y="3454"/>
                  </a:cubicBezTo>
                  <a:cubicBezTo>
                    <a:pt x="7597" y="3454"/>
                    <a:pt x="7823" y="1"/>
                    <a:pt x="39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59"/>
            <p:cNvSpPr/>
            <p:nvPr/>
          </p:nvSpPr>
          <p:spPr>
            <a:xfrm flipH="1">
              <a:off x="1365533" y="1505053"/>
              <a:ext cx="81967" cy="161021"/>
            </a:xfrm>
            <a:custGeom>
              <a:avLst/>
              <a:gdLst/>
              <a:ahLst/>
              <a:cxnLst/>
              <a:rect l="l" t="t" r="r" b="b"/>
              <a:pathLst>
                <a:path w="1013" h="1990" extrusionOk="0">
                  <a:moveTo>
                    <a:pt x="13" y="1"/>
                  </a:moveTo>
                  <a:cubicBezTo>
                    <a:pt x="1" y="1"/>
                    <a:pt x="1" y="1"/>
                    <a:pt x="1" y="13"/>
                  </a:cubicBezTo>
                  <a:cubicBezTo>
                    <a:pt x="48" y="775"/>
                    <a:pt x="405" y="1489"/>
                    <a:pt x="989" y="1989"/>
                  </a:cubicBezTo>
                  <a:lnTo>
                    <a:pt x="1001" y="1989"/>
                  </a:lnTo>
                  <a:cubicBezTo>
                    <a:pt x="1013" y="1977"/>
                    <a:pt x="1013" y="1977"/>
                    <a:pt x="1001" y="1965"/>
                  </a:cubicBezTo>
                  <a:cubicBezTo>
                    <a:pt x="429" y="1477"/>
                    <a:pt x="72" y="775"/>
                    <a:pt x="24" y="13"/>
                  </a:cubicBezTo>
                  <a:cubicBezTo>
                    <a:pt x="24" y="1"/>
                    <a:pt x="24" y="1"/>
                    <a:pt x="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59"/>
            <p:cNvSpPr/>
            <p:nvPr/>
          </p:nvSpPr>
          <p:spPr>
            <a:xfrm flipH="1">
              <a:off x="1328879" y="1539765"/>
              <a:ext cx="65622" cy="114171"/>
            </a:xfrm>
            <a:custGeom>
              <a:avLst/>
              <a:gdLst/>
              <a:ahLst/>
              <a:cxnLst/>
              <a:rect l="l" t="t" r="r" b="b"/>
              <a:pathLst>
                <a:path w="811" h="1411" extrusionOk="0">
                  <a:moveTo>
                    <a:pt x="12" y="0"/>
                  </a:moveTo>
                  <a:cubicBezTo>
                    <a:pt x="0" y="0"/>
                    <a:pt x="0" y="12"/>
                    <a:pt x="0" y="24"/>
                  </a:cubicBezTo>
                  <a:cubicBezTo>
                    <a:pt x="84" y="489"/>
                    <a:pt x="298" y="929"/>
                    <a:pt x="620" y="1286"/>
                  </a:cubicBezTo>
                  <a:cubicBezTo>
                    <a:pt x="667" y="1334"/>
                    <a:pt x="727" y="1382"/>
                    <a:pt x="786" y="1405"/>
                  </a:cubicBezTo>
                  <a:cubicBezTo>
                    <a:pt x="786" y="1409"/>
                    <a:pt x="788" y="1411"/>
                    <a:pt x="789" y="1411"/>
                  </a:cubicBezTo>
                  <a:cubicBezTo>
                    <a:pt x="793" y="1411"/>
                    <a:pt x="798" y="1405"/>
                    <a:pt x="798" y="1405"/>
                  </a:cubicBezTo>
                  <a:cubicBezTo>
                    <a:pt x="810" y="1394"/>
                    <a:pt x="798" y="1382"/>
                    <a:pt x="798" y="1382"/>
                  </a:cubicBezTo>
                  <a:cubicBezTo>
                    <a:pt x="739" y="1358"/>
                    <a:pt x="679" y="1322"/>
                    <a:pt x="643" y="1263"/>
                  </a:cubicBezTo>
                  <a:cubicBezTo>
                    <a:pt x="322" y="917"/>
                    <a:pt x="108" y="489"/>
                    <a:pt x="24" y="12"/>
                  </a:cubicBezTo>
                  <a:cubicBezTo>
                    <a:pt x="24" y="12"/>
                    <a:pt x="24" y="0"/>
                    <a:pt x="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59"/>
            <p:cNvSpPr/>
            <p:nvPr/>
          </p:nvSpPr>
          <p:spPr>
            <a:xfrm flipH="1">
              <a:off x="1286558" y="2795076"/>
              <a:ext cx="635911" cy="1576710"/>
            </a:xfrm>
            <a:custGeom>
              <a:avLst/>
              <a:gdLst/>
              <a:ahLst/>
              <a:cxnLst/>
              <a:rect l="l" t="t" r="r" b="b"/>
              <a:pathLst>
                <a:path w="7859" h="19486" extrusionOk="0">
                  <a:moveTo>
                    <a:pt x="6752" y="0"/>
                  </a:moveTo>
                  <a:cubicBezTo>
                    <a:pt x="5954" y="262"/>
                    <a:pt x="5132" y="441"/>
                    <a:pt x="4311" y="500"/>
                  </a:cubicBezTo>
                  <a:cubicBezTo>
                    <a:pt x="3949" y="537"/>
                    <a:pt x="3586" y="558"/>
                    <a:pt x="3223" y="558"/>
                  </a:cubicBezTo>
                  <a:cubicBezTo>
                    <a:pt x="2405" y="558"/>
                    <a:pt x="1594" y="451"/>
                    <a:pt x="834" y="179"/>
                  </a:cubicBezTo>
                  <a:cubicBezTo>
                    <a:pt x="727" y="1024"/>
                    <a:pt x="656" y="1572"/>
                    <a:pt x="656" y="1572"/>
                  </a:cubicBezTo>
                  <a:cubicBezTo>
                    <a:pt x="656" y="1572"/>
                    <a:pt x="263" y="5691"/>
                    <a:pt x="251" y="7775"/>
                  </a:cubicBezTo>
                  <a:cubicBezTo>
                    <a:pt x="239" y="9859"/>
                    <a:pt x="1" y="19038"/>
                    <a:pt x="1" y="19038"/>
                  </a:cubicBezTo>
                  <a:cubicBezTo>
                    <a:pt x="367" y="19298"/>
                    <a:pt x="797" y="19431"/>
                    <a:pt x="1230" y="19431"/>
                  </a:cubicBezTo>
                  <a:cubicBezTo>
                    <a:pt x="1571" y="19431"/>
                    <a:pt x="1913" y="19349"/>
                    <a:pt x="2227" y="19181"/>
                  </a:cubicBezTo>
                  <a:cubicBezTo>
                    <a:pt x="2549" y="17443"/>
                    <a:pt x="2704" y="11168"/>
                    <a:pt x="2704" y="11168"/>
                  </a:cubicBezTo>
                  <a:lnTo>
                    <a:pt x="3323" y="4751"/>
                  </a:lnTo>
                  <a:lnTo>
                    <a:pt x="3870" y="4775"/>
                  </a:lnTo>
                  <a:cubicBezTo>
                    <a:pt x="3870" y="4775"/>
                    <a:pt x="4930" y="10275"/>
                    <a:pt x="4847" y="11561"/>
                  </a:cubicBezTo>
                  <a:cubicBezTo>
                    <a:pt x="4716" y="13359"/>
                    <a:pt x="5859" y="19253"/>
                    <a:pt x="5859" y="19253"/>
                  </a:cubicBezTo>
                  <a:cubicBezTo>
                    <a:pt x="6134" y="19409"/>
                    <a:pt x="6439" y="19485"/>
                    <a:pt x="6744" y="19485"/>
                  </a:cubicBezTo>
                  <a:cubicBezTo>
                    <a:pt x="7138" y="19485"/>
                    <a:pt x="7530" y="19358"/>
                    <a:pt x="7859" y="19110"/>
                  </a:cubicBezTo>
                  <a:cubicBezTo>
                    <a:pt x="7859" y="19110"/>
                    <a:pt x="7657" y="14359"/>
                    <a:pt x="7383" y="9180"/>
                  </a:cubicBezTo>
                  <a:cubicBezTo>
                    <a:pt x="7109" y="3715"/>
                    <a:pt x="6954" y="1608"/>
                    <a:pt x="6954" y="1608"/>
                  </a:cubicBezTo>
                  <a:cubicBezTo>
                    <a:pt x="6954" y="1608"/>
                    <a:pt x="6883" y="953"/>
                    <a:pt x="67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59"/>
            <p:cNvSpPr/>
            <p:nvPr/>
          </p:nvSpPr>
          <p:spPr>
            <a:xfrm flipH="1">
              <a:off x="1608277" y="2837475"/>
              <a:ext cx="109963" cy="344941"/>
            </a:xfrm>
            <a:custGeom>
              <a:avLst/>
              <a:gdLst/>
              <a:ahLst/>
              <a:cxnLst/>
              <a:rect l="l" t="t" r="r" b="b"/>
              <a:pathLst>
                <a:path w="1359" h="4263" extrusionOk="0">
                  <a:moveTo>
                    <a:pt x="13" y="0"/>
                  </a:moveTo>
                  <a:cubicBezTo>
                    <a:pt x="1" y="0"/>
                    <a:pt x="1" y="0"/>
                    <a:pt x="1" y="12"/>
                  </a:cubicBezTo>
                  <a:cubicBezTo>
                    <a:pt x="1" y="214"/>
                    <a:pt x="13" y="417"/>
                    <a:pt x="37" y="619"/>
                  </a:cubicBezTo>
                  <a:cubicBezTo>
                    <a:pt x="37" y="655"/>
                    <a:pt x="60" y="703"/>
                    <a:pt x="84" y="726"/>
                  </a:cubicBezTo>
                  <a:cubicBezTo>
                    <a:pt x="120" y="750"/>
                    <a:pt x="144" y="750"/>
                    <a:pt x="180" y="762"/>
                  </a:cubicBezTo>
                  <a:cubicBezTo>
                    <a:pt x="418" y="786"/>
                    <a:pt x="668" y="810"/>
                    <a:pt x="906" y="822"/>
                  </a:cubicBezTo>
                  <a:cubicBezTo>
                    <a:pt x="930" y="1084"/>
                    <a:pt x="953" y="1346"/>
                    <a:pt x="989" y="1619"/>
                  </a:cubicBezTo>
                  <a:cubicBezTo>
                    <a:pt x="1049" y="2500"/>
                    <a:pt x="1168" y="3382"/>
                    <a:pt x="1334" y="4251"/>
                  </a:cubicBezTo>
                  <a:cubicBezTo>
                    <a:pt x="1334" y="4251"/>
                    <a:pt x="1334" y="4263"/>
                    <a:pt x="1346" y="4263"/>
                  </a:cubicBezTo>
                  <a:lnTo>
                    <a:pt x="1346" y="4251"/>
                  </a:lnTo>
                  <a:cubicBezTo>
                    <a:pt x="1358" y="4251"/>
                    <a:pt x="1358" y="4251"/>
                    <a:pt x="1358" y="4239"/>
                  </a:cubicBezTo>
                  <a:cubicBezTo>
                    <a:pt x="1192" y="3370"/>
                    <a:pt x="1084" y="2489"/>
                    <a:pt x="1013" y="1608"/>
                  </a:cubicBezTo>
                  <a:cubicBezTo>
                    <a:pt x="989" y="1334"/>
                    <a:pt x="953" y="1072"/>
                    <a:pt x="930" y="810"/>
                  </a:cubicBezTo>
                  <a:cubicBezTo>
                    <a:pt x="930" y="798"/>
                    <a:pt x="918" y="798"/>
                    <a:pt x="918" y="798"/>
                  </a:cubicBezTo>
                  <a:cubicBezTo>
                    <a:pt x="668" y="774"/>
                    <a:pt x="430" y="750"/>
                    <a:pt x="180" y="726"/>
                  </a:cubicBezTo>
                  <a:cubicBezTo>
                    <a:pt x="174" y="727"/>
                    <a:pt x="169" y="728"/>
                    <a:pt x="164" y="728"/>
                  </a:cubicBezTo>
                  <a:cubicBezTo>
                    <a:pt x="110" y="728"/>
                    <a:pt x="62" y="673"/>
                    <a:pt x="72" y="607"/>
                  </a:cubicBezTo>
                  <a:cubicBezTo>
                    <a:pt x="37" y="417"/>
                    <a:pt x="25" y="214"/>
                    <a:pt x="25" y="12"/>
                  </a:cubicBezTo>
                  <a:cubicBezTo>
                    <a:pt x="25" y="0"/>
                    <a:pt x="25" y="0"/>
                    <a:pt x="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59"/>
            <p:cNvSpPr/>
            <p:nvPr/>
          </p:nvSpPr>
          <p:spPr>
            <a:xfrm flipH="1">
              <a:off x="1605445" y="3178449"/>
              <a:ext cx="129140" cy="3965"/>
            </a:xfrm>
            <a:custGeom>
              <a:avLst/>
              <a:gdLst/>
              <a:ahLst/>
              <a:cxnLst/>
              <a:rect l="l" t="t" r="r" b="b"/>
              <a:pathLst>
                <a:path w="1596" h="49" extrusionOk="0">
                  <a:moveTo>
                    <a:pt x="12" y="1"/>
                  </a:moveTo>
                  <a:cubicBezTo>
                    <a:pt x="1" y="1"/>
                    <a:pt x="1" y="13"/>
                    <a:pt x="1" y="25"/>
                  </a:cubicBezTo>
                  <a:cubicBezTo>
                    <a:pt x="1" y="25"/>
                    <a:pt x="1" y="37"/>
                    <a:pt x="12" y="37"/>
                  </a:cubicBezTo>
                  <a:cubicBezTo>
                    <a:pt x="166" y="33"/>
                    <a:pt x="319" y="32"/>
                    <a:pt x="473" y="32"/>
                  </a:cubicBezTo>
                  <a:cubicBezTo>
                    <a:pt x="843" y="32"/>
                    <a:pt x="1214" y="40"/>
                    <a:pt x="1584" y="49"/>
                  </a:cubicBezTo>
                  <a:cubicBezTo>
                    <a:pt x="1584" y="49"/>
                    <a:pt x="1596" y="37"/>
                    <a:pt x="1596" y="37"/>
                  </a:cubicBezTo>
                  <a:cubicBezTo>
                    <a:pt x="1596" y="25"/>
                    <a:pt x="1584" y="13"/>
                    <a:pt x="1584" y="13"/>
                  </a:cubicBezTo>
                  <a:cubicBezTo>
                    <a:pt x="1048" y="1"/>
                    <a:pt x="536" y="1"/>
                    <a:pt x="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59"/>
            <p:cNvSpPr/>
            <p:nvPr/>
          </p:nvSpPr>
          <p:spPr>
            <a:xfrm flipH="1">
              <a:off x="1662247" y="2898161"/>
              <a:ext cx="31881" cy="284254"/>
            </a:xfrm>
            <a:custGeom>
              <a:avLst/>
              <a:gdLst/>
              <a:ahLst/>
              <a:cxnLst/>
              <a:rect l="l" t="t" r="r" b="b"/>
              <a:pathLst>
                <a:path w="394" h="3513" extrusionOk="0">
                  <a:moveTo>
                    <a:pt x="60" y="0"/>
                  </a:moveTo>
                  <a:cubicBezTo>
                    <a:pt x="48" y="0"/>
                    <a:pt x="48" y="0"/>
                    <a:pt x="48" y="12"/>
                  </a:cubicBezTo>
                  <a:cubicBezTo>
                    <a:pt x="1" y="703"/>
                    <a:pt x="239" y="3132"/>
                    <a:pt x="370" y="3501"/>
                  </a:cubicBezTo>
                  <a:cubicBezTo>
                    <a:pt x="370" y="3501"/>
                    <a:pt x="370" y="3513"/>
                    <a:pt x="382" y="3513"/>
                  </a:cubicBezTo>
                  <a:cubicBezTo>
                    <a:pt x="394" y="3501"/>
                    <a:pt x="394" y="3501"/>
                    <a:pt x="394" y="3489"/>
                  </a:cubicBezTo>
                  <a:cubicBezTo>
                    <a:pt x="286" y="2953"/>
                    <a:pt x="203" y="2417"/>
                    <a:pt x="167" y="1881"/>
                  </a:cubicBezTo>
                  <a:cubicBezTo>
                    <a:pt x="96" y="1262"/>
                    <a:pt x="72" y="631"/>
                    <a:pt x="72" y="12"/>
                  </a:cubicBezTo>
                  <a:cubicBezTo>
                    <a:pt x="72" y="0"/>
                    <a:pt x="72"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59"/>
            <p:cNvSpPr/>
            <p:nvPr/>
          </p:nvSpPr>
          <p:spPr>
            <a:xfrm flipH="1">
              <a:off x="1352991" y="2818217"/>
              <a:ext cx="109883" cy="155276"/>
            </a:xfrm>
            <a:custGeom>
              <a:avLst/>
              <a:gdLst/>
              <a:ahLst/>
              <a:cxnLst/>
              <a:rect l="l" t="t" r="r" b="b"/>
              <a:pathLst>
                <a:path w="1358" h="1919" extrusionOk="0">
                  <a:moveTo>
                    <a:pt x="12" y="0"/>
                  </a:moveTo>
                  <a:cubicBezTo>
                    <a:pt x="0" y="0"/>
                    <a:pt x="0" y="12"/>
                    <a:pt x="0" y="12"/>
                  </a:cubicBezTo>
                  <a:cubicBezTo>
                    <a:pt x="0" y="488"/>
                    <a:pt x="12" y="1024"/>
                    <a:pt x="262" y="1476"/>
                  </a:cubicBezTo>
                  <a:cubicBezTo>
                    <a:pt x="322" y="1595"/>
                    <a:pt x="405" y="1703"/>
                    <a:pt x="524" y="1786"/>
                  </a:cubicBezTo>
                  <a:cubicBezTo>
                    <a:pt x="663" y="1872"/>
                    <a:pt x="822" y="1919"/>
                    <a:pt x="982" y="1919"/>
                  </a:cubicBezTo>
                  <a:cubicBezTo>
                    <a:pt x="1000" y="1919"/>
                    <a:pt x="1018" y="1918"/>
                    <a:pt x="1036" y="1917"/>
                  </a:cubicBezTo>
                  <a:cubicBezTo>
                    <a:pt x="1143" y="1917"/>
                    <a:pt x="1238" y="1905"/>
                    <a:pt x="1346" y="1893"/>
                  </a:cubicBezTo>
                  <a:cubicBezTo>
                    <a:pt x="1357" y="1893"/>
                    <a:pt x="1357" y="1881"/>
                    <a:pt x="1357" y="1881"/>
                  </a:cubicBezTo>
                  <a:cubicBezTo>
                    <a:pt x="1357" y="1873"/>
                    <a:pt x="1351" y="1864"/>
                    <a:pt x="1348" y="1864"/>
                  </a:cubicBezTo>
                  <a:cubicBezTo>
                    <a:pt x="1347" y="1864"/>
                    <a:pt x="1346" y="1866"/>
                    <a:pt x="1346" y="1869"/>
                  </a:cubicBezTo>
                  <a:cubicBezTo>
                    <a:pt x="1249" y="1877"/>
                    <a:pt x="1155" y="1883"/>
                    <a:pt x="1063" y="1883"/>
                  </a:cubicBezTo>
                  <a:cubicBezTo>
                    <a:pt x="870" y="1883"/>
                    <a:pt x="689" y="1855"/>
                    <a:pt x="536" y="1750"/>
                  </a:cubicBezTo>
                  <a:cubicBezTo>
                    <a:pt x="429" y="1679"/>
                    <a:pt x="345" y="1572"/>
                    <a:pt x="286" y="1453"/>
                  </a:cubicBezTo>
                  <a:cubicBezTo>
                    <a:pt x="36" y="1012"/>
                    <a:pt x="36" y="488"/>
                    <a:pt x="24" y="12"/>
                  </a:cubicBezTo>
                  <a:cubicBezTo>
                    <a:pt x="24" y="12"/>
                    <a:pt x="12" y="0"/>
                    <a:pt x="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59"/>
            <p:cNvSpPr/>
            <p:nvPr/>
          </p:nvSpPr>
          <p:spPr>
            <a:xfrm flipH="1">
              <a:off x="1692104" y="3177559"/>
              <a:ext cx="79054" cy="1182087"/>
            </a:xfrm>
            <a:custGeom>
              <a:avLst/>
              <a:gdLst/>
              <a:ahLst/>
              <a:cxnLst/>
              <a:rect l="l" t="t" r="r" b="b"/>
              <a:pathLst>
                <a:path w="977" h="14609" extrusionOk="0">
                  <a:moveTo>
                    <a:pt x="965" y="0"/>
                  </a:moveTo>
                  <a:cubicBezTo>
                    <a:pt x="965" y="0"/>
                    <a:pt x="953" y="0"/>
                    <a:pt x="953" y="12"/>
                  </a:cubicBezTo>
                  <a:cubicBezTo>
                    <a:pt x="429" y="4441"/>
                    <a:pt x="119" y="9215"/>
                    <a:pt x="0" y="14597"/>
                  </a:cubicBezTo>
                  <a:cubicBezTo>
                    <a:pt x="0" y="14609"/>
                    <a:pt x="0" y="14609"/>
                    <a:pt x="12" y="14609"/>
                  </a:cubicBezTo>
                  <a:cubicBezTo>
                    <a:pt x="24" y="14609"/>
                    <a:pt x="24" y="14609"/>
                    <a:pt x="24" y="14597"/>
                  </a:cubicBezTo>
                  <a:cubicBezTo>
                    <a:pt x="155" y="9227"/>
                    <a:pt x="464" y="4453"/>
                    <a:pt x="976" y="12"/>
                  </a:cubicBezTo>
                  <a:cubicBezTo>
                    <a:pt x="976" y="12"/>
                    <a:pt x="976" y="0"/>
                    <a:pt x="9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59"/>
            <p:cNvSpPr/>
            <p:nvPr/>
          </p:nvSpPr>
          <p:spPr>
            <a:xfrm flipH="1">
              <a:off x="1660305" y="2853820"/>
              <a:ext cx="28968" cy="29939"/>
            </a:xfrm>
            <a:custGeom>
              <a:avLst/>
              <a:gdLst/>
              <a:ahLst/>
              <a:cxnLst/>
              <a:rect l="l" t="t" r="r" b="b"/>
              <a:pathLst>
                <a:path w="358" h="370" extrusionOk="0">
                  <a:moveTo>
                    <a:pt x="179" y="1"/>
                  </a:moveTo>
                  <a:cubicBezTo>
                    <a:pt x="72" y="1"/>
                    <a:pt x="0" y="84"/>
                    <a:pt x="0" y="191"/>
                  </a:cubicBezTo>
                  <a:cubicBezTo>
                    <a:pt x="0" y="286"/>
                    <a:pt x="72" y="370"/>
                    <a:pt x="179" y="370"/>
                  </a:cubicBezTo>
                  <a:cubicBezTo>
                    <a:pt x="274" y="370"/>
                    <a:pt x="357" y="286"/>
                    <a:pt x="357" y="191"/>
                  </a:cubicBezTo>
                  <a:cubicBezTo>
                    <a:pt x="357" y="84"/>
                    <a:pt x="274" y="1"/>
                    <a:pt x="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59"/>
            <p:cNvSpPr/>
            <p:nvPr/>
          </p:nvSpPr>
          <p:spPr>
            <a:xfrm flipH="1">
              <a:off x="1369417" y="3590062"/>
              <a:ext cx="79054" cy="26864"/>
            </a:xfrm>
            <a:custGeom>
              <a:avLst/>
              <a:gdLst/>
              <a:ahLst/>
              <a:cxnLst/>
              <a:rect l="l" t="t" r="r" b="b"/>
              <a:pathLst>
                <a:path w="977" h="332" extrusionOk="0">
                  <a:moveTo>
                    <a:pt x="8" y="1"/>
                  </a:moveTo>
                  <a:cubicBezTo>
                    <a:pt x="4" y="1"/>
                    <a:pt x="1" y="4"/>
                    <a:pt x="1" y="10"/>
                  </a:cubicBezTo>
                  <a:cubicBezTo>
                    <a:pt x="1" y="10"/>
                    <a:pt x="1" y="22"/>
                    <a:pt x="1" y="22"/>
                  </a:cubicBezTo>
                  <a:cubicBezTo>
                    <a:pt x="191" y="224"/>
                    <a:pt x="453" y="331"/>
                    <a:pt x="727" y="331"/>
                  </a:cubicBezTo>
                  <a:cubicBezTo>
                    <a:pt x="810" y="331"/>
                    <a:pt x="882" y="319"/>
                    <a:pt x="953" y="307"/>
                  </a:cubicBezTo>
                  <a:cubicBezTo>
                    <a:pt x="977" y="307"/>
                    <a:pt x="977" y="272"/>
                    <a:pt x="953" y="272"/>
                  </a:cubicBezTo>
                  <a:cubicBezTo>
                    <a:pt x="874" y="292"/>
                    <a:pt x="794" y="301"/>
                    <a:pt x="714" y="301"/>
                  </a:cubicBezTo>
                  <a:cubicBezTo>
                    <a:pt x="457" y="301"/>
                    <a:pt x="206" y="201"/>
                    <a:pt x="25" y="10"/>
                  </a:cubicBezTo>
                  <a:cubicBezTo>
                    <a:pt x="19" y="4"/>
                    <a:pt x="13" y="1"/>
                    <a:pt x="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59"/>
            <p:cNvSpPr/>
            <p:nvPr/>
          </p:nvSpPr>
          <p:spPr>
            <a:xfrm flipH="1">
              <a:off x="1796161" y="3585288"/>
              <a:ext cx="70396" cy="37383"/>
            </a:xfrm>
            <a:custGeom>
              <a:avLst/>
              <a:gdLst/>
              <a:ahLst/>
              <a:cxnLst/>
              <a:rect l="l" t="t" r="r" b="b"/>
              <a:pathLst>
                <a:path w="870" h="462" extrusionOk="0">
                  <a:moveTo>
                    <a:pt x="852" y="0"/>
                  </a:moveTo>
                  <a:cubicBezTo>
                    <a:pt x="849" y="0"/>
                    <a:pt x="846" y="3"/>
                    <a:pt x="846" y="9"/>
                  </a:cubicBezTo>
                  <a:cubicBezTo>
                    <a:pt x="620" y="236"/>
                    <a:pt x="334" y="390"/>
                    <a:pt x="12" y="426"/>
                  </a:cubicBezTo>
                  <a:cubicBezTo>
                    <a:pt x="0" y="426"/>
                    <a:pt x="0" y="438"/>
                    <a:pt x="0" y="450"/>
                  </a:cubicBezTo>
                  <a:cubicBezTo>
                    <a:pt x="0" y="450"/>
                    <a:pt x="12" y="462"/>
                    <a:pt x="12" y="462"/>
                  </a:cubicBezTo>
                  <a:cubicBezTo>
                    <a:pt x="334" y="414"/>
                    <a:pt x="631" y="259"/>
                    <a:pt x="858" y="21"/>
                  </a:cubicBezTo>
                  <a:cubicBezTo>
                    <a:pt x="870" y="21"/>
                    <a:pt x="870" y="9"/>
                    <a:pt x="858" y="9"/>
                  </a:cubicBezTo>
                  <a:cubicBezTo>
                    <a:pt x="858" y="3"/>
                    <a:pt x="855" y="0"/>
                    <a:pt x="8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59"/>
            <p:cNvSpPr/>
            <p:nvPr/>
          </p:nvSpPr>
          <p:spPr>
            <a:xfrm flipH="1">
              <a:off x="2104444" y="1028325"/>
              <a:ext cx="974079" cy="585005"/>
            </a:xfrm>
            <a:custGeom>
              <a:avLst/>
              <a:gdLst/>
              <a:ahLst/>
              <a:cxnLst/>
              <a:rect l="l" t="t" r="r" b="b"/>
              <a:pathLst>
                <a:path w="9752" h="6881" extrusionOk="0">
                  <a:moveTo>
                    <a:pt x="4964" y="0"/>
                  </a:moveTo>
                  <a:cubicBezTo>
                    <a:pt x="3043" y="0"/>
                    <a:pt x="1088" y="197"/>
                    <a:pt x="715" y="583"/>
                  </a:cubicBezTo>
                  <a:cubicBezTo>
                    <a:pt x="0" y="1345"/>
                    <a:pt x="226" y="5297"/>
                    <a:pt x="1000" y="5809"/>
                  </a:cubicBezTo>
                  <a:cubicBezTo>
                    <a:pt x="1340" y="6033"/>
                    <a:pt x="2812" y="6143"/>
                    <a:pt x="4391" y="6143"/>
                  </a:cubicBezTo>
                  <a:cubicBezTo>
                    <a:pt x="4912" y="6143"/>
                    <a:pt x="5445" y="6131"/>
                    <a:pt x="5953" y="6107"/>
                  </a:cubicBezTo>
                  <a:cubicBezTo>
                    <a:pt x="6216" y="6398"/>
                    <a:pt x="6803" y="6880"/>
                    <a:pt x="7786" y="6880"/>
                  </a:cubicBezTo>
                  <a:cubicBezTo>
                    <a:pt x="8051" y="6880"/>
                    <a:pt x="8344" y="6845"/>
                    <a:pt x="8668" y="6762"/>
                  </a:cubicBezTo>
                  <a:cubicBezTo>
                    <a:pt x="8287" y="6607"/>
                    <a:pt x="7977" y="6321"/>
                    <a:pt x="7787" y="5964"/>
                  </a:cubicBezTo>
                  <a:cubicBezTo>
                    <a:pt x="8323" y="5893"/>
                    <a:pt x="8716" y="5797"/>
                    <a:pt x="8858" y="5690"/>
                  </a:cubicBezTo>
                  <a:cubicBezTo>
                    <a:pt x="9501" y="5166"/>
                    <a:pt x="9751" y="1273"/>
                    <a:pt x="8954" y="535"/>
                  </a:cubicBezTo>
                  <a:cubicBezTo>
                    <a:pt x="8566" y="176"/>
                    <a:pt x="6781" y="0"/>
                    <a:pt x="49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9" name="Google Shape;2639;p59"/>
          <p:cNvGrpSpPr/>
          <p:nvPr/>
        </p:nvGrpSpPr>
        <p:grpSpPr>
          <a:xfrm>
            <a:off x="7026675" y="714882"/>
            <a:ext cx="2061654" cy="3863796"/>
            <a:chOff x="6022484" y="822503"/>
            <a:chExt cx="2061654" cy="3863796"/>
          </a:xfrm>
        </p:grpSpPr>
        <p:sp>
          <p:nvSpPr>
            <p:cNvPr id="2640" name="Google Shape;2640;p59"/>
            <p:cNvSpPr/>
            <p:nvPr/>
          </p:nvSpPr>
          <p:spPr>
            <a:xfrm>
              <a:off x="6696114" y="4368158"/>
              <a:ext cx="1388024" cy="318141"/>
            </a:xfrm>
            <a:custGeom>
              <a:avLst/>
              <a:gdLst/>
              <a:ahLst/>
              <a:cxnLst/>
              <a:rect l="l" t="t" r="r" b="b"/>
              <a:pathLst>
                <a:path w="17979" h="4121" extrusionOk="0">
                  <a:moveTo>
                    <a:pt x="8990" y="1"/>
                  </a:moveTo>
                  <a:cubicBezTo>
                    <a:pt x="4025" y="1"/>
                    <a:pt x="1" y="929"/>
                    <a:pt x="1" y="2060"/>
                  </a:cubicBezTo>
                  <a:cubicBezTo>
                    <a:pt x="1" y="3203"/>
                    <a:pt x="4025" y="4120"/>
                    <a:pt x="8990" y="4120"/>
                  </a:cubicBezTo>
                  <a:cubicBezTo>
                    <a:pt x="13955" y="4120"/>
                    <a:pt x="17979" y="3203"/>
                    <a:pt x="17979" y="2060"/>
                  </a:cubicBezTo>
                  <a:cubicBezTo>
                    <a:pt x="17979" y="929"/>
                    <a:pt x="13955" y="1"/>
                    <a:pt x="8990"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59"/>
            <p:cNvSpPr/>
            <p:nvPr/>
          </p:nvSpPr>
          <p:spPr>
            <a:xfrm>
              <a:off x="6970953" y="1416668"/>
              <a:ext cx="747397" cy="723904"/>
            </a:xfrm>
            <a:custGeom>
              <a:avLst/>
              <a:gdLst/>
              <a:ahLst/>
              <a:cxnLst/>
              <a:rect l="l" t="t" r="r" b="b"/>
              <a:pathLst>
                <a:path w="9681" h="9377" extrusionOk="0">
                  <a:moveTo>
                    <a:pt x="4370" y="1"/>
                  </a:moveTo>
                  <a:lnTo>
                    <a:pt x="4370" y="1"/>
                  </a:lnTo>
                  <a:cubicBezTo>
                    <a:pt x="4406" y="310"/>
                    <a:pt x="4537" y="596"/>
                    <a:pt x="4751" y="822"/>
                  </a:cubicBezTo>
                  <a:cubicBezTo>
                    <a:pt x="4325" y="750"/>
                    <a:pt x="3890" y="695"/>
                    <a:pt x="3460" y="695"/>
                  </a:cubicBezTo>
                  <a:cubicBezTo>
                    <a:pt x="3181" y="695"/>
                    <a:pt x="2904" y="718"/>
                    <a:pt x="2632" y="775"/>
                  </a:cubicBezTo>
                  <a:cubicBezTo>
                    <a:pt x="1984" y="906"/>
                    <a:pt x="1357" y="1210"/>
                    <a:pt x="703" y="1210"/>
                  </a:cubicBezTo>
                  <a:cubicBezTo>
                    <a:pt x="648" y="1210"/>
                    <a:pt x="592" y="1208"/>
                    <a:pt x="536" y="1203"/>
                  </a:cubicBezTo>
                  <a:lnTo>
                    <a:pt x="536" y="1203"/>
                  </a:lnTo>
                  <a:cubicBezTo>
                    <a:pt x="715" y="1608"/>
                    <a:pt x="1036" y="1929"/>
                    <a:pt x="1441" y="2108"/>
                  </a:cubicBezTo>
                  <a:cubicBezTo>
                    <a:pt x="203" y="2941"/>
                    <a:pt x="0" y="4680"/>
                    <a:pt x="1001" y="5787"/>
                  </a:cubicBezTo>
                  <a:cubicBezTo>
                    <a:pt x="1334" y="6132"/>
                    <a:pt x="1739" y="6406"/>
                    <a:pt x="2191" y="6597"/>
                  </a:cubicBezTo>
                  <a:cubicBezTo>
                    <a:pt x="3346" y="7144"/>
                    <a:pt x="4644" y="7359"/>
                    <a:pt x="5918" y="7454"/>
                  </a:cubicBezTo>
                  <a:cubicBezTo>
                    <a:pt x="5930" y="7883"/>
                    <a:pt x="5942" y="8347"/>
                    <a:pt x="6156" y="8716"/>
                  </a:cubicBezTo>
                  <a:cubicBezTo>
                    <a:pt x="6382" y="9085"/>
                    <a:pt x="6775" y="9323"/>
                    <a:pt x="7204" y="9371"/>
                  </a:cubicBezTo>
                  <a:cubicBezTo>
                    <a:pt x="7250" y="9375"/>
                    <a:pt x="7296" y="9377"/>
                    <a:pt x="7342" y="9377"/>
                  </a:cubicBezTo>
                  <a:cubicBezTo>
                    <a:pt x="7721" y="9377"/>
                    <a:pt x="8085" y="9245"/>
                    <a:pt x="8382" y="8990"/>
                  </a:cubicBezTo>
                  <a:cubicBezTo>
                    <a:pt x="8109" y="8883"/>
                    <a:pt x="8037" y="8514"/>
                    <a:pt x="8132" y="8240"/>
                  </a:cubicBezTo>
                  <a:cubicBezTo>
                    <a:pt x="8228" y="7954"/>
                    <a:pt x="8430" y="7728"/>
                    <a:pt x="8573" y="7478"/>
                  </a:cubicBezTo>
                  <a:cubicBezTo>
                    <a:pt x="8787" y="7097"/>
                    <a:pt x="8847" y="6656"/>
                    <a:pt x="8763" y="6228"/>
                  </a:cubicBezTo>
                  <a:cubicBezTo>
                    <a:pt x="8740" y="6156"/>
                    <a:pt x="8740" y="6073"/>
                    <a:pt x="8752" y="6001"/>
                  </a:cubicBezTo>
                  <a:cubicBezTo>
                    <a:pt x="8775" y="5954"/>
                    <a:pt x="8811" y="5906"/>
                    <a:pt x="8835" y="5882"/>
                  </a:cubicBezTo>
                  <a:cubicBezTo>
                    <a:pt x="9335" y="5335"/>
                    <a:pt x="9561" y="4608"/>
                    <a:pt x="9621" y="3882"/>
                  </a:cubicBezTo>
                  <a:cubicBezTo>
                    <a:pt x="9680" y="3477"/>
                    <a:pt x="9609" y="3061"/>
                    <a:pt x="9430" y="2691"/>
                  </a:cubicBezTo>
                  <a:cubicBezTo>
                    <a:pt x="9133" y="2144"/>
                    <a:pt x="8502" y="1870"/>
                    <a:pt x="7871" y="1787"/>
                  </a:cubicBezTo>
                  <a:cubicBezTo>
                    <a:pt x="7585" y="1191"/>
                    <a:pt x="6894" y="894"/>
                    <a:pt x="6251" y="715"/>
                  </a:cubicBezTo>
                  <a:cubicBezTo>
                    <a:pt x="5620" y="548"/>
                    <a:pt x="4894" y="429"/>
                    <a:pt x="43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59"/>
            <p:cNvSpPr/>
            <p:nvPr/>
          </p:nvSpPr>
          <p:spPr>
            <a:xfrm>
              <a:off x="7495772" y="4359897"/>
              <a:ext cx="420213" cy="218244"/>
            </a:xfrm>
            <a:custGeom>
              <a:avLst/>
              <a:gdLst/>
              <a:ahLst/>
              <a:cxnLst/>
              <a:rect l="l" t="t" r="r" b="b"/>
              <a:pathLst>
                <a:path w="5443" h="2827" extrusionOk="0">
                  <a:moveTo>
                    <a:pt x="2454" y="0"/>
                  </a:moveTo>
                  <a:lnTo>
                    <a:pt x="1" y="24"/>
                  </a:lnTo>
                  <a:cubicBezTo>
                    <a:pt x="1" y="24"/>
                    <a:pt x="72" y="858"/>
                    <a:pt x="299" y="1155"/>
                  </a:cubicBezTo>
                  <a:cubicBezTo>
                    <a:pt x="723" y="1742"/>
                    <a:pt x="3398" y="2826"/>
                    <a:pt x="4443" y="2826"/>
                  </a:cubicBezTo>
                  <a:cubicBezTo>
                    <a:pt x="4628" y="2826"/>
                    <a:pt x="4762" y="2792"/>
                    <a:pt x="4823" y="2715"/>
                  </a:cubicBezTo>
                  <a:cubicBezTo>
                    <a:pt x="5442" y="1917"/>
                    <a:pt x="2454" y="0"/>
                    <a:pt x="24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59"/>
            <p:cNvSpPr/>
            <p:nvPr/>
          </p:nvSpPr>
          <p:spPr>
            <a:xfrm>
              <a:off x="7503183" y="4406758"/>
              <a:ext cx="383388" cy="171307"/>
            </a:xfrm>
            <a:custGeom>
              <a:avLst/>
              <a:gdLst/>
              <a:ahLst/>
              <a:cxnLst/>
              <a:rect l="l" t="t" r="r" b="b"/>
              <a:pathLst>
                <a:path w="4966" h="2219" extrusionOk="0">
                  <a:moveTo>
                    <a:pt x="0" y="1"/>
                  </a:moveTo>
                  <a:lnTo>
                    <a:pt x="0" y="1"/>
                  </a:lnTo>
                  <a:cubicBezTo>
                    <a:pt x="36" y="191"/>
                    <a:pt x="95" y="382"/>
                    <a:pt x="203" y="548"/>
                  </a:cubicBezTo>
                  <a:cubicBezTo>
                    <a:pt x="628" y="1125"/>
                    <a:pt x="3308" y="2219"/>
                    <a:pt x="4350" y="2219"/>
                  </a:cubicBezTo>
                  <a:cubicBezTo>
                    <a:pt x="4534" y="2219"/>
                    <a:pt x="4666" y="2185"/>
                    <a:pt x="4727" y="2108"/>
                  </a:cubicBezTo>
                  <a:cubicBezTo>
                    <a:pt x="4965" y="1798"/>
                    <a:pt x="4667" y="1322"/>
                    <a:pt x="4203" y="858"/>
                  </a:cubicBezTo>
                  <a:cubicBezTo>
                    <a:pt x="3786" y="905"/>
                    <a:pt x="3393" y="1120"/>
                    <a:pt x="3132" y="1465"/>
                  </a:cubicBezTo>
                  <a:cubicBezTo>
                    <a:pt x="2167" y="1156"/>
                    <a:pt x="1238" y="739"/>
                    <a:pt x="369" y="215"/>
                  </a:cubicBezTo>
                  <a:cubicBezTo>
                    <a:pt x="250" y="143"/>
                    <a:pt x="131" y="72"/>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59"/>
            <p:cNvSpPr/>
            <p:nvPr/>
          </p:nvSpPr>
          <p:spPr>
            <a:xfrm>
              <a:off x="6833070" y="4350710"/>
              <a:ext cx="425695" cy="209212"/>
            </a:xfrm>
            <a:custGeom>
              <a:avLst/>
              <a:gdLst/>
              <a:ahLst/>
              <a:cxnLst/>
              <a:rect l="l" t="t" r="r" b="b"/>
              <a:pathLst>
                <a:path w="5514" h="2710" extrusionOk="0">
                  <a:moveTo>
                    <a:pt x="3275" y="0"/>
                  </a:moveTo>
                  <a:cubicBezTo>
                    <a:pt x="3275" y="0"/>
                    <a:pt x="1" y="1762"/>
                    <a:pt x="596" y="2584"/>
                  </a:cubicBezTo>
                  <a:cubicBezTo>
                    <a:pt x="660" y="2672"/>
                    <a:pt x="815" y="2710"/>
                    <a:pt x="1033" y="2710"/>
                  </a:cubicBezTo>
                  <a:cubicBezTo>
                    <a:pt x="2119" y="2710"/>
                    <a:pt x="4743" y="1758"/>
                    <a:pt x="5180" y="1203"/>
                  </a:cubicBezTo>
                  <a:cubicBezTo>
                    <a:pt x="5418" y="905"/>
                    <a:pt x="5513" y="96"/>
                    <a:pt x="5513" y="96"/>
                  </a:cubicBezTo>
                  <a:lnTo>
                    <a:pt x="32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59"/>
            <p:cNvSpPr/>
            <p:nvPr/>
          </p:nvSpPr>
          <p:spPr>
            <a:xfrm>
              <a:off x="6859705" y="4405832"/>
              <a:ext cx="389873" cy="154091"/>
            </a:xfrm>
            <a:custGeom>
              <a:avLst/>
              <a:gdLst/>
              <a:ahLst/>
              <a:cxnLst/>
              <a:rect l="l" t="t" r="r" b="b"/>
              <a:pathLst>
                <a:path w="5050" h="1996" extrusionOk="0">
                  <a:moveTo>
                    <a:pt x="5037" y="1"/>
                  </a:moveTo>
                  <a:cubicBezTo>
                    <a:pt x="4144" y="501"/>
                    <a:pt x="3204" y="882"/>
                    <a:pt x="2239" y="1156"/>
                  </a:cubicBezTo>
                  <a:cubicBezTo>
                    <a:pt x="1965" y="775"/>
                    <a:pt x="1537" y="536"/>
                    <a:pt x="1072" y="501"/>
                  </a:cubicBezTo>
                  <a:cubicBezTo>
                    <a:pt x="465" y="989"/>
                    <a:pt x="1" y="1513"/>
                    <a:pt x="263" y="1870"/>
                  </a:cubicBezTo>
                  <a:cubicBezTo>
                    <a:pt x="326" y="1958"/>
                    <a:pt x="482" y="1996"/>
                    <a:pt x="699" y="1996"/>
                  </a:cubicBezTo>
                  <a:cubicBezTo>
                    <a:pt x="1782" y="1996"/>
                    <a:pt x="4398" y="1044"/>
                    <a:pt x="4835" y="489"/>
                  </a:cubicBezTo>
                  <a:cubicBezTo>
                    <a:pt x="4930" y="346"/>
                    <a:pt x="5001" y="179"/>
                    <a:pt x="50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59"/>
            <p:cNvSpPr/>
            <p:nvPr/>
          </p:nvSpPr>
          <p:spPr>
            <a:xfrm>
              <a:off x="7086756" y="2993971"/>
              <a:ext cx="598474" cy="1388596"/>
            </a:xfrm>
            <a:custGeom>
              <a:avLst/>
              <a:gdLst/>
              <a:ahLst/>
              <a:cxnLst/>
              <a:rect l="l" t="t" r="r" b="b"/>
              <a:pathLst>
                <a:path w="7752" h="17987" extrusionOk="0">
                  <a:moveTo>
                    <a:pt x="6966" y="1"/>
                  </a:moveTo>
                  <a:lnTo>
                    <a:pt x="679" y="96"/>
                  </a:lnTo>
                  <a:cubicBezTo>
                    <a:pt x="679" y="96"/>
                    <a:pt x="227" y="4227"/>
                    <a:pt x="263" y="6311"/>
                  </a:cubicBezTo>
                  <a:cubicBezTo>
                    <a:pt x="298" y="8395"/>
                    <a:pt x="1" y="17574"/>
                    <a:pt x="1" y="17574"/>
                  </a:cubicBezTo>
                  <a:cubicBezTo>
                    <a:pt x="360" y="17818"/>
                    <a:pt x="774" y="17941"/>
                    <a:pt x="1190" y="17941"/>
                  </a:cubicBezTo>
                  <a:cubicBezTo>
                    <a:pt x="1546" y="17941"/>
                    <a:pt x="1903" y="17851"/>
                    <a:pt x="2227" y="17670"/>
                  </a:cubicBezTo>
                  <a:cubicBezTo>
                    <a:pt x="2501" y="15919"/>
                    <a:pt x="2787" y="9645"/>
                    <a:pt x="2787" y="9645"/>
                  </a:cubicBezTo>
                  <a:lnTo>
                    <a:pt x="3406" y="3215"/>
                  </a:lnTo>
                  <a:lnTo>
                    <a:pt x="3930" y="3215"/>
                  </a:lnTo>
                  <a:cubicBezTo>
                    <a:pt x="3930" y="3215"/>
                    <a:pt x="4787" y="8740"/>
                    <a:pt x="4680" y="10014"/>
                  </a:cubicBezTo>
                  <a:cubicBezTo>
                    <a:pt x="4513" y="11824"/>
                    <a:pt x="5299" y="17717"/>
                    <a:pt x="5299" y="17717"/>
                  </a:cubicBezTo>
                  <a:cubicBezTo>
                    <a:pt x="5667" y="17918"/>
                    <a:pt x="6054" y="17986"/>
                    <a:pt x="6410" y="17986"/>
                  </a:cubicBezTo>
                  <a:cubicBezTo>
                    <a:pt x="7149" y="17986"/>
                    <a:pt x="7752" y="17693"/>
                    <a:pt x="7752" y="17693"/>
                  </a:cubicBezTo>
                  <a:cubicBezTo>
                    <a:pt x="7752" y="17693"/>
                    <a:pt x="7597" y="12871"/>
                    <a:pt x="7406" y="7692"/>
                  </a:cubicBezTo>
                  <a:cubicBezTo>
                    <a:pt x="7216" y="2227"/>
                    <a:pt x="6966" y="1"/>
                    <a:pt x="69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59"/>
            <p:cNvSpPr/>
            <p:nvPr/>
          </p:nvSpPr>
          <p:spPr>
            <a:xfrm>
              <a:off x="7254979" y="3238469"/>
              <a:ext cx="137034" cy="5636"/>
            </a:xfrm>
            <a:custGeom>
              <a:avLst/>
              <a:gdLst/>
              <a:ahLst/>
              <a:cxnLst/>
              <a:rect l="l" t="t" r="r" b="b"/>
              <a:pathLst>
                <a:path w="1775" h="73" extrusionOk="0">
                  <a:moveTo>
                    <a:pt x="24" y="1"/>
                  </a:moveTo>
                  <a:cubicBezTo>
                    <a:pt x="1" y="1"/>
                    <a:pt x="1" y="13"/>
                    <a:pt x="1" y="13"/>
                  </a:cubicBezTo>
                  <a:cubicBezTo>
                    <a:pt x="1" y="25"/>
                    <a:pt x="12" y="37"/>
                    <a:pt x="12" y="37"/>
                  </a:cubicBezTo>
                  <a:lnTo>
                    <a:pt x="1751" y="72"/>
                  </a:lnTo>
                  <a:cubicBezTo>
                    <a:pt x="1763" y="72"/>
                    <a:pt x="1775" y="72"/>
                    <a:pt x="1775" y="60"/>
                  </a:cubicBezTo>
                  <a:cubicBezTo>
                    <a:pt x="1775" y="48"/>
                    <a:pt x="1763" y="48"/>
                    <a:pt x="1751" y="48"/>
                  </a:cubicBez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59"/>
            <p:cNvSpPr/>
            <p:nvPr/>
          </p:nvSpPr>
          <p:spPr>
            <a:xfrm>
              <a:off x="7299988" y="3039057"/>
              <a:ext cx="26789" cy="202264"/>
            </a:xfrm>
            <a:custGeom>
              <a:avLst/>
              <a:gdLst/>
              <a:ahLst/>
              <a:cxnLst/>
              <a:rect l="l" t="t" r="r" b="b"/>
              <a:pathLst>
                <a:path w="347" h="2620" extrusionOk="0">
                  <a:moveTo>
                    <a:pt x="84" y="0"/>
                  </a:moveTo>
                  <a:cubicBezTo>
                    <a:pt x="84" y="0"/>
                    <a:pt x="72" y="0"/>
                    <a:pt x="72" y="12"/>
                  </a:cubicBezTo>
                  <a:cubicBezTo>
                    <a:pt x="1" y="881"/>
                    <a:pt x="84" y="1762"/>
                    <a:pt x="322" y="2608"/>
                  </a:cubicBezTo>
                  <a:cubicBezTo>
                    <a:pt x="322" y="2620"/>
                    <a:pt x="322" y="2620"/>
                    <a:pt x="334" y="2620"/>
                  </a:cubicBezTo>
                  <a:cubicBezTo>
                    <a:pt x="346" y="2620"/>
                    <a:pt x="346" y="2608"/>
                    <a:pt x="346" y="2608"/>
                  </a:cubicBezTo>
                  <a:cubicBezTo>
                    <a:pt x="120" y="1762"/>
                    <a:pt x="37" y="881"/>
                    <a:pt x="96" y="12"/>
                  </a:cubicBezTo>
                  <a:cubicBezTo>
                    <a:pt x="108" y="0"/>
                    <a:pt x="96" y="0"/>
                    <a:pt x="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59"/>
            <p:cNvSpPr/>
            <p:nvPr/>
          </p:nvSpPr>
          <p:spPr>
            <a:xfrm>
              <a:off x="7348702" y="3041759"/>
              <a:ext cx="26789" cy="202341"/>
            </a:xfrm>
            <a:custGeom>
              <a:avLst/>
              <a:gdLst/>
              <a:ahLst/>
              <a:cxnLst/>
              <a:rect l="l" t="t" r="r" b="b"/>
              <a:pathLst>
                <a:path w="347" h="2621" extrusionOk="0">
                  <a:moveTo>
                    <a:pt x="84" y="1"/>
                  </a:moveTo>
                  <a:cubicBezTo>
                    <a:pt x="72" y="1"/>
                    <a:pt x="60" y="1"/>
                    <a:pt x="60" y="13"/>
                  </a:cubicBezTo>
                  <a:cubicBezTo>
                    <a:pt x="1" y="882"/>
                    <a:pt x="84" y="1763"/>
                    <a:pt x="322" y="2608"/>
                  </a:cubicBezTo>
                  <a:cubicBezTo>
                    <a:pt x="322" y="2608"/>
                    <a:pt x="322" y="2620"/>
                    <a:pt x="334" y="2620"/>
                  </a:cubicBezTo>
                  <a:cubicBezTo>
                    <a:pt x="346" y="2620"/>
                    <a:pt x="346" y="2608"/>
                    <a:pt x="346" y="2596"/>
                  </a:cubicBezTo>
                  <a:cubicBezTo>
                    <a:pt x="108" y="1763"/>
                    <a:pt x="25" y="882"/>
                    <a:pt x="96" y="13"/>
                  </a:cubicBezTo>
                  <a:cubicBezTo>
                    <a:pt x="96" y="13"/>
                    <a:pt x="8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59"/>
            <p:cNvSpPr/>
            <p:nvPr/>
          </p:nvSpPr>
          <p:spPr>
            <a:xfrm>
              <a:off x="7235679" y="3240553"/>
              <a:ext cx="86467" cy="1127660"/>
            </a:xfrm>
            <a:custGeom>
              <a:avLst/>
              <a:gdLst/>
              <a:ahLst/>
              <a:cxnLst/>
              <a:rect l="l" t="t" r="r" b="b"/>
              <a:pathLst>
                <a:path w="1120" h="14607" extrusionOk="0">
                  <a:moveTo>
                    <a:pt x="1102" y="1"/>
                  </a:moveTo>
                  <a:cubicBezTo>
                    <a:pt x="1096" y="1"/>
                    <a:pt x="1090" y="4"/>
                    <a:pt x="1084" y="10"/>
                  </a:cubicBezTo>
                  <a:cubicBezTo>
                    <a:pt x="727" y="2831"/>
                    <a:pt x="286" y="7034"/>
                    <a:pt x="0" y="14595"/>
                  </a:cubicBezTo>
                  <a:cubicBezTo>
                    <a:pt x="0" y="14595"/>
                    <a:pt x="0" y="14607"/>
                    <a:pt x="12" y="14607"/>
                  </a:cubicBezTo>
                  <a:cubicBezTo>
                    <a:pt x="12" y="14607"/>
                    <a:pt x="24" y="14595"/>
                    <a:pt x="24" y="14595"/>
                  </a:cubicBezTo>
                  <a:cubicBezTo>
                    <a:pt x="310" y="7034"/>
                    <a:pt x="762" y="2819"/>
                    <a:pt x="1120" y="10"/>
                  </a:cubicBezTo>
                  <a:cubicBezTo>
                    <a:pt x="1114" y="4"/>
                    <a:pt x="1108" y="1"/>
                    <a:pt x="11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59"/>
            <p:cNvSpPr/>
            <p:nvPr/>
          </p:nvSpPr>
          <p:spPr>
            <a:xfrm>
              <a:off x="7545413" y="3017209"/>
              <a:ext cx="95731" cy="89398"/>
            </a:xfrm>
            <a:custGeom>
              <a:avLst/>
              <a:gdLst/>
              <a:ahLst/>
              <a:cxnLst/>
              <a:rect l="l" t="t" r="r" b="b"/>
              <a:pathLst>
                <a:path w="1240" h="1158" extrusionOk="0">
                  <a:moveTo>
                    <a:pt x="13" y="0"/>
                  </a:moveTo>
                  <a:cubicBezTo>
                    <a:pt x="7" y="0"/>
                    <a:pt x="1" y="3"/>
                    <a:pt x="1" y="9"/>
                  </a:cubicBezTo>
                  <a:cubicBezTo>
                    <a:pt x="49" y="319"/>
                    <a:pt x="179" y="605"/>
                    <a:pt x="382" y="843"/>
                  </a:cubicBezTo>
                  <a:cubicBezTo>
                    <a:pt x="560" y="1033"/>
                    <a:pt x="811" y="1152"/>
                    <a:pt x="1072" y="1152"/>
                  </a:cubicBezTo>
                  <a:cubicBezTo>
                    <a:pt x="1088" y="1156"/>
                    <a:pt x="1104" y="1158"/>
                    <a:pt x="1121" y="1158"/>
                  </a:cubicBezTo>
                  <a:cubicBezTo>
                    <a:pt x="1153" y="1158"/>
                    <a:pt x="1188" y="1152"/>
                    <a:pt x="1227" y="1152"/>
                  </a:cubicBezTo>
                  <a:cubicBezTo>
                    <a:pt x="1227" y="1140"/>
                    <a:pt x="1239" y="1140"/>
                    <a:pt x="1239" y="1128"/>
                  </a:cubicBezTo>
                  <a:cubicBezTo>
                    <a:pt x="1227" y="1117"/>
                    <a:pt x="1227" y="1117"/>
                    <a:pt x="1215" y="1117"/>
                  </a:cubicBezTo>
                  <a:cubicBezTo>
                    <a:pt x="1169" y="1124"/>
                    <a:pt x="1122" y="1128"/>
                    <a:pt x="1075" y="1128"/>
                  </a:cubicBezTo>
                  <a:cubicBezTo>
                    <a:pt x="823" y="1128"/>
                    <a:pt x="576" y="1022"/>
                    <a:pt x="406" y="831"/>
                  </a:cubicBezTo>
                  <a:cubicBezTo>
                    <a:pt x="203" y="593"/>
                    <a:pt x="72" y="319"/>
                    <a:pt x="25" y="9"/>
                  </a:cubicBezTo>
                  <a:cubicBezTo>
                    <a:pt x="25" y="3"/>
                    <a:pt x="19" y="0"/>
                    <a:pt x="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59"/>
            <p:cNvSpPr/>
            <p:nvPr/>
          </p:nvSpPr>
          <p:spPr>
            <a:xfrm>
              <a:off x="7573051" y="3705692"/>
              <a:ext cx="76353" cy="37519"/>
            </a:xfrm>
            <a:custGeom>
              <a:avLst/>
              <a:gdLst/>
              <a:ahLst/>
              <a:cxnLst/>
              <a:rect l="l" t="t" r="r" b="b"/>
              <a:pathLst>
                <a:path w="989" h="486" extrusionOk="0">
                  <a:moveTo>
                    <a:pt x="8" y="0"/>
                  </a:moveTo>
                  <a:cubicBezTo>
                    <a:pt x="3" y="0"/>
                    <a:pt x="0" y="3"/>
                    <a:pt x="0" y="9"/>
                  </a:cubicBezTo>
                  <a:cubicBezTo>
                    <a:pt x="0" y="9"/>
                    <a:pt x="0" y="21"/>
                    <a:pt x="0" y="21"/>
                  </a:cubicBezTo>
                  <a:cubicBezTo>
                    <a:pt x="250" y="307"/>
                    <a:pt x="607" y="473"/>
                    <a:pt x="976" y="485"/>
                  </a:cubicBezTo>
                  <a:cubicBezTo>
                    <a:pt x="988" y="485"/>
                    <a:pt x="988" y="485"/>
                    <a:pt x="988" y="473"/>
                  </a:cubicBezTo>
                  <a:cubicBezTo>
                    <a:pt x="988" y="461"/>
                    <a:pt x="988" y="461"/>
                    <a:pt x="976" y="461"/>
                  </a:cubicBezTo>
                  <a:cubicBezTo>
                    <a:pt x="607" y="438"/>
                    <a:pt x="262" y="271"/>
                    <a:pt x="24" y="9"/>
                  </a:cubicBezTo>
                  <a:cubicBezTo>
                    <a:pt x="18" y="3"/>
                    <a:pt x="12" y="0"/>
                    <a:pt x="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59"/>
            <p:cNvSpPr/>
            <p:nvPr/>
          </p:nvSpPr>
          <p:spPr>
            <a:xfrm>
              <a:off x="7151142" y="3702681"/>
              <a:ext cx="57979" cy="33196"/>
            </a:xfrm>
            <a:custGeom>
              <a:avLst/>
              <a:gdLst/>
              <a:ahLst/>
              <a:cxnLst/>
              <a:rect l="l" t="t" r="r" b="b"/>
              <a:pathLst>
                <a:path w="751" h="430" extrusionOk="0">
                  <a:moveTo>
                    <a:pt x="714" y="0"/>
                  </a:moveTo>
                  <a:cubicBezTo>
                    <a:pt x="536" y="215"/>
                    <a:pt x="286" y="358"/>
                    <a:pt x="12" y="405"/>
                  </a:cubicBezTo>
                  <a:cubicBezTo>
                    <a:pt x="0" y="405"/>
                    <a:pt x="0" y="417"/>
                    <a:pt x="0" y="417"/>
                  </a:cubicBezTo>
                  <a:cubicBezTo>
                    <a:pt x="0" y="429"/>
                    <a:pt x="0" y="429"/>
                    <a:pt x="12" y="429"/>
                  </a:cubicBezTo>
                  <a:cubicBezTo>
                    <a:pt x="298" y="381"/>
                    <a:pt x="548" y="239"/>
                    <a:pt x="738" y="24"/>
                  </a:cubicBezTo>
                  <a:cubicBezTo>
                    <a:pt x="750" y="12"/>
                    <a:pt x="750" y="12"/>
                    <a:pt x="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59"/>
            <p:cNvSpPr/>
            <p:nvPr/>
          </p:nvSpPr>
          <p:spPr>
            <a:xfrm>
              <a:off x="7545413" y="3025315"/>
              <a:ext cx="203274" cy="310344"/>
            </a:xfrm>
            <a:custGeom>
              <a:avLst/>
              <a:gdLst/>
              <a:ahLst/>
              <a:cxnLst/>
              <a:rect l="l" t="t" r="r" b="b"/>
              <a:pathLst>
                <a:path w="2633" h="4020" extrusionOk="0">
                  <a:moveTo>
                    <a:pt x="1510" y="1"/>
                  </a:moveTo>
                  <a:cubicBezTo>
                    <a:pt x="1237" y="1"/>
                    <a:pt x="1037" y="76"/>
                    <a:pt x="1037" y="83"/>
                  </a:cubicBezTo>
                  <a:cubicBezTo>
                    <a:pt x="537" y="500"/>
                    <a:pt x="1" y="2571"/>
                    <a:pt x="191" y="2762"/>
                  </a:cubicBezTo>
                  <a:cubicBezTo>
                    <a:pt x="215" y="2784"/>
                    <a:pt x="240" y="2793"/>
                    <a:pt x="267" y="2793"/>
                  </a:cubicBezTo>
                  <a:cubicBezTo>
                    <a:pt x="476" y="2793"/>
                    <a:pt x="775" y="2214"/>
                    <a:pt x="775" y="2214"/>
                  </a:cubicBezTo>
                  <a:cubicBezTo>
                    <a:pt x="775" y="2214"/>
                    <a:pt x="825" y="3834"/>
                    <a:pt x="1011" y="3834"/>
                  </a:cubicBezTo>
                  <a:cubicBezTo>
                    <a:pt x="1026" y="3834"/>
                    <a:pt x="1043" y="3823"/>
                    <a:pt x="1061" y="3798"/>
                  </a:cubicBezTo>
                  <a:cubicBezTo>
                    <a:pt x="1275" y="3464"/>
                    <a:pt x="1239" y="2489"/>
                    <a:pt x="1239" y="2488"/>
                  </a:cubicBezTo>
                  <a:lnTo>
                    <a:pt x="1239" y="2488"/>
                  </a:lnTo>
                  <a:cubicBezTo>
                    <a:pt x="1239" y="2489"/>
                    <a:pt x="1378" y="4020"/>
                    <a:pt x="1548" y="4020"/>
                  </a:cubicBezTo>
                  <a:cubicBezTo>
                    <a:pt x="1564" y="4020"/>
                    <a:pt x="1580" y="4006"/>
                    <a:pt x="1596" y="3976"/>
                  </a:cubicBezTo>
                  <a:cubicBezTo>
                    <a:pt x="1775" y="3643"/>
                    <a:pt x="1727" y="2468"/>
                    <a:pt x="1727" y="2464"/>
                  </a:cubicBezTo>
                  <a:lnTo>
                    <a:pt x="1727" y="2464"/>
                  </a:lnTo>
                  <a:cubicBezTo>
                    <a:pt x="1727" y="2468"/>
                    <a:pt x="1791" y="3922"/>
                    <a:pt x="1987" y="3922"/>
                  </a:cubicBezTo>
                  <a:cubicBezTo>
                    <a:pt x="1999" y="3922"/>
                    <a:pt x="2012" y="3917"/>
                    <a:pt x="2025" y="3905"/>
                  </a:cubicBezTo>
                  <a:cubicBezTo>
                    <a:pt x="2234" y="3704"/>
                    <a:pt x="2214" y="2927"/>
                    <a:pt x="2187" y="2527"/>
                  </a:cubicBezTo>
                  <a:lnTo>
                    <a:pt x="2187" y="2527"/>
                  </a:lnTo>
                  <a:cubicBezTo>
                    <a:pt x="2221" y="2890"/>
                    <a:pt x="2297" y="3534"/>
                    <a:pt x="2415" y="3534"/>
                  </a:cubicBezTo>
                  <a:cubicBezTo>
                    <a:pt x="2428" y="3534"/>
                    <a:pt x="2440" y="3527"/>
                    <a:pt x="2454" y="3512"/>
                  </a:cubicBezTo>
                  <a:cubicBezTo>
                    <a:pt x="2632" y="3286"/>
                    <a:pt x="2608" y="2428"/>
                    <a:pt x="2585" y="1857"/>
                  </a:cubicBezTo>
                  <a:cubicBezTo>
                    <a:pt x="2561" y="1285"/>
                    <a:pt x="2251" y="226"/>
                    <a:pt x="2251" y="226"/>
                  </a:cubicBezTo>
                  <a:cubicBezTo>
                    <a:pt x="2001" y="50"/>
                    <a:pt x="1732" y="1"/>
                    <a:pt x="15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59"/>
            <p:cNvSpPr/>
            <p:nvPr/>
          </p:nvSpPr>
          <p:spPr>
            <a:xfrm>
              <a:off x="7550199" y="2228210"/>
              <a:ext cx="353819" cy="833142"/>
            </a:xfrm>
            <a:custGeom>
              <a:avLst/>
              <a:gdLst/>
              <a:ahLst/>
              <a:cxnLst/>
              <a:rect l="l" t="t" r="r" b="b"/>
              <a:pathLst>
                <a:path w="4583" h="10792" extrusionOk="0">
                  <a:moveTo>
                    <a:pt x="719" y="0"/>
                  </a:moveTo>
                  <a:cubicBezTo>
                    <a:pt x="106" y="0"/>
                    <a:pt x="0" y="1898"/>
                    <a:pt x="94" y="2645"/>
                  </a:cubicBezTo>
                  <a:cubicBezTo>
                    <a:pt x="201" y="3514"/>
                    <a:pt x="1832" y="5455"/>
                    <a:pt x="1832" y="5455"/>
                  </a:cubicBezTo>
                  <a:cubicBezTo>
                    <a:pt x="1832" y="5455"/>
                    <a:pt x="415" y="9229"/>
                    <a:pt x="463" y="9944"/>
                  </a:cubicBezTo>
                  <a:cubicBezTo>
                    <a:pt x="507" y="10613"/>
                    <a:pt x="981" y="10791"/>
                    <a:pt x="1413" y="10791"/>
                  </a:cubicBezTo>
                  <a:cubicBezTo>
                    <a:pt x="1442" y="10791"/>
                    <a:pt x="1470" y="10790"/>
                    <a:pt x="1499" y="10789"/>
                  </a:cubicBezTo>
                  <a:cubicBezTo>
                    <a:pt x="1963" y="10777"/>
                    <a:pt x="2296" y="10789"/>
                    <a:pt x="2606" y="10432"/>
                  </a:cubicBezTo>
                  <a:cubicBezTo>
                    <a:pt x="2927" y="10063"/>
                    <a:pt x="4166" y="7408"/>
                    <a:pt x="4368" y="5741"/>
                  </a:cubicBezTo>
                  <a:cubicBezTo>
                    <a:pt x="4582" y="4074"/>
                    <a:pt x="1903" y="835"/>
                    <a:pt x="1022" y="133"/>
                  </a:cubicBezTo>
                  <a:cubicBezTo>
                    <a:pt x="910" y="41"/>
                    <a:pt x="809" y="0"/>
                    <a:pt x="7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59"/>
            <p:cNvSpPr/>
            <p:nvPr/>
          </p:nvSpPr>
          <p:spPr>
            <a:xfrm>
              <a:off x="7711783" y="2621397"/>
              <a:ext cx="111326" cy="22465"/>
            </a:xfrm>
            <a:custGeom>
              <a:avLst/>
              <a:gdLst/>
              <a:ahLst/>
              <a:cxnLst/>
              <a:rect l="l" t="t" r="r" b="b"/>
              <a:pathLst>
                <a:path w="1442" h="291" extrusionOk="0">
                  <a:moveTo>
                    <a:pt x="1268" y="1"/>
                  </a:moveTo>
                  <a:cubicBezTo>
                    <a:pt x="834" y="1"/>
                    <a:pt x="405" y="87"/>
                    <a:pt x="13" y="267"/>
                  </a:cubicBezTo>
                  <a:cubicBezTo>
                    <a:pt x="1" y="267"/>
                    <a:pt x="1" y="290"/>
                    <a:pt x="13" y="290"/>
                  </a:cubicBezTo>
                  <a:lnTo>
                    <a:pt x="25" y="290"/>
                  </a:lnTo>
                  <a:cubicBezTo>
                    <a:pt x="421" y="119"/>
                    <a:pt x="846" y="25"/>
                    <a:pt x="1282" y="25"/>
                  </a:cubicBezTo>
                  <a:cubicBezTo>
                    <a:pt x="1331" y="25"/>
                    <a:pt x="1380" y="26"/>
                    <a:pt x="1430" y="29"/>
                  </a:cubicBezTo>
                  <a:cubicBezTo>
                    <a:pt x="1442" y="29"/>
                    <a:pt x="1442" y="29"/>
                    <a:pt x="1442" y="17"/>
                  </a:cubicBezTo>
                  <a:cubicBezTo>
                    <a:pt x="1442" y="17"/>
                    <a:pt x="1442" y="5"/>
                    <a:pt x="1430" y="5"/>
                  </a:cubicBezTo>
                  <a:cubicBezTo>
                    <a:pt x="1376" y="2"/>
                    <a:pt x="1322" y="1"/>
                    <a:pt x="1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59"/>
            <p:cNvSpPr/>
            <p:nvPr/>
          </p:nvSpPr>
          <p:spPr>
            <a:xfrm>
              <a:off x="6625320" y="2250367"/>
              <a:ext cx="640781" cy="664229"/>
            </a:xfrm>
            <a:custGeom>
              <a:avLst/>
              <a:gdLst/>
              <a:ahLst/>
              <a:cxnLst/>
              <a:rect l="l" t="t" r="r" b="b"/>
              <a:pathLst>
                <a:path w="8300" h="8604" extrusionOk="0">
                  <a:moveTo>
                    <a:pt x="6728" y="1"/>
                  </a:moveTo>
                  <a:cubicBezTo>
                    <a:pt x="5716" y="917"/>
                    <a:pt x="3942" y="4846"/>
                    <a:pt x="3942" y="4846"/>
                  </a:cubicBezTo>
                  <a:cubicBezTo>
                    <a:pt x="3942" y="4846"/>
                    <a:pt x="322" y="6251"/>
                    <a:pt x="167" y="6942"/>
                  </a:cubicBezTo>
                  <a:cubicBezTo>
                    <a:pt x="1" y="7632"/>
                    <a:pt x="441" y="8085"/>
                    <a:pt x="667" y="8311"/>
                  </a:cubicBezTo>
                  <a:cubicBezTo>
                    <a:pt x="865" y="8498"/>
                    <a:pt x="1180" y="8604"/>
                    <a:pt x="1558" y="8604"/>
                  </a:cubicBezTo>
                  <a:cubicBezTo>
                    <a:pt x="1613" y="8604"/>
                    <a:pt x="1670" y="8601"/>
                    <a:pt x="1727" y="8597"/>
                  </a:cubicBezTo>
                  <a:cubicBezTo>
                    <a:pt x="2191" y="8561"/>
                    <a:pt x="5239" y="7287"/>
                    <a:pt x="6061" y="6406"/>
                  </a:cubicBezTo>
                  <a:cubicBezTo>
                    <a:pt x="6883" y="5525"/>
                    <a:pt x="8157" y="2858"/>
                    <a:pt x="8228" y="1727"/>
                  </a:cubicBezTo>
                  <a:cubicBezTo>
                    <a:pt x="8299" y="596"/>
                    <a:pt x="6728" y="1"/>
                    <a:pt x="67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59"/>
            <p:cNvSpPr/>
            <p:nvPr/>
          </p:nvSpPr>
          <p:spPr>
            <a:xfrm>
              <a:off x="6430462" y="2797031"/>
              <a:ext cx="315372" cy="235769"/>
            </a:xfrm>
            <a:custGeom>
              <a:avLst/>
              <a:gdLst/>
              <a:ahLst/>
              <a:cxnLst/>
              <a:rect l="l" t="t" r="r" b="b"/>
              <a:pathLst>
                <a:path w="4085" h="3054" extrusionOk="0">
                  <a:moveTo>
                    <a:pt x="3218" y="0"/>
                  </a:moveTo>
                  <a:cubicBezTo>
                    <a:pt x="2403" y="0"/>
                    <a:pt x="862" y="505"/>
                    <a:pt x="810" y="742"/>
                  </a:cubicBezTo>
                  <a:cubicBezTo>
                    <a:pt x="772" y="911"/>
                    <a:pt x="1107" y="941"/>
                    <a:pt x="1349" y="941"/>
                  </a:cubicBezTo>
                  <a:cubicBezTo>
                    <a:pt x="1480" y="941"/>
                    <a:pt x="1584" y="932"/>
                    <a:pt x="1584" y="932"/>
                  </a:cubicBezTo>
                  <a:lnTo>
                    <a:pt x="1584" y="932"/>
                  </a:lnTo>
                  <a:cubicBezTo>
                    <a:pt x="1584" y="933"/>
                    <a:pt x="1" y="1992"/>
                    <a:pt x="394" y="2016"/>
                  </a:cubicBezTo>
                  <a:cubicBezTo>
                    <a:pt x="398" y="2016"/>
                    <a:pt x="402" y="2016"/>
                    <a:pt x="406" y="2016"/>
                  </a:cubicBezTo>
                  <a:cubicBezTo>
                    <a:pt x="804" y="2016"/>
                    <a:pt x="1596" y="1480"/>
                    <a:pt x="1596" y="1480"/>
                  </a:cubicBezTo>
                  <a:lnTo>
                    <a:pt x="1596" y="1480"/>
                  </a:lnTo>
                  <a:cubicBezTo>
                    <a:pt x="1595" y="1481"/>
                    <a:pt x="163" y="2564"/>
                    <a:pt x="501" y="2564"/>
                  </a:cubicBezTo>
                  <a:cubicBezTo>
                    <a:pt x="505" y="2564"/>
                    <a:pt x="509" y="2564"/>
                    <a:pt x="513" y="2564"/>
                  </a:cubicBezTo>
                  <a:cubicBezTo>
                    <a:pt x="905" y="2540"/>
                    <a:pt x="1868" y="1886"/>
                    <a:pt x="1870" y="1885"/>
                  </a:cubicBezTo>
                  <a:lnTo>
                    <a:pt x="1870" y="1885"/>
                  </a:lnTo>
                  <a:cubicBezTo>
                    <a:pt x="1868" y="1887"/>
                    <a:pt x="513" y="2814"/>
                    <a:pt x="810" y="2897"/>
                  </a:cubicBezTo>
                  <a:cubicBezTo>
                    <a:pt x="834" y="2903"/>
                    <a:pt x="859" y="2906"/>
                    <a:pt x="887" y="2906"/>
                  </a:cubicBezTo>
                  <a:cubicBezTo>
                    <a:pt x="1177" y="2906"/>
                    <a:pt x="1684" y="2581"/>
                    <a:pt x="1995" y="2359"/>
                  </a:cubicBezTo>
                  <a:lnTo>
                    <a:pt x="1995" y="2359"/>
                  </a:lnTo>
                  <a:cubicBezTo>
                    <a:pt x="1666" y="2612"/>
                    <a:pt x="1174" y="3019"/>
                    <a:pt x="1370" y="3052"/>
                  </a:cubicBezTo>
                  <a:cubicBezTo>
                    <a:pt x="1380" y="3053"/>
                    <a:pt x="1390" y="3054"/>
                    <a:pt x="1401" y="3054"/>
                  </a:cubicBezTo>
                  <a:cubicBezTo>
                    <a:pt x="1695" y="3054"/>
                    <a:pt x="2387" y="2600"/>
                    <a:pt x="2834" y="2290"/>
                  </a:cubicBezTo>
                  <a:cubicBezTo>
                    <a:pt x="3299" y="1968"/>
                    <a:pt x="4049" y="1147"/>
                    <a:pt x="4049" y="1147"/>
                  </a:cubicBezTo>
                  <a:cubicBezTo>
                    <a:pt x="4084" y="468"/>
                    <a:pt x="3537" y="40"/>
                    <a:pt x="3537" y="40"/>
                  </a:cubicBezTo>
                  <a:cubicBezTo>
                    <a:pt x="3454" y="12"/>
                    <a:pt x="3345" y="0"/>
                    <a:pt x="32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59"/>
            <p:cNvSpPr/>
            <p:nvPr/>
          </p:nvSpPr>
          <p:spPr>
            <a:xfrm>
              <a:off x="6953505" y="2638304"/>
              <a:ext cx="68093" cy="50566"/>
            </a:xfrm>
            <a:custGeom>
              <a:avLst/>
              <a:gdLst/>
              <a:ahLst/>
              <a:cxnLst/>
              <a:rect l="l" t="t" r="r" b="b"/>
              <a:pathLst>
                <a:path w="882" h="655" extrusionOk="0">
                  <a:moveTo>
                    <a:pt x="12" y="0"/>
                  </a:moveTo>
                  <a:cubicBezTo>
                    <a:pt x="12" y="0"/>
                    <a:pt x="0" y="12"/>
                    <a:pt x="0" y="24"/>
                  </a:cubicBezTo>
                  <a:cubicBezTo>
                    <a:pt x="0" y="24"/>
                    <a:pt x="0" y="36"/>
                    <a:pt x="12" y="36"/>
                  </a:cubicBezTo>
                  <a:cubicBezTo>
                    <a:pt x="191" y="60"/>
                    <a:pt x="357" y="131"/>
                    <a:pt x="500" y="250"/>
                  </a:cubicBezTo>
                  <a:cubicBezTo>
                    <a:pt x="631" y="369"/>
                    <a:pt x="762" y="500"/>
                    <a:pt x="858" y="655"/>
                  </a:cubicBezTo>
                  <a:lnTo>
                    <a:pt x="881" y="655"/>
                  </a:lnTo>
                  <a:cubicBezTo>
                    <a:pt x="881" y="655"/>
                    <a:pt x="881" y="643"/>
                    <a:pt x="881" y="631"/>
                  </a:cubicBezTo>
                  <a:cubicBezTo>
                    <a:pt x="786" y="476"/>
                    <a:pt x="655" y="345"/>
                    <a:pt x="512" y="226"/>
                  </a:cubicBezTo>
                  <a:cubicBezTo>
                    <a:pt x="369" y="107"/>
                    <a:pt x="203" y="36"/>
                    <a:pt x="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59"/>
            <p:cNvSpPr/>
            <p:nvPr/>
          </p:nvSpPr>
          <p:spPr>
            <a:xfrm>
              <a:off x="7109762" y="2204972"/>
              <a:ext cx="578247" cy="852597"/>
            </a:xfrm>
            <a:custGeom>
              <a:avLst/>
              <a:gdLst/>
              <a:ahLst/>
              <a:cxnLst/>
              <a:rect l="l" t="t" r="r" b="b"/>
              <a:pathLst>
                <a:path w="7490" h="11044" extrusionOk="0">
                  <a:moveTo>
                    <a:pt x="4571" y="0"/>
                  </a:moveTo>
                  <a:cubicBezTo>
                    <a:pt x="3945" y="0"/>
                    <a:pt x="3441" y="53"/>
                    <a:pt x="3441" y="53"/>
                  </a:cubicBezTo>
                  <a:cubicBezTo>
                    <a:pt x="3441" y="53"/>
                    <a:pt x="3208" y="37"/>
                    <a:pt x="2868" y="37"/>
                  </a:cubicBezTo>
                  <a:cubicBezTo>
                    <a:pt x="1999" y="37"/>
                    <a:pt x="432" y="141"/>
                    <a:pt x="286" y="886"/>
                  </a:cubicBezTo>
                  <a:cubicBezTo>
                    <a:pt x="84" y="1934"/>
                    <a:pt x="286" y="5637"/>
                    <a:pt x="167" y="6494"/>
                  </a:cubicBezTo>
                  <a:cubicBezTo>
                    <a:pt x="0" y="7768"/>
                    <a:pt x="72" y="9066"/>
                    <a:pt x="369" y="10316"/>
                  </a:cubicBezTo>
                  <a:cubicBezTo>
                    <a:pt x="1199" y="10859"/>
                    <a:pt x="2145" y="11043"/>
                    <a:pt x="3046" y="11043"/>
                  </a:cubicBezTo>
                  <a:cubicBezTo>
                    <a:pt x="4950" y="11043"/>
                    <a:pt x="6656" y="10221"/>
                    <a:pt x="6656" y="10221"/>
                  </a:cubicBezTo>
                  <a:cubicBezTo>
                    <a:pt x="6656" y="10221"/>
                    <a:pt x="7096" y="7959"/>
                    <a:pt x="6727" y="6732"/>
                  </a:cubicBezTo>
                  <a:cubicBezTo>
                    <a:pt x="6358" y="5506"/>
                    <a:pt x="7489" y="1077"/>
                    <a:pt x="6715" y="434"/>
                  </a:cubicBezTo>
                  <a:cubicBezTo>
                    <a:pt x="6289" y="80"/>
                    <a:pt x="5338" y="0"/>
                    <a:pt x="45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59"/>
            <p:cNvSpPr/>
            <p:nvPr/>
          </p:nvSpPr>
          <p:spPr>
            <a:xfrm>
              <a:off x="7208117" y="2112176"/>
              <a:ext cx="407243" cy="295213"/>
            </a:xfrm>
            <a:custGeom>
              <a:avLst/>
              <a:gdLst/>
              <a:ahLst/>
              <a:cxnLst/>
              <a:rect l="l" t="t" r="r" b="b"/>
              <a:pathLst>
                <a:path w="5275" h="3824" extrusionOk="0">
                  <a:moveTo>
                    <a:pt x="3078" y="0"/>
                  </a:moveTo>
                  <a:cubicBezTo>
                    <a:pt x="2739" y="0"/>
                    <a:pt x="2402" y="14"/>
                    <a:pt x="2072" y="40"/>
                  </a:cubicBezTo>
                  <a:cubicBezTo>
                    <a:pt x="1905" y="52"/>
                    <a:pt x="1751" y="88"/>
                    <a:pt x="1608" y="159"/>
                  </a:cubicBezTo>
                  <a:cubicBezTo>
                    <a:pt x="1358" y="290"/>
                    <a:pt x="1203" y="493"/>
                    <a:pt x="929" y="588"/>
                  </a:cubicBezTo>
                  <a:cubicBezTo>
                    <a:pt x="667" y="683"/>
                    <a:pt x="619" y="779"/>
                    <a:pt x="453" y="1017"/>
                  </a:cubicBezTo>
                  <a:cubicBezTo>
                    <a:pt x="381" y="1136"/>
                    <a:pt x="274" y="1219"/>
                    <a:pt x="203" y="1326"/>
                  </a:cubicBezTo>
                  <a:cubicBezTo>
                    <a:pt x="0" y="1636"/>
                    <a:pt x="131" y="2041"/>
                    <a:pt x="298" y="2362"/>
                  </a:cubicBezTo>
                  <a:cubicBezTo>
                    <a:pt x="560" y="2826"/>
                    <a:pt x="905" y="3231"/>
                    <a:pt x="1322" y="3553"/>
                  </a:cubicBezTo>
                  <a:cubicBezTo>
                    <a:pt x="1465" y="3672"/>
                    <a:pt x="1620" y="3755"/>
                    <a:pt x="1798" y="3803"/>
                  </a:cubicBezTo>
                  <a:cubicBezTo>
                    <a:pt x="1861" y="3817"/>
                    <a:pt x="1925" y="3824"/>
                    <a:pt x="1989" y="3824"/>
                  </a:cubicBezTo>
                  <a:cubicBezTo>
                    <a:pt x="2237" y="3824"/>
                    <a:pt x="2483" y="3723"/>
                    <a:pt x="2691" y="3600"/>
                  </a:cubicBezTo>
                  <a:cubicBezTo>
                    <a:pt x="3513" y="3124"/>
                    <a:pt x="4084" y="2303"/>
                    <a:pt x="4846" y="1719"/>
                  </a:cubicBezTo>
                  <a:cubicBezTo>
                    <a:pt x="5037" y="1576"/>
                    <a:pt x="5275" y="1386"/>
                    <a:pt x="5263" y="1136"/>
                  </a:cubicBezTo>
                  <a:cubicBezTo>
                    <a:pt x="5251" y="862"/>
                    <a:pt x="4953" y="695"/>
                    <a:pt x="4679" y="624"/>
                  </a:cubicBezTo>
                  <a:cubicBezTo>
                    <a:pt x="4608" y="612"/>
                    <a:pt x="4525" y="588"/>
                    <a:pt x="4453" y="540"/>
                  </a:cubicBezTo>
                  <a:cubicBezTo>
                    <a:pt x="4382" y="469"/>
                    <a:pt x="4322" y="398"/>
                    <a:pt x="4275" y="314"/>
                  </a:cubicBezTo>
                  <a:cubicBezTo>
                    <a:pt x="4084" y="64"/>
                    <a:pt x="3727" y="17"/>
                    <a:pt x="3417" y="5"/>
                  </a:cubicBezTo>
                  <a:cubicBezTo>
                    <a:pt x="3304" y="2"/>
                    <a:pt x="3191" y="0"/>
                    <a:pt x="30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59"/>
            <p:cNvSpPr/>
            <p:nvPr/>
          </p:nvSpPr>
          <p:spPr>
            <a:xfrm>
              <a:off x="7124430" y="2353354"/>
              <a:ext cx="19378" cy="323622"/>
            </a:xfrm>
            <a:custGeom>
              <a:avLst/>
              <a:gdLst/>
              <a:ahLst/>
              <a:cxnLst/>
              <a:rect l="l" t="t" r="r" b="b"/>
              <a:pathLst>
                <a:path w="251" h="4192" extrusionOk="0">
                  <a:moveTo>
                    <a:pt x="191" y="0"/>
                  </a:moveTo>
                  <a:cubicBezTo>
                    <a:pt x="191" y="0"/>
                    <a:pt x="179" y="0"/>
                    <a:pt x="179" y="12"/>
                  </a:cubicBezTo>
                  <a:cubicBezTo>
                    <a:pt x="227" y="1405"/>
                    <a:pt x="168" y="2798"/>
                    <a:pt x="1" y="4179"/>
                  </a:cubicBezTo>
                  <a:cubicBezTo>
                    <a:pt x="1" y="4179"/>
                    <a:pt x="13" y="4191"/>
                    <a:pt x="13" y="4191"/>
                  </a:cubicBezTo>
                  <a:cubicBezTo>
                    <a:pt x="25" y="4191"/>
                    <a:pt x="37" y="4191"/>
                    <a:pt x="37" y="4179"/>
                  </a:cubicBezTo>
                  <a:cubicBezTo>
                    <a:pt x="191" y="2798"/>
                    <a:pt x="251" y="1405"/>
                    <a:pt x="215" y="12"/>
                  </a:cubicBezTo>
                  <a:cubicBezTo>
                    <a:pt x="215" y="0"/>
                    <a:pt x="203" y="0"/>
                    <a:pt x="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59"/>
            <p:cNvSpPr/>
            <p:nvPr/>
          </p:nvSpPr>
          <p:spPr>
            <a:xfrm>
              <a:off x="7563864" y="2258627"/>
              <a:ext cx="38678" cy="231754"/>
            </a:xfrm>
            <a:custGeom>
              <a:avLst/>
              <a:gdLst/>
              <a:ahLst/>
              <a:cxnLst/>
              <a:rect l="l" t="t" r="r" b="b"/>
              <a:pathLst>
                <a:path w="501" h="3002" extrusionOk="0">
                  <a:moveTo>
                    <a:pt x="464" y="1"/>
                  </a:moveTo>
                  <a:cubicBezTo>
                    <a:pt x="274" y="477"/>
                    <a:pt x="131" y="977"/>
                    <a:pt x="71" y="1489"/>
                  </a:cubicBezTo>
                  <a:cubicBezTo>
                    <a:pt x="0" y="2001"/>
                    <a:pt x="83" y="2525"/>
                    <a:pt x="310" y="3001"/>
                  </a:cubicBezTo>
                  <a:lnTo>
                    <a:pt x="333" y="3001"/>
                  </a:lnTo>
                  <a:cubicBezTo>
                    <a:pt x="333" y="3001"/>
                    <a:pt x="333" y="2989"/>
                    <a:pt x="333" y="2989"/>
                  </a:cubicBezTo>
                  <a:cubicBezTo>
                    <a:pt x="107" y="2525"/>
                    <a:pt x="24" y="2001"/>
                    <a:pt x="95" y="1501"/>
                  </a:cubicBezTo>
                  <a:cubicBezTo>
                    <a:pt x="167" y="989"/>
                    <a:pt x="298" y="489"/>
                    <a:pt x="500" y="25"/>
                  </a:cubicBezTo>
                  <a:cubicBezTo>
                    <a:pt x="500" y="13"/>
                    <a:pt x="488" y="1"/>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59"/>
            <p:cNvSpPr/>
            <p:nvPr/>
          </p:nvSpPr>
          <p:spPr>
            <a:xfrm>
              <a:off x="7172218" y="2824823"/>
              <a:ext cx="334673" cy="175784"/>
            </a:xfrm>
            <a:custGeom>
              <a:avLst/>
              <a:gdLst/>
              <a:ahLst/>
              <a:cxnLst/>
              <a:rect l="l" t="t" r="r" b="b"/>
              <a:pathLst>
                <a:path w="4335" h="2277" extrusionOk="0">
                  <a:moveTo>
                    <a:pt x="842" y="20"/>
                  </a:moveTo>
                  <a:cubicBezTo>
                    <a:pt x="851" y="20"/>
                    <a:pt x="861" y="22"/>
                    <a:pt x="870" y="25"/>
                  </a:cubicBezTo>
                  <a:lnTo>
                    <a:pt x="3132" y="144"/>
                  </a:lnTo>
                  <a:cubicBezTo>
                    <a:pt x="3180" y="144"/>
                    <a:pt x="3228" y="156"/>
                    <a:pt x="3263" y="180"/>
                  </a:cubicBezTo>
                  <a:cubicBezTo>
                    <a:pt x="3311" y="215"/>
                    <a:pt x="3347" y="275"/>
                    <a:pt x="3370" y="334"/>
                  </a:cubicBezTo>
                  <a:lnTo>
                    <a:pt x="3394" y="394"/>
                  </a:lnTo>
                  <a:cubicBezTo>
                    <a:pt x="3597" y="823"/>
                    <a:pt x="3811" y="1263"/>
                    <a:pt x="4180" y="1418"/>
                  </a:cubicBezTo>
                  <a:cubicBezTo>
                    <a:pt x="4216" y="1418"/>
                    <a:pt x="4251" y="1442"/>
                    <a:pt x="4275" y="1477"/>
                  </a:cubicBezTo>
                  <a:cubicBezTo>
                    <a:pt x="4287" y="1513"/>
                    <a:pt x="4287" y="1549"/>
                    <a:pt x="4287" y="1585"/>
                  </a:cubicBezTo>
                  <a:lnTo>
                    <a:pt x="4287" y="1954"/>
                  </a:lnTo>
                  <a:cubicBezTo>
                    <a:pt x="4287" y="1977"/>
                    <a:pt x="4287" y="2013"/>
                    <a:pt x="4275" y="2037"/>
                  </a:cubicBezTo>
                  <a:cubicBezTo>
                    <a:pt x="4251" y="2061"/>
                    <a:pt x="4228" y="2073"/>
                    <a:pt x="4204" y="2085"/>
                  </a:cubicBezTo>
                  <a:cubicBezTo>
                    <a:pt x="3762" y="2214"/>
                    <a:pt x="3310" y="2246"/>
                    <a:pt x="2861" y="2246"/>
                  </a:cubicBezTo>
                  <a:cubicBezTo>
                    <a:pt x="2608" y="2246"/>
                    <a:pt x="2357" y="2236"/>
                    <a:pt x="2108" y="2227"/>
                  </a:cubicBezTo>
                  <a:cubicBezTo>
                    <a:pt x="2070" y="2228"/>
                    <a:pt x="2031" y="2229"/>
                    <a:pt x="1993" y="2229"/>
                  </a:cubicBezTo>
                  <a:cubicBezTo>
                    <a:pt x="1579" y="2229"/>
                    <a:pt x="1166" y="2172"/>
                    <a:pt x="763" y="2085"/>
                  </a:cubicBezTo>
                  <a:lnTo>
                    <a:pt x="715" y="2073"/>
                  </a:lnTo>
                  <a:cubicBezTo>
                    <a:pt x="477" y="2001"/>
                    <a:pt x="156" y="1930"/>
                    <a:pt x="60" y="1704"/>
                  </a:cubicBezTo>
                  <a:cubicBezTo>
                    <a:pt x="13" y="1573"/>
                    <a:pt x="37" y="1418"/>
                    <a:pt x="120" y="1299"/>
                  </a:cubicBezTo>
                  <a:lnTo>
                    <a:pt x="120" y="1287"/>
                  </a:lnTo>
                  <a:cubicBezTo>
                    <a:pt x="180" y="1192"/>
                    <a:pt x="239" y="1108"/>
                    <a:pt x="311" y="1025"/>
                  </a:cubicBezTo>
                  <a:cubicBezTo>
                    <a:pt x="346" y="977"/>
                    <a:pt x="382" y="942"/>
                    <a:pt x="418" y="894"/>
                  </a:cubicBezTo>
                  <a:cubicBezTo>
                    <a:pt x="572" y="680"/>
                    <a:pt x="680" y="430"/>
                    <a:pt x="727" y="168"/>
                  </a:cubicBezTo>
                  <a:cubicBezTo>
                    <a:pt x="727" y="120"/>
                    <a:pt x="751" y="84"/>
                    <a:pt x="775" y="49"/>
                  </a:cubicBezTo>
                  <a:cubicBezTo>
                    <a:pt x="792" y="31"/>
                    <a:pt x="816" y="20"/>
                    <a:pt x="842" y="20"/>
                  </a:cubicBezTo>
                  <a:close/>
                  <a:moveTo>
                    <a:pt x="882" y="1"/>
                  </a:moveTo>
                  <a:cubicBezTo>
                    <a:pt x="834" y="1"/>
                    <a:pt x="799" y="1"/>
                    <a:pt x="763" y="37"/>
                  </a:cubicBezTo>
                  <a:cubicBezTo>
                    <a:pt x="727" y="72"/>
                    <a:pt x="715" y="120"/>
                    <a:pt x="703" y="168"/>
                  </a:cubicBezTo>
                  <a:cubicBezTo>
                    <a:pt x="656" y="430"/>
                    <a:pt x="561" y="668"/>
                    <a:pt x="406" y="882"/>
                  </a:cubicBezTo>
                  <a:lnTo>
                    <a:pt x="299" y="1013"/>
                  </a:lnTo>
                  <a:cubicBezTo>
                    <a:pt x="227" y="1096"/>
                    <a:pt x="168" y="1192"/>
                    <a:pt x="108" y="1287"/>
                  </a:cubicBezTo>
                  <a:cubicBezTo>
                    <a:pt x="25" y="1406"/>
                    <a:pt x="1" y="1573"/>
                    <a:pt x="49" y="1715"/>
                  </a:cubicBezTo>
                  <a:cubicBezTo>
                    <a:pt x="156" y="1954"/>
                    <a:pt x="477" y="2037"/>
                    <a:pt x="727" y="2096"/>
                  </a:cubicBezTo>
                  <a:lnTo>
                    <a:pt x="775" y="2108"/>
                  </a:lnTo>
                  <a:cubicBezTo>
                    <a:pt x="1215" y="2216"/>
                    <a:pt x="1656" y="2263"/>
                    <a:pt x="2108" y="2263"/>
                  </a:cubicBezTo>
                  <a:cubicBezTo>
                    <a:pt x="2335" y="2263"/>
                    <a:pt x="2573" y="2275"/>
                    <a:pt x="2799" y="2275"/>
                  </a:cubicBezTo>
                  <a:cubicBezTo>
                    <a:pt x="2846" y="2276"/>
                    <a:pt x="2893" y="2277"/>
                    <a:pt x="2940" y="2277"/>
                  </a:cubicBezTo>
                  <a:cubicBezTo>
                    <a:pt x="3369" y="2277"/>
                    <a:pt x="3797" y="2228"/>
                    <a:pt x="4216" y="2120"/>
                  </a:cubicBezTo>
                  <a:cubicBezTo>
                    <a:pt x="4251" y="2108"/>
                    <a:pt x="4287" y="2085"/>
                    <a:pt x="4311" y="2061"/>
                  </a:cubicBezTo>
                  <a:cubicBezTo>
                    <a:pt x="4323" y="2025"/>
                    <a:pt x="4335" y="1989"/>
                    <a:pt x="4323" y="1954"/>
                  </a:cubicBezTo>
                  <a:lnTo>
                    <a:pt x="4323" y="1585"/>
                  </a:lnTo>
                  <a:cubicBezTo>
                    <a:pt x="4335" y="1537"/>
                    <a:pt x="4323" y="1501"/>
                    <a:pt x="4311" y="1454"/>
                  </a:cubicBezTo>
                  <a:cubicBezTo>
                    <a:pt x="4275" y="1418"/>
                    <a:pt x="4240" y="1394"/>
                    <a:pt x="4204" y="1382"/>
                  </a:cubicBezTo>
                  <a:lnTo>
                    <a:pt x="4192" y="1382"/>
                  </a:lnTo>
                  <a:cubicBezTo>
                    <a:pt x="3835" y="1227"/>
                    <a:pt x="3620" y="799"/>
                    <a:pt x="3430" y="382"/>
                  </a:cubicBezTo>
                  <a:lnTo>
                    <a:pt x="3394" y="311"/>
                  </a:lnTo>
                  <a:cubicBezTo>
                    <a:pt x="3370" y="251"/>
                    <a:pt x="3335" y="203"/>
                    <a:pt x="3287" y="168"/>
                  </a:cubicBezTo>
                  <a:cubicBezTo>
                    <a:pt x="3239" y="132"/>
                    <a:pt x="3192" y="120"/>
                    <a:pt x="3144" y="120"/>
                  </a:cubicBezTo>
                  <a:lnTo>
                    <a:pt x="8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59"/>
            <p:cNvSpPr/>
            <p:nvPr/>
          </p:nvSpPr>
          <p:spPr>
            <a:xfrm>
              <a:off x="7234752" y="2220027"/>
              <a:ext cx="86467" cy="124601"/>
            </a:xfrm>
            <a:custGeom>
              <a:avLst/>
              <a:gdLst/>
              <a:ahLst/>
              <a:cxnLst/>
              <a:rect l="l" t="t" r="r" b="b"/>
              <a:pathLst>
                <a:path w="1120" h="1614" extrusionOk="0">
                  <a:moveTo>
                    <a:pt x="12" y="1"/>
                  </a:moveTo>
                  <a:cubicBezTo>
                    <a:pt x="1" y="1"/>
                    <a:pt x="1" y="13"/>
                    <a:pt x="1" y="25"/>
                  </a:cubicBezTo>
                  <a:cubicBezTo>
                    <a:pt x="120" y="679"/>
                    <a:pt x="513" y="1263"/>
                    <a:pt x="1096" y="1608"/>
                  </a:cubicBezTo>
                  <a:cubicBezTo>
                    <a:pt x="1096" y="1612"/>
                    <a:pt x="1097" y="1613"/>
                    <a:pt x="1099" y="1613"/>
                  </a:cubicBezTo>
                  <a:cubicBezTo>
                    <a:pt x="1103" y="1613"/>
                    <a:pt x="1108" y="1608"/>
                    <a:pt x="1108" y="1608"/>
                  </a:cubicBezTo>
                  <a:cubicBezTo>
                    <a:pt x="1120" y="1608"/>
                    <a:pt x="1120" y="1596"/>
                    <a:pt x="1108" y="1584"/>
                  </a:cubicBezTo>
                  <a:cubicBezTo>
                    <a:pt x="536" y="1251"/>
                    <a:pt x="143" y="667"/>
                    <a:pt x="24" y="13"/>
                  </a:cubicBezTo>
                  <a:cubicBezTo>
                    <a:pt x="24" y="13"/>
                    <a:pt x="24" y="1"/>
                    <a:pt x="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59"/>
            <p:cNvSpPr/>
            <p:nvPr/>
          </p:nvSpPr>
          <p:spPr>
            <a:xfrm>
              <a:off x="7415868" y="2238632"/>
              <a:ext cx="156335" cy="121204"/>
            </a:xfrm>
            <a:custGeom>
              <a:avLst/>
              <a:gdLst/>
              <a:ahLst/>
              <a:cxnLst/>
              <a:rect l="l" t="t" r="r" b="b"/>
              <a:pathLst>
                <a:path w="2025" h="1570" extrusionOk="0">
                  <a:moveTo>
                    <a:pt x="2012" y="1"/>
                  </a:moveTo>
                  <a:cubicBezTo>
                    <a:pt x="2009" y="1"/>
                    <a:pt x="2006" y="4"/>
                    <a:pt x="2000" y="10"/>
                  </a:cubicBezTo>
                  <a:cubicBezTo>
                    <a:pt x="1631" y="165"/>
                    <a:pt x="1215" y="367"/>
                    <a:pt x="941" y="700"/>
                  </a:cubicBezTo>
                  <a:cubicBezTo>
                    <a:pt x="881" y="760"/>
                    <a:pt x="834" y="831"/>
                    <a:pt x="786" y="891"/>
                  </a:cubicBezTo>
                  <a:cubicBezTo>
                    <a:pt x="738" y="962"/>
                    <a:pt x="691" y="1034"/>
                    <a:pt x="643" y="1093"/>
                  </a:cubicBezTo>
                  <a:cubicBezTo>
                    <a:pt x="464" y="1296"/>
                    <a:pt x="250" y="1450"/>
                    <a:pt x="0" y="1534"/>
                  </a:cubicBezTo>
                  <a:cubicBezTo>
                    <a:pt x="0" y="1546"/>
                    <a:pt x="0" y="1546"/>
                    <a:pt x="0" y="1558"/>
                  </a:cubicBezTo>
                  <a:cubicBezTo>
                    <a:pt x="0" y="1558"/>
                    <a:pt x="12" y="1569"/>
                    <a:pt x="12" y="1569"/>
                  </a:cubicBezTo>
                  <a:lnTo>
                    <a:pt x="24" y="1546"/>
                  </a:lnTo>
                  <a:cubicBezTo>
                    <a:pt x="274" y="1462"/>
                    <a:pt x="488" y="1308"/>
                    <a:pt x="667" y="1105"/>
                  </a:cubicBezTo>
                  <a:cubicBezTo>
                    <a:pt x="726" y="1034"/>
                    <a:pt x="762" y="974"/>
                    <a:pt x="822" y="903"/>
                  </a:cubicBezTo>
                  <a:cubicBezTo>
                    <a:pt x="869" y="843"/>
                    <a:pt x="917" y="772"/>
                    <a:pt x="965" y="712"/>
                  </a:cubicBezTo>
                  <a:cubicBezTo>
                    <a:pt x="1250" y="379"/>
                    <a:pt x="1655" y="188"/>
                    <a:pt x="2024" y="22"/>
                  </a:cubicBezTo>
                  <a:cubicBezTo>
                    <a:pt x="2024" y="22"/>
                    <a:pt x="2024" y="10"/>
                    <a:pt x="2024" y="10"/>
                  </a:cubicBezTo>
                  <a:cubicBezTo>
                    <a:pt x="2018" y="4"/>
                    <a:pt x="2015" y="1"/>
                    <a:pt x="20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59"/>
            <p:cNvSpPr/>
            <p:nvPr/>
          </p:nvSpPr>
          <p:spPr>
            <a:xfrm>
              <a:off x="7316586" y="2363467"/>
              <a:ext cx="40531" cy="231677"/>
            </a:xfrm>
            <a:custGeom>
              <a:avLst/>
              <a:gdLst/>
              <a:ahLst/>
              <a:cxnLst/>
              <a:rect l="l" t="t" r="r" b="b"/>
              <a:pathLst>
                <a:path w="525" h="3001" extrusionOk="0">
                  <a:moveTo>
                    <a:pt x="512" y="0"/>
                  </a:moveTo>
                  <a:cubicBezTo>
                    <a:pt x="500" y="0"/>
                    <a:pt x="500" y="0"/>
                    <a:pt x="488" y="12"/>
                  </a:cubicBezTo>
                  <a:cubicBezTo>
                    <a:pt x="155" y="964"/>
                    <a:pt x="0" y="1976"/>
                    <a:pt x="48" y="2989"/>
                  </a:cubicBezTo>
                  <a:cubicBezTo>
                    <a:pt x="48" y="2989"/>
                    <a:pt x="48" y="3000"/>
                    <a:pt x="60" y="3000"/>
                  </a:cubicBezTo>
                  <a:cubicBezTo>
                    <a:pt x="72" y="3000"/>
                    <a:pt x="72" y="2989"/>
                    <a:pt x="72" y="2989"/>
                  </a:cubicBezTo>
                  <a:cubicBezTo>
                    <a:pt x="24" y="1976"/>
                    <a:pt x="179" y="964"/>
                    <a:pt x="524" y="24"/>
                  </a:cubicBezTo>
                  <a:cubicBezTo>
                    <a:pt x="524" y="12"/>
                    <a:pt x="512"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59"/>
            <p:cNvSpPr/>
            <p:nvPr/>
          </p:nvSpPr>
          <p:spPr>
            <a:xfrm>
              <a:off x="7389156" y="2363004"/>
              <a:ext cx="57979" cy="284559"/>
            </a:xfrm>
            <a:custGeom>
              <a:avLst/>
              <a:gdLst/>
              <a:ahLst/>
              <a:cxnLst/>
              <a:rect l="l" t="t" r="r" b="b"/>
              <a:pathLst>
                <a:path w="751" h="3686" extrusionOk="0">
                  <a:moveTo>
                    <a:pt x="16" y="1"/>
                  </a:moveTo>
                  <a:cubicBezTo>
                    <a:pt x="14" y="1"/>
                    <a:pt x="13" y="2"/>
                    <a:pt x="13" y="6"/>
                  </a:cubicBezTo>
                  <a:cubicBezTo>
                    <a:pt x="1" y="6"/>
                    <a:pt x="1" y="18"/>
                    <a:pt x="1" y="18"/>
                  </a:cubicBezTo>
                  <a:cubicBezTo>
                    <a:pt x="370" y="1209"/>
                    <a:pt x="608" y="2435"/>
                    <a:pt x="715" y="3673"/>
                  </a:cubicBezTo>
                  <a:cubicBezTo>
                    <a:pt x="715" y="3685"/>
                    <a:pt x="727" y="3685"/>
                    <a:pt x="739" y="3685"/>
                  </a:cubicBezTo>
                  <a:cubicBezTo>
                    <a:pt x="739" y="3685"/>
                    <a:pt x="751" y="3685"/>
                    <a:pt x="751" y="3673"/>
                  </a:cubicBezTo>
                  <a:cubicBezTo>
                    <a:pt x="644" y="2423"/>
                    <a:pt x="394" y="1197"/>
                    <a:pt x="25" y="6"/>
                  </a:cubicBezTo>
                  <a:cubicBezTo>
                    <a:pt x="25" y="6"/>
                    <a:pt x="19" y="1"/>
                    <a:pt x="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59"/>
            <p:cNvSpPr/>
            <p:nvPr/>
          </p:nvSpPr>
          <p:spPr>
            <a:xfrm>
              <a:off x="7310101" y="2584032"/>
              <a:ext cx="23084" cy="35898"/>
            </a:xfrm>
            <a:custGeom>
              <a:avLst/>
              <a:gdLst/>
              <a:ahLst/>
              <a:cxnLst/>
              <a:rect l="l" t="t" r="r" b="b"/>
              <a:pathLst>
                <a:path w="299" h="465" extrusionOk="0">
                  <a:moveTo>
                    <a:pt x="144" y="1"/>
                  </a:moveTo>
                  <a:cubicBezTo>
                    <a:pt x="60" y="1"/>
                    <a:pt x="1" y="96"/>
                    <a:pt x="1" y="227"/>
                  </a:cubicBezTo>
                  <a:cubicBezTo>
                    <a:pt x="1" y="358"/>
                    <a:pt x="72" y="465"/>
                    <a:pt x="144" y="465"/>
                  </a:cubicBezTo>
                  <a:cubicBezTo>
                    <a:pt x="227" y="465"/>
                    <a:pt x="299" y="358"/>
                    <a:pt x="299" y="227"/>
                  </a:cubicBezTo>
                  <a:cubicBezTo>
                    <a:pt x="299" y="96"/>
                    <a:pt x="227" y="1"/>
                    <a:pt x="1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59"/>
            <p:cNvSpPr/>
            <p:nvPr/>
          </p:nvSpPr>
          <p:spPr>
            <a:xfrm>
              <a:off x="7431463" y="2640003"/>
              <a:ext cx="24859" cy="36052"/>
            </a:xfrm>
            <a:custGeom>
              <a:avLst/>
              <a:gdLst/>
              <a:ahLst/>
              <a:cxnLst/>
              <a:rect l="l" t="t" r="r" b="b"/>
              <a:pathLst>
                <a:path w="322" h="467" extrusionOk="0">
                  <a:moveTo>
                    <a:pt x="154" y="1"/>
                  </a:moveTo>
                  <a:cubicBezTo>
                    <a:pt x="76" y="1"/>
                    <a:pt x="1" y="103"/>
                    <a:pt x="1" y="216"/>
                  </a:cubicBezTo>
                  <a:cubicBezTo>
                    <a:pt x="1" y="347"/>
                    <a:pt x="60" y="466"/>
                    <a:pt x="143" y="466"/>
                  </a:cubicBezTo>
                  <a:cubicBezTo>
                    <a:pt x="227" y="466"/>
                    <a:pt x="310" y="371"/>
                    <a:pt x="310" y="240"/>
                  </a:cubicBezTo>
                  <a:cubicBezTo>
                    <a:pt x="322" y="109"/>
                    <a:pt x="251" y="2"/>
                    <a:pt x="167" y="2"/>
                  </a:cubicBezTo>
                  <a:cubicBezTo>
                    <a:pt x="163" y="1"/>
                    <a:pt x="159" y="1"/>
                    <a:pt x="1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59"/>
            <p:cNvSpPr/>
            <p:nvPr/>
          </p:nvSpPr>
          <p:spPr>
            <a:xfrm>
              <a:off x="7304620" y="2083071"/>
              <a:ext cx="152629" cy="183350"/>
            </a:xfrm>
            <a:custGeom>
              <a:avLst/>
              <a:gdLst/>
              <a:ahLst/>
              <a:cxnLst/>
              <a:rect l="l" t="t" r="r" b="b"/>
              <a:pathLst>
                <a:path w="1977" h="2375" extrusionOk="0">
                  <a:moveTo>
                    <a:pt x="1977" y="1"/>
                  </a:moveTo>
                  <a:lnTo>
                    <a:pt x="84" y="358"/>
                  </a:lnTo>
                  <a:lnTo>
                    <a:pt x="0" y="1929"/>
                  </a:lnTo>
                  <a:cubicBezTo>
                    <a:pt x="0" y="1929"/>
                    <a:pt x="160" y="2375"/>
                    <a:pt x="828" y="2375"/>
                  </a:cubicBezTo>
                  <a:cubicBezTo>
                    <a:pt x="868" y="2375"/>
                    <a:pt x="909" y="2373"/>
                    <a:pt x="953" y="2370"/>
                  </a:cubicBezTo>
                  <a:cubicBezTo>
                    <a:pt x="1774" y="2310"/>
                    <a:pt x="1977" y="1739"/>
                    <a:pt x="1977" y="1739"/>
                  </a:cubicBezTo>
                  <a:lnTo>
                    <a:pt x="197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59"/>
            <p:cNvSpPr/>
            <p:nvPr/>
          </p:nvSpPr>
          <p:spPr>
            <a:xfrm>
              <a:off x="7306473" y="2083071"/>
              <a:ext cx="150776" cy="135177"/>
            </a:xfrm>
            <a:custGeom>
              <a:avLst/>
              <a:gdLst/>
              <a:ahLst/>
              <a:cxnLst/>
              <a:rect l="l" t="t" r="r" b="b"/>
              <a:pathLst>
                <a:path w="1953" h="1751" extrusionOk="0">
                  <a:moveTo>
                    <a:pt x="1953" y="1"/>
                  </a:moveTo>
                  <a:lnTo>
                    <a:pt x="60" y="358"/>
                  </a:lnTo>
                  <a:lnTo>
                    <a:pt x="0" y="1644"/>
                  </a:lnTo>
                  <a:cubicBezTo>
                    <a:pt x="179" y="1715"/>
                    <a:pt x="369" y="1751"/>
                    <a:pt x="572" y="1751"/>
                  </a:cubicBezTo>
                  <a:cubicBezTo>
                    <a:pt x="1119" y="1739"/>
                    <a:pt x="1620" y="1477"/>
                    <a:pt x="1953" y="1048"/>
                  </a:cubicBezTo>
                  <a:lnTo>
                    <a:pt x="1953" y="1"/>
                  </a:ln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59"/>
            <p:cNvSpPr/>
            <p:nvPr/>
          </p:nvSpPr>
          <p:spPr>
            <a:xfrm>
              <a:off x="7080348" y="1539882"/>
              <a:ext cx="568133" cy="642536"/>
            </a:xfrm>
            <a:custGeom>
              <a:avLst/>
              <a:gdLst/>
              <a:ahLst/>
              <a:cxnLst/>
              <a:rect l="l" t="t" r="r" b="b"/>
              <a:pathLst>
                <a:path w="7359" h="8323" extrusionOk="0">
                  <a:moveTo>
                    <a:pt x="3572" y="0"/>
                  </a:moveTo>
                  <a:cubicBezTo>
                    <a:pt x="1191" y="0"/>
                    <a:pt x="0" y="1500"/>
                    <a:pt x="0" y="3798"/>
                  </a:cubicBezTo>
                  <a:cubicBezTo>
                    <a:pt x="0" y="6084"/>
                    <a:pt x="929" y="8323"/>
                    <a:pt x="3322" y="8323"/>
                  </a:cubicBezTo>
                  <a:cubicBezTo>
                    <a:pt x="5703" y="8323"/>
                    <a:pt x="6965" y="6013"/>
                    <a:pt x="7156" y="3798"/>
                  </a:cubicBezTo>
                  <a:cubicBezTo>
                    <a:pt x="7358" y="1512"/>
                    <a:pt x="5965" y="0"/>
                    <a:pt x="35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59"/>
            <p:cNvSpPr/>
            <p:nvPr/>
          </p:nvSpPr>
          <p:spPr>
            <a:xfrm>
              <a:off x="7428165" y="1896835"/>
              <a:ext cx="95752" cy="82100"/>
            </a:xfrm>
            <a:custGeom>
              <a:avLst/>
              <a:gdLst/>
              <a:ahLst/>
              <a:cxnLst/>
              <a:rect l="l" t="t" r="r" b="b"/>
              <a:pathLst>
                <a:path w="1775" h="1522" extrusionOk="0">
                  <a:moveTo>
                    <a:pt x="1013" y="0"/>
                  </a:moveTo>
                  <a:cubicBezTo>
                    <a:pt x="334" y="0"/>
                    <a:pt x="1" y="822"/>
                    <a:pt x="477" y="1298"/>
                  </a:cubicBezTo>
                  <a:cubicBezTo>
                    <a:pt x="631" y="1452"/>
                    <a:pt x="822" y="1522"/>
                    <a:pt x="1009" y="1522"/>
                  </a:cubicBezTo>
                  <a:cubicBezTo>
                    <a:pt x="1400" y="1522"/>
                    <a:pt x="1775" y="1221"/>
                    <a:pt x="1775" y="762"/>
                  </a:cubicBezTo>
                  <a:cubicBezTo>
                    <a:pt x="1775" y="345"/>
                    <a:pt x="1429" y="0"/>
                    <a:pt x="10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59"/>
            <p:cNvSpPr/>
            <p:nvPr/>
          </p:nvSpPr>
          <p:spPr>
            <a:xfrm>
              <a:off x="7103261" y="1956735"/>
              <a:ext cx="95752" cy="82100"/>
            </a:xfrm>
            <a:custGeom>
              <a:avLst/>
              <a:gdLst/>
              <a:ahLst/>
              <a:cxnLst/>
              <a:rect l="l" t="t" r="r" b="b"/>
              <a:pathLst>
                <a:path w="1775" h="1522" extrusionOk="0">
                  <a:moveTo>
                    <a:pt x="1012" y="0"/>
                  </a:moveTo>
                  <a:cubicBezTo>
                    <a:pt x="334" y="0"/>
                    <a:pt x="0" y="822"/>
                    <a:pt x="476" y="1298"/>
                  </a:cubicBezTo>
                  <a:cubicBezTo>
                    <a:pt x="631" y="1452"/>
                    <a:pt x="822" y="1522"/>
                    <a:pt x="1009" y="1522"/>
                  </a:cubicBezTo>
                  <a:cubicBezTo>
                    <a:pt x="1399" y="1522"/>
                    <a:pt x="1774" y="1221"/>
                    <a:pt x="1774" y="762"/>
                  </a:cubicBezTo>
                  <a:cubicBezTo>
                    <a:pt x="1774" y="345"/>
                    <a:pt x="1429" y="0"/>
                    <a:pt x="10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59"/>
            <p:cNvSpPr/>
            <p:nvPr/>
          </p:nvSpPr>
          <p:spPr>
            <a:xfrm>
              <a:off x="7225565" y="1992051"/>
              <a:ext cx="212384" cy="82913"/>
            </a:xfrm>
            <a:custGeom>
              <a:avLst/>
              <a:gdLst/>
              <a:ahLst/>
              <a:cxnLst/>
              <a:rect l="l" t="t" r="r" b="b"/>
              <a:pathLst>
                <a:path w="2751" h="1074" extrusionOk="0">
                  <a:moveTo>
                    <a:pt x="2751" y="1"/>
                  </a:moveTo>
                  <a:cubicBezTo>
                    <a:pt x="2263" y="1"/>
                    <a:pt x="1786" y="37"/>
                    <a:pt x="1310" y="96"/>
                  </a:cubicBezTo>
                  <a:cubicBezTo>
                    <a:pt x="858" y="168"/>
                    <a:pt x="417" y="263"/>
                    <a:pt x="1" y="394"/>
                  </a:cubicBezTo>
                  <a:cubicBezTo>
                    <a:pt x="1" y="394"/>
                    <a:pt x="352" y="1074"/>
                    <a:pt x="1287" y="1074"/>
                  </a:cubicBezTo>
                  <a:cubicBezTo>
                    <a:pt x="1310" y="1074"/>
                    <a:pt x="1334" y="1073"/>
                    <a:pt x="1358" y="1073"/>
                  </a:cubicBezTo>
                  <a:cubicBezTo>
                    <a:pt x="2346" y="1037"/>
                    <a:pt x="2751" y="1"/>
                    <a:pt x="2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59"/>
            <p:cNvSpPr/>
            <p:nvPr/>
          </p:nvSpPr>
          <p:spPr>
            <a:xfrm>
              <a:off x="7311028" y="2080292"/>
              <a:ext cx="61685" cy="15517"/>
            </a:xfrm>
            <a:custGeom>
              <a:avLst/>
              <a:gdLst/>
              <a:ahLst/>
              <a:cxnLst/>
              <a:rect l="l" t="t" r="r" b="b"/>
              <a:pathLst>
                <a:path w="799" h="201" extrusionOk="0">
                  <a:moveTo>
                    <a:pt x="799" y="1"/>
                  </a:moveTo>
                  <a:lnTo>
                    <a:pt x="799" y="1"/>
                  </a:lnTo>
                  <a:cubicBezTo>
                    <a:pt x="739" y="37"/>
                    <a:pt x="668" y="60"/>
                    <a:pt x="608" y="72"/>
                  </a:cubicBezTo>
                  <a:cubicBezTo>
                    <a:pt x="537" y="96"/>
                    <a:pt x="477" y="108"/>
                    <a:pt x="406" y="120"/>
                  </a:cubicBezTo>
                  <a:cubicBezTo>
                    <a:pt x="334" y="132"/>
                    <a:pt x="275" y="132"/>
                    <a:pt x="203" y="132"/>
                  </a:cubicBezTo>
                  <a:cubicBezTo>
                    <a:pt x="132" y="132"/>
                    <a:pt x="72" y="132"/>
                    <a:pt x="1" y="120"/>
                  </a:cubicBezTo>
                  <a:lnTo>
                    <a:pt x="1" y="120"/>
                  </a:lnTo>
                  <a:cubicBezTo>
                    <a:pt x="60" y="156"/>
                    <a:pt x="132" y="180"/>
                    <a:pt x="203" y="191"/>
                  </a:cubicBezTo>
                  <a:cubicBezTo>
                    <a:pt x="239" y="197"/>
                    <a:pt x="275" y="200"/>
                    <a:pt x="310" y="200"/>
                  </a:cubicBezTo>
                  <a:cubicBezTo>
                    <a:pt x="346" y="200"/>
                    <a:pt x="382" y="197"/>
                    <a:pt x="418" y="191"/>
                  </a:cubicBezTo>
                  <a:cubicBezTo>
                    <a:pt x="489" y="180"/>
                    <a:pt x="560" y="156"/>
                    <a:pt x="620" y="132"/>
                  </a:cubicBezTo>
                  <a:cubicBezTo>
                    <a:pt x="691" y="108"/>
                    <a:pt x="751" y="60"/>
                    <a:pt x="7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59"/>
            <p:cNvSpPr/>
            <p:nvPr/>
          </p:nvSpPr>
          <p:spPr>
            <a:xfrm>
              <a:off x="7331255" y="1757436"/>
              <a:ext cx="125068" cy="35280"/>
            </a:xfrm>
            <a:custGeom>
              <a:avLst/>
              <a:gdLst/>
              <a:ahLst/>
              <a:cxnLst/>
              <a:rect l="l" t="t" r="r" b="b"/>
              <a:pathLst>
                <a:path w="1620" h="457" extrusionOk="0">
                  <a:moveTo>
                    <a:pt x="864" y="1"/>
                  </a:moveTo>
                  <a:cubicBezTo>
                    <a:pt x="838" y="1"/>
                    <a:pt x="812" y="2"/>
                    <a:pt x="787" y="4"/>
                  </a:cubicBezTo>
                  <a:cubicBezTo>
                    <a:pt x="620" y="28"/>
                    <a:pt x="477" y="75"/>
                    <a:pt x="334" y="159"/>
                  </a:cubicBezTo>
                  <a:cubicBezTo>
                    <a:pt x="203" y="230"/>
                    <a:pt x="84" y="337"/>
                    <a:pt x="1" y="456"/>
                  </a:cubicBezTo>
                  <a:cubicBezTo>
                    <a:pt x="120" y="373"/>
                    <a:pt x="239" y="290"/>
                    <a:pt x="382" y="230"/>
                  </a:cubicBezTo>
                  <a:cubicBezTo>
                    <a:pt x="441" y="206"/>
                    <a:pt x="513" y="182"/>
                    <a:pt x="584" y="159"/>
                  </a:cubicBezTo>
                  <a:cubicBezTo>
                    <a:pt x="656" y="135"/>
                    <a:pt x="727" y="123"/>
                    <a:pt x="787" y="123"/>
                  </a:cubicBezTo>
                  <a:cubicBezTo>
                    <a:pt x="822" y="117"/>
                    <a:pt x="861" y="114"/>
                    <a:pt x="898" y="114"/>
                  </a:cubicBezTo>
                  <a:cubicBezTo>
                    <a:pt x="935" y="114"/>
                    <a:pt x="971" y="117"/>
                    <a:pt x="1001" y="123"/>
                  </a:cubicBezTo>
                  <a:cubicBezTo>
                    <a:pt x="1072" y="123"/>
                    <a:pt x="1144" y="135"/>
                    <a:pt x="1215" y="159"/>
                  </a:cubicBezTo>
                  <a:cubicBezTo>
                    <a:pt x="1358" y="206"/>
                    <a:pt x="1489" y="266"/>
                    <a:pt x="1620" y="349"/>
                  </a:cubicBezTo>
                  <a:cubicBezTo>
                    <a:pt x="1513" y="230"/>
                    <a:pt x="1394" y="135"/>
                    <a:pt x="1251" y="75"/>
                  </a:cubicBezTo>
                  <a:cubicBezTo>
                    <a:pt x="1122" y="26"/>
                    <a:pt x="993" y="1"/>
                    <a:pt x="8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59"/>
            <p:cNvSpPr/>
            <p:nvPr/>
          </p:nvSpPr>
          <p:spPr>
            <a:xfrm>
              <a:off x="7115243" y="1774265"/>
              <a:ext cx="125994" cy="33119"/>
            </a:xfrm>
            <a:custGeom>
              <a:avLst/>
              <a:gdLst/>
              <a:ahLst/>
              <a:cxnLst/>
              <a:rect l="l" t="t" r="r" b="b"/>
              <a:pathLst>
                <a:path w="1632" h="429" extrusionOk="0">
                  <a:moveTo>
                    <a:pt x="798" y="0"/>
                  </a:moveTo>
                  <a:cubicBezTo>
                    <a:pt x="715" y="0"/>
                    <a:pt x="632" y="12"/>
                    <a:pt x="560" y="24"/>
                  </a:cubicBezTo>
                  <a:cubicBezTo>
                    <a:pt x="489" y="48"/>
                    <a:pt x="406" y="84"/>
                    <a:pt x="346" y="119"/>
                  </a:cubicBezTo>
                  <a:cubicBezTo>
                    <a:pt x="203" y="203"/>
                    <a:pt x="96" y="310"/>
                    <a:pt x="1" y="429"/>
                  </a:cubicBezTo>
                  <a:cubicBezTo>
                    <a:pt x="120" y="345"/>
                    <a:pt x="251" y="262"/>
                    <a:pt x="382" y="203"/>
                  </a:cubicBezTo>
                  <a:cubicBezTo>
                    <a:pt x="441" y="167"/>
                    <a:pt x="513" y="143"/>
                    <a:pt x="584" y="131"/>
                  </a:cubicBezTo>
                  <a:cubicBezTo>
                    <a:pt x="656" y="119"/>
                    <a:pt x="727" y="107"/>
                    <a:pt x="798" y="107"/>
                  </a:cubicBezTo>
                  <a:cubicBezTo>
                    <a:pt x="870" y="107"/>
                    <a:pt x="941" y="107"/>
                    <a:pt x="1013" y="119"/>
                  </a:cubicBezTo>
                  <a:cubicBezTo>
                    <a:pt x="1084" y="131"/>
                    <a:pt x="1156" y="155"/>
                    <a:pt x="1227" y="179"/>
                  </a:cubicBezTo>
                  <a:cubicBezTo>
                    <a:pt x="1358" y="214"/>
                    <a:pt x="1501" y="286"/>
                    <a:pt x="1632" y="357"/>
                  </a:cubicBezTo>
                  <a:cubicBezTo>
                    <a:pt x="1525" y="238"/>
                    <a:pt x="1394" y="155"/>
                    <a:pt x="1251" y="95"/>
                  </a:cubicBezTo>
                  <a:cubicBezTo>
                    <a:pt x="1108" y="24"/>
                    <a:pt x="953" y="0"/>
                    <a:pt x="7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59"/>
            <p:cNvSpPr/>
            <p:nvPr/>
          </p:nvSpPr>
          <p:spPr>
            <a:xfrm>
              <a:off x="7554600" y="1791173"/>
              <a:ext cx="182121" cy="234070"/>
            </a:xfrm>
            <a:custGeom>
              <a:avLst/>
              <a:gdLst/>
              <a:ahLst/>
              <a:cxnLst/>
              <a:rect l="l" t="t" r="r" b="b"/>
              <a:pathLst>
                <a:path w="2359" h="3032" extrusionOk="0">
                  <a:moveTo>
                    <a:pt x="1227" y="0"/>
                  </a:moveTo>
                  <a:cubicBezTo>
                    <a:pt x="840" y="0"/>
                    <a:pt x="428" y="218"/>
                    <a:pt x="132" y="579"/>
                  </a:cubicBezTo>
                  <a:cubicBezTo>
                    <a:pt x="1" y="734"/>
                    <a:pt x="322" y="2972"/>
                    <a:pt x="322" y="2972"/>
                  </a:cubicBezTo>
                  <a:cubicBezTo>
                    <a:pt x="434" y="3012"/>
                    <a:pt x="548" y="3031"/>
                    <a:pt x="663" y="3031"/>
                  </a:cubicBezTo>
                  <a:cubicBezTo>
                    <a:pt x="1195" y="3031"/>
                    <a:pt x="1729" y="2617"/>
                    <a:pt x="2013" y="1960"/>
                  </a:cubicBezTo>
                  <a:cubicBezTo>
                    <a:pt x="2358" y="1150"/>
                    <a:pt x="2180" y="281"/>
                    <a:pt x="1549" y="55"/>
                  </a:cubicBezTo>
                  <a:cubicBezTo>
                    <a:pt x="1446" y="18"/>
                    <a:pt x="1337" y="0"/>
                    <a:pt x="12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59"/>
            <p:cNvSpPr/>
            <p:nvPr/>
          </p:nvSpPr>
          <p:spPr>
            <a:xfrm>
              <a:off x="7581312" y="1859573"/>
              <a:ext cx="110322" cy="82064"/>
            </a:xfrm>
            <a:custGeom>
              <a:avLst/>
              <a:gdLst/>
              <a:ahLst/>
              <a:cxnLst/>
              <a:rect l="l" t="t" r="r" b="b"/>
              <a:pathLst>
                <a:path w="1429" h="1063" extrusionOk="0">
                  <a:moveTo>
                    <a:pt x="1208" y="1"/>
                  </a:moveTo>
                  <a:cubicBezTo>
                    <a:pt x="1122" y="1"/>
                    <a:pt x="1036" y="13"/>
                    <a:pt x="953" y="38"/>
                  </a:cubicBezTo>
                  <a:cubicBezTo>
                    <a:pt x="798" y="86"/>
                    <a:pt x="655" y="169"/>
                    <a:pt x="524" y="276"/>
                  </a:cubicBezTo>
                  <a:lnTo>
                    <a:pt x="441" y="348"/>
                  </a:lnTo>
                  <a:cubicBezTo>
                    <a:pt x="405" y="383"/>
                    <a:pt x="381" y="407"/>
                    <a:pt x="357" y="443"/>
                  </a:cubicBezTo>
                  <a:lnTo>
                    <a:pt x="310" y="491"/>
                  </a:lnTo>
                  <a:cubicBezTo>
                    <a:pt x="298" y="503"/>
                    <a:pt x="286" y="514"/>
                    <a:pt x="274" y="538"/>
                  </a:cubicBezTo>
                  <a:cubicBezTo>
                    <a:pt x="250" y="562"/>
                    <a:pt x="226" y="598"/>
                    <a:pt x="203" y="633"/>
                  </a:cubicBezTo>
                  <a:cubicBezTo>
                    <a:pt x="167" y="705"/>
                    <a:pt x="119" y="764"/>
                    <a:pt x="95" y="836"/>
                  </a:cubicBezTo>
                  <a:cubicBezTo>
                    <a:pt x="60" y="919"/>
                    <a:pt x="24" y="991"/>
                    <a:pt x="0" y="1062"/>
                  </a:cubicBezTo>
                  <a:cubicBezTo>
                    <a:pt x="48" y="991"/>
                    <a:pt x="84" y="931"/>
                    <a:pt x="119" y="860"/>
                  </a:cubicBezTo>
                  <a:lnTo>
                    <a:pt x="191" y="764"/>
                  </a:lnTo>
                  <a:cubicBezTo>
                    <a:pt x="203" y="729"/>
                    <a:pt x="226" y="693"/>
                    <a:pt x="250" y="669"/>
                  </a:cubicBezTo>
                  <a:cubicBezTo>
                    <a:pt x="286" y="633"/>
                    <a:pt x="310" y="610"/>
                    <a:pt x="334" y="574"/>
                  </a:cubicBezTo>
                  <a:cubicBezTo>
                    <a:pt x="334" y="562"/>
                    <a:pt x="357" y="538"/>
                    <a:pt x="369" y="526"/>
                  </a:cubicBezTo>
                  <a:lnTo>
                    <a:pt x="405" y="491"/>
                  </a:lnTo>
                  <a:cubicBezTo>
                    <a:pt x="429" y="455"/>
                    <a:pt x="453" y="431"/>
                    <a:pt x="488" y="407"/>
                  </a:cubicBezTo>
                  <a:lnTo>
                    <a:pt x="572" y="324"/>
                  </a:lnTo>
                  <a:cubicBezTo>
                    <a:pt x="691" y="229"/>
                    <a:pt x="822" y="157"/>
                    <a:pt x="977" y="98"/>
                  </a:cubicBezTo>
                  <a:cubicBezTo>
                    <a:pt x="1096" y="48"/>
                    <a:pt x="1223" y="23"/>
                    <a:pt x="1352" y="23"/>
                  </a:cubicBezTo>
                  <a:cubicBezTo>
                    <a:pt x="1377" y="23"/>
                    <a:pt x="1403" y="24"/>
                    <a:pt x="1429" y="26"/>
                  </a:cubicBezTo>
                  <a:cubicBezTo>
                    <a:pt x="1357" y="10"/>
                    <a:pt x="1283" y="1"/>
                    <a:pt x="1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59"/>
            <p:cNvSpPr/>
            <p:nvPr/>
          </p:nvSpPr>
          <p:spPr>
            <a:xfrm>
              <a:off x="7248571" y="1834869"/>
              <a:ext cx="44160" cy="151466"/>
            </a:xfrm>
            <a:custGeom>
              <a:avLst/>
              <a:gdLst/>
              <a:ahLst/>
              <a:cxnLst/>
              <a:rect l="l" t="t" r="r" b="b"/>
              <a:pathLst>
                <a:path w="572" h="1962" extrusionOk="0">
                  <a:moveTo>
                    <a:pt x="322" y="1"/>
                  </a:moveTo>
                  <a:cubicBezTo>
                    <a:pt x="310" y="191"/>
                    <a:pt x="298" y="394"/>
                    <a:pt x="262" y="584"/>
                  </a:cubicBezTo>
                  <a:cubicBezTo>
                    <a:pt x="226" y="775"/>
                    <a:pt x="191" y="965"/>
                    <a:pt x="131" y="1156"/>
                  </a:cubicBezTo>
                  <a:cubicBezTo>
                    <a:pt x="107" y="1251"/>
                    <a:pt x="72" y="1346"/>
                    <a:pt x="48" y="1442"/>
                  </a:cubicBezTo>
                  <a:cubicBezTo>
                    <a:pt x="36" y="1489"/>
                    <a:pt x="24" y="1537"/>
                    <a:pt x="12" y="1596"/>
                  </a:cubicBezTo>
                  <a:cubicBezTo>
                    <a:pt x="0" y="1644"/>
                    <a:pt x="0" y="1704"/>
                    <a:pt x="12" y="1751"/>
                  </a:cubicBezTo>
                  <a:cubicBezTo>
                    <a:pt x="36" y="1811"/>
                    <a:pt x="72" y="1858"/>
                    <a:pt x="119" y="1882"/>
                  </a:cubicBezTo>
                  <a:cubicBezTo>
                    <a:pt x="167" y="1906"/>
                    <a:pt x="214" y="1930"/>
                    <a:pt x="274" y="1942"/>
                  </a:cubicBezTo>
                  <a:cubicBezTo>
                    <a:pt x="330" y="1956"/>
                    <a:pt x="386" y="1961"/>
                    <a:pt x="444" y="1961"/>
                  </a:cubicBezTo>
                  <a:cubicBezTo>
                    <a:pt x="485" y="1961"/>
                    <a:pt x="527" y="1959"/>
                    <a:pt x="572" y="1954"/>
                  </a:cubicBezTo>
                  <a:cubicBezTo>
                    <a:pt x="465" y="1954"/>
                    <a:pt x="369" y="1930"/>
                    <a:pt x="274" y="1906"/>
                  </a:cubicBezTo>
                  <a:cubicBezTo>
                    <a:pt x="238" y="1882"/>
                    <a:pt x="191" y="1870"/>
                    <a:pt x="155" y="1835"/>
                  </a:cubicBezTo>
                  <a:cubicBezTo>
                    <a:pt x="119" y="1811"/>
                    <a:pt x="84" y="1775"/>
                    <a:pt x="72" y="1739"/>
                  </a:cubicBezTo>
                  <a:cubicBezTo>
                    <a:pt x="72" y="1644"/>
                    <a:pt x="84" y="1549"/>
                    <a:pt x="119" y="1465"/>
                  </a:cubicBezTo>
                  <a:cubicBezTo>
                    <a:pt x="143" y="1370"/>
                    <a:pt x="179" y="1275"/>
                    <a:pt x="203" y="1180"/>
                  </a:cubicBezTo>
                  <a:cubicBezTo>
                    <a:pt x="262" y="989"/>
                    <a:pt x="298" y="787"/>
                    <a:pt x="322" y="596"/>
                  </a:cubicBezTo>
                  <a:cubicBezTo>
                    <a:pt x="345" y="394"/>
                    <a:pt x="345" y="191"/>
                    <a:pt x="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59"/>
            <p:cNvSpPr/>
            <p:nvPr/>
          </p:nvSpPr>
          <p:spPr>
            <a:xfrm>
              <a:off x="7354261" y="1826145"/>
              <a:ext cx="39605" cy="19840"/>
            </a:xfrm>
            <a:custGeom>
              <a:avLst/>
              <a:gdLst/>
              <a:ahLst/>
              <a:cxnLst/>
              <a:rect l="l" t="t" r="r" b="b"/>
              <a:pathLst>
                <a:path w="513" h="257" extrusionOk="0">
                  <a:moveTo>
                    <a:pt x="294" y="1"/>
                  </a:moveTo>
                  <a:cubicBezTo>
                    <a:pt x="265" y="1"/>
                    <a:pt x="239" y="7"/>
                    <a:pt x="215" y="19"/>
                  </a:cubicBezTo>
                  <a:cubicBezTo>
                    <a:pt x="155" y="31"/>
                    <a:pt x="108" y="66"/>
                    <a:pt x="72" y="114"/>
                  </a:cubicBezTo>
                  <a:cubicBezTo>
                    <a:pt x="36" y="150"/>
                    <a:pt x="12" y="197"/>
                    <a:pt x="0" y="257"/>
                  </a:cubicBezTo>
                  <a:cubicBezTo>
                    <a:pt x="24" y="221"/>
                    <a:pt x="60" y="185"/>
                    <a:pt x="108" y="150"/>
                  </a:cubicBezTo>
                  <a:cubicBezTo>
                    <a:pt x="143" y="114"/>
                    <a:pt x="179" y="102"/>
                    <a:pt x="227" y="78"/>
                  </a:cubicBezTo>
                  <a:lnTo>
                    <a:pt x="286" y="78"/>
                  </a:lnTo>
                  <a:cubicBezTo>
                    <a:pt x="298" y="72"/>
                    <a:pt x="310" y="69"/>
                    <a:pt x="322" y="69"/>
                  </a:cubicBezTo>
                  <a:cubicBezTo>
                    <a:pt x="334" y="69"/>
                    <a:pt x="346" y="72"/>
                    <a:pt x="358" y="78"/>
                  </a:cubicBezTo>
                  <a:cubicBezTo>
                    <a:pt x="405" y="78"/>
                    <a:pt x="465" y="90"/>
                    <a:pt x="512" y="114"/>
                  </a:cubicBezTo>
                  <a:cubicBezTo>
                    <a:pt x="477" y="66"/>
                    <a:pt x="429" y="31"/>
                    <a:pt x="381" y="19"/>
                  </a:cubicBezTo>
                  <a:cubicBezTo>
                    <a:pt x="352" y="7"/>
                    <a:pt x="322" y="1"/>
                    <a:pt x="2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59"/>
            <p:cNvSpPr/>
            <p:nvPr/>
          </p:nvSpPr>
          <p:spPr>
            <a:xfrm>
              <a:off x="7358816" y="1852393"/>
              <a:ext cx="38678" cy="61606"/>
            </a:xfrm>
            <a:custGeom>
              <a:avLst/>
              <a:gdLst/>
              <a:ahLst/>
              <a:cxnLst/>
              <a:rect l="l" t="t" r="r" b="b"/>
              <a:pathLst>
                <a:path w="501" h="798" extrusionOk="0">
                  <a:moveTo>
                    <a:pt x="251" y="0"/>
                  </a:moveTo>
                  <a:cubicBezTo>
                    <a:pt x="120" y="0"/>
                    <a:pt x="1" y="179"/>
                    <a:pt x="1" y="393"/>
                  </a:cubicBezTo>
                  <a:cubicBezTo>
                    <a:pt x="1" y="619"/>
                    <a:pt x="120" y="798"/>
                    <a:pt x="251" y="798"/>
                  </a:cubicBezTo>
                  <a:cubicBezTo>
                    <a:pt x="394" y="798"/>
                    <a:pt x="501" y="619"/>
                    <a:pt x="501" y="393"/>
                  </a:cubicBezTo>
                  <a:cubicBezTo>
                    <a:pt x="501" y="179"/>
                    <a:pt x="394"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59"/>
            <p:cNvSpPr/>
            <p:nvPr/>
          </p:nvSpPr>
          <p:spPr>
            <a:xfrm>
              <a:off x="7183258" y="1837339"/>
              <a:ext cx="41458" cy="16058"/>
            </a:xfrm>
            <a:custGeom>
              <a:avLst/>
              <a:gdLst/>
              <a:ahLst/>
              <a:cxnLst/>
              <a:rect l="l" t="t" r="r" b="b"/>
              <a:pathLst>
                <a:path w="537" h="208" extrusionOk="0">
                  <a:moveTo>
                    <a:pt x="282" y="0"/>
                  </a:moveTo>
                  <a:cubicBezTo>
                    <a:pt x="268" y="0"/>
                    <a:pt x="254" y="2"/>
                    <a:pt x="239" y="5"/>
                  </a:cubicBezTo>
                  <a:cubicBezTo>
                    <a:pt x="179" y="5"/>
                    <a:pt x="132" y="29"/>
                    <a:pt x="84" y="76"/>
                  </a:cubicBezTo>
                  <a:cubicBezTo>
                    <a:pt x="48" y="112"/>
                    <a:pt x="13" y="159"/>
                    <a:pt x="1" y="207"/>
                  </a:cubicBezTo>
                  <a:cubicBezTo>
                    <a:pt x="48" y="171"/>
                    <a:pt x="84" y="148"/>
                    <a:pt x="120" y="124"/>
                  </a:cubicBezTo>
                  <a:cubicBezTo>
                    <a:pt x="144" y="100"/>
                    <a:pt x="168" y="100"/>
                    <a:pt x="191" y="88"/>
                  </a:cubicBezTo>
                  <a:cubicBezTo>
                    <a:pt x="203" y="76"/>
                    <a:pt x="227" y="76"/>
                    <a:pt x="251" y="76"/>
                  </a:cubicBezTo>
                  <a:cubicBezTo>
                    <a:pt x="298" y="76"/>
                    <a:pt x="346" y="76"/>
                    <a:pt x="394" y="88"/>
                  </a:cubicBezTo>
                  <a:cubicBezTo>
                    <a:pt x="441" y="100"/>
                    <a:pt x="489" y="124"/>
                    <a:pt x="537" y="148"/>
                  </a:cubicBezTo>
                  <a:cubicBezTo>
                    <a:pt x="501" y="100"/>
                    <a:pt x="453" y="64"/>
                    <a:pt x="406" y="40"/>
                  </a:cubicBezTo>
                  <a:cubicBezTo>
                    <a:pt x="361" y="14"/>
                    <a:pt x="323"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59"/>
            <p:cNvSpPr/>
            <p:nvPr/>
          </p:nvSpPr>
          <p:spPr>
            <a:xfrm>
              <a:off x="7189743" y="1867988"/>
              <a:ext cx="40531" cy="60834"/>
            </a:xfrm>
            <a:custGeom>
              <a:avLst/>
              <a:gdLst/>
              <a:ahLst/>
              <a:cxnLst/>
              <a:rect l="l" t="t" r="r" b="b"/>
              <a:pathLst>
                <a:path w="525" h="788" extrusionOk="0">
                  <a:moveTo>
                    <a:pt x="240" y="0"/>
                  </a:moveTo>
                  <a:cubicBezTo>
                    <a:pt x="235" y="0"/>
                    <a:pt x="231" y="0"/>
                    <a:pt x="226" y="1"/>
                  </a:cubicBezTo>
                  <a:cubicBezTo>
                    <a:pt x="95" y="13"/>
                    <a:pt x="0" y="191"/>
                    <a:pt x="12" y="417"/>
                  </a:cubicBezTo>
                  <a:cubicBezTo>
                    <a:pt x="24" y="624"/>
                    <a:pt x="146" y="787"/>
                    <a:pt x="273" y="787"/>
                  </a:cubicBezTo>
                  <a:cubicBezTo>
                    <a:pt x="277" y="787"/>
                    <a:pt x="281" y="787"/>
                    <a:pt x="286" y="786"/>
                  </a:cubicBezTo>
                  <a:cubicBezTo>
                    <a:pt x="429" y="775"/>
                    <a:pt x="524" y="596"/>
                    <a:pt x="500" y="370"/>
                  </a:cubicBezTo>
                  <a:cubicBezTo>
                    <a:pt x="489" y="163"/>
                    <a:pt x="366" y="0"/>
                    <a:pt x="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59"/>
            <p:cNvSpPr/>
            <p:nvPr/>
          </p:nvSpPr>
          <p:spPr>
            <a:xfrm>
              <a:off x="7056416" y="1525136"/>
              <a:ext cx="604032" cy="309804"/>
            </a:xfrm>
            <a:custGeom>
              <a:avLst/>
              <a:gdLst/>
              <a:ahLst/>
              <a:cxnLst/>
              <a:rect l="l" t="t" r="r" b="b"/>
              <a:pathLst>
                <a:path w="7824" h="4013" extrusionOk="0">
                  <a:moveTo>
                    <a:pt x="3906" y="1"/>
                  </a:moveTo>
                  <a:cubicBezTo>
                    <a:pt x="1" y="1"/>
                    <a:pt x="334" y="3453"/>
                    <a:pt x="334" y="3453"/>
                  </a:cubicBezTo>
                  <a:cubicBezTo>
                    <a:pt x="334" y="3453"/>
                    <a:pt x="1489" y="2298"/>
                    <a:pt x="2799" y="1703"/>
                  </a:cubicBezTo>
                  <a:lnTo>
                    <a:pt x="2799" y="1703"/>
                  </a:lnTo>
                  <a:cubicBezTo>
                    <a:pt x="2513" y="2025"/>
                    <a:pt x="2275" y="2382"/>
                    <a:pt x="2061" y="2751"/>
                  </a:cubicBezTo>
                  <a:cubicBezTo>
                    <a:pt x="2061" y="2751"/>
                    <a:pt x="4239" y="2501"/>
                    <a:pt x="5347" y="1346"/>
                  </a:cubicBezTo>
                  <a:cubicBezTo>
                    <a:pt x="5656" y="3561"/>
                    <a:pt x="6668" y="4013"/>
                    <a:pt x="6668" y="4013"/>
                  </a:cubicBezTo>
                  <a:cubicBezTo>
                    <a:pt x="6883" y="3703"/>
                    <a:pt x="7216" y="3501"/>
                    <a:pt x="7585" y="3453"/>
                  </a:cubicBezTo>
                  <a:cubicBezTo>
                    <a:pt x="7585" y="3453"/>
                    <a:pt x="7823" y="1"/>
                    <a:pt x="39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59"/>
            <p:cNvSpPr/>
            <p:nvPr/>
          </p:nvSpPr>
          <p:spPr>
            <a:xfrm>
              <a:off x="7527965" y="1675216"/>
              <a:ext cx="72725" cy="131240"/>
            </a:xfrm>
            <a:custGeom>
              <a:avLst/>
              <a:gdLst/>
              <a:ahLst/>
              <a:cxnLst/>
              <a:rect l="l" t="t" r="r" b="b"/>
              <a:pathLst>
                <a:path w="942" h="1700" extrusionOk="0">
                  <a:moveTo>
                    <a:pt x="13" y="0"/>
                  </a:moveTo>
                  <a:cubicBezTo>
                    <a:pt x="7" y="0"/>
                    <a:pt x="1" y="3"/>
                    <a:pt x="1" y="9"/>
                  </a:cubicBezTo>
                  <a:cubicBezTo>
                    <a:pt x="48" y="343"/>
                    <a:pt x="132" y="664"/>
                    <a:pt x="263" y="974"/>
                  </a:cubicBezTo>
                  <a:cubicBezTo>
                    <a:pt x="382" y="1295"/>
                    <a:pt x="620" y="1545"/>
                    <a:pt x="929" y="1700"/>
                  </a:cubicBezTo>
                  <a:lnTo>
                    <a:pt x="941" y="1700"/>
                  </a:lnTo>
                  <a:cubicBezTo>
                    <a:pt x="941" y="1688"/>
                    <a:pt x="941" y="1688"/>
                    <a:pt x="941" y="1676"/>
                  </a:cubicBezTo>
                  <a:cubicBezTo>
                    <a:pt x="644" y="1533"/>
                    <a:pt x="405" y="1283"/>
                    <a:pt x="286" y="974"/>
                  </a:cubicBezTo>
                  <a:cubicBezTo>
                    <a:pt x="155" y="664"/>
                    <a:pt x="72" y="343"/>
                    <a:pt x="24" y="9"/>
                  </a:cubicBezTo>
                  <a:cubicBezTo>
                    <a:pt x="24" y="3"/>
                    <a:pt x="19" y="0"/>
                    <a:pt x="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59"/>
            <p:cNvSpPr/>
            <p:nvPr/>
          </p:nvSpPr>
          <p:spPr>
            <a:xfrm flipH="1">
              <a:off x="6022484" y="822503"/>
              <a:ext cx="946997" cy="634185"/>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p:cNvSpPr/>
          <p:nvPr/>
        </p:nvSpPr>
        <p:spPr>
          <a:xfrm>
            <a:off x="1421678" y="1414126"/>
            <a:ext cx="3207290" cy="2805320"/>
          </a:xfrm>
          <a:prstGeom prst="rect">
            <a:avLst/>
          </a:prstGeom>
        </p:spPr>
        <p:txBody>
          <a:bodyPr wrap="square">
            <a:spAutoFit/>
          </a:bodyPr>
          <a:lstStyle/>
          <a:p>
            <a:pPr algn="just">
              <a:lnSpc>
                <a:spcPct val="150000"/>
              </a:lnSpc>
            </a:pPr>
            <a:r>
              <a:rPr lang="vi-VN" sz="2000" dirty="0">
                <a:solidFill>
                  <a:srgbClr val="002060"/>
                </a:solidFill>
              </a:rPr>
              <a:t>Kể lại cho người thân trong gia đình nghe về kết quả thực hiện phong trào “Thiện nguyện – một hành động văn hóa, nghĩa tình” ở trường.</a:t>
            </a:r>
            <a:endParaRPr lang="en-US" sz="2000" dirty="0">
              <a:solidFill>
                <a:srgbClr val="002060"/>
              </a:solidFill>
            </a:endParaRPr>
          </a:p>
        </p:txBody>
      </p:sp>
      <p:sp>
        <p:nvSpPr>
          <p:cNvPr id="7" name="Rectangle 6"/>
          <p:cNvSpPr/>
          <p:nvPr/>
        </p:nvSpPr>
        <p:spPr>
          <a:xfrm>
            <a:off x="4873735" y="1530004"/>
            <a:ext cx="2674248" cy="1881990"/>
          </a:xfrm>
          <a:prstGeom prst="rect">
            <a:avLst/>
          </a:prstGeom>
        </p:spPr>
        <p:txBody>
          <a:bodyPr wrap="square">
            <a:spAutoFit/>
          </a:bodyPr>
          <a:lstStyle/>
          <a:p>
            <a:pPr algn="just">
              <a:lnSpc>
                <a:spcPct val="150000"/>
              </a:lnSpc>
            </a:pPr>
            <a:r>
              <a:rPr lang="vi-VN" sz="2000" dirty="0">
                <a:solidFill>
                  <a:schemeClr val="accent6">
                    <a:lumMod val="50000"/>
                  </a:schemeClr>
                </a:solidFill>
              </a:rPr>
              <a:t>Gìn giữ và khuyên góp những đồ dùng, vật dụng để làm thiện nguyện khi có dịp.</a:t>
            </a:r>
          </a:p>
        </p:txBody>
      </p:sp>
      <p:sp>
        <p:nvSpPr>
          <p:cNvPr id="8" name="TextBox 7"/>
          <p:cNvSpPr txBox="1"/>
          <p:nvPr/>
        </p:nvSpPr>
        <p:spPr>
          <a:xfrm>
            <a:off x="3363913" y="453272"/>
            <a:ext cx="2373331" cy="523220"/>
          </a:xfrm>
          <a:prstGeom prst="rect">
            <a:avLst/>
          </a:prstGeom>
          <a:noFill/>
        </p:spPr>
        <p:txBody>
          <a:bodyPr wrap="square" rtlCol="0">
            <a:spAutoFit/>
          </a:bodyPr>
          <a:lstStyle/>
          <a:p>
            <a:pPr algn="ctr"/>
            <a:r>
              <a:rPr lang="en-US" sz="2800" b="1" u="sng" dirty="0" err="1">
                <a:solidFill>
                  <a:srgbClr val="C00000"/>
                </a:solidFill>
              </a:rPr>
              <a:t>Hướng</a:t>
            </a:r>
            <a:r>
              <a:rPr lang="en-US" sz="2800" b="1" u="sng" dirty="0">
                <a:solidFill>
                  <a:srgbClr val="C00000"/>
                </a:solidFill>
              </a:rPr>
              <a:t> </a:t>
            </a:r>
            <a:r>
              <a:rPr lang="en-US" sz="2800" b="1" u="sng" dirty="0" err="1">
                <a:solidFill>
                  <a:srgbClr val="C00000"/>
                </a:solidFill>
              </a:rPr>
              <a:t>dẫn</a:t>
            </a:r>
            <a:endParaRPr lang="en-US" sz="2800" b="1" u="sng" dirty="0">
              <a:solidFill>
                <a:srgbClr val="C00000"/>
              </a:solidFill>
            </a:endParaRP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585"/>
                                        </p:tgtEl>
                                        <p:attrNameLst>
                                          <p:attrName>style.visibility</p:attrName>
                                        </p:attrNameLst>
                                      </p:cBhvr>
                                      <p:to>
                                        <p:strVal val="visible"/>
                                      </p:to>
                                    </p:set>
                                    <p:animEffect transition="in" filter="fade">
                                      <p:cBhvr>
                                        <p:cTn id="14" dur="500"/>
                                        <p:tgtEl>
                                          <p:spTgt spid="2585"/>
                                        </p:tgtEl>
                                      </p:cBhvr>
                                    </p:animEffect>
                                  </p:childTnLst>
                                </p:cTn>
                              </p:par>
                              <p:par>
                                <p:cTn id="15" presetID="12" presetClass="entr" presetSubtype="1" fill="hold" nodeType="with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500"/>
                                        <p:tgtEl>
                                          <p:spTgt spid="6">
                                            <p:txEl>
                                              <p:pRg st="0" end="0"/>
                                            </p:txEl>
                                          </p:spTgt>
                                        </p:tgtEl>
                                        <p:attrNameLst>
                                          <p:attrName>ppt_y</p:attrName>
                                        </p:attrNameLst>
                                      </p:cBhvr>
                                      <p:tavLst>
                                        <p:tav tm="0">
                                          <p:val>
                                            <p:strVal val="#ppt_y-#ppt_h*1.125000"/>
                                          </p:val>
                                        </p:tav>
                                        <p:tav tm="100000">
                                          <p:val>
                                            <p:strVal val="#ppt_y"/>
                                          </p:val>
                                        </p:tav>
                                      </p:tavLst>
                                    </p:anim>
                                    <p:animEffect transition="in" filter="wipe(down)">
                                      <p:cBhvr>
                                        <p:cTn id="18" dur="5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2639"/>
                                        </p:tgtEl>
                                        <p:attrNameLst>
                                          <p:attrName>style.visibility</p:attrName>
                                        </p:attrNameLst>
                                      </p:cBhvr>
                                      <p:to>
                                        <p:strVal val="visible"/>
                                      </p:to>
                                    </p:set>
                                    <p:anim calcmode="lin" valueType="num">
                                      <p:cBhvr additive="base">
                                        <p:cTn id="23" dur="500" fill="hold"/>
                                        <p:tgtEl>
                                          <p:spTgt spid="2639"/>
                                        </p:tgtEl>
                                        <p:attrNameLst>
                                          <p:attrName>ppt_x</p:attrName>
                                        </p:attrNameLst>
                                      </p:cBhvr>
                                      <p:tavLst>
                                        <p:tav tm="0">
                                          <p:val>
                                            <p:strVal val="1+#ppt_w/2"/>
                                          </p:val>
                                        </p:tav>
                                        <p:tav tm="100000">
                                          <p:val>
                                            <p:strVal val="#ppt_x"/>
                                          </p:val>
                                        </p:tav>
                                      </p:tavLst>
                                    </p:anim>
                                    <p:anim calcmode="lin" valueType="num">
                                      <p:cBhvr additive="base">
                                        <p:cTn id="24" dur="500" fill="hold"/>
                                        <p:tgtEl>
                                          <p:spTgt spid="2639"/>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36"/>
        <p:cNvGrpSpPr/>
        <p:nvPr/>
      </p:nvGrpSpPr>
      <p:grpSpPr>
        <a:xfrm>
          <a:off x="0" y="0"/>
          <a:ext cx="0" cy="0"/>
          <a:chOff x="0" y="0"/>
          <a:chExt cx="0" cy="0"/>
        </a:xfrm>
      </p:grpSpPr>
      <p:cxnSp>
        <p:nvCxnSpPr>
          <p:cNvPr id="3037" name="Google Shape;3037;p67"/>
          <p:cNvCxnSpPr>
            <a:stCxn id="3038" idx="4"/>
          </p:cNvCxnSpPr>
          <p:nvPr/>
        </p:nvCxnSpPr>
        <p:spPr>
          <a:xfrm>
            <a:off x="1647600" y="2348838"/>
            <a:ext cx="0" cy="454500"/>
          </a:xfrm>
          <a:prstGeom prst="straightConnector1">
            <a:avLst/>
          </a:prstGeom>
          <a:noFill/>
          <a:ln w="28575" cap="flat" cmpd="sng">
            <a:solidFill>
              <a:schemeClr val="lt2"/>
            </a:solidFill>
            <a:prstDash val="solid"/>
            <a:round/>
            <a:headEnd type="none" w="med" len="med"/>
            <a:tailEnd type="oval" w="med" len="med"/>
          </a:ln>
        </p:spPr>
      </p:cxnSp>
      <p:cxnSp>
        <p:nvCxnSpPr>
          <p:cNvPr id="3040" name="Google Shape;3040;p67"/>
          <p:cNvCxnSpPr>
            <a:stCxn id="3041" idx="4"/>
          </p:cNvCxnSpPr>
          <p:nvPr/>
        </p:nvCxnSpPr>
        <p:spPr>
          <a:xfrm>
            <a:off x="4585985" y="2326938"/>
            <a:ext cx="0" cy="476400"/>
          </a:xfrm>
          <a:prstGeom prst="straightConnector1">
            <a:avLst/>
          </a:prstGeom>
          <a:noFill/>
          <a:ln w="28575" cap="flat" cmpd="sng">
            <a:solidFill>
              <a:schemeClr val="lt2"/>
            </a:solidFill>
            <a:prstDash val="solid"/>
            <a:round/>
            <a:headEnd type="none" w="med" len="med"/>
            <a:tailEnd type="oval" w="med" len="med"/>
          </a:ln>
        </p:spPr>
      </p:cxnSp>
      <p:cxnSp>
        <p:nvCxnSpPr>
          <p:cNvPr id="3043" name="Google Shape;3043;p67"/>
          <p:cNvCxnSpPr>
            <a:stCxn id="3044" idx="4"/>
          </p:cNvCxnSpPr>
          <p:nvPr/>
        </p:nvCxnSpPr>
        <p:spPr>
          <a:xfrm>
            <a:off x="7457043" y="2330838"/>
            <a:ext cx="0" cy="472500"/>
          </a:xfrm>
          <a:prstGeom prst="straightConnector1">
            <a:avLst/>
          </a:prstGeom>
          <a:noFill/>
          <a:ln w="28575" cap="flat" cmpd="sng">
            <a:solidFill>
              <a:schemeClr val="lt2"/>
            </a:solidFill>
            <a:prstDash val="solid"/>
            <a:round/>
            <a:headEnd type="none" w="med" len="med"/>
            <a:tailEnd type="oval" w="med" len="med"/>
          </a:ln>
        </p:spPr>
      </p:cxnSp>
      <p:cxnSp>
        <p:nvCxnSpPr>
          <p:cNvPr id="3049" name="Google Shape;3049;p67"/>
          <p:cNvCxnSpPr>
            <a:endCxn id="3041" idx="2"/>
          </p:cNvCxnSpPr>
          <p:nvPr/>
        </p:nvCxnSpPr>
        <p:spPr>
          <a:xfrm flipV="1">
            <a:off x="1758272" y="2042238"/>
            <a:ext cx="2543013" cy="1950"/>
          </a:xfrm>
          <a:prstGeom prst="straightConnector1">
            <a:avLst/>
          </a:prstGeom>
          <a:noFill/>
          <a:ln w="28575" cap="flat" cmpd="sng">
            <a:solidFill>
              <a:schemeClr val="lt2"/>
            </a:solidFill>
            <a:prstDash val="solid"/>
            <a:round/>
            <a:headEnd type="none" w="med" len="med"/>
            <a:tailEnd type="none" w="med" len="med"/>
          </a:ln>
        </p:spPr>
      </p:cxnSp>
      <p:cxnSp>
        <p:nvCxnSpPr>
          <p:cNvPr id="3050" name="Google Shape;3050;p67"/>
          <p:cNvCxnSpPr>
            <a:stCxn id="3041" idx="6"/>
            <a:endCxn id="3044" idx="2"/>
          </p:cNvCxnSpPr>
          <p:nvPr/>
        </p:nvCxnSpPr>
        <p:spPr>
          <a:xfrm>
            <a:off x="4870685" y="2042238"/>
            <a:ext cx="2301658" cy="3900"/>
          </a:xfrm>
          <a:prstGeom prst="straightConnector1">
            <a:avLst/>
          </a:prstGeom>
          <a:noFill/>
          <a:ln w="28575" cap="flat" cmpd="sng">
            <a:solidFill>
              <a:schemeClr val="lt2"/>
            </a:solidFill>
            <a:prstDash val="solid"/>
            <a:round/>
            <a:headEnd type="none" w="med" len="med"/>
            <a:tailEnd type="none" w="med" len="med"/>
          </a:ln>
        </p:spPr>
      </p:cxnSp>
      <p:sp>
        <p:nvSpPr>
          <p:cNvPr id="3052" name="Google Shape;3052;p67"/>
          <p:cNvSpPr txBox="1">
            <a:spLocks noGrp="1"/>
          </p:cNvSpPr>
          <p:nvPr>
            <p:ph type="title"/>
          </p:nvPr>
        </p:nvSpPr>
        <p:spPr>
          <a:xfrm>
            <a:off x="796638" y="415150"/>
            <a:ext cx="7550700" cy="56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b="1" dirty="0">
                <a:solidFill>
                  <a:srgbClr val="C00000"/>
                </a:solidFill>
                <a:latin typeface="+mn-lt"/>
              </a:rPr>
              <a:t>HƯỚNG DẪN VỀ NHÀ</a:t>
            </a:r>
            <a:endParaRPr sz="3200" b="1" dirty="0">
              <a:solidFill>
                <a:srgbClr val="C00000"/>
              </a:solidFill>
              <a:latin typeface="+mn-lt"/>
            </a:endParaRPr>
          </a:p>
        </p:txBody>
      </p:sp>
      <p:grpSp>
        <p:nvGrpSpPr>
          <p:cNvPr id="3057" name="Google Shape;3057;p67"/>
          <p:cNvGrpSpPr/>
          <p:nvPr/>
        </p:nvGrpSpPr>
        <p:grpSpPr>
          <a:xfrm>
            <a:off x="1107734" y="1682401"/>
            <a:ext cx="1079732" cy="810516"/>
            <a:chOff x="1107734" y="1682401"/>
            <a:chExt cx="1079732" cy="810516"/>
          </a:xfrm>
        </p:grpSpPr>
        <p:sp>
          <p:nvSpPr>
            <p:cNvPr id="3038" name="Google Shape;3038;p67"/>
            <p:cNvSpPr/>
            <p:nvPr/>
          </p:nvSpPr>
          <p:spPr>
            <a:xfrm>
              <a:off x="1362900" y="1779438"/>
              <a:ext cx="569400" cy="569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67"/>
            <p:cNvSpPr/>
            <p:nvPr/>
          </p:nvSpPr>
          <p:spPr>
            <a:xfrm>
              <a:off x="1107734" y="1682401"/>
              <a:ext cx="1079732" cy="81051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61" name="Google Shape;3061;p67"/>
          <p:cNvGrpSpPr/>
          <p:nvPr/>
        </p:nvGrpSpPr>
        <p:grpSpPr>
          <a:xfrm>
            <a:off x="1434989" y="1860578"/>
            <a:ext cx="425226" cy="407106"/>
            <a:chOff x="1434989" y="1860578"/>
            <a:chExt cx="425226" cy="407106"/>
          </a:xfrm>
        </p:grpSpPr>
        <p:sp>
          <p:nvSpPr>
            <p:cNvPr id="3062" name="Google Shape;3062;p67"/>
            <p:cNvSpPr/>
            <p:nvPr/>
          </p:nvSpPr>
          <p:spPr>
            <a:xfrm>
              <a:off x="1664607" y="2075988"/>
              <a:ext cx="103612" cy="103968"/>
            </a:xfrm>
            <a:custGeom>
              <a:avLst/>
              <a:gdLst/>
              <a:ahLst/>
              <a:cxnLst/>
              <a:rect l="l" t="t" r="r" b="b"/>
              <a:pathLst>
                <a:path w="5825" h="5845" extrusionOk="0">
                  <a:moveTo>
                    <a:pt x="1073" y="0"/>
                  </a:moveTo>
                  <a:lnTo>
                    <a:pt x="1" y="1072"/>
                  </a:lnTo>
                  <a:lnTo>
                    <a:pt x="4752" y="5845"/>
                  </a:lnTo>
                  <a:lnTo>
                    <a:pt x="5824" y="4752"/>
                  </a:lnTo>
                  <a:lnTo>
                    <a:pt x="10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67"/>
            <p:cNvSpPr/>
            <p:nvPr/>
          </p:nvSpPr>
          <p:spPr>
            <a:xfrm>
              <a:off x="1708364" y="2120955"/>
              <a:ext cx="151852" cy="146729"/>
            </a:xfrm>
            <a:custGeom>
              <a:avLst/>
              <a:gdLst/>
              <a:ahLst/>
              <a:cxnLst/>
              <a:rect l="l" t="t" r="r" b="b"/>
              <a:pathLst>
                <a:path w="8537" h="8249" extrusionOk="0">
                  <a:moveTo>
                    <a:pt x="1790" y="0"/>
                  </a:moveTo>
                  <a:cubicBezTo>
                    <a:pt x="1628" y="0"/>
                    <a:pt x="1467" y="63"/>
                    <a:pt x="1346" y="184"/>
                  </a:cubicBezTo>
                  <a:lnTo>
                    <a:pt x="253" y="1299"/>
                  </a:lnTo>
                  <a:cubicBezTo>
                    <a:pt x="0" y="1530"/>
                    <a:pt x="0" y="1908"/>
                    <a:pt x="211" y="2161"/>
                  </a:cubicBezTo>
                  <a:lnTo>
                    <a:pt x="4983" y="7606"/>
                  </a:lnTo>
                  <a:cubicBezTo>
                    <a:pt x="5355" y="8032"/>
                    <a:pt x="5874" y="8248"/>
                    <a:pt x="6396" y="8248"/>
                  </a:cubicBezTo>
                  <a:cubicBezTo>
                    <a:pt x="6879" y="8248"/>
                    <a:pt x="7364" y="8064"/>
                    <a:pt x="7737" y="7690"/>
                  </a:cubicBezTo>
                  <a:lnTo>
                    <a:pt x="7758" y="7690"/>
                  </a:lnTo>
                  <a:cubicBezTo>
                    <a:pt x="8536" y="6912"/>
                    <a:pt x="8494" y="5651"/>
                    <a:pt x="7653" y="4936"/>
                  </a:cubicBezTo>
                  <a:lnTo>
                    <a:pt x="2208" y="163"/>
                  </a:lnTo>
                  <a:cubicBezTo>
                    <a:pt x="2087" y="53"/>
                    <a:pt x="1938" y="0"/>
                    <a:pt x="17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67"/>
            <p:cNvSpPr/>
            <p:nvPr/>
          </p:nvSpPr>
          <p:spPr>
            <a:xfrm>
              <a:off x="1708364" y="2131325"/>
              <a:ext cx="145484" cy="136359"/>
            </a:xfrm>
            <a:custGeom>
              <a:avLst/>
              <a:gdLst/>
              <a:ahLst/>
              <a:cxnLst/>
              <a:rect l="l" t="t" r="r" b="b"/>
              <a:pathLst>
                <a:path w="8179" h="7666" extrusionOk="0">
                  <a:moveTo>
                    <a:pt x="967" y="1"/>
                  </a:moveTo>
                  <a:lnTo>
                    <a:pt x="253" y="716"/>
                  </a:lnTo>
                  <a:cubicBezTo>
                    <a:pt x="0" y="947"/>
                    <a:pt x="0" y="1325"/>
                    <a:pt x="211" y="1578"/>
                  </a:cubicBezTo>
                  <a:lnTo>
                    <a:pt x="4983" y="7023"/>
                  </a:lnTo>
                  <a:cubicBezTo>
                    <a:pt x="5366" y="7449"/>
                    <a:pt x="5884" y="7665"/>
                    <a:pt x="6404" y="7665"/>
                  </a:cubicBezTo>
                  <a:cubicBezTo>
                    <a:pt x="6883" y="7665"/>
                    <a:pt x="7364" y="7481"/>
                    <a:pt x="7737" y="7107"/>
                  </a:cubicBezTo>
                  <a:cubicBezTo>
                    <a:pt x="7927" y="6918"/>
                    <a:pt x="8095" y="6666"/>
                    <a:pt x="8179" y="6413"/>
                  </a:cubicBezTo>
                  <a:lnTo>
                    <a:pt x="8179" y="6413"/>
                  </a:lnTo>
                  <a:cubicBezTo>
                    <a:pt x="7964" y="6493"/>
                    <a:pt x="7742" y="6532"/>
                    <a:pt x="7523" y="6532"/>
                  </a:cubicBezTo>
                  <a:cubicBezTo>
                    <a:pt x="6991" y="6532"/>
                    <a:pt x="6476" y="6304"/>
                    <a:pt x="6118" y="5888"/>
                  </a:cubicBezTo>
                  <a:lnTo>
                    <a:pt x="967" y="1"/>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67"/>
            <p:cNvSpPr/>
            <p:nvPr/>
          </p:nvSpPr>
          <p:spPr>
            <a:xfrm>
              <a:off x="1434989" y="1860578"/>
              <a:ext cx="319392" cy="291341"/>
            </a:xfrm>
            <a:custGeom>
              <a:avLst/>
              <a:gdLst/>
              <a:ahLst/>
              <a:cxnLst/>
              <a:rect l="l" t="t" r="r" b="b"/>
              <a:pathLst>
                <a:path w="17956" h="16379" extrusionOk="0">
                  <a:moveTo>
                    <a:pt x="8978" y="0"/>
                  </a:moveTo>
                  <a:cubicBezTo>
                    <a:pt x="6886" y="0"/>
                    <a:pt x="4794" y="799"/>
                    <a:pt x="3196" y="2397"/>
                  </a:cubicBezTo>
                  <a:cubicBezTo>
                    <a:pt x="1" y="5593"/>
                    <a:pt x="1" y="10786"/>
                    <a:pt x="3196" y="13981"/>
                  </a:cubicBezTo>
                  <a:cubicBezTo>
                    <a:pt x="4794" y="15579"/>
                    <a:pt x="6886" y="16378"/>
                    <a:pt x="8978" y="16378"/>
                  </a:cubicBezTo>
                  <a:cubicBezTo>
                    <a:pt x="11070" y="16378"/>
                    <a:pt x="13162" y="15579"/>
                    <a:pt x="14760" y="13981"/>
                  </a:cubicBezTo>
                  <a:cubicBezTo>
                    <a:pt x="17955" y="10786"/>
                    <a:pt x="17955" y="5593"/>
                    <a:pt x="14760" y="2397"/>
                  </a:cubicBezTo>
                  <a:cubicBezTo>
                    <a:pt x="13162" y="799"/>
                    <a:pt x="11070" y="0"/>
                    <a:pt x="89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67"/>
            <p:cNvSpPr/>
            <p:nvPr/>
          </p:nvSpPr>
          <p:spPr>
            <a:xfrm>
              <a:off x="1472005" y="1894606"/>
              <a:ext cx="245343" cy="223180"/>
            </a:xfrm>
            <a:custGeom>
              <a:avLst/>
              <a:gdLst/>
              <a:ahLst/>
              <a:cxnLst/>
              <a:rect l="l" t="t" r="r" b="b"/>
              <a:pathLst>
                <a:path w="13793" h="12547" extrusionOk="0">
                  <a:moveTo>
                    <a:pt x="6897" y="0"/>
                  </a:moveTo>
                  <a:cubicBezTo>
                    <a:pt x="5294" y="0"/>
                    <a:pt x="3691" y="610"/>
                    <a:pt x="2461" y="1829"/>
                  </a:cubicBezTo>
                  <a:cubicBezTo>
                    <a:pt x="1" y="4289"/>
                    <a:pt x="1" y="8263"/>
                    <a:pt x="2461" y="10702"/>
                  </a:cubicBezTo>
                  <a:cubicBezTo>
                    <a:pt x="3691" y="11932"/>
                    <a:pt x="5294" y="12547"/>
                    <a:pt x="6897" y="12547"/>
                  </a:cubicBezTo>
                  <a:cubicBezTo>
                    <a:pt x="8500" y="12547"/>
                    <a:pt x="10103" y="11932"/>
                    <a:pt x="11333" y="10702"/>
                  </a:cubicBezTo>
                  <a:cubicBezTo>
                    <a:pt x="13793" y="8263"/>
                    <a:pt x="13793" y="4289"/>
                    <a:pt x="11333" y="1829"/>
                  </a:cubicBezTo>
                  <a:cubicBezTo>
                    <a:pt x="10103" y="610"/>
                    <a:pt x="8500" y="0"/>
                    <a:pt x="6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67"/>
            <p:cNvSpPr/>
            <p:nvPr/>
          </p:nvSpPr>
          <p:spPr>
            <a:xfrm>
              <a:off x="1470511" y="1918157"/>
              <a:ext cx="212436" cy="199416"/>
            </a:xfrm>
            <a:custGeom>
              <a:avLst/>
              <a:gdLst/>
              <a:ahLst/>
              <a:cxnLst/>
              <a:rect l="l" t="t" r="r" b="b"/>
              <a:pathLst>
                <a:path w="11943" h="11211" extrusionOk="0">
                  <a:moveTo>
                    <a:pt x="3134" y="1"/>
                  </a:moveTo>
                  <a:cubicBezTo>
                    <a:pt x="2923" y="148"/>
                    <a:pt x="2734" y="337"/>
                    <a:pt x="2545" y="527"/>
                  </a:cubicBezTo>
                  <a:cubicBezTo>
                    <a:pt x="1" y="3070"/>
                    <a:pt x="148" y="7254"/>
                    <a:pt x="2860" y="9651"/>
                  </a:cubicBezTo>
                  <a:cubicBezTo>
                    <a:pt x="4056" y="10699"/>
                    <a:pt x="5530" y="11211"/>
                    <a:pt x="6995" y="11211"/>
                  </a:cubicBezTo>
                  <a:cubicBezTo>
                    <a:pt x="8853" y="11211"/>
                    <a:pt x="10697" y="10388"/>
                    <a:pt x="11943" y="8789"/>
                  </a:cubicBezTo>
                  <a:lnTo>
                    <a:pt x="11943" y="8789"/>
                  </a:lnTo>
                  <a:cubicBezTo>
                    <a:pt x="10805" y="9668"/>
                    <a:pt x="9455" y="10100"/>
                    <a:pt x="8111" y="10100"/>
                  </a:cubicBezTo>
                  <a:cubicBezTo>
                    <a:pt x="6499" y="10100"/>
                    <a:pt x="4896" y="9479"/>
                    <a:pt x="3680" y="8263"/>
                  </a:cubicBezTo>
                  <a:cubicBezTo>
                    <a:pt x="1452" y="6035"/>
                    <a:pt x="1220" y="2482"/>
                    <a:pt x="3134"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67"/>
            <p:cNvSpPr/>
            <p:nvPr/>
          </p:nvSpPr>
          <p:spPr>
            <a:xfrm>
              <a:off x="1535221" y="1925646"/>
              <a:ext cx="121417" cy="34472"/>
            </a:xfrm>
            <a:custGeom>
              <a:avLst/>
              <a:gdLst/>
              <a:ahLst/>
              <a:cxnLst/>
              <a:rect l="l" t="t" r="r" b="b"/>
              <a:pathLst>
                <a:path w="6826" h="1938" extrusionOk="0">
                  <a:moveTo>
                    <a:pt x="3332" y="0"/>
                  </a:moveTo>
                  <a:cubicBezTo>
                    <a:pt x="2171" y="0"/>
                    <a:pt x="1009" y="442"/>
                    <a:pt x="126" y="1325"/>
                  </a:cubicBezTo>
                  <a:cubicBezTo>
                    <a:pt x="0" y="1451"/>
                    <a:pt x="0" y="1661"/>
                    <a:pt x="126" y="1808"/>
                  </a:cubicBezTo>
                  <a:cubicBezTo>
                    <a:pt x="189" y="1872"/>
                    <a:pt x="273" y="1903"/>
                    <a:pt x="360" y="1903"/>
                  </a:cubicBezTo>
                  <a:cubicBezTo>
                    <a:pt x="447" y="1903"/>
                    <a:pt x="536" y="1872"/>
                    <a:pt x="610" y="1808"/>
                  </a:cubicBezTo>
                  <a:cubicBezTo>
                    <a:pt x="1356" y="1052"/>
                    <a:pt x="2344" y="673"/>
                    <a:pt x="3332" y="673"/>
                  </a:cubicBezTo>
                  <a:cubicBezTo>
                    <a:pt x="4321" y="673"/>
                    <a:pt x="5309" y="1052"/>
                    <a:pt x="6055" y="1808"/>
                  </a:cubicBezTo>
                  <a:cubicBezTo>
                    <a:pt x="6131" y="1900"/>
                    <a:pt x="6220" y="1937"/>
                    <a:pt x="6307" y="1937"/>
                  </a:cubicBezTo>
                  <a:cubicBezTo>
                    <a:pt x="6580" y="1937"/>
                    <a:pt x="6826" y="1564"/>
                    <a:pt x="6539" y="1325"/>
                  </a:cubicBezTo>
                  <a:cubicBezTo>
                    <a:pt x="5656" y="442"/>
                    <a:pt x="4494" y="0"/>
                    <a:pt x="3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67"/>
            <p:cNvSpPr/>
            <p:nvPr/>
          </p:nvSpPr>
          <p:spPr>
            <a:xfrm>
              <a:off x="1708364" y="2120955"/>
              <a:ext cx="61349" cy="60513"/>
            </a:xfrm>
            <a:custGeom>
              <a:avLst/>
              <a:gdLst/>
              <a:ahLst/>
              <a:cxnLst/>
              <a:rect l="l" t="t" r="r" b="b"/>
              <a:pathLst>
                <a:path w="3449" h="3402" extrusionOk="0">
                  <a:moveTo>
                    <a:pt x="1790" y="0"/>
                  </a:moveTo>
                  <a:cubicBezTo>
                    <a:pt x="1628" y="0"/>
                    <a:pt x="1467" y="63"/>
                    <a:pt x="1346" y="184"/>
                  </a:cubicBezTo>
                  <a:lnTo>
                    <a:pt x="253" y="1299"/>
                  </a:lnTo>
                  <a:cubicBezTo>
                    <a:pt x="0" y="1530"/>
                    <a:pt x="0" y="1908"/>
                    <a:pt x="211" y="2140"/>
                  </a:cubicBezTo>
                  <a:lnTo>
                    <a:pt x="1304" y="3401"/>
                  </a:lnTo>
                  <a:lnTo>
                    <a:pt x="3448" y="1257"/>
                  </a:lnTo>
                  <a:lnTo>
                    <a:pt x="2208" y="163"/>
                  </a:lnTo>
                  <a:cubicBezTo>
                    <a:pt x="2087" y="53"/>
                    <a:pt x="1938" y="0"/>
                    <a:pt x="17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67"/>
            <p:cNvSpPr/>
            <p:nvPr/>
          </p:nvSpPr>
          <p:spPr>
            <a:xfrm>
              <a:off x="1708364" y="2131325"/>
              <a:ext cx="43401" cy="50143"/>
            </a:xfrm>
            <a:custGeom>
              <a:avLst/>
              <a:gdLst/>
              <a:ahLst/>
              <a:cxnLst/>
              <a:rect l="l" t="t" r="r" b="b"/>
              <a:pathLst>
                <a:path w="2440" h="2819" extrusionOk="0">
                  <a:moveTo>
                    <a:pt x="967" y="1"/>
                  </a:moveTo>
                  <a:lnTo>
                    <a:pt x="253" y="716"/>
                  </a:lnTo>
                  <a:cubicBezTo>
                    <a:pt x="0" y="947"/>
                    <a:pt x="0" y="1325"/>
                    <a:pt x="211" y="1578"/>
                  </a:cubicBezTo>
                  <a:lnTo>
                    <a:pt x="1304" y="2818"/>
                  </a:lnTo>
                  <a:lnTo>
                    <a:pt x="2439" y="1662"/>
                  </a:lnTo>
                  <a:lnTo>
                    <a:pt x="967" y="1"/>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79" name="Google Shape;3079;p67"/>
          <p:cNvGrpSpPr/>
          <p:nvPr/>
        </p:nvGrpSpPr>
        <p:grpSpPr>
          <a:xfrm>
            <a:off x="6902564" y="1682401"/>
            <a:ext cx="1079732" cy="810516"/>
            <a:chOff x="5011809" y="1682401"/>
            <a:chExt cx="1079732" cy="810516"/>
          </a:xfrm>
        </p:grpSpPr>
        <p:sp>
          <p:nvSpPr>
            <p:cNvPr id="3044" name="Google Shape;3044;p67"/>
            <p:cNvSpPr/>
            <p:nvPr/>
          </p:nvSpPr>
          <p:spPr>
            <a:xfrm>
              <a:off x="5281588" y="1761438"/>
              <a:ext cx="569400" cy="569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67"/>
            <p:cNvSpPr/>
            <p:nvPr/>
          </p:nvSpPr>
          <p:spPr>
            <a:xfrm>
              <a:off x="5011809" y="1682401"/>
              <a:ext cx="1079732" cy="81051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81" name="Google Shape;3081;p67"/>
          <p:cNvGrpSpPr/>
          <p:nvPr/>
        </p:nvGrpSpPr>
        <p:grpSpPr>
          <a:xfrm>
            <a:off x="7244516" y="1829150"/>
            <a:ext cx="425221" cy="426190"/>
            <a:chOff x="5353761" y="1829150"/>
            <a:chExt cx="425221" cy="426190"/>
          </a:xfrm>
        </p:grpSpPr>
        <p:sp>
          <p:nvSpPr>
            <p:cNvPr id="3082" name="Google Shape;3082;p67"/>
            <p:cNvSpPr/>
            <p:nvPr/>
          </p:nvSpPr>
          <p:spPr>
            <a:xfrm>
              <a:off x="5655566" y="2028868"/>
              <a:ext cx="98789" cy="98805"/>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67"/>
            <p:cNvSpPr/>
            <p:nvPr/>
          </p:nvSpPr>
          <p:spPr>
            <a:xfrm>
              <a:off x="5477113" y="1856542"/>
              <a:ext cx="205551" cy="188253"/>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67"/>
            <p:cNvSpPr/>
            <p:nvPr/>
          </p:nvSpPr>
          <p:spPr>
            <a:xfrm>
              <a:off x="5476823" y="1856542"/>
              <a:ext cx="192017" cy="137291"/>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67"/>
            <p:cNvSpPr/>
            <p:nvPr/>
          </p:nvSpPr>
          <p:spPr>
            <a:xfrm>
              <a:off x="5354661" y="2022084"/>
              <a:ext cx="150482" cy="150795"/>
            </a:xfrm>
            <a:custGeom>
              <a:avLst/>
              <a:gdLst/>
              <a:ahLst/>
              <a:cxnLst/>
              <a:rect l="l" t="t" r="r" b="b"/>
              <a:pathLst>
                <a:path w="4681" h="4690" extrusionOk="0">
                  <a:moveTo>
                    <a:pt x="2345" y="0"/>
                  </a:moveTo>
                  <a:cubicBezTo>
                    <a:pt x="1321" y="0"/>
                    <a:pt x="565" y="824"/>
                    <a:pt x="489" y="1828"/>
                  </a:cubicBezTo>
                  <a:cubicBezTo>
                    <a:pt x="431" y="2556"/>
                    <a:pt x="278" y="3264"/>
                    <a:pt x="49" y="3963"/>
                  </a:cubicBezTo>
                  <a:cubicBezTo>
                    <a:pt x="1" y="4087"/>
                    <a:pt x="58" y="4231"/>
                    <a:pt x="192" y="4288"/>
                  </a:cubicBezTo>
                  <a:cubicBezTo>
                    <a:pt x="623" y="4489"/>
                    <a:pt x="1082" y="4623"/>
                    <a:pt x="1551" y="4690"/>
                  </a:cubicBezTo>
                  <a:lnTo>
                    <a:pt x="3140" y="4690"/>
                  </a:lnTo>
                  <a:cubicBezTo>
                    <a:pt x="3609" y="4623"/>
                    <a:pt x="4068" y="4489"/>
                    <a:pt x="4499" y="4288"/>
                  </a:cubicBezTo>
                  <a:cubicBezTo>
                    <a:pt x="4623" y="4231"/>
                    <a:pt x="4681" y="4087"/>
                    <a:pt x="4633" y="3963"/>
                  </a:cubicBezTo>
                  <a:cubicBezTo>
                    <a:pt x="4403" y="3264"/>
                    <a:pt x="4260" y="2556"/>
                    <a:pt x="4193" y="1828"/>
                  </a:cubicBezTo>
                  <a:cubicBezTo>
                    <a:pt x="4126" y="824"/>
                    <a:pt x="3370" y="0"/>
                    <a:pt x="23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67"/>
            <p:cNvSpPr/>
            <p:nvPr/>
          </p:nvSpPr>
          <p:spPr>
            <a:xfrm>
              <a:off x="5395585" y="2022084"/>
              <a:ext cx="109559" cy="150795"/>
            </a:xfrm>
            <a:custGeom>
              <a:avLst/>
              <a:gdLst/>
              <a:ahLst/>
              <a:cxnLst/>
              <a:rect l="l" t="t" r="r" b="b"/>
              <a:pathLst>
                <a:path w="3408" h="4690" extrusionOk="0">
                  <a:moveTo>
                    <a:pt x="1063" y="0"/>
                  </a:moveTo>
                  <a:cubicBezTo>
                    <a:pt x="278" y="0"/>
                    <a:pt x="1" y="1082"/>
                    <a:pt x="680" y="1474"/>
                  </a:cubicBezTo>
                  <a:cubicBezTo>
                    <a:pt x="699" y="1493"/>
                    <a:pt x="718" y="1503"/>
                    <a:pt x="747" y="1513"/>
                  </a:cubicBezTo>
                  <a:lnTo>
                    <a:pt x="1340" y="4690"/>
                  </a:lnTo>
                  <a:lnTo>
                    <a:pt x="1876" y="4690"/>
                  </a:lnTo>
                  <a:cubicBezTo>
                    <a:pt x="2336" y="4623"/>
                    <a:pt x="2795" y="4489"/>
                    <a:pt x="3226" y="4288"/>
                  </a:cubicBezTo>
                  <a:cubicBezTo>
                    <a:pt x="3350" y="4231"/>
                    <a:pt x="3408" y="4087"/>
                    <a:pt x="3360" y="3963"/>
                  </a:cubicBezTo>
                  <a:cubicBezTo>
                    <a:pt x="3130" y="3264"/>
                    <a:pt x="2987" y="2556"/>
                    <a:pt x="2920" y="1828"/>
                  </a:cubicBezTo>
                  <a:cubicBezTo>
                    <a:pt x="2853" y="824"/>
                    <a:pt x="2097" y="0"/>
                    <a:pt x="10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67"/>
            <p:cNvSpPr/>
            <p:nvPr/>
          </p:nvSpPr>
          <p:spPr>
            <a:xfrm>
              <a:off x="5353761" y="2135928"/>
              <a:ext cx="150772" cy="119125"/>
            </a:xfrm>
            <a:custGeom>
              <a:avLst/>
              <a:gdLst/>
              <a:ahLst/>
              <a:cxnLst/>
              <a:rect l="l" t="t" r="r" b="b"/>
              <a:pathLst>
                <a:path w="4690" h="3705" extrusionOk="0">
                  <a:moveTo>
                    <a:pt x="1560" y="0"/>
                  </a:moveTo>
                  <a:lnTo>
                    <a:pt x="1560" y="785"/>
                  </a:lnTo>
                  <a:cubicBezTo>
                    <a:pt x="1560" y="977"/>
                    <a:pt x="1445" y="1158"/>
                    <a:pt x="1273" y="1254"/>
                  </a:cubicBezTo>
                  <a:lnTo>
                    <a:pt x="431" y="1675"/>
                  </a:lnTo>
                  <a:cubicBezTo>
                    <a:pt x="172" y="1800"/>
                    <a:pt x="0" y="2077"/>
                    <a:pt x="0" y="2374"/>
                  </a:cubicBezTo>
                  <a:lnTo>
                    <a:pt x="0" y="3446"/>
                  </a:lnTo>
                  <a:cubicBezTo>
                    <a:pt x="0" y="3589"/>
                    <a:pt x="115" y="3704"/>
                    <a:pt x="268" y="3704"/>
                  </a:cubicBezTo>
                  <a:lnTo>
                    <a:pt x="4431" y="3704"/>
                  </a:lnTo>
                  <a:cubicBezTo>
                    <a:pt x="4575" y="3704"/>
                    <a:pt x="4689" y="3589"/>
                    <a:pt x="4689" y="3446"/>
                  </a:cubicBezTo>
                  <a:lnTo>
                    <a:pt x="4689" y="2374"/>
                  </a:lnTo>
                  <a:cubicBezTo>
                    <a:pt x="4689" y="2077"/>
                    <a:pt x="4517" y="1809"/>
                    <a:pt x="4259" y="1675"/>
                  </a:cubicBezTo>
                  <a:lnTo>
                    <a:pt x="3417" y="1254"/>
                  </a:lnTo>
                  <a:cubicBezTo>
                    <a:pt x="3244" y="1168"/>
                    <a:pt x="3130" y="986"/>
                    <a:pt x="3130" y="785"/>
                  </a:cubicBezTo>
                  <a:lnTo>
                    <a:pt x="31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67"/>
            <p:cNvSpPr/>
            <p:nvPr/>
          </p:nvSpPr>
          <p:spPr>
            <a:xfrm>
              <a:off x="5403590" y="2135928"/>
              <a:ext cx="51115" cy="33889"/>
            </a:xfrm>
            <a:custGeom>
              <a:avLst/>
              <a:gdLst/>
              <a:ahLst/>
              <a:cxnLst/>
              <a:rect l="l" t="t" r="r" b="b"/>
              <a:pathLst>
                <a:path w="1590" h="1054" extrusionOk="0">
                  <a:moveTo>
                    <a:pt x="10" y="0"/>
                  </a:moveTo>
                  <a:lnTo>
                    <a:pt x="10" y="785"/>
                  </a:lnTo>
                  <a:cubicBezTo>
                    <a:pt x="10" y="814"/>
                    <a:pt x="0" y="852"/>
                    <a:pt x="0" y="881"/>
                  </a:cubicBezTo>
                  <a:cubicBezTo>
                    <a:pt x="249" y="986"/>
                    <a:pt x="517" y="1044"/>
                    <a:pt x="795" y="1053"/>
                  </a:cubicBezTo>
                  <a:cubicBezTo>
                    <a:pt x="1063" y="1044"/>
                    <a:pt x="1340" y="996"/>
                    <a:pt x="1589" y="891"/>
                  </a:cubicBezTo>
                  <a:cubicBezTo>
                    <a:pt x="1580" y="852"/>
                    <a:pt x="1580" y="824"/>
                    <a:pt x="1580" y="785"/>
                  </a:cubicBezTo>
                  <a:lnTo>
                    <a:pt x="1580" y="0"/>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67"/>
            <p:cNvSpPr/>
            <p:nvPr/>
          </p:nvSpPr>
          <p:spPr>
            <a:xfrm>
              <a:off x="5353761" y="2180231"/>
              <a:ext cx="150772" cy="75108"/>
            </a:xfrm>
            <a:custGeom>
              <a:avLst/>
              <a:gdLst/>
              <a:ahLst/>
              <a:cxnLst/>
              <a:rect l="l" t="t" r="r" b="b"/>
              <a:pathLst>
                <a:path w="4690" h="2336" extrusionOk="0">
                  <a:moveTo>
                    <a:pt x="1034" y="1"/>
                  </a:moveTo>
                  <a:lnTo>
                    <a:pt x="440" y="297"/>
                  </a:lnTo>
                  <a:cubicBezTo>
                    <a:pt x="172" y="431"/>
                    <a:pt x="0" y="699"/>
                    <a:pt x="0" y="996"/>
                  </a:cubicBezTo>
                  <a:lnTo>
                    <a:pt x="0" y="2077"/>
                  </a:lnTo>
                  <a:cubicBezTo>
                    <a:pt x="0" y="2221"/>
                    <a:pt x="124" y="2336"/>
                    <a:pt x="268" y="2336"/>
                  </a:cubicBezTo>
                  <a:lnTo>
                    <a:pt x="4431" y="2336"/>
                  </a:lnTo>
                  <a:cubicBezTo>
                    <a:pt x="4575" y="2336"/>
                    <a:pt x="4689" y="2221"/>
                    <a:pt x="4689" y="2077"/>
                  </a:cubicBezTo>
                  <a:lnTo>
                    <a:pt x="4689" y="996"/>
                  </a:lnTo>
                  <a:cubicBezTo>
                    <a:pt x="4689" y="699"/>
                    <a:pt x="4527" y="431"/>
                    <a:pt x="4259" y="297"/>
                  </a:cubicBezTo>
                  <a:lnTo>
                    <a:pt x="3656" y="1"/>
                  </a:lnTo>
                  <a:cubicBezTo>
                    <a:pt x="3350" y="474"/>
                    <a:pt x="2847" y="711"/>
                    <a:pt x="2345" y="711"/>
                  </a:cubicBezTo>
                  <a:cubicBezTo>
                    <a:pt x="1842" y="711"/>
                    <a:pt x="1340" y="474"/>
                    <a:pt x="10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67"/>
            <p:cNvSpPr/>
            <p:nvPr/>
          </p:nvSpPr>
          <p:spPr>
            <a:xfrm>
              <a:off x="5378676" y="2070470"/>
              <a:ext cx="100622" cy="82407"/>
            </a:xfrm>
            <a:custGeom>
              <a:avLst/>
              <a:gdLst/>
              <a:ahLst/>
              <a:cxnLst/>
              <a:rect l="l" t="t" r="r" b="b"/>
              <a:pathLst>
                <a:path w="3130" h="2563" extrusionOk="0">
                  <a:moveTo>
                    <a:pt x="1201" y="0"/>
                  </a:moveTo>
                  <a:cubicBezTo>
                    <a:pt x="1102" y="0"/>
                    <a:pt x="1016" y="56"/>
                    <a:pt x="976" y="151"/>
                  </a:cubicBezTo>
                  <a:cubicBezTo>
                    <a:pt x="881" y="333"/>
                    <a:pt x="766" y="486"/>
                    <a:pt x="613" y="620"/>
                  </a:cubicBezTo>
                  <a:cubicBezTo>
                    <a:pt x="469" y="744"/>
                    <a:pt x="316" y="850"/>
                    <a:pt x="153" y="936"/>
                  </a:cubicBezTo>
                  <a:cubicBezTo>
                    <a:pt x="58" y="984"/>
                    <a:pt x="0" y="1089"/>
                    <a:pt x="10" y="1204"/>
                  </a:cubicBezTo>
                  <a:cubicBezTo>
                    <a:pt x="115" y="1979"/>
                    <a:pt x="785" y="2563"/>
                    <a:pt x="1570" y="2563"/>
                  </a:cubicBezTo>
                  <a:cubicBezTo>
                    <a:pt x="2383" y="2563"/>
                    <a:pt x="3063" y="1931"/>
                    <a:pt x="3120" y="1118"/>
                  </a:cubicBezTo>
                  <a:cubicBezTo>
                    <a:pt x="3130" y="1041"/>
                    <a:pt x="3091" y="965"/>
                    <a:pt x="3034" y="907"/>
                  </a:cubicBezTo>
                  <a:cubicBezTo>
                    <a:pt x="2517" y="477"/>
                    <a:pt x="1914" y="170"/>
                    <a:pt x="1264" y="8"/>
                  </a:cubicBezTo>
                  <a:cubicBezTo>
                    <a:pt x="1242" y="3"/>
                    <a:pt x="1221" y="0"/>
                    <a:pt x="1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67"/>
            <p:cNvSpPr/>
            <p:nvPr/>
          </p:nvSpPr>
          <p:spPr>
            <a:xfrm>
              <a:off x="5378354" y="2070470"/>
              <a:ext cx="100943" cy="81507"/>
            </a:xfrm>
            <a:custGeom>
              <a:avLst/>
              <a:gdLst/>
              <a:ahLst/>
              <a:cxnLst/>
              <a:rect l="l" t="t" r="r" b="b"/>
              <a:pathLst>
                <a:path w="3140" h="2535" extrusionOk="0">
                  <a:moveTo>
                    <a:pt x="1213" y="0"/>
                  </a:moveTo>
                  <a:cubicBezTo>
                    <a:pt x="1118" y="0"/>
                    <a:pt x="1024" y="55"/>
                    <a:pt x="977" y="142"/>
                  </a:cubicBezTo>
                  <a:cubicBezTo>
                    <a:pt x="919" y="276"/>
                    <a:pt x="833" y="390"/>
                    <a:pt x="738" y="496"/>
                  </a:cubicBezTo>
                  <a:cubicBezTo>
                    <a:pt x="699" y="534"/>
                    <a:pt x="661" y="572"/>
                    <a:pt x="623" y="611"/>
                  </a:cubicBezTo>
                  <a:cubicBezTo>
                    <a:pt x="479" y="735"/>
                    <a:pt x="326" y="840"/>
                    <a:pt x="163" y="926"/>
                  </a:cubicBezTo>
                  <a:cubicBezTo>
                    <a:pt x="58" y="974"/>
                    <a:pt x="1" y="1079"/>
                    <a:pt x="20" y="1194"/>
                  </a:cubicBezTo>
                  <a:cubicBezTo>
                    <a:pt x="116" y="1883"/>
                    <a:pt x="651" y="2429"/>
                    <a:pt x="1341" y="2534"/>
                  </a:cubicBezTo>
                  <a:cubicBezTo>
                    <a:pt x="977" y="2314"/>
                    <a:pt x="776" y="1931"/>
                    <a:pt x="795" y="1510"/>
                  </a:cubicBezTo>
                  <a:lnTo>
                    <a:pt x="795" y="1137"/>
                  </a:lnTo>
                  <a:cubicBezTo>
                    <a:pt x="852" y="1099"/>
                    <a:pt x="910" y="1051"/>
                    <a:pt x="967" y="1003"/>
                  </a:cubicBezTo>
                  <a:cubicBezTo>
                    <a:pt x="1111" y="869"/>
                    <a:pt x="1235" y="725"/>
                    <a:pt x="1341" y="563"/>
                  </a:cubicBezTo>
                  <a:cubicBezTo>
                    <a:pt x="1838" y="716"/>
                    <a:pt x="2298" y="965"/>
                    <a:pt x="2699" y="1300"/>
                  </a:cubicBezTo>
                  <a:cubicBezTo>
                    <a:pt x="2747" y="1338"/>
                    <a:pt x="2872" y="1453"/>
                    <a:pt x="3015" y="1587"/>
                  </a:cubicBezTo>
                  <a:cubicBezTo>
                    <a:pt x="3082" y="1434"/>
                    <a:pt x="3121" y="1271"/>
                    <a:pt x="3140" y="1108"/>
                  </a:cubicBezTo>
                  <a:cubicBezTo>
                    <a:pt x="3140" y="1032"/>
                    <a:pt x="3101" y="965"/>
                    <a:pt x="3044" y="917"/>
                  </a:cubicBezTo>
                  <a:cubicBezTo>
                    <a:pt x="2537" y="486"/>
                    <a:pt x="1924" y="170"/>
                    <a:pt x="1274" y="8"/>
                  </a:cubicBezTo>
                  <a:cubicBezTo>
                    <a:pt x="1254" y="3"/>
                    <a:pt x="1233" y="0"/>
                    <a:pt x="1213"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67"/>
            <p:cNvSpPr/>
            <p:nvPr/>
          </p:nvSpPr>
          <p:spPr>
            <a:xfrm>
              <a:off x="5353761" y="2197142"/>
              <a:ext cx="33562" cy="58196"/>
            </a:xfrm>
            <a:custGeom>
              <a:avLst/>
              <a:gdLst/>
              <a:ahLst/>
              <a:cxnLst/>
              <a:rect l="l" t="t" r="r" b="b"/>
              <a:pathLst>
                <a:path w="1044" h="1810" extrusionOk="0">
                  <a:moveTo>
                    <a:pt x="153" y="1"/>
                  </a:moveTo>
                  <a:cubicBezTo>
                    <a:pt x="57" y="135"/>
                    <a:pt x="0" y="298"/>
                    <a:pt x="0" y="470"/>
                  </a:cubicBezTo>
                  <a:lnTo>
                    <a:pt x="0" y="1551"/>
                  </a:lnTo>
                  <a:cubicBezTo>
                    <a:pt x="0" y="1695"/>
                    <a:pt x="115" y="1810"/>
                    <a:pt x="258" y="1810"/>
                  </a:cubicBezTo>
                  <a:lnTo>
                    <a:pt x="1043" y="1810"/>
                  </a:lnTo>
                  <a:lnTo>
                    <a:pt x="1043" y="958"/>
                  </a:lnTo>
                  <a:cubicBezTo>
                    <a:pt x="1043" y="805"/>
                    <a:pt x="967" y="652"/>
                    <a:pt x="842" y="556"/>
                  </a:cubicBezTo>
                  <a:lnTo>
                    <a:pt x="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67"/>
            <p:cNvSpPr/>
            <p:nvPr/>
          </p:nvSpPr>
          <p:spPr>
            <a:xfrm>
              <a:off x="5470972" y="2197142"/>
              <a:ext cx="33562" cy="58196"/>
            </a:xfrm>
            <a:custGeom>
              <a:avLst/>
              <a:gdLst/>
              <a:ahLst/>
              <a:cxnLst/>
              <a:rect l="l" t="t" r="r" b="b"/>
              <a:pathLst>
                <a:path w="1044" h="1810" extrusionOk="0">
                  <a:moveTo>
                    <a:pt x="881" y="1"/>
                  </a:moveTo>
                  <a:lnTo>
                    <a:pt x="201" y="546"/>
                  </a:lnTo>
                  <a:cubicBezTo>
                    <a:pt x="77" y="652"/>
                    <a:pt x="0" y="795"/>
                    <a:pt x="0" y="958"/>
                  </a:cubicBezTo>
                  <a:lnTo>
                    <a:pt x="0" y="1810"/>
                  </a:lnTo>
                  <a:lnTo>
                    <a:pt x="785" y="1810"/>
                  </a:lnTo>
                  <a:cubicBezTo>
                    <a:pt x="929" y="1800"/>
                    <a:pt x="1043" y="1685"/>
                    <a:pt x="1043" y="1551"/>
                  </a:cubicBezTo>
                  <a:lnTo>
                    <a:pt x="1043" y="470"/>
                  </a:lnTo>
                  <a:cubicBezTo>
                    <a:pt x="1043" y="298"/>
                    <a:pt x="986" y="135"/>
                    <a:pt x="8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67"/>
            <p:cNvSpPr/>
            <p:nvPr/>
          </p:nvSpPr>
          <p:spPr>
            <a:xfrm>
              <a:off x="5638946" y="2037162"/>
              <a:ext cx="41277" cy="90509"/>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67"/>
            <p:cNvSpPr/>
            <p:nvPr/>
          </p:nvSpPr>
          <p:spPr>
            <a:xfrm>
              <a:off x="5671865" y="2152228"/>
              <a:ext cx="49571" cy="36654"/>
            </a:xfrm>
            <a:custGeom>
              <a:avLst/>
              <a:gdLst/>
              <a:ahLst/>
              <a:cxnLst/>
              <a:rect l="l" t="t" r="r" b="b"/>
              <a:pathLst>
                <a:path w="1542" h="1140" extrusionOk="0">
                  <a:moveTo>
                    <a:pt x="1" y="1"/>
                  </a:moveTo>
                  <a:lnTo>
                    <a:pt x="1" y="1140"/>
                  </a:lnTo>
                  <a:lnTo>
                    <a:pt x="1542" y="1140"/>
                  </a:lnTo>
                  <a:lnTo>
                    <a:pt x="15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67"/>
            <p:cNvSpPr/>
            <p:nvPr/>
          </p:nvSpPr>
          <p:spPr>
            <a:xfrm>
              <a:off x="5671865" y="2152550"/>
              <a:ext cx="49571" cy="19935"/>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67"/>
            <p:cNvSpPr/>
            <p:nvPr/>
          </p:nvSpPr>
          <p:spPr>
            <a:xfrm>
              <a:off x="5614352" y="2172226"/>
              <a:ext cx="164627" cy="83114"/>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67"/>
            <p:cNvSpPr/>
            <p:nvPr/>
          </p:nvSpPr>
          <p:spPr>
            <a:xfrm>
              <a:off x="5688486" y="2188848"/>
              <a:ext cx="16331" cy="66491"/>
            </a:xfrm>
            <a:custGeom>
              <a:avLst/>
              <a:gdLst/>
              <a:ahLst/>
              <a:cxnLst/>
              <a:rect l="l" t="t" r="r" b="b"/>
              <a:pathLst>
                <a:path w="508" h="2068" extrusionOk="0">
                  <a:moveTo>
                    <a:pt x="125" y="1"/>
                  </a:moveTo>
                  <a:lnTo>
                    <a:pt x="1" y="2068"/>
                  </a:lnTo>
                  <a:lnTo>
                    <a:pt x="508" y="2068"/>
                  </a:lnTo>
                  <a:lnTo>
                    <a:pt x="3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67"/>
            <p:cNvSpPr/>
            <p:nvPr/>
          </p:nvSpPr>
          <p:spPr>
            <a:xfrm>
              <a:off x="5647272" y="2070341"/>
              <a:ext cx="98789" cy="9025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67"/>
            <p:cNvSpPr/>
            <p:nvPr/>
          </p:nvSpPr>
          <p:spPr>
            <a:xfrm>
              <a:off x="5647272" y="2070341"/>
              <a:ext cx="98468" cy="88387"/>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67"/>
            <p:cNvSpPr/>
            <p:nvPr/>
          </p:nvSpPr>
          <p:spPr>
            <a:xfrm>
              <a:off x="5614352" y="2193477"/>
              <a:ext cx="32951" cy="61861"/>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67"/>
            <p:cNvSpPr/>
            <p:nvPr/>
          </p:nvSpPr>
          <p:spPr>
            <a:xfrm>
              <a:off x="5746030" y="2193477"/>
              <a:ext cx="32951" cy="61861"/>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67"/>
            <p:cNvSpPr/>
            <p:nvPr/>
          </p:nvSpPr>
          <p:spPr>
            <a:xfrm>
              <a:off x="5688486" y="2188848"/>
              <a:ext cx="16331" cy="16333"/>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67"/>
            <p:cNvSpPr/>
            <p:nvPr/>
          </p:nvSpPr>
          <p:spPr>
            <a:xfrm>
              <a:off x="5662960" y="2165828"/>
              <a:ext cx="33562" cy="34564"/>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67"/>
            <p:cNvSpPr/>
            <p:nvPr/>
          </p:nvSpPr>
          <p:spPr>
            <a:xfrm>
              <a:off x="5696490" y="2165828"/>
              <a:ext cx="33883" cy="34564"/>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67"/>
            <p:cNvSpPr/>
            <p:nvPr/>
          </p:nvSpPr>
          <p:spPr>
            <a:xfrm>
              <a:off x="5422043" y="1829150"/>
              <a:ext cx="233230" cy="200985"/>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67"/>
            <p:cNvSpPr/>
            <p:nvPr/>
          </p:nvSpPr>
          <p:spPr>
            <a:xfrm>
              <a:off x="5461135" y="1863615"/>
              <a:ext cx="38770" cy="13568"/>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67"/>
            <p:cNvSpPr/>
            <p:nvPr/>
          </p:nvSpPr>
          <p:spPr>
            <a:xfrm>
              <a:off x="5509132" y="1863615"/>
              <a:ext cx="107405" cy="13568"/>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67"/>
            <p:cNvSpPr/>
            <p:nvPr/>
          </p:nvSpPr>
          <p:spPr>
            <a:xfrm>
              <a:off x="5461135" y="1897791"/>
              <a:ext cx="155401" cy="1385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67"/>
            <p:cNvSpPr/>
            <p:nvPr/>
          </p:nvSpPr>
          <p:spPr>
            <a:xfrm>
              <a:off x="5461135" y="1932224"/>
              <a:ext cx="107405" cy="13601"/>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67"/>
            <p:cNvSpPr/>
            <p:nvPr/>
          </p:nvSpPr>
          <p:spPr>
            <a:xfrm>
              <a:off x="5577414" y="1932224"/>
              <a:ext cx="39124" cy="13601"/>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2" name="Google Shape;3112;p67"/>
          <p:cNvGrpSpPr/>
          <p:nvPr/>
        </p:nvGrpSpPr>
        <p:grpSpPr>
          <a:xfrm>
            <a:off x="4046081" y="1682401"/>
            <a:ext cx="1079732" cy="810516"/>
            <a:chOff x="3067084" y="1682401"/>
            <a:chExt cx="1079732" cy="810516"/>
          </a:xfrm>
        </p:grpSpPr>
        <p:sp>
          <p:nvSpPr>
            <p:cNvPr id="3041" name="Google Shape;3041;p67"/>
            <p:cNvSpPr/>
            <p:nvPr/>
          </p:nvSpPr>
          <p:spPr>
            <a:xfrm>
              <a:off x="3322288" y="1757538"/>
              <a:ext cx="569400" cy="569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67"/>
            <p:cNvSpPr/>
            <p:nvPr/>
          </p:nvSpPr>
          <p:spPr>
            <a:xfrm>
              <a:off x="3067084" y="1682401"/>
              <a:ext cx="1079732" cy="81051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4" name="Google Shape;3114;p67"/>
          <p:cNvGrpSpPr/>
          <p:nvPr/>
        </p:nvGrpSpPr>
        <p:grpSpPr>
          <a:xfrm>
            <a:off x="4373385" y="1841925"/>
            <a:ext cx="425213" cy="413431"/>
            <a:chOff x="3394388" y="1841925"/>
            <a:chExt cx="425213" cy="413431"/>
          </a:xfrm>
        </p:grpSpPr>
        <p:sp>
          <p:nvSpPr>
            <p:cNvPr id="3115" name="Google Shape;3115;p67"/>
            <p:cNvSpPr/>
            <p:nvPr/>
          </p:nvSpPr>
          <p:spPr>
            <a:xfrm>
              <a:off x="3434461" y="2155834"/>
              <a:ext cx="359398" cy="61222"/>
            </a:xfrm>
            <a:custGeom>
              <a:avLst/>
              <a:gdLst/>
              <a:ahLst/>
              <a:cxnLst/>
              <a:rect l="l" t="t" r="r" b="b"/>
              <a:pathLst>
                <a:path w="21110" h="3596" extrusionOk="0">
                  <a:moveTo>
                    <a:pt x="1809" y="1"/>
                  </a:moveTo>
                  <a:cubicBezTo>
                    <a:pt x="800" y="1"/>
                    <a:pt x="1" y="799"/>
                    <a:pt x="1" y="1788"/>
                  </a:cubicBezTo>
                  <a:cubicBezTo>
                    <a:pt x="1" y="2776"/>
                    <a:pt x="800" y="3596"/>
                    <a:pt x="1809" y="3596"/>
                  </a:cubicBezTo>
                  <a:lnTo>
                    <a:pt x="21109" y="3596"/>
                  </a:lnTo>
                  <a:lnTo>
                    <a:pt x="211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67"/>
            <p:cNvSpPr/>
            <p:nvPr/>
          </p:nvSpPr>
          <p:spPr>
            <a:xfrm>
              <a:off x="3436266" y="2155834"/>
              <a:ext cx="357593" cy="61222"/>
            </a:xfrm>
            <a:custGeom>
              <a:avLst/>
              <a:gdLst/>
              <a:ahLst/>
              <a:cxnLst/>
              <a:rect l="l" t="t" r="r" b="b"/>
              <a:pathLst>
                <a:path w="21004" h="3596" extrusionOk="0">
                  <a:moveTo>
                    <a:pt x="19805" y="1"/>
                  </a:moveTo>
                  <a:lnTo>
                    <a:pt x="19805" y="1640"/>
                  </a:lnTo>
                  <a:cubicBezTo>
                    <a:pt x="19805" y="2061"/>
                    <a:pt x="19469" y="2397"/>
                    <a:pt x="19048" y="2397"/>
                  </a:cubicBezTo>
                  <a:lnTo>
                    <a:pt x="0" y="2397"/>
                  </a:lnTo>
                  <a:cubicBezTo>
                    <a:pt x="252" y="3112"/>
                    <a:pt x="925" y="3596"/>
                    <a:pt x="1703" y="3596"/>
                  </a:cubicBezTo>
                  <a:lnTo>
                    <a:pt x="21003" y="3596"/>
                  </a:lnTo>
                  <a:lnTo>
                    <a:pt x="21003" y="1"/>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67"/>
            <p:cNvSpPr/>
            <p:nvPr/>
          </p:nvSpPr>
          <p:spPr>
            <a:xfrm>
              <a:off x="3397963" y="2117175"/>
              <a:ext cx="421318" cy="137834"/>
            </a:xfrm>
            <a:custGeom>
              <a:avLst/>
              <a:gdLst/>
              <a:ahLst/>
              <a:cxnLst/>
              <a:rect l="l" t="t" r="r" b="b"/>
              <a:pathLst>
                <a:path w="24747" h="8096" extrusionOk="0">
                  <a:moveTo>
                    <a:pt x="3953" y="1"/>
                  </a:moveTo>
                  <a:cubicBezTo>
                    <a:pt x="1746" y="64"/>
                    <a:pt x="0" y="1851"/>
                    <a:pt x="0" y="4038"/>
                  </a:cubicBezTo>
                  <a:cubicBezTo>
                    <a:pt x="0" y="6245"/>
                    <a:pt x="1746" y="8032"/>
                    <a:pt x="3953" y="8095"/>
                  </a:cubicBezTo>
                  <a:lnTo>
                    <a:pt x="24010" y="8095"/>
                  </a:lnTo>
                  <a:cubicBezTo>
                    <a:pt x="24410" y="8095"/>
                    <a:pt x="24746" y="7759"/>
                    <a:pt x="24746" y="7338"/>
                  </a:cubicBezTo>
                  <a:lnTo>
                    <a:pt x="24746" y="6582"/>
                  </a:lnTo>
                  <a:cubicBezTo>
                    <a:pt x="24746" y="6182"/>
                    <a:pt x="24410" y="5846"/>
                    <a:pt x="24010" y="5846"/>
                  </a:cubicBezTo>
                  <a:lnTo>
                    <a:pt x="3953" y="5867"/>
                  </a:lnTo>
                  <a:cubicBezTo>
                    <a:pt x="2965" y="5867"/>
                    <a:pt x="2166" y="5068"/>
                    <a:pt x="2145" y="4101"/>
                  </a:cubicBezTo>
                  <a:cubicBezTo>
                    <a:pt x="2145" y="3070"/>
                    <a:pt x="2965" y="2251"/>
                    <a:pt x="3995" y="2251"/>
                  </a:cubicBezTo>
                  <a:lnTo>
                    <a:pt x="24010" y="2251"/>
                  </a:lnTo>
                  <a:cubicBezTo>
                    <a:pt x="24410" y="2251"/>
                    <a:pt x="24746" y="1914"/>
                    <a:pt x="24746" y="1515"/>
                  </a:cubicBezTo>
                  <a:lnTo>
                    <a:pt x="24746" y="758"/>
                  </a:lnTo>
                  <a:cubicBezTo>
                    <a:pt x="24746" y="337"/>
                    <a:pt x="24410" y="1"/>
                    <a:pt x="240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67"/>
            <p:cNvSpPr/>
            <p:nvPr/>
          </p:nvSpPr>
          <p:spPr>
            <a:xfrm>
              <a:off x="3795238" y="2117532"/>
              <a:ext cx="24363" cy="38323"/>
            </a:xfrm>
            <a:custGeom>
              <a:avLst/>
              <a:gdLst/>
              <a:ahLst/>
              <a:cxnLst/>
              <a:rect l="l" t="t" r="r" b="b"/>
              <a:pathLst>
                <a:path w="1431" h="2251" extrusionOk="0">
                  <a:moveTo>
                    <a:pt x="0" y="1"/>
                  </a:moveTo>
                  <a:lnTo>
                    <a:pt x="0" y="2251"/>
                  </a:lnTo>
                  <a:lnTo>
                    <a:pt x="673" y="2251"/>
                  </a:lnTo>
                  <a:cubicBezTo>
                    <a:pt x="1094" y="2251"/>
                    <a:pt x="1430" y="1914"/>
                    <a:pt x="1430" y="1494"/>
                  </a:cubicBezTo>
                  <a:lnTo>
                    <a:pt x="1430" y="758"/>
                  </a:lnTo>
                  <a:cubicBezTo>
                    <a:pt x="1430" y="337"/>
                    <a:pt x="1094" y="1"/>
                    <a:pt x="673"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67"/>
            <p:cNvSpPr/>
            <p:nvPr/>
          </p:nvSpPr>
          <p:spPr>
            <a:xfrm>
              <a:off x="3795238" y="2217033"/>
              <a:ext cx="24363" cy="38323"/>
            </a:xfrm>
            <a:custGeom>
              <a:avLst/>
              <a:gdLst/>
              <a:ahLst/>
              <a:cxnLst/>
              <a:rect l="l" t="t" r="r" b="b"/>
              <a:pathLst>
                <a:path w="1431" h="2251" extrusionOk="0">
                  <a:moveTo>
                    <a:pt x="0" y="1"/>
                  </a:moveTo>
                  <a:lnTo>
                    <a:pt x="0" y="2250"/>
                  </a:lnTo>
                  <a:lnTo>
                    <a:pt x="673" y="2250"/>
                  </a:lnTo>
                  <a:cubicBezTo>
                    <a:pt x="1094" y="2229"/>
                    <a:pt x="1430" y="1914"/>
                    <a:pt x="1430" y="1493"/>
                  </a:cubicBezTo>
                  <a:lnTo>
                    <a:pt x="1430" y="737"/>
                  </a:lnTo>
                  <a:cubicBezTo>
                    <a:pt x="1430" y="337"/>
                    <a:pt x="1094" y="1"/>
                    <a:pt x="673"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67"/>
            <p:cNvSpPr/>
            <p:nvPr/>
          </p:nvSpPr>
          <p:spPr>
            <a:xfrm>
              <a:off x="3465257" y="2186255"/>
              <a:ext cx="59792" cy="60081"/>
            </a:xfrm>
            <a:custGeom>
              <a:avLst/>
              <a:gdLst/>
              <a:ahLst/>
              <a:cxnLst/>
              <a:rect l="l" t="t" r="r" b="b"/>
              <a:pathLst>
                <a:path w="3512" h="3529" extrusionOk="0">
                  <a:moveTo>
                    <a:pt x="736" y="1"/>
                  </a:moveTo>
                  <a:cubicBezTo>
                    <a:pt x="336" y="1"/>
                    <a:pt x="0" y="337"/>
                    <a:pt x="0" y="758"/>
                  </a:cubicBezTo>
                  <a:lnTo>
                    <a:pt x="0" y="2776"/>
                  </a:lnTo>
                  <a:cubicBezTo>
                    <a:pt x="0" y="3200"/>
                    <a:pt x="343" y="3529"/>
                    <a:pt x="740" y="3529"/>
                  </a:cubicBezTo>
                  <a:cubicBezTo>
                    <a:pt x="835" y="3529"/>
                    <a:pt x="933" y="3510"/>
                    <a:pt x="1030" y="3470"/>
                  </a:cubicBezTo>
                  <a:lnTo>
                    <a:pt x="1787" y="3154"/>
                  </a:lnTo>
                  <a:lnTo>
                    <a:pt x="2460" y="3449"/>
                  </a:lnTo>
                  <a:cubicBezTo>
                    <a:pt x="2560" y="3490"/>
                    <a:pt x="2662" y="3510"/>
                    <a:pt x="2760" y="3510"/>
                  </a:cubicBezTo>
                  <a:cubicBezTo>
                    <a:pt x="3160" y="3510"/>
                    <a:pt x="3511" y="3193"/>
                    <a:pt x="3511" y="2755"/>
                  </a:cubicBezTo>
                  <a:lnTo>
                    <a:pt x="3511" y="758"/>
                  </a:lnTo>
                  <a:cubicBezTo>
                    <a:pt x="3511" y="337"/>
                    <a:pt x="3175" y="1"/>
                    <a:pt x="27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67"/>
            <p:cNvSpPr/>
            <p:nvPr/>
          </p:nvSpPr>
          <p:spPr>
            <a:xfrm>
              <a:off x="3434461" y="1880602"/>
              <a:ext cx="359398" cy="61222"/>
            </a:xfrm>
            <a:custGeom>
              <a:avLst/>
              <a:gdLst/>
              <a:ahLst/>
              <a:cxnLst/>
              <a:rect l="l" t="t" r="r" b="b"/>
              <a:pathLst>
                <a:path w="21110" h="3596" extrusionOk="0">
                  <a:moveTo>
                    <a:pt x="1809" y="1"/>
                  </a:moveTo>
                  <a:cubicBezTo>
                    <a:pt x="800" y="1"/>
                    <a:pt x="1" y="800"/>
                    <a:pt x="1" y="1788"/>
                  </a:cubicBezTo>
                  <a:cubicBezTo>
                    <a:pt x="1" y="2776"/>
                    <a:pt x="800" y="3596"/>
                    <a:pt x="1809" y="3596"/>
                  </a:cubicBezTo>
                  <a:lnTo>
                    <a:pt x="21109" y="3596"/>
                  </a:lnTo>
                  <a:lnTo>
                    <a:pt x="211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67"/>
            <p:cNvSpPr/>
            <p:nvPr/>
          </p:nvSpPr>
          <p:spPr>
            <a:xfrm>
              <a:off x="3436266" y="1880602"/>
              <a:ext cx="357593" cy="61222"/>
            </a:xfrm>
            <a:custGeom>
              <a:avLst/>
              <a:gdLst/>
              <a:ahLst/>
              <a:cxnLst/>
              <a:rect l="l" t="t" r="r" b="b"/>
              <a:pathLst>
                <a:path w="21004" h="3596" extrusionOk="0">
                  <a:moveTo>
                    <a:pt x="19805" y="1"/>
                  </a:moveTo>
                  <a:lnTo>
                    <a:pt x="19805" y="1641"/>
                  </a:lnTo>
                  <a:cubicBezTo>
                    <a:pt x="19805" y="2061"/>
                    <a:pt x="19469" y="2398"/>
                    <a:pt x="19048" y="2398"/>
                  </a:cubicBezTo>
                  <a:lnTo>
                    <a:pt x="0" y="2398"/>
                  </a:lnTo>
                  <a:cubicBezTo>
                    <a:pt x="252" y="3112"/>
                    <a:pt x="925" y="3596"/>
                    <a:pt x="1703" y="3596"/>
                  </a:cubicBezTo>
                  <a:lnTo>
                    <a:pt x="21003" y="3596"/>
                  </a:lnTo>
                  <a:lnTo>
                    <a:pt x="21003" y="1"/>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67"/>
            <p:cNvSpPr/>
            <p:nvPr/>
          </p:nvSpPr>
          <p:spPr>
            <a:xfrm>
              <a:off x="3394388" y="1841925"/>
              <a:ext cx="424893" cy="137868"/>
            </a:xfrm>
            <a:custGeom>
              <a:avLst/>
              <a:gdLst/>
              <a:ahLst/>
              <a:cxnLst/>
              <a:rect l="l" t="t" r="r" b="b"/>
              <a:pathLst>
                <a:path w="24957" h="8098" extrusionOk="0">
                  <a:moveTo>
                    <a:pt x="4049" y="1"/>
                  </a:moveTo>
                  <a:cubicBezTo>
                    <a:pt x="1829" y="1"/>
                    <a:pt x="0" y="1806"/>
                    <a:pt x="0" y="4039"/>
                  </a:cubicBezTo>
                  <a:cubicBezTo>
                    <a:pt x="0" y="6284"/>
                    <a:pt x="1850" y="8097"/>
                    <a:pt x="4086" y="8097"/>
                  </a:cubicBezTo>
                  <a:cubicBezTo>
                    <a:pt x="4112" y="8097"/>
                    <a:pt x="4137" y="8097"/>
                    <a:pt x="4163" y="8097"/>
                  </a:cubicBezTo>
                  <a:lnTo>
                    <a:pt x="24220" y="8097"/>
                  </a:lnTo>
                  <a:cubicBezTo>
                    <a:pt x="24620" y="8097"/>
                    <a:pt x="24956" y="7760"/>
                    <a:pt x="24956" y="7340"/>
                  </a:cubicBezTo>
                  <a:lnTo>
                    <a:pt x="24956" y="6583"/>
                  </a:lnTo>
                  <a:cubicBezTo>
                    <a:pt x="24956" y="6183"/>
                    <a:pt x="24620" y="5847"/>
                    <a:pt x="24220" y="5847"/>
                  </a:cubicBezTo>
                  <a:lnTo>
                    <a:pt x="4163" y="5847"/>
                  </a:lnTo>
                  <a:lnTo>
                    <a:pt x="4163" y="5868"/>
                  </a:lnTo>
                  <a:cubicBezTo>
                    <a:pt x="3175" y="5847"/>
                    <a:pt x="2376" y="5069"/>
                    <a:pt x="2355" y="4102"/>
                  </a:cubicBezTo>
                  <a:cubicBezTo>
                    <a:pt x="2355" y="3072"/>
                    <a:pt x="3175" y="2252"/>
                    <a:pt x="4205" y="2252"/>
                  </a:cubicBezTo>
                  <a:lnTo>
                    <a:pt x="24220" y="2252"/>
                  </a:lnTo>
                  <a:cubicBezTo>
                    <a:pt x="24620" y="2252"/>
                    <a:pt x="24956" y="1915"/>
                    <a:pt x="24956" y="1495"/>
                  </a:cubicBezTo>
                  <a:lnTo>
                    <a:pt x="24956" y="759"/>
                  </a:lnTo>
                  <a:cubicBezTo>
                    <a:pt x="24956" y="339"/>
                    <a:pt x="24620" y="2"/>
                    <a:pt x="24220" y="2"/>
                  </a:cubicBezTo>
                  <a:lnTo>
                    <a:pt x="4163" y="2"/>
                  </a:lnTo>
                  <a:cubicBezTo>
                    <a:pt x="4125" y="1"/>
                    <a:pt x="4087" y="1"/>
                    <a:pt x="40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67"/>
            <p:cNvSpPr/>
            <p:nvPr/>
          </p:nvSpPr>
          <p:spPr>
            <a:xfrm>
              <a:off x="3795238" y="1842317"/>
              <a:ext cx="24363" cy="38306"/>
            </a:xfrm>
            <a:custGeom>
              <a:avLst/>
              <a:gdLst/>
              <a:ahLst/>
              <a:cxnLst/>
              <a:rect l="l" t="t" r="r" b="b"/>
              <a:pathLst>
                <a:path w="1431" h="2250" extrusionOk="0">
                  <a:moveTo>
                    <a:pt x="0" y="0"/>
                  </a:moveTo>
                  <a:lnTo>
                    <a:pt x="0" y="2250"/>
                  </a:lnTo>
                  <a:lnTo>
                    <a:pt x="673" y="2250"/>
                  </a:lnTo>
                  <a:cubicBezTo>
                    <a:pt x="1094" y="2250"/>
                    <a:pt x="1430" y="1913"/>
                    <a:pt x="1430" y="1493"/>
                  </a:cubicBezTo>
                  <a:lnTo>
                    <a:pt x="1430" y="757"/>
                  </a:lnTo>
                  <a:cubicBezTo>
                    <a:pt x="1430" y="337"/>
                    <a:pt x="1094" y="0"/>
                    <a:pt x="673"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67"/>
            <p:cNvSpPr/>
            <p:nvPr/>
          </p:nvSpPr>
          <p:spPr>
            <a:xfrm>
              <a:off x="3795238" y="1941801"/>
              <a:ext cx="24363" cy="38323"/>
            </a:xfrm>
            <a:custGeom>
              <a:avLst/>
              <a:gdLst/>
              <a:ahLst/>
              <a:cxnLst/>
              <a:rect l="l" t="t" r="r" b="b"/>
              <a:pathLst>
                <a:path w="1431" h="2251" extrusionOk="0">
                  <a:moveTo>
                    <a:pt x="0" y="1"/>
                  </a:moveTo>
                  <a:lnTo>
                    <a:pt x="0" y="2251"/>
                  </a:lnTo>
                  <a:lnTo>
                    <a:pt x="673" y="2251"/>
                  </a:lnTo>
                  <a:cubicBezTo>
                    <a:pt x="1094" y="2251"/>
                    <a:pt x="1430" y="1914"/>
                    <a:pt x="1430" y="1494"/>
                  </a:cubicBezTo>
                  <a:lnTo>
                    <a:pt x="1430" y="737"/>
                  </a:lnTo>
                  <a:cubicBezTo>
                    <a:pt x="1430" y="337"/>
                    <a:pt x="1094" y="1"/>
                    <a:pt x="673"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67"/>
            <p:cNvSpPr/>
            <p:nvPr/>
          </p:nvSpPr>
          <p:spPr>
            <a:xfrm>
              <a:off x="3465257" y="1911023"/>
              <a:ext cx="59792" cy="59962"/>
            </a:xfrm>
            <a:custGeom>
              <a:avLst/>
              <a:gdLst/>
              <a:ahLst/>
              <a:cxnLst/>
              <a:rect l="l" t="t" r="r" b="b"/>
              <a:pathLst>
                <a:path w="3512" h="3522" extrusionOk="0">
                  <a:moveTo>
                    <a:pt x="736" y="1"/>
                  </a:moveTo>
                  <a:cubicBezTo>
                    <a:pt x="336" y="1"/>
                    <a:pt x="0" y="337"/>
                    <a:pt x="0" y="758"/>
                  </a:cubicBezTo>
                  <a:lnTo>
                    <a:pt x="0" y="2776"/>
                  </a:lnTo>
                  <a:cubicBezTo>
                    <a:pt x="0" y="3205"/>
                    <a:pt x="349" y="3521"/>
                    <a:pt x="752" y="3521"/>
                  </a:cubicBezTo>
                  <a:cubicBezTo>
                    <a:pt x="843" y="3521"/>
                    <a:pt x="937" y="3505"/>
                    <a:pt x="1030" y="3470"/>
                  </a:cubicBezTo>
                  <a:lnTo>
                    <a:pt x="1787" y="3155"/>
                  </a:lnTo>
                  <a:lnTo>
                    <a:pt x="2460" y="3449"/>
                  </a:lnTo>
                  <a:cubicBezTo>
                    <a:pt x="2560" y="3491"/>
                    <a:pt x="2662" y="3510"/>
                    <a:pt x="2760" y="3510"/>
                  </a:cubicBezTo>
                  <a:cubicBezTo>
                    <a:pt x="3160" y="3510"/>
                    <a:pt x="3511" y="3193"/>
                    <a:pt x="3511" y="2755"/>
                  </a:cubicBezTo>
                  <a:lnTo>
                    <a:pt x="3511" y="758"/>
                  </a:lnTo>
                  <a:cubicBezTo>
                    <a:pt x="3511" y="337"/>
                    <a:pt x="3175" y="1"/>
                    <a:pt x="27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67"/>
            <p:cNvSpPr/>
            <p:nvPr/>
          </p:nvSpPr>
          <p:spPr>
            <a:xfrm>
              <a:off x="3421949" y="2018048"/>
              <a:ext cx="359023" cy="61222"/>
            </a:xfrm>
            <a:custGeom>
              <a:avLst/>
              <a:gdLst/>
              <a:ahLst/>
              <a:cxnLst/>
              <a:rect l="l" t="t" r="r" b="b"/>
              <a:pathLst>
                <a:path w="21088" h="3596" extrusionOk="0">
                  <a:moveTo>
                    <a:pt x="0" y="0"/>
                  </a:moveTo>
                  <a:lnTo>
                    <a:pt x="0" y="3595"/>
                  </a:lnTo>
                  <a:lnTo>
                    <a:pt x="19300" y="3595"/>
                  </a:lnTo>
                  <a:cubicBezTo>
                    <a:pt x="20289" y="3595"/>
                    <a:pt x="21088" y="2796"/>
                    <a:pt x="21088" y="1808"/>
                  </a:cubicBezTo>
                  <a:cubicBezTo>
                    <a:pt x="21088" y="820"/>
                    <a:pt x="20289" y="0"/>
                    <a:pt x="193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67"/>
            <p:cNvSpPr/>
            <p:nvPr/>
          </p:nvSpPr>
          <p:spPr>
            <a:xfrm>
              <a:off x="3421949" y="2018048"/>
              <a:ext cx="359023" cy="61222"/>
            </a:xfrm>
            <a:custGeom>
              <a:avLst/>
              <a:gdLst/>
              <a:ahLst/>
              <a:cxnLst/>
              <a:rect l="l" t="t" r="r" b="b"/>
              <a:pathLst>
                <a:path w="21088" h="3596" extrusionOk="0">
                  <a:moveTo>
                    <a:pt x="19279" y="0"/>
                  </a:moveTo>
                  <a:cubicBezTo>
                    <a:pt x="19679" y="1178"/>
                    <a:pt x="18817" y="2397"/>
                    <a:pt x="17576" y="2397"/>
                  </a:cubicBezTo>
                  <a:lnTo>
                    <a:pt x="0" y="2397"/>
                  </a:lnTo>
                  <a:lnTo>
                    <a:pt x="0" y="3595"/>
                  </a:lnTo>
                  <a:lnTo>
                    <a:pt x="19300" y="3595"/>
                  </a:lnTo>
                  <a:cubicBezTo>
                    <a:pt x="20289" y="3595"/>
                    <a:pt x="21088" y="2796"/>
                    <a:pt x="21088" y="1808"/>
                  </a:cubicBezTo>
                  <a:cubicBezTo>
                    <a:pt x="21088" y="820"/>
                    <a:pt x="20289" y="0"/>
                    <a:pt x="19300"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67"/>
            <p:cNvSpPr/>
            <p:nvPr/>
          </p:nvSpPr>
          <p:spPr>
            <a:xfrm>
              <a:off x="3396176" y="1979746"/>
              <a:ext cx="421301" cy="137460"/>
            </a:xfrm>
            <a:custGeom>
              <a:avLst/>
              <a:gdLst/>
              <a:ahLst/>
              <a:cxnLst/>
              <a:rect l="l" t="t" r="r" b="b"/>
              <a:pathLst>
                <a:path w="24746" h="8074" extrusionOk="0">
                  <a:moveTo>
                    <a:pt x="757" y="1"/>
                  </a:moveTo>
                  <a:cubicBezTo>
                    <a:pt x="337" y="1"/>
                    <a:pt x="0" y="337"/>
                    <a:pt x="0" y="757"/>
                  </a:cubicBezTo>
                  <a:lnTo>
                    <a:pt x="0" y="1493"/>
                  </a:lnTo>
                  <a:cubicBezTo>
                    <a:pt x="0" y="1914"/>
                    <a:pt x="337" y="2250"/>
                    <a:pt x="757" y="2250"/>
                  </a:cubicBezTo>
                  <a:lnTo>
                    <a:pt x="20772" y="2250"/>
                  </a:lnTo>
                  <a:cubicBezTo>
                    <a:pt x="21782" y="2250"/>
                    <a:pt x="22602" y="3070"/>
                    <a:pt x="22602" y="4079"/>
                  </a:cubicBezTo>
                  <a:cubicBezTo>
                    <a:pt x="22602" y="5067"/>
                    <a:pt x="21803" y="5845"/>
                    <a:pt x="20814" y="5845"/>
                  </a:cubicBezTo>
                  <a:lnTo>
                    <a:pt x="20814" y="5824"/>
                  </a:lnTo>
                  <a:lnTo>
                    <a:pt x="757" y="5824"/>
                  </a:lnTo>
                  <a:cubicBezTo>
                    <a:pt x="337" y="5824"/>
                    <a:pt x="0" y="6161"/>
                    <a:pt x="0" y="6581"/>
                  </a:cubicBezTo>
                  <a:lnTo>
                    <a:pt x="0" y="7338"/>
                  </a:lnTo>
                  <a:cubicBezTo>
                    <a:pt x="0" y="7738"/>
                    <a:pt x="337" y="8074"/>
                    <a:pt x="757" y="8074"/>
                  </a:cubicBezTo>
                  <a:lnTo>
                    <a:pt x="20814" y="8074"/>
                  </a:lnTo>
                  <a:cubicBezTo>
                    <a:pt x="23001" y="8032"/>
                    <a:pt x="24746" y="6224"/>
                    <a:pt x="24746" y="4037"/>
                  </a:cubicBezTo>
                  <a:cubicBezTo>
                    <a:pt x="24746" y="1851"/>
                    <a:pt x="23001" y="64"/>
                    <a:pt x="208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67"/>
            <p:cNvSpPr/>
            <p:nvPr/>
          </p:nvSpPr>
          <p:spPr>
            <a:xfrm>
              <a:off x="3729017" y="1980103"/>
              <a:ext cx="88428" cy="137460"/>
            </a:xfrm>
            <a:custGeom>
              <a:avLst/>
              <a:gdLst/>
              <a:ahLst/>
              <a:cxnLst/>
              <a:rect l="l" t="t" r="r" b="b"/>
              <a:pathLst>
                <a:path w="5194" h="8074" extrusionOk="0">
                  <a:moveTo>
                    <a:pt x="1" y="1"/>
                  </a:moveTo>
                  <a:cubicBezTo>
                    <a:pt x="2188" y="43"/>
                    <a:pt x="3933" y="1851"/>
                    <a:pt x="3933" y="4037"/>
                  </a:cubicBezTo>
                  <a:cubicBezTo>
                    <a:pt x="3933" y="6224"/>
                    <a:pt x="2188" y="8011"/>
                    <a:pt x="1" y="8074"/>
                  </a:cubicBezTo>
                  <a:lnTo>
                    <a:pt x="1262" y="8074"/>
                  </a:lnTo>
                  <a:cubicBezTo>
                    <a:pt x="3449" y="8011"/>
                    <a:pt x="5194" y="6224"/>
                    <a:pt x="5194" y="4037"/>
                  </a:cubicBezTo>
                  <a:cubicBezTo>
                    <a:pt x="5194" y="1851"/>
                    <a:pt x="3449" y="43"/>
                    <a:pt x="1262"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67"/>
            <p:cNvSpPr/>
            <p:nvPr/>
          </p:nvSpPr>
          <p:spPr>
            <a:xfrm>
              <a:off x="3690374" y="2048809"/>
              <a:ext cx="60149" cy="59775"/>
            </a:xfrm>
            <a:custGeom>
              <a:avLst/>
              <a:gdLst/>
              <a:ahLst/>
              <a:cxnLst/>
              <a:rect l="l" t="t" r="r" b="b"/>
              <a:pathLst>
                <a:path w="3533" h="3511" extrusionOk="0">
                  <a:moveTo>
                    <a:pt x="720" y="0"/>
                  </a:moveTo>
                  <a:cubicBezTo>
                    <a:pt x="317" y="0"/>
                    <a:pt x="0" y="329"/>
                    <a:pt x="0" y="737"/>
                  </a:cubicBezTo>
                  <a:lnTo>
                    <a:pt x="0" y="2734"/>
                  </a:lnTo>
                  <a:cubicBezTo>
                    <a:pt x="0" y="3173"/>
                    <a:pt x="365" y="3489"/>
                    <a:pt x="759" y="3489"/>
                  </a:cubicBezTo>
                  <a:cubicBezTo>
                    <a:pt x="856" y="3489"/>
                    <a:pt x="956" y="3470"/>
                    <a:pt x="1052" y="3428"/>
                  </a:cubicBezTo>
                  <a:lnTo>
                    <a:pt x="1745" y="3134"/>
                  </a:lnTo>
                  <a:lnTo>
                    <a:pt x="2502" y="3449"/>
                  </a:lnTo>
                  <a:cubicBezTo>
                    <a:pt x="2599" y="3491"/>
                    <a:pt x="2697" y="3510"/>
                    <a:pt x="2794" y="3510"/>
                  </a:cubicBezTo>
                  <a:cubicBezTo>
                    <a:pt x="3182" y="3510"/>
                    <a:pt x="3532" y="3197"/>
                    <a:pt x="3532" y="2776"/>
                  </a:cubicBezTo>
                  <a:lnTo>
                    <a:pt x="3532" y="737"/>
                  </a:lnTo>
                  <a:cubicBezTo>
                    <a:pt x="3532" y="349"/>
                    <a:pt x="3215" y="0"/>
                    <a:pt x="2811" y="0"/>
                  </a:cubicBezTo>
                  <a:cubicBezTo>
                    <a:pt x="2799" y="0"/>
                    <a:pt x="2787" y="1"/>
                    <a:pt x="2776" y="1"/>
                  </a:cubicBezTo>
                  <a:lnTo>
                    <a:pt x="757" y="1"/>
                  </a:lnTo>
                  <a:cubicBezTo>
                    <a:pt x="745" y="1"/>
                    <a:pt x="732" y="0"/>
                    <a:pt x="7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p:cNvSpPr txBox="1"/>
          <p:nvPr/>
        </p:nvSpPr>
        <p:spPr>
          <a:xfrm>
            <a:off x="517442" y="2966638"/>
            <a:ext cx="2260315" cy="1015663"/>
          </a:xfrm>
          <a:prstGeom prst="rect">
            <a:avLst/>
          </a:prstGeom>
          <a:noFill/>
        </p:spPr>
        <p:txBody>
          <a:bodyPr wrap="square" rtlCol="0">
            <a:spAutoFit/>
          </a:bodyPr>
          <a:lstStyle/>
          <a:p>
            <a:pPr algn="ctr">
              <a:lnSpc>
                <a:spcPct val="150000"/>
              </a:lnSpc>
            </a:pPr>
            <a:r>
              <a:rPr lang="en-US" sz="2000" dirty="0" err="1"/>
              <a:t>Ôn</a:t>
            </a:r>
            <a:r>
              <a:rPr lang="en-US" sz="2000" dirty="0"/>
              <a:t> </a:t>
            </a:r>
            <a:r>
              <a:rPr lang="en-US" sz="2000" dirty="0" err="1"/>
              <a:t>tập</a:t>
            </a:r>
            <a:r>
              <a:rPr lang="en-US" sz="2000" dirty="0"/>
              <a:t> </a:t>
            </a:r>
            <a:r>
              <a:rPr lang="en-US" sz="2000" dirty="0" err="1"/>
              <a:t>kiến</a:t>
            </a:r>
            <a:r>
              <a:rPr lang="en-US" sz="2000" dirty="0"/>
              <a:t> </a:t>
            </a:r>
            <a:r>
              <a:rPr lang="en-US" sz="2000" dirty="0" err="1"/>
              <a:t>thức</a:t>
            </a:r>
            <a:r>
              <a:rPr lang="en-US" sz="2000" dirty="0"/>
              <a:t> </a:t>
            </a:r>
            <a:r>
              <a:rPr lang="en-US" sz="2000" dirty="0" err="1"/>
              <a:t>đã</a:t>
            </a:r>
            <a:r>
              <a:rPr lang="en-US" sz="2000" dirty="0"/>
              <a:t> </a:t>
            </a:r>
            <a:r>
              <a:rPr lang="en-US" sz="2000" dirty="0" err="1"/>
              <a:t>học</a:t>
            </a:r>
            <a:endParaRPr lang="en-US" sz="2000" dirty="0"/>
          </a:p>
        </p:txBody>
      </p:sp>
      <p:sp>
        <p:nvSpPr>
          <p:cNvPr id="99" name="TextBox 98"/>
          <p:cNvSpPr txBox="1"/>
          <p:nvPr/>
        </p:nvSpPr>
        <p:spPr>
          <a:xfrm>
            <a:off x="3285181" y="2954343"/>
            <a:ext cx="2736333" cy="1015663"/>
          </a:xfrm>
          <a:prstGeom prst="rect">
            <a:avLst/>
          </a:prstGeom>
          <a:noFill/>
        </p:spPr>
        <p:txBody>
          <a:bodyPr wrap="square" rtlCol="0">
            <a:spAutoFit/>
          </a:bodyPr>
          <a:lstStyle/>
          <a:p>
            <a:pPr algn="ctr">
              <a:lnSpc>
                <a:spcPct val="150000"/>
              </a:lnSpc>
            </a:pPr>
            <a:r>
              <a:rPr lang="en-US" sz="2000" dirty="0" err="1"/>
              <a:t>Hoàn</a:t>
            </a:r>
            <a:r>
              <a:rPr lang="en-US" sz="2000" dirty="0"/>
              <a:t> </a:t>
            </a:r>
            <a:r>
              <a:rPr lang="en-US" sz="2000" dirty="0" err="1"/>
              <a:t>thành</a:t>
            </a:r>
            <a:r>
              <a:rPr lang="en-US" sz="2000" dirty="0"/>
              <a:t> </a:t>
            </a:r>
            <a:r>
              <a:rPr lang="en-US" sz="2000" dirty="0" err="1"/>
              <a:t>bài</a:t>
            </a:r>
            <a:r>
              <a:rPr lang="en-US" sz="2000" dirty="0"/>
              <a:t> </a:t>
            </a:r>
            <a:r>
              <a:rPr lang="en-US" sz="2000" dirty="0" err="1"/>
              <a:t>tập</a:t>
            </a:r>
            <a:r>
              <a:rPr lang="en-US" sz="2000" dirty="0"/>
              <a:t> </a:t>
            </a:r>
            <a:r>
              <a:rPr lang="en-US" sz="2000" dirty="0" err="1"/>
              <a:t>vận</a:t>
            </a:r>
            <a:r>
              <a:rPr lang="en-US" sz="2000" dirty="0"/>
              <a:t> </a:t>
            </a:r>
            <a:r>
              <a:rPr lang="en-US" sz="2000" dirty="0" err="1"/>
              <a:t>dụng</a:t>
            </a:r>
            <a:endParaRPr lang="en-US" sz="2000" dirty="0"/>
          </a:p>
        </p:txBody>
      </p:sp>
      <p:sp>
        <p:nvSpPr>
          <p:cNvPr id="100" name="TextBox 99"/>
          <p:cNvSpPr txBox="1"/>
          <p:nvPr/>
        </p:nvSpPr>
        <p:spPr>
          <a:xfrm>
            <a:off x="6154680" y="2954343"/>
            <a:ext cx="2575499" cy="1015663"/>
          </a:xfrm>
          <a:prstGeom prst="rect">
            <a:avLst/>
          </a:prstGeom>
          <a:noFill/>
        </p:spPr>
        <p:txBody>
          <a:bodyPr wrap="square" rtlCol="0">
            <a:spAutoFit/>
          </a:bodyPr>
          <a:lstStyle/>
          <a:p>
            <a:pPr algn="ctr">
              <a:lnSpc>
                <a:spcPct val="150000"/>
              </a:lnSpc>
            </a:pPr>
            <a:r>
              <a:rPr lang="en-US" sz="2000" dirty="0" err="1"/>
              <a:t>Đọc</a:t>
            </a:r>
            <a:r>
              <a:rPr lang="en-US" sz="2000" dirty="0"/>
              <a:t> </a:t>
            </a:r>
            <a:r>
              <a:rPr lang="vi-VN" sz="2000" dirty="0"/>
              <a:t>và xem trước bài mới</a:t>
            </a:r>
            <a:endParaRPr lang="en-US" sz="2000" dirty="0"/>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49"/>
                                        </p:tgtEl>
                                        <p:attrNameLst>
                                          <p:attrName>style.visibility</p:attrName>
                                        </p:attrNameLst>
                                      </p:cBhvr>
                                      <p:to>
                                        <p:strVal val="visible"/>
                                      </p:to>
                                    </p:set>
                                    <p:animEffect transition="in" filter="wipe(left)">
                                      <p:cBhvr>
                                        <p:cTn id="7" dur="500"/>
                                        <p:tgtEl>
                                          <p:spTgt spid="3049"/>
                                        </p:tgtEl>
                                      </p:cBhvr>
                                    </p:animEffect>
                                  </p:childTnLst>
                                </p:cTn>
                              </p:par>
                              <p:par>
                                <p:cTn id="8" presetID="22" presetClass="entr" presetSubtype="8" fill="hold" nodeType="withEffect">
                                  <p:stCondLst>
                                    <p:cond delay="0"/>
                                  </p:stCondLst>
                                  <p:childTnLst>
                                    <p:set>
                                      <p:cBhvr>
                                        <p:cTn id="9" dur="1" fill="hold">
                                          <p:stCondLst>
                                            <p:cond delay="0"/>
                                          </p:stCondLst>
                                        </p:cTn>
                                        <p:tgtEl>
                                          <p:spTgt spid="3050"/>
                                        </p:tgtEl>
                                        <p:attrNameLst>
                                          <p:attrName>style.visibility</p:attrName>
                                        </p:attrNameLst>
                                      </p:cBhvr>
                                      <p:to>
                                        <p:strVal val="visible"/>
                                      </p:to>
                                    </p:set>
                                    <p:animEffect transition="in" filter="wipe(left)">
                                      <p:cBhvr>
                                        <p:cTn id="10" dur="500"/>
                                        <p:tgtEl>
                                          <p:spTgt spid="3050"/>
                                        </p:tgtEl>
                                      </p:cBhvr>
                                    </p:animEffect>
                                  </p:childTnLst>
                                </p:cTn>
                              </p:par>
                              <p:par>
                                <p:cTn id="11" presetID="10" presetClass="entr" presetSubtype="0" fill="hold" nodeType="withEffect">
                                  <p:stCondLst>
                                    <p:cond delay="0"/>
                                  </p:stCondLst>
                                  <p:childTnLst>
                                    <p:set>
                                      <p:cBhvr>
                                        <p:cTn id="12" dur="1" fill="hold">
                                          <p:stCondLst>
                                            <p:cond delay="0"/>
                                          </p:stCondLst>
                                        </p:cTn>
                                        <p:tgtEl>
                                          <p:spTgt spid="3061"/>
                                        </p:tgtEl>
                                        <p:attrNameLst>
                                          <p:attrName>style.visibility</p:attrName>
                                        </p:attrNameLst>
                                      </p:cBhvr>
                                      <p:to>
                                        <p:strVal val="visible"/>
                                      </p:to>
                                    </p:set>
                                    <p:animEffect transition="in" filter="fade">
                                      <p:cBhvr>
                                        <p:cTn id="13" dur="500"/>
                                        <p:tgtEl>
                                          <p:spTgt spid="3061"/>
                                        </p:tgtEl>
                                      </p:cBhvr>
                                    </p:animEffect>
                                  </p:childTnLst>
                                </p:cTn>
                              </p:par>
                              <p:par>
                                <p:cTn id="14" presetID="10" presetClass="entr" presetSubtype="0" fill="hold" nodeType="withEffect">
                                  <p:stCondLst>
                                    <p:cond delay="0"/>
                                  </p:stCondLst>
                                  <p:childTnLst>
                                    <p:set>
                                      <p:cBhvr>
                                        <p:cTn id="15" dur="1" fill="hold">
                                          <p:stCondLst>
                                            <p:cond delay="0"/>
                                          </p:stCondLst>
                                        </p:cTn>
                                        <p:tgtEl>
                                          <p:spTgt spid="3057"/>
                                        </p:tgtEl>
                                        <p:attrNameLst>
                                          <p:attrName>style.visibility</p:attrName>
                                        </p:attrNameLst>
                                      </p:cBhvr>
                                      <p:to>
                                        <p:strVal val="visible"/>
                                      </p:to>
                                    </p:set>
                                    <p:animEffect transition="in" filter="fade">
                                      <p:cBhvr>
                                        <p:cTn id="16" dur="500"/>
                                        <p:tgtEl>
                                          <p:spTgt spid="3057"/>
                                        </p:tgtEl>
                                      </p:cBhvr>
                                    </p:animEffect>
                                  </p:childTnLst>
                                </p:cTn>
                              </p:par>
                              <p:par>
                                <p:cTn id="17" presetID="10" presetClass="entr" presetSubtype="0" fill="hold" nodeType="withEffect">
                                  <p:stCondLst>
                                    <p:cond delay="0"/>
                                  </p:stCondLst>
                                  <p:childTnLst>
                                    <p:set>
                                      <p:cBhvr>
                                        <p:cTn id="18" dur="1" fill="hold">
                                          <p:stCondLst>
                                            <p:cond delay="0"/>
                                          </p:stCondLst>
                                        </p:cTn>
                                        <p:tgtEl>
                                          <p:spTgt spid="3114"/>
                                        </p:tgtEl>
                                        <p:attrNameLst>
                                          <p:attrName>style.visibility</p:attrName>
                                        </p:attrNameLst>
                                      </p:cBhvr>
                                      <p:to>
                                        <p:strVal val="visible"/>
                                      </p:to>
                                    </p:set>
                                    <p:animEffect transition="in" filter="fade">
                                      <p:cBhvr>
                                        <p:cTn id="19" dur="500"/>
                                        <p:tgtEl>
                                          <p:spTgt spid="3114"/>
                                        </p:tgtEl>
                                      </p:cBhvr>
                                    </p:animEffect>
                                  </p:childTnLst>
                                </p:cTn>
                              </p:par>
                              <p:par>
                                <p:cTn id="20" presetID="10" presetClass="entr" presetSubtype="0" fill="hold" nodeType="withEffect">
                                  <p:stCondLst>
                                    <p:cond delay="0"/>
                                  </p:stCondLst>
                                  <p:childTnLst>
                                    <p:set>
                                      <p:cBhvr>
                                        <p:cTn id="21" dur="1" fill="hold">
                                          <p:stCondLst>
                                            <p:cond delay="0"/>
                                          </p:stCondLst>
                                        </p:cTn>
                                        <p:tgtEl>
                                          <p:spTgt spid="3112"/>
                                        </p:tgtEl>
                                        <p:attrNameLst>
                                          <p:attrName>style.visibility</p:attrName>
                                        </p:attrNameLst>
                                      </p:cBhvr>
                                      <p:to>
                                        <p:strVal val="visible"/>
                                      </p:to>
                                    </p:set>
                                    <p:animEffect transition="in" filter="fade">
                                      <p:cBhvr>
                                        <p:cTn id="22" dur="500"/>
                                        <p:tgtEl>
                                          <p:spTgt spid="3112"/>
                                        </p:tgtEl>
                                      </p:cBhvr>
                                    </p:animEffect>
                                  </p:childTnLst>
                                </p:cTn>
                              </p:par>
                              <p:par>
                                <p:cTn id="23" presetID="10" presetClass="entr" presetSubtype="0" fill="hold" nodeType="withEffect">
                                  <p:stCondLst>
                                    <p:cond delay="0"/>
                                  </p:stCondLst>
                                  <p:childTnLst>
                                    <p:set>
                                      <p:cBhvr>
                                        <p:cTn id="24" dur="1" fill="hold">
                                          <p:stCondLst>
                                            <p:cond delay="0"/>
                                          </p:stCondLst>
                                        </p:cTn>
                                        <p:tgtEl>
                                          <p:spTgt spid="3081"/>
                                        </p:tgtEl>
                                        <p:attrNameLst>
                                          <p:attrName>style.visibility</p:attrName>
                                        </p:attrNameLst>
                                      </p:cBhvr>
                                      <p:to>
                                        <p:strVal val="visible"/>
                                      </p:to>
                                    </p:set>
                                    <p:animEffect transition="in" filter="fade">
                                      <p:cBhvr>
                                        <p:cTn id="25" dur="500"/>
                                        <p:tgtEl>
                                          <p:spTgt spid="3081"/>
                                        </p:tgtEl>
                                      </p:cBhvr>
                                    </p:animEffect>
                                  </p:childTnLst>
                                </p:cTn>
                              </p:par>
                              <p:par>
                                <p:cTn id="26" presetID="10" presetClass="entr" presetSubtype="0" fill="hold" nodeType="withEffect">
                                  <p:stCondLst>
                                    <p:cond delay="0"/>
                                  </p:stCondLst>
                                  <p:childTnLst>
                                    <p:set>
                                      <p:cBhvr>
                                        <p:cTn id="27" dur="1" fill="hold">
                                          <p:stCondLst>
                                            <p:cond delay="0"/>
                                          </p:stCondLst>
                                        </p:cTn>
                                        <p:tgtEl>
                                          <p:spTgt spid="3079"/>
                                        </p:tgtEl>
                                        <p:attrNameLst>
                                          <p:attrName>style.visibility</p:attrName>
                                        </p:attrNameLst>
                                      </p:cBhvr>
                                      <p:to>
                                        <p:strVal val="visible"/>
                                      </p:to>
                                    </p:set>
                                    <p:animEffect transition="in" filter="fade">
                                      <p:cBhvr>
                                        <p:cTn id="28" dur="500"/>
                                        <p:tgtEl>
                                          <p:spTgt spid="307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3037"/>
                                        </p:tgtEl>
                                        <p:attrNameLst>
                                          <p:attrName>style.visibility</p:attrName>
                                        </p:attrNameLst>
                                      </p:cBhvr>
                                      <p:to>
                                        <p:strVal val="visible"/>
                                      </p:to>
                                    </p:set>
                                    <p:animEffect transition="in" filter="wipe(up)">
                                      <p:cBhvr>
                                        <p:cTn id="33" dur="500"/>
                                        <p:tgtEl>
                                          <p:spTgt spid="3037"/>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up)">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3040"/>
                                        </p:tgtEl>
                                        <p:attrNameLst>
                                          <p:attrName>style.visibility</p:attrName>
                                        </p:attrNameLst>
                                      </p:cBhvr>
                                      <p:to>
                                        <p:strVal val="visible"/>
                                      </p:to>
                                    </p:set>
                                    <p:animEffect transition="in" filter="wipe(up)">
                                      <p:cBhvr>
                                        <p:cTn id="41" dur="500"/>
                                        <p:tgtEl>
                                          <p:spTgt spid="3040"/>
                                        </p:tgtEl>
                                      </p:cBhvr>
                                    </p:animEffect>
                                  </p:childTnLst>
                                </p:cTn>
                              </p:par>
                              <p:par>
                                <p:cTn id="42" presetID="12" presetClass="entr" presetSubtype="1" fill="hold" grpId="0" nodeType="withEffect">
                                  <p:stCondLst>
                                    <p:cond delay="0"/>
                                  </p:stCondLst>
                                  <p:childTnLst>
                                    <p:set>
                                      <p:cBhvr>
                                        <p:cTn id="43" dur="1" fill="hold">
                                          <p:stCondLst>
                                            <p:cond delay="0"/>
                                          </p:stCondLst>
                                        </p:cTn>
                                        <p:tgtEl>
                                          <p:spTgt spid="99"/>
                                        </p:tgtEl>
                                        <p:attrNameLst>
                                          <p:attrName>style.visibility</p:attrName>
                                        </p:attrNameLst>
                                      </p:cBhvr>
                                      <p:to>
                                        <p:strVal val="visible"/>
                                      </p:to>
                                    </p:set>
                                    <p:anim calcmode="lin" valueType="num">
                                      <p:cBhvr additive="base">
                                        <p:cTn id="44" dur="500"/>
                                        <p:tgtEl>
                                          <p:spTgt spid="99"/>
                                        </p:tgtEl>
                                        <p:attrNameLst>
                                          <p:attrName>ppt_y</p:attrName>
                                        </p:attrNameLst>
                                      </p:cBhvr>
                                      <p:tavLst>
                                        <p:tav tm="0">
                                          <p:val>
                                            <p:strVal val="#ppt_y-#ppt_h*1.125000"/>
                                          </p:val>
                                        </p:tav>
                                        <p:tav tm="100000">
                                          <p:val>
                                            <p:strVal val="#ppt_y"/>
                                          </p:val>
                                        </p:tav>
                                      </p:tavLst>
                                    </p:anim>
                                    <p:animEffect transition="in" filter="wipe(down)">
                                      <p:cBhvr>
                                        <p:cTn id="45" dur="500"/>
                                        <p:tgtEl>
                                          <p:spTgt spid="9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3043"/>
                                        </p:tgtEl>
                                        <p:attrNameLst>
                                          <p:attrName>style.visibility</p:attrName>
                                        </p:attrNameLst>
                                      </p:cBhvr>
                                      <p:to>
                                        <p:strVal val="visible"/>
                                      </p:to>
                                    </p:set>
                                    <p:animEffect transition="in" filter="wipe(up)">
                                      <p:cBhvr>
                                        <p:cTn id="50" dur="500"/>
                                        <p:tgtEl>
                                          <p:spTgt spid="3043"/>
                                        </p:tgtEl>
                                      </p:cBhvr>
                                    </p:animEffect>
                                  </p:childTnLst>
                                </p:cTn>
                              </p:par>
                              <p:par>
                                <p:cTn id="51" presetID="17" presetClass="entr" presetSubtype="1"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 calcmode="lin" valueType="num">
                                      <p:cBhvr>
                                        <p:cTn id="53" dur="500" fill="hold"/>
                                        <p:tgtEl>
                                          <p:spTgt spid="100"/>
                                        </p:tgtEl>
                                        <p:attrNameLst>
                                          <p:attrName>ppt_x</p:attrName>
                                        </p:attrNameLst>
                                      </p:cBhvr>
                                      <p:tavLst>
                                        <p:tav tm="0">
                                          <p:val>
                                            <p:strVal val="#ppt_x"/>
                                          </p:val>
                                        </p:tav>
                                        <p:tav tm="100000">
                                          <p:val>
                                            <p:strVal val="#ppt_x"/>
                                          </p:val>
                                        </p:tav>
                                      </p:tavLst>
                                    </p:anim>
                                    <p:anim calcmode="lin" valueType="num">
                                      <p:cBhvr>
                                        <p:cTn id="54" dur="500" fill="hold"/>
                                        <p:tgtEl>
                                          <p:spTgt spid="100"/>
                                        </p:tgtEl>
                                        <p:attrNameLst>
                                          <p:attrName>ppt_y</p:attrName>
                                        </p:attrNameLst>
                                      </p:cBhvr>
                                      <p:tavLst>
                                        <p:tav tm="0">
                                          <p:val>
                                            <p:strVal val="#ppt_y-#ppt_h/2"/>
                                          </p:val>
                                        </p:tav>
                                        <p:tav tm="100000">
                                          <p:val>
                                            <p:strVal val="#ppt_y"/>
                                          </p:val>
                                        </p:tav>
                                      </p:tavLst>
                                    </p:anim>
                                    <p:anim calcmode="lin" valueType="num">
                                      <p:cBhvr>
                                        <p:cTn id="55" dur="500" fill="hold"/>
                                        <p:tgtEl>
                                          <p:spTgt spid="100"/>
                                        </p:tgtEl>
                                        <p:attrNameLst>
                                          <p:attrName>ppt_w</p:attrName>
                                        </p:attrNameLst>
                                      </p:cBhvr>
                                      <p:tavLst>
                                        <p:tav tm="0">
                                          <p:val>
                                            <p:strVal val="#ppt_w"/>
                                          </p:val>
                                        </p:tav>
                                        <p:tav tm="100000">
                                          <p:val>
                                            <p:strVal val="#ppt_w"/>
                                          </p:val>
                                        </p:tav>
                                      </p:tavLst>
                                    </p:anim>
                                    <p:anim calcmode="lin" valueType="num">
                                      <p:cBhvr>
                                        <p:cTn id="56" dur="500" fill="hold"/>
                                        <p:tgtEl>
                                          <p:spTgt spid="10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9" grpId="0"/>
      <p:bldP spid="10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62"/>
        <p:cNvGrpSpPr/>
        <p:nvPr/>
      </p:nvGrpSpPr>
      <p:grpSpPr>
        <a:xfrm>
          <a:off x="0" y="0"/>
          <a:ext cx="0" cy="0"/>
          <a:chOff x="0" y="0"/>
          <a:chExt cx="0" cy="0"/>
        </a:xfrm>
      </p:grpSpPr>
      <p:sp>
        <p:nvSpPr>
          <p:cNvPr id="2363" name="Google Shape;2363;p55"/>
          <p:cNvSpPr txBox="1">
            <a:spLocks noGrp="1"/>
          </p:cNvSpPr>
          <p:nvPr>
            <p:ph type="title"/>
          </p:nvPr>
        </p:nvSpPr>
        <p:spPr>
          <a:xfrm>
            <a:off x="1036491" y="1450172"/>
            <a:ext cx="7174122" cy="22743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4000" b="1" dirty="0">
                <a:solidFill>
                  <a:schemeClr val="accent3">
                    <a:lumMod val="75000"/>
                  </a:schemeClr>
                </a:solidFill>
                <a:latin typeface="+mn-lt"/>
              </a:rPr>
              <a:t>CẢM ƠN CÁC EM </a:t>
            </a:r>
            <a:br>
              <a:rPr lang="en-US" sz="4000" b="1" dirty="0">
                <a:solidFill>
                  <a:schemeClr val="accent3">
                    <a:lumMod val="75000"/>
                  </a:schemeClr>
                </a:solidFill>
                <a:latin typeface="+mn-lt"/>
              </a:rPr>
            </a:br>
            <a:r>
              <a:rPr lang="en-US" sz="4000" b="1" dirty="0">
                <a:solidFill>
                  <a:schemeClr val="bg2">
                    <a:lumMod val="50000"/>
                  </a:schemeClr>
                </a:solidFill>
                <a:latin typeface="+mn-lt"/>
              </a:rPr>
              <a:t>ĐÃ LẮNG NGHE BÀI GIẢNG!</a:t>
            </a:r>
            <a:endParaRPr sz="4000" b="1" dirty="0">
              <a:solidFill>
                <a:schemeClr val="bg2">
                  <a:lumMod val="50000"/>
                </a:schemeClr>
              </a:solidFill>
              <a:latin typeface="+mn-lt"/>
            </a:endParaRPr>
          </a:p>
        </p:txBody>
      </p:sp>
      <p:sp>
        <p:nvSpPr>
          <p:cNvPr id="2365" name="Google Shape;2365;p55"/>
          <p:cNvSpPr/>
          <p:nvPr/>
        </p:nvSpPr>
        <p:spPr>
          <a:xfrm rot="21027974">
            <a:off x="4216935" y="435246"/>
            <a:ext cx="823153" cy="617925"/>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55"/>
          <p:cNvSpPr/>
          <p:nvPr/>
        </p:nvSpPr>
        <p:spPr>
          <a:xfrm rot="725555">
            <a:off x="7197892" y="3746206"/>
            <a:ext cx="1094751" cy="702022"/>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55"/>
          <p:cNvSpPr/>
          <p:nvPr/>
        </p:nvSpPr>
        <p:spPr>
          <a:xfrm rot="21090562" flipH="1">
            <a:off x="563994" y="1269064"/>
            <a:ext cx="917181" cy="702034"/>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55"/>
          <p:cNvSpPr/>
          <p:nvPr/>
        </p:nvSpPr>
        <p:spPr>
          <a:xfrm rot="21129019" flipH="1">
            <a:off x="7334626" y="898697"/>
            <a:ext cx="839620" cy="515008"/>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55"/>
          <p:cNvSpPr/>
          <p:nvPr/>
        </p:nvSpPr>
        <p:spPr>
          <a:xfrm rot="940201" flipH="1">
            <a:off x="1101343" y="3825942"/>
            <a:ext cx="1159791" cy="639801"/>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14"/>
        <p:cNvGrpSpPr/>
        <p:nvPr/>
      </p:nvGrpSpPr>
      <p:grpSpPr>
        <a:xfrm>
          <a:off x="0" y="0"/>
          <a:ext cx="0" cy="0"/>
          <a:chOff x="0" y="0"/>
          <a:chExt cx="0" cy="0"/>
        </a:xfrm>
      </p:grpSpPr>
      <p:grpSp>
        <p:nvGrpSpPr>
          <p:cNvPr id="1619" name="Google Shape;1619;p42"/>
          <p:cNvGrpSpPr/>
          <p:nvPr/>
        </p:nvGrpSpPr>
        <p:grpSpPr>
          <a:xfrm>
            <a:off x="7134210" y="1154467"/>
            <a:ext cx="1765576" cy="3557120"/>
            <a:chOff x="6834084" y="974107"/>
            <a:chExt cx="1765576" cy="3557120"/>
          </a:xfrm>
        </p:grpSpPr>
        <p:sp>
          <p:nvSpPr>
            <p:cNvPr id="1620" name="Google Shape;1620;p42"/>
            <p:cNvSpPr/>
            <p:nvPr/>
          </p:nvSpPr>
          <p:spPr>
            <a:xfrm>
              <a:off x="7079132" y="4237760"/>
              <a:ext cx="1280374" cy="293467"/>
            </a:xfrm>
            <a:custGeom>
              <a:avLst/>
              <a:gdLst/>
              <a:ahLst/>
              <a:cxnLst/>
              <a:rect l="l" t="t" r="r" b="b"/>
              <a:pathLst>
                <a:path w="17979" h="4121" extrusionOk="0">
                  <a:moveTo>
                    <a:pt x="8990" y="1"/>
                  </a:moveTo>
                  <a:cubicBezTo>
                    <a:pt x="4025" y="1"/>
                    <a:pt x="1" y="929"/>
                    <a:pt x="1" y="2060"/>
                  </a:cubicBezTo>
                  <a:cubicBezTo>
                    <a:pt x="1" y="3203"/>
                    <a:pt x="4025" y="4120"/>
                    <a:pt x="8990" y="4120"/>
                  </a:cubicBezTo>
                  <a:cubicBezTo>
                    <a:pt x="13955" y="4120"/>
                    <a:pt x="17979" y="3203"/>
                    <a:pt x="17979" y="2060"/>
                  </a:cubicBezTo>
                  <a:cubicBezTo>
                    <a:pt x="17979" y="929"/>
                    <a:pt x="13955" y="1"/>
                    <a:pt x="8990"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2"/>
            <p:cNvSpPr/>
            <p:nvPr/>
          </p:nvSpPr>
          <p:spPr>
            <a:xfrm>
              <a:off x="7332653" y="1515192"/>
              <a:ext cx="689432" cy="667760"/>
            </a:xfrm>
            <a:custGeom>
              <a:avLst/>
              <a:gdLst/>
              <a:ahLst/>
              <a:cxnLst/>
              <a:rect l="l" t="t" r="r" b="b"/>
              <a:pathLst>
                <a:path w="9681" h="9377" extrusionOk="0">
                  <a:moveTo>
                    <a:pt x="4370" y="1"/>
                  </a:moveTo>
                  <a:lnTo>
                    <a:pt x="4370" y="1"/>
                  </a:lnTo>
                  <a:cubicBezTo>
                    <a:pt x="4406" y="310"/>
                    <a:pt x="4537" y="596"/>
                    <a:pt x="4751" y="822"/>
                  </a:cubicBezTo>
                  <a:cubicBezTo>
                    <a:pt x="4325" y="750"/>
                    <a:pt x="3890" y="695"/>
                    <a:pt x="3460" y="695"/>
                  </a:cubicBezTo>
                  <a:cubicBezTo>
                    <a:pt x="3181" y="695"/>
                    <a:pt x="2904" y="718"/>
                    <a:pt x="2632" y="775"/>
                  </a:cubicBezTo>
                  <a:cubicBezTo>
                    <a:pt x="1984" y="906"/>
                    <a:pt x="1357" y="1210"/>
                    <a:pt x="703" y="1210"/>
                  </a:cubicBezTo>
                  <a:cubicBezTo>
                    <a:pt x="648" y="1210"/>
                    <a:pt x="592" y="1208"/>
                    <a:pt x="536" y="1203"/>
                  </a:cubicBezTo>
                  <a:lnTo>
                    <a:pt x="536" y="1203"/>
                  </a:lnTo>
                  <a:cubicBezTo>
                    <a:pt x="715" y="1608"/>
                    <a:pt x="1036" y="1929"/>
                    <a:pt x="1441" y="2108"/>
                  </a:cubicBezTo>
                  <a:cubicBezTo>
                    <a:pt x="203" y="2941"/>
                    <a:pt x="0" y="4680"/>
                    <a:pt x="1001" y="5787"/>
                  </a:cubicBezTo>
                  <a:cubicBezTo>
                    <a:pt x="1334" y="6132"/>
                    <a:pt x="1739" y="6406"/>
                    <a:pt x="2191" y="6597"/>
                  </a:cubicBezTo>
                  <a:cubicBezTo>
                    <a:pt x="3346" y="7144"/>
                    <a:pt x="4644" y="7359"/>
                    <a:pt x="5918" y="7454"/>
                  </a:cubicBezTo>
                  <a:cubicBezTo>
                    <a:pt x="5930" y="7883"/>
                    <a:pt x="5942" y="8347"/>
                    <a:pt x="6156" y="8716"/>
                  </a:cubicBezTo>
                  <a:cubicBezTo>
                    <a:pt x="6382" y="9085"/>
                    <a:pt x="6775" y="9323"/>
                    <a:pt x="7204" y="9371"/>
                  </a:cubicBezTo>
                  <a:cubicBezTo>
                    <a:pt x="7250" y="9375"/>
                    <a:pt x="7296" y="9377"/>
                    <a:pt x="7342" y="9377"/>
                  </a:cubicBezTo>
                  <a:cubicBezTo>
                    <a:pt x="7721" y="9377"/>
                    <a:pt x="8085" y="9245"/>
                    <a:pt x="8382" y="8990"/>
                  </a:cubicBezTo>
                  <a:cubicBezTo>
                    <a:pt x="8109" y="8883"/>
                    <a:pt x="8037" y="8514"/>
                    <a:pt x="8132" y="8240"/>
                  </a:cubicBezTo>
                  <a:cubicBezTo>
                    <a:pt x="8228" y="7954"/>
                    <a:pt x="8430" y="7728"/>
                    <a:pt x="8573" y="7478"/>
                  </a:cubicBezTo>
                  <a:cubicBezTo>
                    <a:pt x="8787" y="7097"/>
                    <a:pt x="8847" y="6656"/>
                    <a:pt x="8763" y="6228"/>
                  </a:cubicBezTo>
                  <a:cubicBezTo>
                    <a:pt x="8740" y="6156"/>
                    <a:pt x="8740" y="6073"/>
                    <a:pt x="8752" y="6001"/>
                  </a:cubicBezTo>
                  <a:cubicBezTo>
                    <a:pt x="8775" y="5954"/>
                    <a:pt x="8811" y="5906"/>
                    <a:pt x="8835" y="5882"/>
                  </a:cubicBezTo>
                  <a:cubicBezTo>
                    <a:pt x="9335" y="5335"/>
                    <a:pt x="9561" y="4608"/>
                    <a:pt x="9621" y="3882"/>
                  </a:cubicBezTo>
                  <a:cubicBezTo>
                    <a:pt x="9680" y="3477"/>
                    <a:pt x="9609" y="3061"/>
                    <a:pt x="9430" y="2691"/>
                  </a:cubicBezTo>
                  <a:cubicBezTo>
                    <a:pt x="9133" y="2144"/>
                    <a:pt x="8502" y="1870"/>
                    <a:pt x="7871" y="1787"/>
                  </a:cubicBezTo>
                  <a:cubicBezTo>
                    <a:pt x="7585" y="1191"/>
                    <a:pt x="6894" y="894"/>
                    <a:pt x="6251" y="715"/>
                  </a:cubicBezTo>
                  <a:cubicBezTo>
                    <a:pt x="5620" y="548"/>
                    <a:pt x="4894" y="429"/>
                    <a:pt x="43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2"/>
            <p:cNvSpPr/>
            <p:nvPr/>
          </p:nvSpPr>
          <p:spPr>
            <a:xfrm>
              <a:off x="7816765" y="4230140"/>
              <a:ext cx="387623" cy="201318"/>
            </a:xfrm>
            <a:custGeom>
              <a:avLst/>
              <a:gdLst/>
              <a:ahLst/>
              <a:cxnLst/>
              <a:rect l="l" t="t" r="r" b="b"/>
              <a:pathLst>
                <a:path w="5443" h="2827" extrusionOk="0">
                  <a:moveTo>
                    <a:pt x="2454" y="0"/>
                  </a:moveTo>
                  <a:lnTo>
                    <a:pt x="1" y="24"/>
                  </a:lnTo>
                  <a:cubicBezTo>
                    <a:pt x="1" y="24"/>
                    <a:pt x="72" y="858"/>
                    <a:pt x="299" y="1155"/>
                  </a:cubicBezTo>
                  <a:cubicBezTo>
                    <a:pt x="723" y="1742"/>
                    <a:pt x="3398" y="2826"/>
                    <a:pt x="4443" y="2826"/>
                  </a:cubicBezTo>
                  <a:cubicBezTo>
                    <a:pt x="4628" y="2826"/>
                    <a:pt x="4762" y="2792"/>
                    <a:pt x="4823" y="2715"/>
                  </a:cubicBezTo>
                  <a:cubicBezTo>
                    <a:pt x="5442" y="1917"/>
                    <a:pt x="2454" y="0"/>
                    <a:pt x="24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2"/>
            <p:cNvSpPr/>
            <p:nvPr/>
          </p:nvSpPr>
          <p:spPr>
            <a:xfrm>
              <a:off x="7823602" y="4273366"/>
              <a:ext cx="353654" cy="158021"/>
            </a:xfrm>
            <a:custGeom>
              <a:avLst/>
              <a:gdLst/>
              <a:ahLst/>
              <a:cxnLst/>
              <a:rect l="l" t="t" r="r" b="b"/>
              <a:pathLst>
                <a:path w="4966" h="2219" extrusionOk="0">
                  <a:moveTo>
                    <a:pt x="0" y="1"/>
                  </a:moveTo>
                  <a:lnTo>
                    <a:pt x="0" y="1"/>
                  </a:lnTo>
                  <a:cubicBezTo>
                    <a:pt x="36" y="191"/>
                    <a:pt x="95" y="382"/>
                    <a:pt x="203" y="548"/>
                  </a:cubicBezTo>
                  <a:cubicBezTo>
                    <a:pt x="628" y="1125"/>
                    <a:pt x="3308" y="2219"/>
                    <a:pt x="4350" y="2219"/>
                  </a:cubicBezTo>
                  <a:cubicBezTo>
                    <a:pt x="4534" y="2219"/>
                    <a:pt x="4666" y="2185"/>
                    <a:pt x="4727" y="2108"/>
                  </a:cubicBezTo>
                  <a:cubicBezTo>
                    <a:pt x="4965" y="1798"/>
                    <a:pt x="4667" y="1322"/>
                    <a:pt x="4203" y="858"/>
                  </a:cubicBezTo>
                  <a:cubicBezTo>
                    <a:pt x="3786" y="905"/>
                    <a:pt x="3393" y="1120"/>
                    <a:pt x="3132" y="1465"/>
                  </a:cubicBezTo>
                  <a:cubicBezTo>
                    <a:pt x="2167" y="1156"/>
                    <a:pt x="1238" y="739"/>
                    <a:pt x="369" y="215"/>
                  </a:cubicBezTo>
                  <a:cubicBezTo>
                    <a:pt x="250" y="143"/>
                    <a:pt x="131" y="72"/>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2"/>
            <p:cNvSpPr/>
            <p:nvPr/>
          </p:nvSpPr>
          <p:spPr>
            <a:xfrm>
              <a:off x="7205465" y="4221665"/>
              <a:ext cx="392680" cy="192986"/>
            </a:xfrm>
            <a:custGeom>
              <a:avLst/>
              <a:gdLst/>
              <a:ahLst/>
              <a:cxnLst/>
              <a:rect l="l" t="t" r="r" b="b"/>
              <a:pathLst>
                <a:path w="5514" h="2710" extrusionOk="0">
                  <a:moveTo>
                    <a:pt x="3275" y="0"/>
                  </a:moveTo>
                  <a:cubicBezTo>
                    <a:pt x="3275" y="0"/>
                    <a:pt x="1" y="1762"/>
                    <a:pt x="596" y="2584"/>
                  </a:cubicBezTo>
                  <a:cubicBezTo>
                    <a:pt x="660" y="2672"/>
                    <a:pt x="815" y="2710"/>
                    <a:pt x="1033" y="2710"/>
                  </a:cubicBezTo>
                  <a:cubicBezTo>
                    <a:pt x="2119" y="2710"/>
                    <a:pt x="4743" y="1758"/>
                    <a:pt x="5180" y="1203"/>
                  </a:cubicBezTo>
                  <a:cubicBezTo>
                    <a:pt x="5418" y="905"/>
                    <a:pt x="5513" y="96"/>
                    <a:pt x="5513" y="96"/>
                  </a:cubicBezTo>
                  <a:lnTo>
                    <a:pt x="327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2"/>
            <p:cNvSpPr/>
            <p:nvPr/>
          </p:nvSpPr>
          <p:spPr>
            <a:xfrm>
              <a:off x="7230034" y="4272512"/>
              <a:ext cx="359636" cy="142140"/>
            </a:xfrm>
            <a:custGeom>
              <a:avLst/>
              <a:gdLst/>
              <a:ahLst/>
              <a:cxnLst/>
              <a:rect l="l" t="t" r="r" b="b"/>
              <a:pathLst>
                <a:path w="5050" h="1996" extrusionOk="0">
                  <a:moveTo>
                    <a:pt x="5037" y="1"/>
                  </a:moveTo>
                  <a:cubicBezTo>
                    <a:pt x="4144" y="501"/>
                    <a:pt x="3204" y="882"/>
                    <a:pt x="2239" y="1156"/>
                  </a:cubicBezTo>
                  <a:cubicBezTo>
                    <a:pt x="1965" y="775"/>
                    <a:pt x="1537" y="536"/>
                    <a:pt x="1072" y="501"/>
                  </a:cubicBezTo>
                  <a:cubicBezTo>
                    <a:pt x="465" y="989"/>
                    <a:pt x="1" y="1513"/>
                    <a:pt x="263" y="1870"/>
                  </a:cubicBezTo>
                  <a:cubicBezTo>
                    <a:pt x="326" y="1958"/>
                    <a:pt x="482" y="1996"/>
                    <a:pt x="699" y="1996"/>
                  </a:cubicBezTo>
                  <a:cubicBezTo>
                    <a:pt x="1782" y="1996"/>
                    <a:pt x="4398" y="1044"/>
                    <a:pt x="4835" y="489"/>
                  </a:cubicBezTo>
                  <a:cubicBezTo>
                    <a:pt x="4930" y="346"/>
                    <a:pt x="5001" y="179"/>
                    <a:pt x="50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2"/>
            <p:cNvSpPr/>
            <p:nvPr/>
          </p:nvSpPr>
          <p:spPr>
            <a:xfrm>
              <a:off x="7439474" y="2970157"/>
              <a:ext cx="552059" cy="1280899"/>
            </a:xfrm>
            <a:custGeom>
              <a:avLst/>
              <a:gdLst/>
              <a:ahLst/>
              <a:cxnLst/>
              <a:rect l="l" t="t" r="r" b="b"/>
              <a:pathLst>
                <a:path w="7752" h="17987" extrusionOk="0">
                  <a:moveTo>
                    <a:pt x="6966" y="1"/>
                  </a:moveTo>
                  <a:lnTo>
                    <a:pt x="679" y="96"/>
                  </a:lnTo>
                  <a:cubicBezTo>
                    <a:pt x="679" y="96"/>
                    <a:pt x="227" y="4227"/>
                    <a:pt x="263" y="6311"/>
                  </a:cubicBezTo>
                  <a:cubicBezTo>
                    <a:pt x="298" y="8395"/>
                    <a:pt x="1" y="17574"/>
                    <a:pt x="1" y="17574"/>
                  </a:cubicBezTo>
                  <a:cubicBezTo>
                    <a:pt x="360" y="17818"/>
                    <a:pt x="774" y="17941"/>
                    <a:pt x="1190" y="17941"/>
                  </a:cubicBezTo>
                  <a:cubicBezTo>
                    <a:pt x="1546" y="17941"/>
                    <a:pt x="1903" y="17851"/>
                    <a:pt x="2227" y="17670"/>
                  </a:cubicBezTo>
                  <a:cubicBezTo>
                    <a:pt x="2501" y="15919"/>
                    <a:pt x="2787" y="9645"/>
                    <a:pt x="2787" y="9645"/>
                  </a:cubicBezTo>
                  <a:lnTo>
                    <a:pt x="3406" y="3215"/>
                  </a:lnTo>
                  <a:lnTo>
                    <a:pt x="3930" y="3215"/>
                  </a:lnTo>
                  <a:cubicBezTo>
                    <a:pt x="3930" y="3215"/>
                    <a:pt x="4787" y="8740"/>
                    <a:pt x="4680" y="10014"/>
                  </a:cubicBezTo>
                  <a:cubicBezTo>
                    <a:pt x="4513" y="11824"/>
                    <a:pt x="5299" y="17717"/>
                    <a:pt x="5299" y="17717"/>
                  </a:cubicBezTo>
                  <a:cubicBezTo>
                    <a:pt x="5667" y="17918"/>
                    <a:pt x="6054" y="17986"/>
                    <a:pt x="6410" y="17986"/>
                  </a:cubicBezTo>
                  <a:cubicBezTo>
                    <a:pt x="7149" y="17986"/>
                    <a:pt x="7752" y="17693"/>
                    <a:pt x="7752" y="17693"/>
                  </a:cubicBezTo>
                  <a:cubicBezTo>
                    <a:pt x="7752" y="17693"/>
                    <a:pt x="7597" y="12871"/>
                    <a:pt x="7406" y="7692"/>
                  </a:cubicBezTo>
                  <a:cubicBezTo>
                    <a:pt x="7216" y="2227"/>
                    <a:pt x="6966" y="1"/>
                    <a:pt x="69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2"/>
            <p:cNvSpPr/>
            <p:nvPr/>
          </p:nvSpPr>
          <p:spPr>
            <a:xfrm>
              <a:off x="7594649" y="3195691"/>
              <a:ext cx="126407" cy="5199"/>
            </a:xfrm>
            <a:custGeom>
              <a:avLst/>
              <a:gdLst/>
              <a:ahLst/>
              <a:cxnLst/>
              <a:rect l="l" t="t" r="r" b="b"/>
              <a:pathLst>
                <a:path w="1775" h="73" extrusionOk="0">
                  <a:moveTo>
                    <a:pt x="24" y="1"/>
                  </a:moveTo>
                  <a:cubicBezTo>
                    <a:pt x="1" y="1"/>
                    <a:pt x="1" y="13"/>
                    <a:pt x="1" y="13"/>
                  </a:cubicBezTo>
                  <a:cubicBezTo>
                    <a:pt x="1" y="25"/>
                    <a:pt x="12" y="37"/>
                    <a:pt x="12" y="37"/>
                  </a:cubicBezTo>
                  <a:lnTo>
                    <a:pt x="1751" y="72"/>
                  </a:lnTo>
                  <a:cubicBezTo>
                    <a:pt x="1763" y="72"/>
                    <a:pt x="1775" y="72"/>
                    <a:pt x="1775" y="60"/>
                  </a:cubicBezTo>
                  <a:cubicBezTo>
                    <a:pt x="1775" y="48"/>
                    <a:pt x="1763" y="48"/>
                    <a:pt x="1751" y="48"/>
                  </a:cubicBez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2"/>
            <p:cNvSpPr/>
            <p:nvPr/>
          </p:nvSpPr>
          <p:spPr>
            <a:xfrm>
              <a:off x="7636167" y="3011746"/>
              <a:ext cx="24712" cy="186577"/>
            </a:xfrm>
            <a:custGeom>
              <a:avLst/>
              <a:gdLst/>
              <a:ahLst/>
              <a:cxnLst/>
              <a:rect l="l" t="t" r="r" b="b"/>
              <a:pathLst>
                <a:path w="347" h="2620" extrusionOk="0">
                  <a:moveTo>
                    <a:pt x="84" y="0"/>
                  </a:moveTo>
                  <a:cubicBezTo>
                    <a:pt x="84" y="0"/>
                    <a:pt x="72" y="0"/>
                    <a:pt x="72" y="12"/>
                  </a:cubicBezTo>
                  <a:cubicBezTo>
                    <a:pt x="1" y="881"/>
                    <a:pt x="84" y="1762"/>
                    <a:pt x="322" y="2608"/>
                  </a:cubicBezTo>
                  <a:cubicBezTo>
                    <a:pt x="322" y="2620"/>
                    <a:pt x="322" y="2620"/>
                    <a:pt x="334" y="2620"/>
                  </a:cubicBezTo>
                  <a:cubicBezTo>
                    <a:pt x="346" y="2620"/>
                    <a:pt x="346" y="2608"/>
                    <a:pt x="346" y="2608"/>
                  </a:cubicBezTo>
                  <a:cubicBezTo>
                    <a:pt x="120" y="1762"/>
                    <a:pt x="37" y="881"/>
                    <a:pt x="96" y="12"/>
                  </a:cubicBezTo>
                  <a:cubicBezTo>
                    <a:pt x="108" y="0"/>
                    <a:pt x="96" y="0"/>
                    <a:pt x="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2"/>
            <p:cNvSpPr/>
            <p:nvPr/>
          </p:nvSpPr>
          <p:spPr>
            <a:xfrm>
              <a:off x="7681103" y="3014238"/>
              <a:ext cx="24712" cy="186648"/>
            </a:xfrm>
            <a:custGeom>
              <a:avLst/>
              <a:gdLst/>
              <a:ahLst/>
              <a:cxnLst/>
              <a:rect l="l" t="t" r="r" b="b"/>
              <a:pathLst>
                <a:path w="347" h="2621" extrusionOk="0">
                  <a:moveTo>
                    <a:pt x="84" y="1"/>
                  </a:moveTo>
                  <a:cubicBezTo>
                    <a:pt x="72" y="1"/>
                    <a:pt x="60" y="1"/>
                    <a:pt x="60" y="13"/>
                  </a:cubicBezTo>
                  <a:cubicBezTo>
                    <a:pt x="1" y="882"/>
                    <a:pt x="84" y="1763"/>
                    <a:pt x="322" y="2608"/>
                  </a:cubicBezTo>
                  <a:cubicBezTo>
                    <a:pt x="322" y="2608"/>
                    <a:pt x="322" y="2620"/>
                    <a:pt x="334" y="2620"/>
                  </a:cubicBezTo>
                  <a:cubicBezTo>
                    <a:pt x="346" y="2620"/>
                    <a:pt x="346" y="2608"/>
                    <a:pt x="346" y="2596"/>
                  </a:cubicBezTo>
                  <a:cubicBezTo>
                    <a:pt x="108" y="1763"/>
                    <a:pt x="25" y="882"/>
                    <a:pt x="96" y="13"/>
                  </a:cubicBezTo>
                  <a:cubicBezTo>
                    <a:pt x="96" y="13"/>
                    <a:pt x="8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2"/>
            <p:cNvSpPr/>
            <p:nvPr/>
          </p:nvSpPr>
          <p:spPr>
            <a:xfrm>
              <a:off x="7576846" y="3197613"/>
              <a:ext cx="79761" cy="1040201"/>
            </a:xfrm>
            <a:custGeom>
              <a:avLst/>
              <a:gdLst/>
              <a:ahLst/>
              <a:cxnLst/>
              <a:rect l="l" t="t" r="r" b="b"/>
              <a:pathLst>
                <a:path w="1120" h="14607" extrusionOk="0">
                  <a:moveTo>
                    <a:pt x="1102" y="1"/>
                  </a:moveTo>
                  <a:cubicBezTo>
                    <a:pt x="1096" y="1"/>
                    <a:pt x="1090" y="4"/>
                    <a:pt x="1084" y="10"/>
                  </a:cubicBezTo>
                  <a:cubicBezTo>
                    <a:pt x="727" y="2831"/>
                    <a:pt x="286" y="7034"/>
                    <a:pt x="0" y="14595"/>
                  </a:cubicBezTo>
                  <a:cubicBezTo>
                    <a:pt x="0" y="14595"/>
                    <a:pt x="0" y="14607"/>
                    <a:pt x="12" y="14607"/>
                  </a:cubicBezTo>
                  <a:cubicBezTo>
                    <a:pt x="12" y="14607"/>
                    <a:pt x="24" y="14595"/>
                    <a:pt x="24" y="14595"/>
                  </a:cubicBezTo>
                  <a:cubicBezTo>
                    <a:pt x="310" y="7034"/>
                    <a:pt x="762" y="2819"/>
                    <a:pt x="1120" y="10"/>
                  </a:cubicBezTo>
                  <a:cubicBezTo>
                    <a:pt x="1114" y="4"/>
                    <a:pt x="1108" y="1"/>
                    <a:pt x="11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2"/>
            <p:cNvSpPr/>
            <p:nvPr/>
          </p:nvSpPr>
          <p:spPr>
            <a:xfrm>
              <a:off x="7862556" y="2991592"/>
              <a:ext cx="88307" cy="82464"/>
            </a:xfrm>
            <a:custGeom>
              <a:avLst/>
              <a:gdLst/>
              <a:ahLst/>
              <a:cxnLst/>
              <a:rect l="l" t="t" r="r" b="b"/>
              <a:pathLst>
                <a:path w="1240" h="1158" extrusionOk="0">
                  <a:moveTo>
                    <a:pt x="13" y="0"/>
                  </a:moveTo>
                  <a:cubicBezTo>
                    <a:pt x="7" y="0"/>
                    <a:pt x="1" y="3"/>
                    <a:pt x="1" y="9"/>
                  </a:cubicBezTo>
                  <a:cubicBezTo>
                    <a:pt x="49" y="319"/>
                    <a:pt x="179" y="605"/>
                    <a:pt x="382" y="843"/>
                  </a:cubicBezTo>
                  <a:cubicBezTo>
                    <a:pt x="560" y="1033"/>
                    <a:pt x="811" y="1152"/>
                    <a:pt x="1072" y="1152"/>
                  </a:cubicBezTo>
                  <a:cubicBezTo>
                    <a:pt x="1088" y="1156"/>
                    <a:pt x="1104" y="1158"/>
                    <a:pt x="1121" y="1158"/>
                  </a:cubicBezTo>
                  <a:cubicBezTo>
                    <a:pt x="1153" y="1158"/>
                    <a:pt x="1188" y="1152"/>
                    <a:pt x="1227" y="1152"/>
                  </a:cubicBezTo>
                  <a:cubicBezTo>
                    <a:pt x="1227" y="1140"/>
                    <a:pt x="1239" y="1140"/>
                    <a:pt x="1239" y="1128"/>
                  </a:cubicBezTo>
                  <a:cubicBezTo>
                    <a:pt x="1227" y="1117"/>
                    <a:pt x="1227" y="1117"/>
                    <a:pt x="1215" y="1117"/>
                  </a:cubicBezTo>
                  <a:cubicBezTo>
                    <a:pt x="1169" y="1124"/>
                    <a:pt x="1122" y="1128"/>
                    <a:pt x="1075" y="1128"/>
                  </a:cubicBezTo>
                  <a:cubicBezTo>
                    <a:pt x="823" y="1128"/>
                    <a:pt x="576" y="1022"/>
                    <a:pt x="406" y="831"/>
                  </a:cubicBezTo>
                  <a:cubicBezTo>
                    <a:pt x="203" y="593"/>
                    <a:pt x="72" y="319"/>
                    <a:pt x="25" y="9"/>
                  </a:cubicBezTo>
                  <a:cubicBezTo>
                    <a:pt x="25" y="3"/>
                    <a:pt x="19" y="0"/>
                    <a:pt x="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2"/>
            <p:cNvSpPr/>
            <p:nvPr/>
          </p:nvSpPr>
          <p:spPr>
            <a:xfrm>
              <a:off x="7888050" y="3626675"/>
              <a:ext cx="70432" cy="34609"/>
            </a:xfrm>
            <a:custGeom>
              <a:avLst/>
              <a:gdLst/>
              <a:ahLst/>
              <a:cxnLst/>
              <a:rect l="l" t="t" r="r" b="b"/>
              <a:pathLst>
                <a:path w="989" h="486" extrusionOk="0">
                  <a:moveTo>
                    <a:pt x="8" y="0"/>
                  </a:moveTo>
                  <a:cubicBezTo>
                    <a:pt x="3" y="0"/>
                    <a:pt x="0" y="3"/>
                    <a:pt x="0" y="9"/>
                  </a:cubicBezTo>
                  <a:cubicBezTo>
                    <a:pt x="0" y="9"/>
                    <a:pt x="0" y="21"/>
                    <a:pt x="0" y="21"/>
                  </a:cubicBezTo>
                  <a:cubicBezTo>
                    <a:pt x="250" y="307"/>
                    <a:pt x="607" y="473"/>
                    <a:pt x="976" y="485"/>
                  </a:cubicBezTo>
                  <a:cubicBezTo>
                    <a:pt x="988" y="485"/>
                    <a:pt x="988" y="485"/>
                    <a:pt x="988" y="473"/>
                  </a:cubicBezTo>
                  <a:cubicBezTo>
                    <a:pt x="988" y="461"/>
                    <a:pt x="988" y="461"/>
                    <a:pt x="976" y="461"/>
                  </a:cubicBezTo>
                  <a:cubicBezTo>
                    <a:pt x="607" y="438"/>
                    <a:pt x="262" y="271"/>
                    <a:pt x="24" y="9"/>
                  </a:cubicBezTo>
                  <a:cubicBezTo>
                    <a:pt x="18" y="3"/>
                    <a:pt x="12" y="0"/>
                    <a:pt x="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2"/>
            <p:cNvSpPr/>
            <p:nvPr/>
          </p:nvSpPr>
          <p:spPr>
            <a:xfrm>
              <a:off x="7498866" y="3623898"/>
              <a:ext cx="53482" cy="30621"/>
            </a:xfrm>
            <a:custGeom>
              <a:avLst/>
              <a:gdLst/>
              <a:ahLst/>
              <a:cxnLst/>
              <a:rect l="l" t="t" r="r" b="b"/>
              <a:pathLst>
                <a:path w="751" h="430" extrusionOk="0">
                  <a:moveTo>
                    <a:pt x="714" y="0"/>
                  </a:moveTo>
                  <a:cubicBezTo>
                    <a:pt x="536" y="215"/>
                    <a:pt x="286" y="358"/>
                    <a:pt x="12" y="405"/>
                  </a:cubicBezTo>
                  <a:cubicBezTo>
                    <a:pt x="0" y="405"/>
                    <a:pt x="0" y="417"/>
                    <a:pt x="0" y="417"/>
                  </a:cubicBezTo>
                  <a:cubicBezTo>
                    <a:pt x="0" y="429"/>
                    <a:pt x="0" y="429"/>
                    <a:pt x="12" y="429"/>
                  </a:cubicBezTo>
                  <a:cubicBezTo>
                    <a:pt x="298" y="381"/>
                    <a:pt x="548" y="239"/>
                    <a:pt x="738" y="24"/>
                  </a:cubicBezTo>
                  <a:cubicBezTo>
                    <a:pt x="750" y="12"/>
                    <a:pt x="750" y="12"/>
                    <a:pt x="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2"/>
            <p:cNvSpPr/>
            <p:nvPr/>
          </p:nvSpPr>
          <p:spPr>
            <a:xfrm>
              <a:off x="7862556" y="2999070"/>
              <a:ext cx="187509" cy="286274"/>
            </a:xfrm>
            <a:custGeom>
              <a:avLst/>
              <a:gdLst/>
              <a:ahLst/>
              <a:cxnLst/>
              <a:rect l="l" t="t" r="r" b="b"/>
              <a:pathLst>
                <a:path w="2633" h="4020" extrusionOk="0">
                  <a:moveTo>
                    <a:pt x="1510" y="1"/>
                  </a:moveTo>
                  <a:cubicBezTo>
                    <a:pt x="1237" y="1"/>
                    <a:pt x="1037" y="76"/>
                    <a:pt x="1037" y="83"/>
                  </a:cubicBezTo>
                  <a:cubicBezTo>
                    <a:pt x="537" y="500"/>
                    <a:pt x="1" y="2571"/>
                    <a:pt x="191" y="2762"/>
                  </a:cubicBezTo>
                  <a:cubicBezTo>
                    <a:pt x="215" y="2784"/>
                    <a:pt x="240" y="2793"/>
                    <a:pt x="267" y="2793"/>
                  </a:cubicBezTo>
                  <a:cubicBezTo>
                    <a:pt x="476" y="2793"/>
                    <a:pt x="775" y="2214"/>
                    <a:pt x="775" y="2214"/>
                  </a:cubicBezTo>
                  <a:cubicBezTo>
                    <a:pt x="775" y="2214"/>
                    <a:pt x="825" y="3834"/>
                    <a:pt x="1011" y="3834"/>
                  </a:cubicBezTo>
                  <a:cubicBezTo>
                    <a:pt x="1026" y="3834"/>
                    <a:pt x="1043" y="3823"/>
                    <a:pt x="1061" y="3798"/>
                  </a:cubicBezTo>
                  <a:cubicBezTo>
                    <a:pt x="1275" y="3464"/>
                    <a:pt x="1239" y="2489"/>
                    <a:pt x="1239" y="2488"/>
                  </a:cubicBezTo>
                  <a:lnTo>
                    <a:pt x="1239" y="2488"/>
                  </a:lnTo>
                  <a:cubicBezTo>
                    <a:pt x="1239" y="2489"/>
                    <a:pt x="1378" y="4020"/>
                    <a:pt x="1548" y="4020"/>
                  </a:cubicBezTo>
                  <a:cubicBezTo>
                    <a:pt x="1564" y="4020"/>
                    <a:pt x="1580" y="4006"/>
                    <a:pt x="1596" y="3976"/>
                  </a:cubicBezTo>
                  <a:cubicBezTo>
                    <a:pt x="1775" y="3643"/>
                    <a:pt x="1727" y="2468"/>
                    <a:pt x="1727" y="2464"/>
                  </a:cubicBezTo>
                  <a:lnTo>
                    <a:pt x="1727" y="2464"/>
                  </a:lnTo>
                  <a:cubicBezTo>
                    <a:pt x="1727" y="2468"/>
                    <a:pt x="1791" y="3922"/>
                    <a:pt x="1987" y="3922"/>
                  </a:cubicBezTo>
                  <a:cubicBezTo>
                    <a:pt x="1999" y="3922"/>
                    <a:pt x="2012" y="3917"/>
                    <a:pt x="2025" y="3905"/>
                  </a:cubicBezTo>
                  <a:cubicBezTo>
                    <a:pt x="2234" y="3704"/>
                    <a:pt x="2214" y="2927"/>
                    <a:pt x="2187" y="2527"/>
                  </a:cubicBezTo>
                  <a:lnTo>
                    <a:pt x="2187" y="2527"/>
                  </a:lnTo>
                  <a:cubicBezTo>
                    <a:pt x="2221" y="2890"/>
                    <a:pt x="2297" y="3534"/>
                    <a:pt x="2415" y="3534"/>
                  </a:cubicBezTo>
                  <a:cubicBezTo>
                    <a:pt x="2428" y="3534"/>
                    <a:pt x="2440" y="3527"/>
                    <a:pt x="2454" y="3512"/>
                  </a:cubicBezTo>
                  <a:cubicBezTo>
                    <a:pt x="2632" y="3286"/>
                    <a:pt x="2608" y="2428"/>
                    <a:pt x="2585" y="1857"/>
                  </a:cubicBezTo>
                  <a:cubicBezTo>
                    <a:pt x="2561" y="1285"/>
                    <a:pt x="2251" y="226"/>
                    <a:pt x="2251" y="226"/>
                  </a:cubicBezTo>
                  <a:cubicBezTo>
                    <a:pt x="2001" y="50"/>
                    <a:pt x="1732" y="1"/>
                    <a:pt x="1510" y="1"/>
                  </a:cubicBezTo>
                  <a:close/>
                </a:path>
              </a:pathLst>
            </a:custGeom>
            <a:solidFill>
              <a:srgbClr val="FF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2"/>
            <p:cNvSpPr/>
            <p:nvPr/>
          </p:nvSpPr>
          <p:spPr>
            <a:xfrm>
              <a:off x="7866971" y="2263789"/>
              <a:ext cx="326378" cy="768525"/>
            </a:xfrm>
            <a:custGeom>
              <a:avLst/>
              <a:gdLst/>
              <a:ahLst/>
              <a:cxnLst/>
              <a:rect l="l" t="t" r="r" b="b"/>
              <a:pathLst>
                <a:path w="4583" h="10792" extrusionOk="0">
                  <a:moveTo>
                    <a:pt x="719" y="0"/>
                  </a:moveTo>
                  <a:cubicBezTo>
                    <a:pt x="106" y="0"/>
                    <a:pt x="0" y="1898"/>
                    <a:pt x="94" y="2645"/>
                  </a:cubicBezTo>
                  <a:cubicBezTo>
                    <a:pt x="201" y="3514"/>
                    <a:pt x="1832" y="5455"/>
                    <a:pt x="1832" y="5455"/>
                  </a:cubicBezTo>
                  <a:cubicBezTo>
                    <a:pt x="1832" y="5455"/>
                    <a:pt x="415" y="9229"/>
                    <a:pt x="463" y="9944"/>
                  </a:cubicBezTo>
                  <a:cubicBezTo>
                    <a:pt x="507" y="10613"/>
                    <a:pt x="981" y="10791"/>
                    <a:pt x="1413" y="10791"/>
                  </a:cubicBezTo>
                  <a:cubicBezTo>
                    <a:pt x="1442" y="10791"/>
                    <a:pt x="1470" y="10790"/>
                    <a:pt x="1499" y="10789"/>
                  </a:cubicBezTo>
                  <a:cubicBezTo>
                    <a:pt x="1963" y="10777"/>
                    <a:pt x="2296" y="10789"/>
                    <a:pt x="2606" y="10432"/>
                  </a:cubicBezTo>
                  <a:cubicBezTo>
                    <a:pt x="2927" y="10063"/>
                    <a:pt x="4166" y="7408"/>
                    <a:pt x="4368" y="5741"/>
                  </a:cubicBezTo>
                  <a:cubicBezTo>
                    <a:pt x="4582" y="4074"/>
                    <a:pt x="1903" y="835"/>
                    <a:pt x="1022" y="133"/>
                  </a:cubicBezTo>
                  <a:cubicBezTo>
                    <a:pt x="910" y="41"/>
                    <a:pt x="809" y="0"/>
                    <a:pt x="7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2"/>
            <p:cNvSpPr/>
            <p:nvPr/>
          </p:nvSpPr>
          <p:spPr>
            <a:xfrm>
              <a:off x="8016022" y="2626480"/>
              <a:ext cx="102692" cy="20723"/>
            </a:xfrm>
            <a:custGeom>
              <a:avLst/>
              <a:gdLst/>
              <a:ahLst/>
              <a:cxnLst/>
              <a:rect l="l" t="t" r="r" b="b"/>
              <a:pathLst>
                <a:path w="1442" h="291" extrusionOk="0">
                  <a:moveTo>
                    <a:pt x="1268" y="1"/>
                  </a:moveTo>
                  <a:cubicBezTo>
                    <a:pt x="834" y="1"/>
                    <a:pt x="405" y="87"/>
                    <a:pt x="13" y="267"/>
                  </a:cubicBezTo>
                  <a:cubicBezTo>
                    <a:pt x="1" y="267"/>
                    <a:pt x="1" y="290"/>
                    <a:pt x="13" y="290"/>
                  </a:cubicBezTo>
                  <a:lnTo>
                    <a:pt x="25" y="290"/>
                  </a:lnTo>
                  <a:cubicBezTo>
                    <a:pt x="421" y="119"/>
                    <a:pt x="846" y="25"/>
                    <a:pt x="1282" y="25"/>
                  </a:cubicBezTo>
                  <a:cubicBezTo>
                    <a:pt x="1331" y="25"/>
                    <a:pt x="1380" y="26"/>
                    <a:pt x="1430" y="29"/>
                  </a:cubicBezTo>
                  <a:cubicBezTo>
                    <a:pt x="1442" y="29"/>
                    <a:pt x="1442" y="29"/>
                    <a:pt x="1442" y="17"/>
                  </a:cubicBezTo>
                  <a:cubicBezTo>
                    <a:pt x="1442" y="17"/>
                    <a:pt x="1442" y="5"/>
                    <a:pt x="1430" y="5"/>
                  </a:cubicBezTo>
                  <a:cubicBezTo>
                    <a:pt x="1376" y="2"/>
                    <a:pt x="1322" y="1"/>
                    <a:pt x="1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2"/>
            <p:cNvSpPr/>
            <p:nvPr/>
          </p:nvSpPr>
          <p:spPr>
            <a:xfrm>
              <a:off x="7013828" y="2284228"/>
              <a:ext cx="591085" cy="612712"/>
            </a:xfrm>
            <a:custGeom>
              <a:avLst/>
              <a:gdLst/>
              <a:ahLst/>
              <a:cxnLst/>
              <a:rect l="l" t="t" r="r" b="b"/>
              <a:pathLst>
                <a:path w="8300" h="8604" extrusionOk="0">
                  <a:moveTo>
                    <a:pt x="6728" y="1"/>
                  </a:moveTo>
                  <a:cubicBezTo>
                    <a:pt x="5716" y="917"/>
                    <a:pt x="3942" y="4846"/>
                    <a:pt x="3942" y="4846"/>
                  </a:cubicBezTo>
                  <a:cubicBezTo>
                    <a:pt x="3942" y="4846"/>
                    <a:pt x="322" y="6251"/>
                    <a:pt x="167" y="6942"/>
                  </a:cubicBezTo>
                  <a:cubicBezTo>
                    <a:pt x="1" y="7632"/>
                    <a:pt x="441" y="8085"/>
                    <a:pt x="667" y="8311"/>
                  </a:cubicBezTo>
                  <a:cubicBezTo>
                    <a:pt x="865" y="8498"/>
                    <a:pt x="1180" y="8604"/>
                    <a:pt x="1558" y="8604"/>
                  </a:cubicBezTo>
                  <a:cubicBezTo>
                    <a:pt x="1613" y="8604"/>
                    <a:pt x="1670" y="8601"/>
                    <a:pt x="1727" y="8597"/>
                  </a:cubicBezTo>
                  <a:cubicBezTo>
                    <a:pt x="2191" y="8561"/>
                    <a:pt x="5239" y="7287"/>
                    <a:pt x="6061" y="6406"/>
                  </a:cubicBezTo>
                  <a:cubicBezTo>
                    <a:pt x="6883" y="5525"/>
                    <a:pt x="8157" y="2858"/>
                    <a:pt x="8228" y="1727"/>
                  </a:cubicBezTo>
                  <a:cubicBezTo>
                    <a:pt x="8299" y="596"/>
                    <a:pt x="6728" y="1"/>
                    <a:pt x="67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2"/>
            <p:cNvSpPr/>
            <p:nvPr/>
          </p:nvSpPr>
          <p:spPr>
            <a:xfrm>
              <a:off x="6834084" y="2788491"/>
              <a:ext cx="290913" cy="217483"/>
            </a:xfrm>
            <a:custGeom>
              <a:avLst/>
              <a:gdLst/>
              <a:ahLst/>
              <a:cxnLst/>
              <a:rect l="l" t="t" r="r" b="b"/>
              <a:pathLst>
                <a:path w="4085" h="3054" extrusionOk="0">
                  <a:moveTo>
                    <a:pt x="3218" y="0"/>
                  </a:moveTo>
                  <a:cubicBezTo>
                    <a:pt x="2403" y="0"/>
                    <a:pt x="862" y="505"/>
                    <a:pt x="810" y="742"/>
                  </a:cubicBezTo>
                  <a:cubicBezTo>
                    <a:pt x="772" y="911"/>
                    <a:pt x="1107" y="941"/>
                    <a:pt x="1349" y="941"/>
                  </a:cubicBezTo>
                  <a:cubicBezTo>
                    <a:pt x="1480" y="941"/>
                    <a:pt x="1584" y="932"/>
                    <a:pt x="1584" y="932"/>
                  </a:cubicBezTo>
                  <a:lnTo>
                    <a:pt x="1584" y="932"/>
                  </a:lnTo>
                  <a:cubicBezTo>
                    <a:pt x="1584" y="933"/>
                    <a:pt x="1" y="1992"/>
                    <a:pt x="394" y="2016"/>
                  </a:cubicBezTo>
                  <a:cubicBezTo>
                    <a:pt x="398" y="2016"/>
                    <a:pt x="402" y="2016"/>
                    <a:pt x="406" y="2016"/>
                  </a:cubicBezTo>
                  <a:cubicBezTo>
                    <a:pt x="804" y="2016"/>
                    <a:pt x="1596" y="1480"/>
                    <a:pt x="1596" y="1480"/>
                  </a:cubicBezTo>
                  <a:lnTo>
                    <a:pt x="1596" y="1480"/>
                  </a:lnTo>
                  <a:cubicBezTo>
                    <a:pt x="1595" y="1481"/>
                    <a:pt x="163" y="2564"/>
                    <a:pt x="501" y="2564"/>
                  </a:cubicBezTo>
                  <a:cubicBezTo>
                    <a:pt x="505" y="2564"/>
                    <a:pt x="509" y="2564"/>
                    <a:pt x="513" y="2564"/>
                  </a:cubicBezTo>
                  <a:cubicBezTo>
                    <a:pt x="905" y="2540"/>
                    <a:pt x="1868" y="1886"/>
                    <a:pt x="1870" y="1885"/>
                  </a:cubicBezTo>
                  <a:lnTo>
                    <a:pt x="1870" y="1885"/>
                  </a:lnTo>
                  <a:cubicBezTo>
                    <a:pt x="1868" y="1887"/>
                    <a:pt x="513" y="2814"/>
                    <a:pt x="810" y="2897"/>
                  </a:cubicBezTo>
                  <a:cubicBezTo>
                    <a:pt x="834" y="2903"/>
                    <a:pt x="859" y="2906"/>
                    <a:pt x="887" y="2906"/>
                  </a:cubicBezTo>
                  <a:cubicBezTo>
                    <a:pt x="1177" y="2906"/>
                    <a:pt x="1684" y="2581"/>
                    <a:pt x="1995" y="2359"/>
                  </a:cubicBezTo>
                  <a:lnTo>
                    <a:pt x="1995" y="2359"/>
                  </a:lnTo>
                  <a:cubicBezTo>
                    <a:pt x="1666" y="2612"/>
                    <a:pt x="1174" y="3019"/>
                    <a:pt x="1370" y="3052"/>
                  </a:cubicBezTo>
                  <a:cubicBezTo>
                    <a:pt x="1380" y="3053"/>
                    <a:pt x="1390" y="3054"/>
                    <a:pt x="1401" y="3054"/>
                  </a:cubicBezTo>
                  <a:cubicBezTo>
                    <a:pt x="1695" y="3054"/>
                    <a:pt x="2387" y="2600"/>
                    <a:pt x="2834" y="2290"/>
                  </a:cubicBezTo>
                  <a:cubicBezTo>
                    <a:pt x="3299" y="1968"/>
                    <a:pt x="4049" y="1147"/>
                    <a:pt x="4049" y="1147"/>
                  </a:cubicBezTo>
                  <a:cubicBezTo>
                    <a:pt x="4084" y="468"/>
                    <a:pt x="3537" y="40"/>
                    <a:pt x="3537" y="40"/>
                  </a:cubicBezTo>
                  <a:cubicBezTo>
                    <a:pt x="3454" y="12"/>
                    <a:pt x="3345" y="0"/>
                    <a:pt x="3218" y="0"/>
                  </a:cubicBezTo>
                  <a:close/>
                </a:path>
              </a:pathLst>
            </a:custGeom>
            <a:solidFill>
              <a:srgbClr val="FF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2"/>
            <p:cNvSpPr/>
            <p:nvPr/>
          </p:nvSpPr>
          <p:spPr>
            <a:xfrm>
              <a:off x="7460696" y="2242354"/>
              <a:ext cx="533400" cy="786471"/>
            </a:xfrm>
            <a:custGeom>
              <a:avLst/>
              <a:gdLst/>
              <a:ahLst/>
              <a:cxnLst/>
              <a:rect l="l" t="t" r="r" b="b"/>
              <a:pathLst>
                <a:path w="7490" h="11044" extrusionOk="0">
                  <a:moveTo>
                    <a:pt x="4571" y="0"/>
                  </a:moveTo>
                  <a:cubicBezTo>
                    <a:pt x="3945" y="0"/>
                    <a:pt x="3441" y="53"/>
                    <a:pt x="3441" y="53"/>
                  </a:cubicBezTo>
                  <a:cubicBezTo>
                    <a:pt x="3441" y="53"/>
                    <a:pt x="3208" y="37"/>
                    <a:pt x="2868" y="37"/>
                  </a:cubicBezTo>
                  <a:cubicBezTo>
                    <a:pt x="1999" y="37"/>
                    <a:pt x="432" y="141"/>
                    <a:pt x="286" y="886"/>
                  </a:cubicBezTo>
                  <a:cubicBezTo>
                    <a:pt x="84" y="1934"/>
                    <a:pt x="286" y="5637"/>
                    <a:pt x="167" y="6494"/>
                  </a:cubicBezTo>
                  <a:cubicBezTo>
                    <a:pt x="0" y="7768"/>
                    <a:pt x="72" y="9066"/>
                    <a:pt x="369" y="10316"/>
                  </a:cubicBezTo>
                  <a:cubicBezTo>
                    <a:pt x="1199" y="10859"/>
                    <a:pt x="2145" y="11043"/>
                    <a:pt x="3046" y="11043"/>
                  </a:cubicBezTo>
                  <a:cubicBezTo>
                    <a:pt x="4950" y="11043"/>
                    <a:pt x="6656" y="10221"/>
                    <a:pt x="6656" y="10221"/>
                  </a:cubicBezTo>
                  <a:cubicBezTo>
                    <a:pt x="6656" y="10221"/>
                    <a:pt x="7096" y="7959"/>
                    <a:pt x="6727" y="6732"/>
                  </a:cubicBezTo>
                  <a:cubicBezTo>
                    <a:pt x="6358" y="5506"/>
                    <a:pt x="7489" y="1077"/>
                    <a:pt x="6715" y="434"/>
                  </a:cubicBezTo>
                  <a:cubicBezTo>
                    <a:pt x="6289" y="80"/>
                    <a:pt x="5338" y="0"/>
                    <a:pt x="45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2"/>
            <p:cNvSpPr/>
            <p:nvPr/>
          </p:nvSpPr>
          <p:spPr>
            <a:xfrm>
              <a:off x="7551422" y="2156755"/>
              <a:ext cx="375659" cy="272317"/>
            </a:xfrm>
            <a:custGeom>
              <a:avLst/>
              <a:gdLst/>
              <a:ahLst/>
              <a:cxnLst/>
              <a:rect l="l" t="t" r="r" b="b"/>
              <a:pathLst>
                <a:path w="5275" h="3824" extrusionOk="0">
                  <a:moveTo>
                    <a:pt x="3078" y="0"/>
                  </a:moveTo>
                  <a:cubicBezTo>
                    <a:pt x="2739" y="0"/>
                    <a:pt x="2402" y="14"/>
                    <a:pt x="2072" y="40"/>
                  </a:cubicBezTo>
                  <a:cubicBezTo>
                    <a:pt x="1905" y="52"/>
                    <a:pt x="1751" y="88"/>
                    <a:pt x="1608" y="159"/>
                  </a:cubicBezTo>
                  <a:cubicBezTo>
                    <a:pt x="1358" y="290"/>
                    <a:pt x="1203" y="493"/>
                    <a:pt x="929" y="588"/>
                  </a:cubicBezTo>
                  <a:cubicBezTo>
                    <a:pt x="667" y="683"/>
                    <a:pt x="619" y="779"/>
                    <a:pt x="453" y="1017"/>
                  </a:cubicBezTo>
                  <a:cubicBezTo>
                    <a:pt x="381" y="1136"/>
                    <a:pt x="274" y="1219"/>
                    <a:pt x="203" y="1326"/>
                  </a:cubicBezTo>
                  <a:cubicBezTo>
                    <a:pt x="0" y="1636"/>
                    <a:pt x="131" y="2041"/>
                    <a:pt x="298" y="2362"/>
                  </a:cubicBezTo>
                  <a:cubicBezTo>
                    <a:pt x="560" y="2826"/>
                    <a:pt x="905" y="3231"/>
                    <a:pt x="1322" y="3553"/>
                  </a:cubicBezTo>
                  <a:cubicBezTo>
                    <a:pt x="1465" y="3672"/>
                    <a:pt x="1620" y="3755"/>
                    <a:pt x="1798" y="3803"/>
                  </a:cubicBezTo>
                  <a:cubicBezTo>
                    <a:pt x="1861" y="3817"/>
                    <a:pt x="1925" y="3824"/>
                    <a:pt x="1989" y="3824"/>
                  </a:cubicBezTo>
                  <a:cubicBezTo>
                    <a:pt x="2237" y="3824"/>
                    <a:pt x="2483" y="3723"/>
                    <a:pt x="2691" y="3600"/>
                  </a:cubicBezTo>
                  <a:cubicBezTo>
                    <a:pt x="3513" y="3124"/>
                    <a:pt x="4084" y="2303"/>
                    <a:pt x="4846" y="1719"/>
                  </a:cubicBezTo>
                  <a:cubicBezTo>
                    <a:pt x="5037" y="1576"/>
                    <a:pt x="5275" y="1386"/>
                    <a:pt x="5263" y="1136"/>
                  </a:cubicBezTo>
                  <a:cubicBezTo>
                    <a:pt x="5251" y="862"/>
                    <a:pt x="4953" y="695"/>
                    <a:pt x="4679" y="624"/>
                  </a:cubicBezTo>
                  <a:cubicBezTo>
                    <a:pt x="4608" y="612"/>
                    <a:pt x="4525" y="588"/>
                    <a:pt x="4453" y="540"/>
                  </a:cubicBezTo>
                  <a:cubicBezTo>
                    <a:pt x="4382" y="469"/>
                    <a:pt x="4322" y="398"/>
                    <a:pt x="4275" y="314"/>
                  </a:cubicBezTo>
                  <a:cubicBezTo>
                    <a:pt x="4084" y="64"/>
                    <a:pt x="3727" y="17"/>
                    <a:pt x="3417" y="5"/>
                  </a:cubicBezTo>
                  <a:cubicBezTo>
                    <a:pt x="3304" y="2"/>
                    <a:pt x="3191" y="0"/>
                    <a:pt x="30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2"/>
            <p:cNvSpPr/>
            <p:nvPr/>
          </p:nvSpPr>
          <p:spPr>
            <a:xfrm>
              <a:off x="7879576" y="2291847"/>
              <a:ext cx="35679" cy="213780"/>
            </a:xfrm>
            <a:custGeom>
              <a:avLst/>
              <a:gdLst/>
              <a:ahLst/>
              <a:cxnLst/>
              <a:rect l="l" t="t" r="r" b="b"/>
              <a:pathLst>
                <a:path w="501" h="3002" extrusionOk="0">
                  <a:moveTo>
                    <a:pt x="464" y="1"/>
                  </a:moveTo>
                  <a:cubicBezTo>
                    <a:pt x="274" y="477"/>
                    <a:pt x="131" y="977"/>
                    <a:pt x="71" y="1489"/>
                  </a:cubicBezTo>
                  <a:cubicBezTo>
                    <a:pt x="0" y="2001"/>
                    <a:pt x="83" y="2525"/>
                    <a:pt x="310" y="3001"/>
                  </a:cubicBezTo>
                  <a:lnTo>
                    <a:pt x="333" y="3001"/>
                  </a:lnTo>
                  <a:cubicBezTo>
                    <a:pt x="333" y="3001"/>
                    <a:pt x="333" y="2989"/>
                    <a:pt x="333" y="2989"/>
                  </a:cubicBezTo>
                  <a:cubicBezTo>
                    <a:pt x="107" y="2525"/>
                    <a:pt x="24" y="2001"/>
                    <a:pt x="95" y="1501"/>
                  </a:cubicBezTo>
                  <a:cubicBezTo>
                    <a:pt x="167" y="989"/>
                    <a:pt x="298" y="489"/>
                    <a:pt x="500" y="25"/>
                  </a:cubicBezTo>
                  <a:cubicBezTo>
                    <a:pt x="500" y="13"/>
                    <a:pt x="488" y="1"/>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2"/>
            <p:cNvSpPr/>
            <p:nvPr/>
          </p:nvSpPr>
          <p:spPr>
            <a:xfrm>
              <a:off x="7518308" y="2814128"/>
              <a:ext cx="308717" cy="162151"/>
            </a:xfrm>
            <a:custGeom>
              <a:avLst/>
              <a:gdLst/>
              <a:ahLst/>
              <a:cxnLst/>
              <a:rect l="l" t="t" r="r" b="b"/>
              <a:pathLst>
                <a:path w="4335" h="2277" extrusionOk="0">
                  <a:moveTo>
                    <a:pt x="842" y="20"/>
                  </a:moveTo>
                  <a:cubicBezTo>
                    <a:pt x="851" y="20"/>
                    <a:pt x="861" y="22"/>
                    <a:pt x="870" y="25"/>
                  </a:cubicBezTo>
                  <a:lnTo>
                    <a:pt x="3132" y="144"/>
                  </a:lnTo>
                  <a:cubicBezTo>
                    <a:pt x="3180" y="144"/>
                    <a:pt x="3228" y="156"/>
                    <a:pt x="3263" y="180"/>
                  </a:cubicBezTo>
                  <a:cubicBezTo>
                    <a:pt x="3311" y="215"/>
                    <a:pt x="3347" y="275"/>
                    <a:pt x="3370" y="334"/>
                  </a:cubicBezTo>
                  <a:lnTo>
                    <a:pt x="3394" y="394"/>
                  </a:lnTo>
                  <a:cubicBezTo>
                    <a:pt x="3597" y="823"/>
                    <a:pt x="3811" y="1263"/>
                    <a:pt x="4180" y="1418"/>
                  </a:cubicBezTo>
                  <a:cubicBezTo>
                    <a:pt x="4216" y="1418"/>
                    <a:pt x="4251" y="1442"/>
                    <a:pt x="4275" y="1477"/>
                  </a:cubicBezTo>
                  <a:cubicBezTo>
                    <a:pt x="4287" y="1513"/>
                    <a:pt x="4287" y="1549"/>
                    <a:pt x="4287" y="1585"/>
                  </a:cubicBezTo>
                  <a:lnTo>
                    <a:pt x="4287" y="1954"/>
                  </a:lnTo>
                  <a:cubicBezTo>
                    <a:pt x="4287" y="1977"/>
                    <a:pt x="4287" y="2013"/>
                    <a:pt x="4275" y="2037"/>
                  </a:cubicBezTo>
                  <a:cubicBezTo>
                    <a:pt x="4251" y="2061"/>
                    <a:pt x="4228" y="2073"/>
                    <a:pt x="4204" y="2085"/>
                  </a:cubicBezTo>
                  <a:cubicBezTo>
                    <a:pt x="3762" y="2214"/>
                    <a:pt x="3310" y="2246"/>
                    <a:pt x="2861" y="2246"/>
                  </a:cubicBezTo>
                  <a:cubicBezTo>
                    <a:pt x="2608" y="2246"/>
                    <a:pt x="2357" y="2236"/>
                    <a:pt x="2108" y="2227"/>
                  </a:cubicBezTo>
                  <a:cubicBezTo>
                    <a:pt x="2070" y="2228"/>
                    <a:pt x="2031" y="2229"/>
                    <a:pt x="1993" y="2229"/>
                  </a:cubicBezTo>
                  <a:cubicBezTo>
                    <a:pt x="1579" y="2229"/>
                    <a:pt x="1166" y="2172"/>
                    <a:pt x="763" y="2085"/>
                  </a:cubicBezTo>
                  <a:lnTo>
                    <a:pt x="715" y="2073"/>
                  </a:lnTo>
                  <a:cubicBezTo>
                    <a:pt x="477" y="2001"/>
                    <a:pt x="156" y="1930"/>
                    <a:pt x="60" y="1704"/>
                  </a:cubicBezTo>
                  <a:cubicBezTo>
                    <a:pt x="13" y="1573"/>
                    <a:pt x="37" y="1418"/>
                    <a:pt x="120" y="1299"/>
                  </a:cubicBezTo>
                  <a:lnTo>
                    <a:pt x="120" y="1287"/>
                  </a:lnTo>
                  <a:cubicBezTo>
                    <a:pt x="180" y="1192"/>
                    <a:pt x="239" y="1108"/>
                    <a:pt x="311" y="1025"/>
                  </a:cubicBezTo>
                  <a:cubicBezTo>
                    <a:pt x="346" y="977"/>
                    <a:pt x="382" y="942"/>
                    <a:pt x="418" y="894"/>
                  </a:cubicBezTo>
                  <a:cubicBezTo>
                    <a:pt x="572" y="680"/>
                    <a:pt x="680" y="430"/>
                    <a:pt x="727" y="168"/>
                  </a:cubicBezTo>
                  <a:cubicBezTo>
                    <a:pt x="727" y="120"/>
                    <a:pt x="751" y="84"/>
                    <a:pt x="775" y="49"/>
                  </a:cubicBezTo>
                  <a:cubicBezTo>
                    <a:pt x="792" y="31"/>
                    <a:pt x="816" y="20"/>
                    <a:pt x="842" y="20"/>
                  </a:cubicBezTo>
                  <a:close/>
                  <a:moveTo>
                    <a:pt x="882" y="1"/>
                  </a:moveTo>
                  <a:cubicBezTo>
                    <a:pt x="834" y="1"/>
                    <a:pt x="799" y="1"/>
                    <a:pt x="763" y="37"/>
                  </a:cubicBezTo>
                  <a:cubicBezTo>
                    <a:pt x="727" y="72"/>
                    <a:pt x="715" y="120"/>
                    <a:pt x="703" y="168"/>
                  </a:cubicBezTo>
                  <a:cubicBezTo>
                    <a:pt x="656" y="430"/>
                    <a:pt x="561" y="668"/>
                    <a:pt x="406" y="882"/>
                  </a:cubicBezTo>
                  <a:lnTo>
                    <a:pt x="299" y="1013"/>
                  </a:lnTo>
                  <a:cubicBezTo>
                    <a:pt x="227" y="1096"/>
                    <a:pt x="168" y="1192"/>
                    <a:pt x="108" y="1287"/>
                  </a:cubicBezTo>
                  <a:cubicBezTo>
                    <a:pt x="25" y="1406"/>
                    <a:pt x="1" y="1573"/>
                    <a:pt x="49" y="1715"/>
                  </a:cubicBezTo>
                  <a:cubicBezTo>
                    <a:pt x="156" y="1954"/>
                    <a:pt x="477" y="2037"/>
                    <a:pt x="727" y="2096"/>
                  </a:cubicBezTo>
                  <a:lnTo>
                    <a:pt x="775" y="2108"/>
                  </a:lnTo>
                  <a:cubicBezTo>
                    <a:pt x="1215" y="2216"/>
                    <a:pt x="1656" y="2263"/>
                    <a:pt x="2108" y="2263"/>
                  </a:cubicBezTo>
                  <a:cubicBezTo>
                    <a:pt x="2335" y="2263"/>
                    <a:pt x="2573" y="2275"/>
                    <a:pt x="2799" y="2275"/>
                  </a:cubicBezTo>
                  <a:cubicBezTo>
                    <a:pt x="2846" y="2276"/>
                    <a:pt x="2893" y="2277"/>
                    <a:pt x="2940" y="2277"/>
                  </a:cubicBezTo>
                  <a:cubicBezTo>
                    <a:pt x="3369" y="2277"/>
                    <a:pt x="3797" y="2228"/>
                    <a:pt x="4216" y="2120"/>
                  </a:cubicBezTo>
                  <a:cubicBezTo>
                    <a:pt x="4251" y="2108"/>
                    <a:pt x="4287" y="2085"/>
                    <a:pt x="4311" y="2061"/>
                  </a:cubicBezTo>
                  <a:cubicBezTo>
                    <a:pt x="4323" y="2025"/>
                    <a:pt x="4335" y="1989"/>
                    <a:pt x="4323" y="1954"/>
                  </a:cubicBezTo>
                  <a:lnTo>
                    <a:pt x="4323" y="1585"/>
                  </a:lnTo>
                  <a:cubicBezTo>
                    <a:pt x="4335" y="1537"/>
                    <a:pt x="4323" y="1501"/>
                    <a:pt x="4311" y="1454"/>
                  </a:cubicBezTo>
                  <a:cubicBezTo>
                    <a:pt x="4275" y="1418"/>
                    <a:pt x="4240" y="1394"/>
                    <a:pt x="4204" y="1382"/>
                  </a:cubicBezTo>
                  <a:lnTo>
                    <a:pt x="4192" y="1382"/>
                  </a:lnTo>
                  <a:cubicBezTo>
                    <a:pt x="3835" y="1227"/>
                    <a:pt x="3620" y="799"/>
                    <a:pt x="3430" y="382"/>
                  </a:cubicBezTo>
                  <a:lnTo>
                    <a:pt x="3394" y="311"/>
                  </a:lnTo>
                  <a:cubicBezTo>
                    <a:pt x="3370" y="251"/>
                    <a:pt x="3335" y="203"/>
                    <a:pt x="3287" y="168"/>
                  </a:cubicBezTo>
                  <a:cubicBezTo>
                    <a:pt x="3239" y="132"/>
                    <a:pt x="3192" y="120"/>
                    <a:pt x="3144" y="120"/>
                  </a:cubicBezTo>
                  <a:lnTo>
                    <a:pt x="8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2"/>
            <p:cNvSpPr/>
            <p:nvPr/>
          </p:nvSpPr>
          <p:spPr>
            <a:xfrm>
              <a:off x="7575991" y="2256241"/>
              <a:ext cx="79761" cy="114937"/>
            </a:xfrm>
            <a:custGeom>
              <a:avLst/>
              <a:gdLst/>
              <a:ahLst/>
              <a:cxnLst/>
              <a:rect l="l" t="t" r="r" b="b"/>
              <a:pathLst>
                <a:path w="1120" h="1614" extrusionOk="0">
                  <a:moveTo>
                    <a:pt x="12" y="1"/>
                  </a:moveTo>
                  <a:cubicBezTo>
                    <a:pt x="1" y="1"/>
                    <a:pt x="1" y="13"/>
                    <a:pt x="1" y="25"/>
                  </a:cubicBezTo>
                  <a:cubicBezTo>
                    <a:pt x="120" y="679"/>
                    <a:pt x="513" y="1263"/>
                    <a:pt x="1096" y="1608"/>
                  </a:cubicBezTo>
                  <a:cubicBezTo>
                    <a:pt x="1096" y="1612"/>
                    <a:pt x="1097" y="1613"/>
                    <a:pt x="1099" y="1613"/>
                  </a:cubicBezTo>
                  <a:cubicBezTo>
                    <a:pt x="1103" y="1613"/>
                    <a:pt x="1108" y="1608"/>
                    <a:pt x="1108" y="1608"/>
                  </a:cubicBezTo>
                  <a:cubicBezTo>
                    <a:pt x="1120" y="1608"/>
                    <a:pt x="1120" y="1596"/>
                    <a:pt x="1108" y="1584"/>
                  </a:cubicBezTo>
                  <a:cubicBezTo>
                    <a:pt x="536" y="1251"/>
                    <a:pt x="143" y="667"/>
                    <a:pt x="24" y="13"/>
                  </a:cubicBezTo>
                  <a:cubicBezTo>
                    <a:pt x="24" y="13"/>
                    <a:pt x="24" y="1"/>
                    <a:pt x="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2"/>
            <p:cNvSpPr/>
            <p:nvPr/>
          </p:nvSpPr>
          <p:spPr>
            <a:xfrm>
              <a:off x="7743059" y="2273403"/>
              <a:ext cx="144210" cy="111804"/>
            </a:xfrm>
            <a:custGeom>
              <a:avLst/>
              <a:gdLst/>
              <a:ahLst/>
              <a:cxnLst/>
              <a:rect l="l" t="t" r="r" b="b"/>
              <a:pathLst>
                <a:path w="2025" h="1570" extrusionOk="0">
                  <a:moveTo>
                    <a:pt x="2012" y="1"/>
                  </a:moveTo>
                  <a:cubicBezTo>
                    <a:pt x="2009" y="1"/>
                    <a:pt x="2006" y="4"/>
                    <a:pt x="2000" y="10"/>
                  </a:cubicBezTo>
                  <a:cubicBezTo>
                    <a:pt x="1631" y="165"/>
                    <a:pt x="1215" y="367"/>
                    <a:pt x="941" y="700"/>
                  </a:cubicBezTo>
                  <a:cubicBezTo>
                    <a:pt x="881" y="760"/>
                    <a:pt x="834" y="831"/>
                    <a:pt x="786" y="891"/>
                  </a:cubicBezTo>
                  <a:cubicBezTo>
                    <a:pt x="738" y="962"/>
                    <a:pt x="691" y="1034"/>
                    <a:pt x="643" y="1093"/>
                  </a:cubicBezTo>
                  <a:cubicBezTo>
                    <a:pt x="464" y="1296"/>
                    <a:pt x="250" y="1450"/>
                    <a:pt x="0" y="1534"/>
                  </a:cubicBezTo>
                  <a:cubicBezTo>
                    <a:pt x="0" y="1546"/>
                    <a:pt x="0" y="1546"/>
                    <a:pt x="0" y="1558"/>
                  </a:cubicBezTo>
                  <a:cubicBezTo>
                    <a:pt x="0" y="1558"/>
                    <a:pt x="12" y="1569"/>
                    <a:pt x="12" y="1569"/>
                  </a:cubicBezTo>
                  <a:lnTo>
                    <a:pt x="24" y="1546"/>
                  </a:lnTo>
                  <a:cubicBezTo>
                    <a:pt x="274" y="1462"/>
                    <a:pt x="488" y="1308"/>
                    <a:pt x="667" y="1105"/>
                  </a:cubicBezTo>
                  <a:cubicBezTo>
                    <a:pt x="726" y="1034"/>
                    <a:pt x="762" y="974"/>
                    <a:pt x="822" y="903"/>
                  </a:cubicBezTo>
                  <a:cubicBezTo>
                    <a:pt x="869" y="843"/>
                    <a:pt x="917" y="772"/>
                    <a:pt x="965" y="712"/>
                  </a:cubicBezTo>
                  <a:cubicBezTo>
                    <a:pt x="1250" y="379"/>
                    <a:pt x="1655" y="188"/>
                    <a:pt x="2024" y="22"/>
                  </a:cubicBezTo>
                  <a:cubicBezTo>
                    <a:pt x="2024" y="22"/>
                    <a:pt x="2024" y="10"/>
                    <a:pt x="2024" y="10"/>
                  </a:cubicBezTo>
                  <a:cubicBezTo>
                    <a:pt x="2018" y="4"/>
                    <a:pt x="2015" y="1"/>
                    <a:pt x="20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2"/>
            <p:cNvSpPr/>
            <p:nvPr/>
          </p:nvSpPr>
          <p:spPr>
            <a:xfrm>
              <a:off x="7651478" y="2388555"/>
              <a:ext cx="37388" cy="213709"/>
            </a:xfrm>
            <a:custGeom>
              <a:avLst/>
              <a:gdLst/>
              <a:ahLst/>
              <a:cxnLst/>
              <a:rect l="l" t="t" r="r" b="b"/>
              <a:pathLst>
                <a:path w="525" h="3001" extrusionOk="0">
                  <a:moveTo>
                    <a:pt x="512" y="0"/>
                  </a:moveTo>
                  <a:cubicBezTo>
                    <a:pt x="500" y="0"/>
                    <a:pt x="500" y="0"/>
                    <a:pt x="488" y="12"/>
                  </a:cubicBezTo>
                  <a:cubicBezTo>
                    <a:pt x="155" y="964"/>
                    <a:pt x="0" y="1976"/>
                    <a:pt x="48" y="2989"/>
                  </a:cubicBezTo>
                  <a:cubicBezTo>
                    <a:pt x="48" y="2989"/>
                    <a:pt x="48" y="3000"/>
                    <a:pt x="60" y="3000"/>
                  </a:cubicBezTo>
                  <a:cubicBezTo>
                    <a:pt x="72" y="3000"/>
                    <a:pt x="72" y="2989"/>
                    <a:pt x="72" y="2989"/>
                  </a:cubicBezTo>
                  <a:cubicBezTo>
                    <a:pt x="24" y="1976"/>
                    <a:pt x="179" y="964"/>
                    <a:pt x="524" y="24"/>
                  </a:cubicBezTo>
                  <a:cubicBezTo>
                    <a:pt x="524" y="12"/>
                    <a:pt x="512"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2"/>
            <p:cNvSpPr/>
            <p:nvPr/>
          </p:nvSpPr>
          <p:spPr>
            <a:xfrm>
              <a:off x="7718419" y="2388128"/>
              <a:ext cx="53482" cy="262489"/>
            </a:xfrm>
            <a:custGeom>
              <a:avLst/>
              <a:gdLst/>
              <a:ahLst/>
              <a:cxnLst/>
              <a:rect l="l" t="t" r="r" b="b"/>
              <a:pathLst>
                <a:path w="751" h="3686" extrusionOk="0">
                  <a:moveTo>
                    <a:pt x="16" y="1"/>
                  </a:moveTo>
                  <a:cubicBezTo>
                    <a:pt x="14" y="1"/>
                    <a:pt x="13" y="2"/>
                    <a:pt x="13" y="6"/>
                  </a:cubicBezTo>
                  <a:cubicBezTo>
                    <a:pt x="1" y="6"/>
                    <a:pt x="1" y="18"/>
                    <a:pt x="1" y="18"/>
                  </a:cubicBezTo>
                  <a:cubicBezTo>
                    <a:pt x="370" y="1209"/>
                    <a:pt x="608" y="2435"/>
                    <a:pt x="715" y="3673"/>
                  </a:cubicBezTo>
                  <a:cubicBezTo>
                    <a:pt x="715" y="3685"/>
                    <a:pt x="727" y="3685"/>
                    <a:pt x="739" y="3685"/>
                  </a:cubicBezTo>
                  <a:cubicBezTo>
                    <a:pt x="739" y="3685"/>
                    <a:pt x="751" y="3685"/>
                    <a:pt x="751" y="3673"/>
                  </a:cubicBezTo>
                  <a:cubicBezTo>
                    <a:pt x="644" y="2423"/>
                    <a:pt x="394" y="1197"/>
                    <a:pt x="25" y="6"/>
                  </a:cubicBezTo>
                  <a:cubicBezTo>
                    <a:pt x="25" y="6"/>
                    <a:pt x="19" y="1"/>
                    <a:pt x="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2"/>
            <p:cNvSpPr/>
            <p:nvPr/>
          </p:nvSpPr>
          <p:spPr>
            <a:xfrm>
              <a:off x="7645496" y="2592013"/>
              <a:ext cx="21293" cy="33114"/>
            </a:xfrm>
            <a:custGeom>
              <a:avLst/>
              <a:gdLst/>
              <a:ahLst/>
              <a:cxnLst/>
              <a:rect l="l" t="t" r="r" b="b"/>
              <a:pathLst>
                <a:path w="299" h="465" extrusionOk="0">
                  <a:moveTo>
                    <a:pt x="144" y="1"/>
                  </a:moveTo>
                  <a:cubicBezTo>
                    <a:pt x="60" y="1"/>
                    <a:pt x="1" y="96"/>
                    <a:pt x="1" y="227"/>
                  </a:cubicBezTo>
                  <a:cubicBezTo>
                    <a:pt x="1" y="358"/>
                    <a:pt x="72" y="465"/>
                    <a:pt x="144" y="465"/>
                  </a:cubicBezTo>
                  <a:cubicBezTo>
                    <a:pt x="227" y="465"/>
                    <a:pt x="299" y="358"/>
                    <a:pt x="299" y="227"/>
                  </a:cubicBezTo>
                  <a:cubicBezTo>
                    <a:pt x="299" y="96"/>
                    <a:pt x="227" y="1"/>
                    <a:pt x="1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2"/>
            <p:cNvSpPr/>
            <p:nvPr/>
          </p:nvSpPr>
          <p:spPr>
            <a:xfrm>
              <a:off x="7757444" y="2643643"/>
              <a:ext cx="22931" cy="33256"/>
            </a:xfrm>
            <a:custGeom>
              <a:avLst/>
              <a:gdLst/>
              <a:ahLst/>
              <a:cxnLst/>
              <a:rect l="l" t="t" r="r" b="b"/>
              <a:pathLst>
                <a:path w="322" h="467" extrusionOk="0">
                  <a:moveTo>
                    <a:pt x="154" y="1"/>
                  </a:moveTo>
                  <a:cubicBezTo>
                    <a:pt x="76" y="1"/>
                    <a:pt x="1" y="103"/>
                    <a:pt x="1" y="216"/>
                  </a:cubicBezTo>
                  <a:cubicBezTo>
                    <a:pt x="1" y="347"/>
                    <a:pt x="60" y="466"/>
                    <a:pt x="143" y="466"/>
                  </a:cubicBezTo>
                  <a:cubicBezTo>
                    <a:pt x="227" y="466"/>
                    <a:pt x="310" y="371"/>
                    <a:pt x="310" y="240"/>
                  </a:cubicBezTo>
                  <a:cubicBezTo>
                    <a:pt x="322" y="109"/>
                    <a:pt x="251" y="2"/>
                    <a:pt x="167" y="2"/>
                  </a:cubicBezTo>
                  <a:cubicBezTo>
                    <a:pt x="163" y="1"/>
                    <a:pt x="159" y="1"/>
                    <a:pt x="1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2"/>
            <p:cNvSpPr/>
            <p:nvPr/>
          </p:nvSpPr>
          <p:spPr>
            <a:xfrm>
              <a:off x="7640440" y="2129908"/>
              <a:ext cx="140792" cy="169130"/>
            </a:xfrm>
            <a:custGeom>
              <a:avLst/>
              <a:gdLst/>
              <a:ahLst/>
              <a:cxnLst/>
              <a:rect l="l" t="t" r="r" b="b"/>
              <a:pathLst>
                <a:path w="1977" h="2375" extrusionOk="0">
                  <a:moveTo>
                    <a:pt x="1977" y="1"/>
                  </a:moveTo>
                  <a:lnTo>
                    <a:pt x="84" y="358"/>
                  </a:lnTo>
                  <a:lnTo>
                    <a:pt x="0" y="1929"/>
                  </a:lnTo>
                  <a:cubicBezTo>
                    <a:pt x="0" y="1929"/>
                    <a:pt x="160" y="2375"/>
                    <a:pt x="828" y="2375"/>
                  </a:cubicBezTo>
                  <a:cubicBezTo>
                    <a:pt x="868" y="2375"/>
                    <a:pt x="909" y="2373"/>
                    <a:pt x="953" y="2370"/>
                  </a:cubicBezTo>
                  <a:cubicBezTo>
                    <a:pt x="1774" y="2310"/>
                    <a:pt x="1977" y="1739"/>
                    <a:pt x="1977" y="1739"/>
                  </a:cubicBezTo>
                  <a:lnTo>
                    <a:pt x="1977" y="1"/>
                  </a:lnTo>
                  <a:close/>
                </a:path>
              </a:pathLst>
            </a:custGeom>
            <a:solidFill>
              <a:srgbClr val="EFB5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2"/>
            <p:cNvSpPr/>
            <p:nvPr/>
          </p:nvSpPr>
          <p:spPr>
            <a:xfrm>
              <a:off x="7642149" y="2129908"/>
              <a:ext cx="139083" cy="124693"/>
            </a:xfrm>
            <a:custGeom>
              <a:avLst/>
              <a:gdLst/>
              <a:ahLst/>
              <a:cxnLst/>
              <a:rect l="l" t="t" r="r" b="b"/>
              <a:pathLst>
                <a:path w="1953" h="1751" extrusionOk="0">
                  <a:moveTo>
                    <a:pt x="1953" y="1"/>
                  </a:moveTo>
                  <a:lnTo>
                    <a:pt x="60" y="358"/>
                  </a:lnTo>
                  <a:lnTo>
                    <a:pt x="0" y="1644"/>
                  </a:lnTo>
                  <a:cubicBezTo>
                    <a:pt x="179" y="1715"/>
                    <a:pt x="369" y="1751"/>
                    <a:pt x="572" y="1751"/>
                  </a:cubicBezTo>
                  <a:cubicBezTo>
                    <a:pt x="1119" y="1739"/>
                    <a:pt x="1620" y="1477"/>
                    <a:pt x="1953" y="1048"/>
                  </a:cubicBezTo>
                  <a:lnTo>
                    <a:pt x="1953" y="1"/>
                  </a:lnTo>
                  <a:close/>
                </a:path>
              </a:pathLst>
            </a:custGeom>
            <a:solidFill>
              <a:srgbClr val="FF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2"/>
            <p:cNvSpPr/>
            <p:nvPr/>
          </p:nvSpPr>
          <p:spPr>
            <a:xfrm>
              <a:off x="7433563" y="1628849"/>
              <a:ext cx="524071" cy="592702"/>
            </a:xfrm>
            <a:custGeom>
              <a:avLst/>
              <a:gdLst/>
              <a:ahLst/>
              <a:cxnLst/>
              <a:rect l="l" t="t" r="r" b="b"/>
              <a:pathLst>
                <a:path w="7359" h="8323" extrusionOk="0">
                  <a:moveTo>
                    <a:pt x="3572" y="0"/>
                  </a:moveTo>
                  <a:cubicBezTo>
                    <a:pt x="1191" y="0"/>
                    <a:pt x="0" y="1500"/>
                    <a:pt x="0" y="3798"/>
                  </a:cubicBezTo>
                  <a:cubicBezTo>
                    <a:pt x="0" y="6084"/>
                    <a:pt x="929" y="8323"/>
                    <a:pt x="3322" y="8323"/>
                  </a:cubicBezTo>
                  <a:cubicBezTo>
                    <a:pt x="5703" y="8323"/>
                    <a:pt x="6965" y="6013"/>
                    <a:pt x="7156" y="3798"/>
                  </a:cubicBezTo>
                  <a:cubicBezTo>
                    <a:pt x="7358" y="1512"/>
                    <a:pt x="5965" y="0"/>
                    <a:pt x="3572" y="0"/>
                  </a:cubicBezTo>
                  <a:close/>
                </a:path>
              </a:pathLst>
            </a:custGeom>
            <a:solidFill>
              <a:srgbClr val="FF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2"/>
            <p:cNvSpPr/>
            <p:nvPr/>
          </p:nvSpPr>
          <p:spPr>
            <a:xfrm>
              <a:off x="7754402" y="1958116"/>
              <a:ext cx="88324" cy="75731"/>
            </a:xfrm>
            <a:custGeom>
              <a:avLst/>
              <a:gdLst/>
              <a:ahLst/>
              <a:cxnLst/>
              <a:rect l="l" t="t" r="r" b="b"/>
              <a:pathLst>
                <a:path w="1775" h="1522" extrusionOk="0">
                  <a:moveTo>
                    <a:pt x="1013" y="0"/>
                  </a:moveTo>
                  <a:cubicBezTo>
                    <a:pt x="334" y="0"/>
                    <a:pt x="1" y="822"/>
                    <a:pt x="477" y="1298"/>
                  </a:cubicBezTo>
                  <a:cubicBezTo>
                    <a:pt x="631" y="1452"/>
                    <a:pt x="822" y="1522"/>
                    <a:pt x="1009" y="1522"/>
                  </a:cubicBezTo>
                  <a:cubicBezTo>
                    <a:pt x="1400" y="1522"/>
                    <a:pt x="1775" y="1221"/>
                    <a:pt x="1775" y="762"/>
                  </a:cubicBezTo>
                  <a:cubicBezTo>
                    <a:pt x="1775" y="345"/>
                    <a:pt x="1429" y="0"/>
                    <a:pt x="10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2"/>
            <p:cNvSpPr/>
            <p:nvPr/>
          </p:nvSpPr>
          <p:spPr>
            <a:xfrm>
              <a:off x="7454699" y="2013371"/>
              <a:ext cx="88324" cy="75731"/>
            </a:xfrm>
            <a:custGeom>
              <a:avLst/>
              <a:gdLst/>
              <a:ahLst/>
              <a:cxnLst/>
              <a:rect l="l" t="t" r="r" b="b"/>
              <a:pathLst>
                <a:path w="1775" h="1522" extrusionOk="0">
                  <a:moveTo>
                    <a:pt x="1012" y="0"/>
                  </a:moveTo>
                  <a:cubicBezTo>
                    <a:pt x="334" y="0"/>
                    <a:pt x="0" y="822"/>
                    <a:pt x="476" y="1298"/>
                  </a:cubicBezTo>
                  <a:cubicBezTo>
                    <a:pt x="631" y="1452"/>
                    <a:pt x="822" y="1522"/>
                    <a:pt x="1009" y="1522"/>
                  </a:cubicBezTo>
                  <a:cubicBezTo>
                    <a:pt x="1399" y="1522"/>
                    <a:pt x="1774" y="1221"/>
                    <a:pt x="1774" y="762"/>
                  </a:cubicBezTo>
                  <a:cubicBezTo>
                    <a:pt x="1774" y="345"/>
                    <a:pt x="1429" y="0"/>
                    <a:pt x="10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2"/>
            <p:cNvSpPr/>
            <p:nvPr/>
          </p:nvSpPr>
          <p:spPr>
            <a:xfrm>
              <a:off x="7567517" y="2045947"/>
              <a:ext cx="195912" cy="76482"/>
            </a:xfrm>
            <a:custGeom>
              <a:avLst/>
              <a:gdLst/>
              <a:ahLst/>
              <a:cxnLst/>
              <a:rect l="l" t="t" r="r" b="b"/>
              <a:pathLst>
                <a:path w="2751" h="1074" extrusionOk="0">
                  <a:moveTo>
                    <a:pt x="2751" y="1"/>
                  </a:moveTo>
                  <a:cubicBezTo>
                    <a:pt x="2263" y="1"/>
                    <a:pt x="1786" y="37"/>
                    <a:pt x="1310" y="96"/>
                  </a:cubicBezTo>
                  <a:cubicBezTo>
                    <a:pt x="858" y="168"/>
                    <a:pt x="417" y="263"/>
                    <a:pt x="1" y="394"/>
                  </a:cubicBezTo>
                  <a:cubicBezTo>
                    <a:pt x="1" y="394"/>
                    <a:pt x="352" y="1074"/>
                    <a:pt x="1287" y="1074"/>
                  </a:cubicBezTo>
                  <a:cubicBezTo>
                    <a:pt x="1310" y="1074"/>
                    <a:pt x="1334" y="1073"/>
                    <a:pt x="1358" y="1073"/>
                  </a:cubicBezTo>
                  <a:cubicBezTo>
                    <a:pt x="2346" y="1037"/>
                    <a:pt x="2751" y="1"/>
                    <a:pt x="2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2"/>
            <p:cNvSpPr/>
            <p:nvPr/>
          </p:nvSpPr>
          <p:spPr>
            <a:xfrm>
              <a:off x="7646350" y="2127344"/>
              <a:ext cx="56901" cy="14314"/>
            </a:xfrm>
            <a:custGeom>
              <a:avLst/>
              <a:gdLst/>
              <a:ahLst/>
              <a:cxnLst/>
              <a:rect l="l" t="t" r="r" b="b"/>
              <a:pathLst>
                <a:path w="799" h="201" extrusionOk="0">
                  <a:moveTo>
                    <a:pt x="799" y="1"/>
                  </a:moveTo>
                  <a:lnTo>
                    <a:pt x="799" y="1"/>
                  </a:lnTo>
                  <a:cubicBezTo>
                    <a:pt x="739" y="37"/>
                    <a:pt x="668" y="60"/>
                    <a:pt x="608" y="72"/>
                  </a:cubicBezTo>
                  <a:cubicBezTo>
                    <a:pt x="537" y="96"/>
                    <a:pt x="477" y="108"/>
                    <a:pt x="406" y="120"/>
                  </a:cubicBezTo>
                  <a:cubicBezTo>
                    <a:pt x="334" y="132"/>
                    <a:pt x="275" y="132"/>
                    <a:pt x="203" y="132"/>
                  </a:cubicBezTo>
                  <a:cubicBezTo>
                    <a:pt x="132" y="132"/>
                    <a:pt x="72" y="132"/>
                    <a:pt x="1" y="120"/>
                  </a:cubicBezTo>
                  <a:lnTo>
                    <a:pt x="1" y="120"/>
                  </a:lnTo>
                  <a:cubicBezTo>
                    <a:pt x="60" y="156"/>
                    <a:pt x="132" y="180"/>
                    <a:pt x="203" y="191"/>
                  </a:cubicBezTo>
                  <a:cubicBezTo>
                    <a:pt x="239" y="197"/>
                    <a:pt x="275" y="200"/>
                    <a:pt x="310" y="200"/>
                  </a:cubicBezTo>
                  <a:cubicBezTo>
                    <a:pt x="346" y="200"/>
                    <a:pt x="382" y="197"/>
                    <a:pt x="418" y="191"/>
                  </a:cubicBezTo>
                  <a:cubicBezTo>
                    <a:pt x="489" y="180"/>
                    <a:pt x="560" y="156"/>
                    <a:pt x="620" y="132"/>
                  </a:cubicBezTo>
                  <a:cubicBezTo>
                    <a:pt x="691" y="108"/>
                    <a:pt x="751" y="60"/>
                    <a:pt x="7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2"/>
            <p:cNvSpPr/>
            <p:nvPr/>
          </p:nvSpPr>
          <p:spPr>
            <a:xfrm>
              <a:off x="7665009" y="1829529"/>
              <a:ext cx="115368" cy="32544"/>
            </a:xfrm>
            <a:custGeom>
              <a:avLst/>
              <a:gdLst/>
              <a:ahLst/>
              <a:cxnLst/>
              <a:rect l="l" t="t" r="r" b="b"/>
              <a:pathLst>
                <a:path w="1620" h="457" extrusionOk="0">
                  <a:moveTo>
                    <a:pt x="864" y="1"/>
                  </a:moveTo>
                  <a:cubicBezTo>
                    <a:pt x="838" y="1"/>
                    <a:pt x="812" y="2"/>
                    <a:pt x="787" y="4"/>
                  </a:cubicBezTo>
                  <a:cubicBezTo>
                    <a:pt x="620" y="28"/>
                    <a:pt x="477" y="75"/>
                    <a:pt x="334" y="159"/>
                  </a:cubicBezTo>
                  <a:cubicBezTo>
                    <a:pt x="203" y="230"/>
                    <a:pt x="84" y="337"/>
                    <a:pt x="1" y="456"/>
                  </a:cubicBezTo>
                  <a:cubicBezTo>
                    <a:pt x="120" y="373"/>
                    <a:pt x="239" y="290"/>
                    <a:pt x="382" y="230"/>
                  </a:cubicBezTo>
                  <a:cubicBezTo>
                    <a:pt x="441" y="206"/>
                    <a:pt x="513" y="182"/>
                    <a:pt x="584" y="159"/>
                  </a:cubicBezTo>
                  <a:cubicBezTo>
                    <a:pt x="656" y="135"/>
                    <a:pt x="727" y="123"/>
                    <a:pt x="787" y="123"/>
                  </a:cubicBezTo>
                  <a:cubicBezTo>
                    <a:pt x="822" y="117"/>
                    <a:pt x="861" y="114"/>
                    <a:pt x="898" y="114"/>
                  </a:cubicBezTo>
                  <a:cubicBezTo>
                    <a:pt x="935" y="114"/>
                    <a:pt x="971" y="117"/>
                    <a:pt x="1001" y="123"/>
                  </a:cubicBezTo>
                  <a:cubicBezTo>
                    <a:pt x="1072" y="123"/>
                    <a:pt x="1144" y="135"/>
                    <a:pt x="1215" y="159"/>
                  </a:cubicBezTo>
                  <a:cubicBezTo>
                    <a:pt x="1358" y="206"/>
                    <a:pt x="1489" y="266"/>
                    <a:pt x="1620" y="349"/>
                  </a:cubicBezTo>
                  <a:cubicBezTo>
                    <a:pt x="1513" y="230"/>
                    <a:pt x="1394" y="135"/>
                    <a:pt x="1251" y="75"/>
                  </a:cubicBezTo>
                  <a:cubicBezTo>
                    <a:pt x="1122" y="26"/>
                    <a:pt x="993" y="1"/>
                    <a:pt x="8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2"/>
            <p:cNvSpPr/>
            <p:nvPr/>
          </p:nvSpPr>
          <p:spPr>
            <a:xfrm>
              <a:off x="7465752" y="1845053"/>
              <a:ext cx="116223" cy="30550"/>
            </a:xfrm>
            <a:custGeom>
              <a:avLst/>
              <a:gdLst/>
              <a:ahLst/>
              <a:cxnLst/>
              <a:rect l="l" t="t" r="r" b="b"/>
              <a:pathLst>
                <a:path w="1632" h="429" extrusionOk="0">
                  <a:moveTo>
                    <a:pt x="798" y="0"/>
                  </a:moveTo>
                  <a:cubicBezTo>
                    <a:pt x="715" y="0"/>
                    <a:pt x="632" y="12"/>
                    <a:pt x="560" y="24"/>
                  </a:cubicBezTo>
                  <a:cubicBezTo>
                    <a:pt x="489" y="48"/>
                    <a:pt x="406" y="84"/>
                    <a:pt x="346" y="119"/>
                  </a:cubicBezTo>
                  <a:cubicBezTo>
                    <a:pt x="203" y="203"/>
                    <a:pt x="96" y="310"/>
                    <a:pt x="1" y="429"/>
                  </a:cubicBezTo>
                  <a:cubicBezTo>
                    <a:pt x="120" y="345"/>
                    <a:pt x="251" y="262"/>
                    <a:pt x="382" y="203"/>
                  </a:cubicBezTo>
                  <a:cubicBezTo>
                    <a:pt x="441" y="167"/>
                    <a:pt x="513" y="143"/>
                    <a:pt x="584" y="131"/>
                  </a:cubicBezTo>
                  <a:cubicBezTo>
                    <a:pt x="656" y="119"/>
                    <a:pt x="727" y="107"/>
                    <a:pt x="798" y="107"/>
                  </a:cubicBezTo>
                  <a:cubicBezTo>
                    <a:pt x="870" y="107"/>
                    <a:pt x="941" y="107"/>
                    <a:pt x="1013" y="119"/>
                  </a:cubicBezTo>
                  <a:cubicBezTo>
                    <a:pt x="1084" y="131"/>
                    <a:pt x="1156" y="155"/>
                    <a:pt x="1227" y="179"/>
                  </a:cubicBezTo>
                  <a:cubicBezTo>
                    <a:pt x="1358" y="214"/>
                    <a:pt x="1501" y="286"/>
                    <a:pt x="1632" y="357"/>
                  </a:cubicBezTo>
                  <a:cubicBezTo>
                    <a:pt x="1525" y="238"/>
                    <a:pt x="1394" y="155"/>
                    <a:pt x="1251" y="95"/>
                  </a:cubicBezTo>
                  <a:cubicBezTo>
                    <a:pt x="1108" y="24"/>
                    <a:pt x="953" y="0"/>
                    <a:pt x="7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2"/>
            <p:cNvSpPr/>
            <p:nvPr/>
          </p:nvSpPr>
          <p:spPr>
            <a:xfrm>
              <a:off x="7871030" y="1860649"/>
              <a:ext cx="167996" cy="215916"/>
            </a:xfrm>
            <a:custGeom>
              <a:avLst/>
              <a:gdLst/>
              <a:ahLst/>
              <a:cxnLst/>
              <a:rect l="l" t="t" r="r" b="b"/>
              <a:pathLst>
                <a:path w="2359" h="3032" extrusionOk="0">
                  <a:moveTo>
                    <a:pt x="1227" y="0"/>
                  </a:moveTo>
                  <a:cubicBezTo>
                    <a:pt x="840" y="0"/>
                    <a:pt x="428" y="218"/>
                    <a:pt x="132" y="579"/>
                  </a:cubicBezTo>
                  <a:cubicBezTo>
                    <a:pt x="1" y="734"/>
                    <a:pt x="322" y="2972"/>
                    <a:pt x="322" y="2972"/>
                  </a:cubicBezTo>
                  <a:cubicBezTo>
                    <a:pt x="434" y="3012"/>
                    <a:pt x="548" y="3031"/>
                    <a:pt x="663" y="3031"/>
                  </a:cubicBezTo>
                  <a:cubicBezTo>
                    <a:pt x="1195" y="3031"/>
                    <a:pt x="1729" y="2617"/>
                    <a:pt x="2013" y="1960"/>
                  </a:cubicBezTo>
                  <a:cubicBezTo>
                    <a:pt x="2358" y="1150"/>
                    <a:pt x="2180" y="281"/>
                    <a:pt x="1549" y="55"/>
                  </a:cubicBezTo>
                  <a:cubicBezTo>
                    <a:pt x="1446" y="18"/>
                    <a:pt x="1337" y="0"/>
                    <a:pt x="1227" y="0"/>
                  </a:cubicBezTo>
                  <a:close/>
                </a:path>
              </a:pathLst>
            </a:custGeom>
            <a:solidFill>
              <a:srgbClr val="FF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2"/>
            <p:cNvSpPr/>
            <p:nvPr/>
          </p:nvSpPr>
          <p:spPr>
            <a:xfrm>
              <a:off x="7895670" y="1923744"/>
              <a:ext cx="101766" cy="75699"/>
            </a:xfrm>
            <a:custGeom>
              <a:avLst/>
              <a:gdLst/>
              <a:ahLst/>
              <a:cxnLst/>
              <a:rect l="l" t="t" r="r" b="b"/>
              <a:pathLst>
                <a:path w="1429" h="1063" extrusionOk="0">
                  <a:moveTo>
                    <a:pt x="1208" y="1"/>
                  </a:moveTo>
                  <a:cubicBezTo>
                    <a:pt x="1122" y="1"/>
                    <a:pt x="1036" y="13"/>
                    <a:pt x="953" y="38"/>
                  </a:cubicBezTo>
                  <a:cubicBezTo>
                    <a:pt x="798" y="86"/>
                    <a:pt x="655" y="169"/>
                    <a:pt x="524" y="276"/>
                  </a:cubicBezTo>
                  <a:lnTo>
                    <a:pt x="441" y="348"/>
                  </a:lnTo>
                  <a:cubicBezTo>
                    <a:pt x="405" y="383"/>
                    <a:pt x="381" y="407"/>
                    <a:pt x="357" y="443"/>
                  </a:cubicBezTo>
                  <a:lnTo>
                    <a:pt x="310" y="491"/>
                  </a:lnTo>
                  <a:cubicBezTo>
                    <a:pt x="298" y="503"/>
                    <a:pt x="286" y="514"/>
                    <a:pt x="274" y="538"/>
                  </a:cubicBezTo>
                  <a:cubicBezTo>
                    <a:pt x="250" y="562"/>
                    <a:pt x="226" y="598"/>
                    <a:pt x="203" y="633"/>
                  </a:cubicBezTo>
                  <a:cubicBezTo>
                    <a:pt x="167" y="705"/>
                    <a:pt x="119" y="764"/>
                    <a:pt x="95" y="836"/>
                  </a:cubicBezTo>
                  <a:cubicBezTo>
                    <a:pt x="60" y="919"/>
                    <a:pt x="24" y="991"/>
                    <a:pt x="0" y="1062"/>
                  </a:cubicBezTo>
                  <a:cubicBezTo>
                    <a:pt x="48" y="991"/>
                    <a:pt x="84" y="931"/>
                    <a:pt x="119" y="860"/>
                  </a:cubicBezTo>
                  <a:lnTo>
                    <a:pt x="191" y="764"/>
                  </a:lnTo>
                  <a:cubicBezTo>
                    <a:pt x="203" y="729"/>
                    <a:pt x="226" y="693"/>
                    <a:pt x="250" y="669"/>
                  </a:cubicBezTo>
                  <a:cubicBezTo>
                    <a:pt x="286" y="633"/>
                    <a:pt x="310" y="610"/>
                    <a:pt x="334" y="574"/>
                  </a:cubicBezTo>
                  <a:cubicBezTo>
                    <a:pt x="334" y="562"/>
                    <a:pt x="357" y="538"/>
                    <a:pt x="369" y="526"/>
                  </a:cubicBezTo>
                  <a:lnTo>
                    <a:pt x="405" y="491"/>
                  </a:lnTo>
                  <a:cubicBezTo>
                    <a:pt x="429" y="455"/>
                    <a:pt x="453" y="431"/>
                    <a:pt x="488" y="407"/>
                  </a:cubicBezTo>
                  <a:lnTo>
                    <a:pt x="572" y="324"/>
                  </a:lnTo>
                  <a:cubicBezTo>
                    <a:pt x="691" y="229"/>
                    <a:pt x="822" y="157"/>
                    <a:pt x="977" y="98"/>
                  </a:cubicBezTo>
                  <a:cubicBezTo>
                    <a:pt x="1096" y="48"/>
                    <a:pt x="1223" y="23"/>
                    <a:pt x="1352" y="23"/>
                  </a:cubicBezTo>
                  <a:cubicBezTo>
                    <a:pt x="1377" y="23"/>
                    <a:pt x="1403" y="24"/>
                    <a:pt x="1429" y="26"/>
                  </a:cubicBezTo>
                  <a:cubicBezTo>
                    <a:pt x="1357" y="10"/>
                    <a:pt x="1283" y="1"/>
                    <a:pt x="1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2"/>
            <p:cNvSpPr/>
            <p:nvPr/>
          </p:nvSpPr>
          <p:spPr>
            <a:xfrm>
              <a:off x="7588738" y="1900956"/>
              <a:ext cx="40735" cy="139719"/>
            </a:xfrm>
            <a:custGeom>
              <a:avLst/>
              <a:gdLst/>
              <a:ahLst/>
              <a:cxnLst/>
              <a:rect l="l" t="t" r="r" b="b"/>
              <a:pathLst>
                <a:path w="572" h="1962" extrusionOk="0">
                  <a:moveTo>
                    <a:pt x="322" y="1"/>
                  </a:moveTo>
                  <a:cubicBezTo>
                    <a:pt x="310" y="191"/>
                    <a:pt x="298" y="394"/>
                    <a:pt x="262" y="584"/>
                  </a:cubicBezTo>
                  <a:cubicBezTo>
                    <a:pt x="226" y="775"/>
                    <a:pt x="191" y="965"/>
                    <a:pt x="131" y="1156"/>
                  </a:cubicBezTo>
                  <a:cubicBezTo>
                    <a:pt x="107" y="1251"/>
                    <a:pt x="72" y="1346"/>
                    <a:pt x="48" y="1442"/>
                  </a:cubicBezTo>
                  <a:cubicBezTo>
                    <a:pt x="36" y="1489"/>
                    <a:pt x="24" y="1537"/>
                    <a:pt x="12" y="1596"/>
                  </a:cubicBezTo>
                  <a:cubicBezTo>
                    <a:pt x="0" y="1644"/>
                    <a:pt x="0" y="1704"/>
                    <a:pt x="12" y="1751"/>
                  </a:cubicBezTo>
                  <a:cubicBezTo>
                    <a:pt x="36" y="1811"/>
                    <a:pt x="72" y="1858"/>
                    <a:pt x="119" y="1882"/>
                  </a:cubicBezTo>
                  <a:cubicBezTo>
                    <a:pt x="167" y="1906"/>
                    <a:pt x="214" y="1930"/>
                    <a:pt x="274" y="1942"/>
                  </a:cubicBezTo>
                  <a:cubicBezTo>
                    <a:pt x="330" y="1956"/>
                    <a:pt x="386" y="1961"/>
                    <a:pt x="444" y="1961"/>
                  </a:cubicBezTo>
                  <a:cubicBezTo>
                    <a:pt x="485" y="1961"/>
                    <a:pt x="527" y="1959"/>
                    <a:pt x="572" y="1954"/>
                  </a:cubicBezTo>
                  <a:cubicBezTo>
                    <a:pt x="465" y="1954"/>
                    <a:pt x="369" y="1930"/>
                    <a:pt x="274" y="1906"/>
                  </a:cubicBezTo>
                  <a:cubicBezTo>
                    <a:pt x="238" y="1882"/>
                    <a:pt x="191" y="1870"/>
                    <a:pt x="155" y="1835"/>
                  </a:cubicBezTo>
                  <a:cubicBezTo>
                    <a:pt x="119" y="1811"/>
                    <a:pt x="84" y="1775"/>
                    <a:pt x="72" y="1739"/>
                  </a:cubicBezTo>
                  <a:cubicBezTo>
                    <a:pt x="72" y="1644"/>
                    <a:pt x="84" y="1549"/>
                    <a:pt x="119" y="1465"/>
                  </a:cubicBezTo>
                  <a:cubicBezTo>
                    <a:pt x="143" y="1370"/>
                    <a:pt x="179" y="1275"/>
                    <a:pt x="203" y="1180"/>
                  </a:cubicBezTo>
                  <a:cubicBezTo>
                    <a:pt x="262" y="989"/>
                    <a:pt x="298" y="787"/>
                    <a:pt x="322" y="596"/>
                  </a:cubicBezTo>
                  <a:cubicBezTo>
                    <a:pt x="345" y="394"/>
                    <a:pt x="345" y="191"/>
                    <a:pt x="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2"/>
            <p:cNvSpPr/>
            <p:nvPr/>
          </p:nvSpPr>
          <p:spPr>
            <a:xfrm>
              <a:off x="7686230" y="1892909"/>
              <a:ext cx="36533" cy="18302"/>
            </a:xfrm>
            <a:custGeom>
              <a:avLst/>
              <a:gdLst/>
              <a:ahLst/>
              <a:cxnLst/>
              <a:rect l="l" t="t" r="r" b="b"/>
              <a:pathLst>
                <a:path w="513" h="257" extrusionOk="0">
                  <a:moveTo>
                    <a:pt x="294" y="1"/>
                  </a:moveTo>
                  <a:cubicBezTo>
                    <a:pt x="265" y="1"/>
                    <a:pt x="239" y="7"/>
                    <a:pt x="215" y="19"/>
                  </a:cubicBezTo>
                  <a:cubicBezTo>
                    <a:pt x="155" y="31"/>
                    <a:pt x="108" y="66"/>
                    <a:pt x="72" y="114"/>
                  </a:cubicBezTo>
                  <a:cubicBezTo>
                    <a:pt x="36" y="150"/>
                    <a:pt x="12" y="197"/>
                    <a:pt x="0" y="257"/>
                  </a:cubicBezTo>
                  <a:cubicBezTo>
                    <a:pt x="24" y="221"/>
                    <a:pt x="60" y="185"/>
                    <a:pt x="108" y="150"/>
                  </a:cubicBezTo>
                  <a:cubicBezTo>
                    <a:pt x="143" y="114"/>
                    <a:pt x="179" y="102"/>
                    <a:pt x="227" y="78"/>
                  </a:cubicBezTo>
                  <a:lnTo>
                    <a:pt x="286" y="78"/>
                  </a:lnTo>
                  <a:cubicBezTo>
                    <a:pt x="298" y="72"/>
                    <a:pt x="310" y="69"/>
                    <a:pt x="322" y="69"/>
                  </a:cubicBezTo>
                  <a:cubicBezTo>
                    <a:pt x="334" y="69"/>
                    <a:pt x="346" y="72"/>
                    <a:pt x="358" y="78"/>
                  </a:cubicBezTo>
                  <a:cubicBezTo>
                    <a:pt x="405" y="78"/>
                    <a:pt x="465" y="90"/>
                    <a:pt x="512" y="114"/>
                  </a:cubicBezTo>
                  <a:cubicBezTo>
                    <a:pt x="477" y="66"/>
                    <a:pt x="429" y="31"/>
                    <a:pt x="381" y="19"/>
                  </a:cubicBezTo>
                  <a:cubicBezTo>
                    <a:pt x="352" y="7"/>
                    <a:pt x="322" y="1"/>
                    <a:pt x="2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2"/>
            <p:cNvSpPr/>
            <p:nvPr/>
          </p:nvSpPr>
          <p:spPr>
            <a:xfrm>
              <a:off x="7690432" y="1917121"/>
              <a:ext cx="35679" cy="56828"/>
            </a:xfrm>
            <a:custGeom>
              <a:avLst/>
              <a:gdLst/>
              <a:ahLst/>
              <a:cxnLst/>
              <a:rect l="l" t="t" r="r" b="b"/>
              <a:pathLst>
                <a:path w="501" h="798" extrusionOk="0">
                  <a:moveTo>
                    <a:pt x="251" y="0"/>
                  </a:moveTo>
                  <a:cubicBezTo>
                    <a:pt x="120" y="0"/>
                    <a:pt x="1" y="179"/>
                    <a:pt x="1" y="393"/>
                  </a:cubicBezTo>
                  <a:cubicBezTo>
                    <a:pt x="1" y="619"/>
                    <a:pt x="120" y="798"/>
                    <a:pt x="251" y="798"/>
                  </a:cubicBezTo>
                  <a:cubicBezTo>
                    <a:pt x="394" y="798"/>
                    <a:pt x="501" y="619"/>
                    <a:pt x="501" y="393"/>
                  </a:cubicBezTo>
                  <a:cubicBezTo>
                    <a:pt x="501" y="179"/>
                    <a:pt x="394"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2"/>
            <p:cNvSpPr/>
            <p:nvPr/>
          </p:nvSpPr>
          <p:spPr>
            <a:xfrm>
              <a:off x="7528491" y="1903235"/>
              <a:ext cx="38242" cy="14812"/>
            </a:xfrm>
            <a:custGeom>
              <a:avLst/>
              <a:gdLst/>
              <a:ahLst/>
              <a:cxnLst/>
              <a:rect l="l" t="t" r="r" b="b"/>
              <a:pathLst>
                <a:path w="537" h="208" extrusionOk="0">
                  <a:moveTo>
                    <a:pt x="282" y="0"/>
                  </a:moveTo>
                  <a:cubicBezTo>
                    <a:pt x="268" y="0"/>
                    <a:pt x="254" y="2"/>
                    <a:pt x="239" y="5"/>
                  </a:cubicBezTo>
                  <a:cubicBezTo>
                    <a:pt x="179" y="5"/>
                    <a:pt x="132" y="29"/>
                    <a:pt x="84" y="76"/>
                  </a:cubicBezTo>
                  <a:cubicBezTo>
                    <a:pt x="48" y="112"/>
                    <a:pt x="13" y="159"/>
                    <a:pt x="1" y="207"/>
                  </a:cubicBezTo>
                  <a:cubicBezTo>
                    <a:pt x="48" y="171"/>
                    <a:pt x="84" y="148"/>
                    <a:pt x="120" y="124"/>
                  </a:cubicBezTo>
                  <a:cubicBezTo>
                    <a:pt x="144" y="100"/>
                    <a:pt x="168" y="100"/>
                    <a:pt x="191" y="88"/>
                  </a:cubicBezTo>
                  <a:cubicBezTo>
                    <a:pt x="203" y="76"/>
                    <a:pt x="227" y="76"/>
                    <a:pt x="251" y="76"/>
                  </a:cubicBezTo>
                  <a:cubicBezTo>
                    <a:pt x="298" y="76"/>
                    <a:pt x="346" y="76"/>
                    <a:pt x="394" y="88"/>
                  </a:cubicBezTo>
                  <a:cubicBezTo>
                    <a:pt x="441" y="100"/>
                    <a:pt x="489" y="124"/>
                    <a:pt x="537" y="148"/>
                  </a:cubicBezTo>
                  <a:cubicBezTo>
                    <a:pt x="501" y="100"/>
                    <a:pt x="453" y="64"/>
                    <a:pt x="406" y="40"/>
                  </a:cubicBezTo>
                  <a:cubicBezTo>
                    <a:pt x="361" y="14"/>
                    <a:pt x="323"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2"/>
            <p:cNvSpPr/>
            <p:nvPr/>
          </p:nvSpPr>
          <p:spPr>
            <a:xfrm>
              <a:off x="7534473" y="1931506"/>
              <a:ext cx="37388" cy="56115"/>
            </a:xfrm>
            <a:custGeom>
              <a:avLst/>
              <a:gdLst/>
              <a:ahLst/>
              <a:cxnLst/>
              <a:rect l="l" t="t" r="r" b="b"/>
              <a:pathLst>
                <a:path w="525" h="788" extrusionOk="0">
                  <a:moveTo>
                    <a:pt x="240" y="0"/>
                  </a:moveTo>
                  <a:cubicBezTo>
                    <a:pt x="235" y="0"/>
                    <a:pt x="231" y="0"/>
                    <a:pt x="226" y="1"/>
                  </a:cubicBezTo>
                  <a:cubicBezTo>
                    <a:pt x="95" y="13"/>
                    <a:pt x="0" y="191"/>
                    <a:pt x="12" y="417"/>
                  </a:cubicBezTo>
                  <a:cubicBezTo>
                    <a:pt x="24" y="624"/>
                    <a:pt x="146" y="787"/>
                    <a:pt x="273" y="787"/>
                  </a:cubicBezTo>
                  <a:cubicBezTo>
                    <a:pt x="277" y="787"/>
                    <a:pt x="281" y="787"/>
                    <a:pt x="286" y="786"/>
                  </a:cubicBezTo>
                  <a:cubicBezTo>
                    <a:pt x="429" y="775"/>
                    <a:pt x="524" y="596"/>
                    <a:pt x="500" y="370"/>
                  </a:cubicBezTo>
                  <a:cubicBezTo>
                    <a:pt x="489" y="163"/>
                    <a:pt x="366" y="0"/>
                    <a:pt x="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2"/>
            <p:cNvSpPr/>
            <p:nvPr/>
          </p:nvSpPr>
          <p:spPr>
            <a:xfrm>
              <a:off x="7411487" y="1615247"/>
              <a:ext cx="557186" cy="285776"/>
            </a:xfrm>
            <a:custGeom>
              <a:avLst/>
              <a:gdLst/>
              <a:ahLst/>
              <a:cxnLst/>
              <a:rect l="l" t="t" r="r" b="b"/>
              <a:pathLst>
                <a:path w="7824" h="4013" extrusionOk="0">
                  <a:moveTo>
                    <a:pt x="3906" y="1"/>
                  </a:moveTo>
                  <a:cubicBezTo>
                    <a:pt x="1" y="1"/>
                    <a:pt x="334" y="3453"/>
                    <a:pt x="334" y="3453"/>
                  </a:cubicBezTo>
                  <a:cubicBezTo>
                    <a:pt x="334" y="3453"/>
                    <a:pt x="1489" y="2298"/>
                    <a:pt x="2799" y="1703"/>
                  </a:cubicBezTo>
                  <a:lnTo>
                    <a:pt x="2799" y="1703"/>
                  </a:lnTo>
                  <a:cubicBezTo>
                    <a:pt x="2513" y="2025"/>
                    <a:pt x="2275" y="2382"/>
                    <a:pt x="2061" y="2751"/>
                  </a:cubicBezTo>
                  <a:cubicBezTo>
                    <a:pt x="2061" y="2751"/>
                    <a:pt x="4239" y="2501"/>
                    <a:pt x="5347" y="1346"/>
                  </a:cubicBezTo>
                  <a:cubicBezTo>
                    <a:pt x="5656" y="3561"/>
                    <a:pt x="6668" y="4013"/>
                    <a:pt x="6668" y="4013"/>
                  </a:cubicBezTo>
                  <a:cubicBezTo>
                    <a:pt x="6883" y="3703"/>
                    <a:pt x="7216" y="3501"/>
                    <a:pt x="7585" y="3453"/>
                  </a:cubicBezTo>
                  <a:cubicBezTo>
                    <a:pt x="7585" y="3453"/>
                    <a:pt x="7823" y="1"/>
                    <a:pt x="39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2"/>
            <p:cNvSpPr/>
            <p:nvPr/>
          </p:nvSpPr>
          <p:spPr>
            <a:xfrm>
              <a:off x="7846462" y="1753686"/>
              <a:ext cx="67085" cy="121061"/>
            </a:xfrm>
            <a:custGeom>
              <a:avLst/>
              <a:gdLst/>
              <a:ahLst/>
              <a:cxnLst/>
              <a:rect l="l" t="t" r="r" b="b"/>
              <a:pathLst>
                <a:path w="942" h="1700" extrusionOk="0">
                  <a:moveTo>
                    <a:pt x="13" y="0"/>
                  </a:moveTo>
                  <a:cubicBezTo>
                    <a:pt x="7" y="0"/>
                    <a:pt x="1" y="3"/>
                    <a:pt x="1" y="9"/>
                  </a:cubicBezTo>
                  <a:cubicBezTo>
                    <a:pt x="48" y="343"/>
                    <a:pt x="132" y="664"/>
                    <a:pt x="263" y="974"/>
                  </a:cubicBezTo>
                  <a:cubicBezTo>
                    <a:pt x="382" y="1295"/>
                    <a:pt x="620" y="1545"/>
                    <a:pt x="929" y="1700"/>
                  </a:cubicBezTo>
                  <a:lnTo>
                    <a:pt x="941" y="1700"/>
                  </a:lnTo>
                  <a:cubicBezTo>
                    <a:pt x="941" y="1688"/>
                    <a:pt x="941" y="1688"/>
                    <a:pt x="941" y="1676"/>
                  </a:cubicBezTo>
                  <a:cubicBezTo>
                    <a:pt x="644" y="1533"/>
                    <a:pt x="405" y="1283"/>
                    <a:pt x="286" y="974"/>
                  </a:cubicBezTo>
                  <a:cubicBezTo>
                    <a:pt x="155" y="664"/>
                    <a:pt x="72" y="343"/>
                    <a:pt x="24" y="9"/>
                  </a:cubicBezTo>
                  <a:cubicBezTo>
                    <a:pt x="24" y="3"/>
                    <a:pt x="19" y="0"/>
                    <a:pt x="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2"/>
            <p:cNvSpPr/>
            <p:nvPr/>
          </p:nvSpPr>
          <p:spPr>
            <a:xfrm>
              <a:off x="7842726" y="974107"/>
              <a:ext cx="756934" cy="510602"/>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2"/>
            <p:cNvSpPr/>
            <p:nvPr/>
          </p:nvSpPr>
          <p:spPr>
            <a:xfrm>
              <a:off x="7316559" y="2642076"/>
              <a:ext cx="62812" cy="46644"/>
            </a:xfrm>
            <a:custGeom>
              <a:avLst/>
              <a:gdLst/>
              <a:ahLst/>
              <a:cxnLst/>
              <a:rect l="l" t="t" r="r" b="b"/>
              <a:pathLst>
                <a:path w="882" h="655" extrusionOk="0">
                  <a:moveTo>
                    <a:pt x="12" y="0"/>
                  </a:moveTo>
                  <a:cubicBezTo>
                    <a:pt x="12" y="0"/>
                    <a:pt x="0" y="12"/>
                    <a:pt x="0" y="24"/>
                  </a:cubicBezTo>
                  <a:cubicBezTo>
                    <a:pt x="0" y="24"/>
                    <a:pt x="0" y="36"/>
                    <a:pt x="12" y="36"/>
                  </a:cubicBezTo>
                  <a:cubicBezTo>
                    <a:pt x="191" y="60"/>
                    <a:pt x="357" y="131"/>
                    <a:pt x="500" y="250"/>
                  </a:cubicBezTo>
                  <a:cubicBezTo>
                    <a:pt x="631" y="369"/>
                    <a:pt x="762" y="500"/>
                    <a:pt x="858" y="655"/>
                  </a:cubicBezTo>
                  <a:lnTo>
                    <a:pt x="881" y="655"/>
                  </a:lnTo>
                  <a:cubicBezTo>
                    <a:pt x="881" y="655"/>
                    <a:pt x="881" y="643"/>
                    <a:pt x="881" y="631"/>
                  </a:cubicBezTo>
                  <a:cubicBezTo>
                    <a:pt x="786" y="476"/>
                    <a:pt x="655" y="345"/>
                    <a:pt x="512" y="226"/>
                  </a:cubicBezTo>
                  <a:cubicBezTo>
                    <a:pt x="369" y="107"/>
                    <a:pt x="203" y="36"/>
                    <a:pt x="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2"/>
            <p:cNvSpPr/>
            <p:nvPr/>
          </p:nvSpPr>
          <p:spPr>
            <a:xfrm>
              <a:off x="7474226" y="2379226"/>
              <a:ext cx="17875" cy="298523"/>
            </a:xfrm>
            <a:custGeom>
              <a:avLst/>
              <a:gdLst/>
              <a:ahLst/>
              <a:cxnLst/>
              <a:rect l="l" t="t" r="r" b="b"/>
              <a:pathLst>
                <a:path w="251" h="4192" extrusionOk="0">
                  <a:moveTo>
                    <a:pt x="191" y="0"/>
                  </a:moveTo>
                  <a:cubicBezTo>
                    <a:pt x="191" y="0"/>
                    <a:pt x="179" y="0"/>
                    <a:pt x="179" y="12"/>
                  </a:cubicBezTo>
                  <a:cubicBezTo>
                    <a:pt x="227" y="1405"/>
                    <a:pt x="168" y="2798"/>
                    <a:pt x="1" y="4179"/>
                  </a:cubicBezTo>
                  <a:cubicBezTo>
                    <a:pt x="1" y="4179"/>
                    <a:pt x="13" y="4191"/>
                    <a:pt x="13" y="4191"/>
                  </a:cubicBezTo>
                  <a:cubicBezTo>
                    <a:pt x="25" y="4191"/>
                    <a:pt x="37" y="4191"/>
                    <a:pt x="37" y="4179"/>
                  </a:cubicBezTo>
                  <a:cubicBezTo>
                    <a:pt x="191" y="2798"/>
                    <a:pt x="251" y="1405"/>
                    <a:pt x="215" y="12"/>
                  </a:cubicBezTo>
                  <a:cubicBezTo>
                    <a:pt x="215" y="0"/>
                    <a:pt x="203" y="0"/>
                    <a:pt x="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1" name="Google Shape;1671;p42"/>
          <p:cNvGrpSpPr/>
          <p:nvPr/>
        </p:nvGrpSpPr>
        <p:grpSpPr>
          <a:xfrm>
            <a:off x="5786513" y="1161862"/>
            <a:ext cx="1690272" cy="3532777"/>
            <a:chOff x="5450327" y="998450"/>
            <a:chExt cx="1690272" cy="3532777"/>
          </a:xfrm>
        </p:grpSpPr>
        <p:sp>
          <p:nvSpPr>
            <p:cNvPr id="1672" name="Google Shape;1672;p42"/>
            <p:cNvSpPr/>
            <p:nvPr/>
          </p:nvSpPr>
          <p:spPr>
            <a:xfrm>
              <a:off x="5450327" y="4237760"/>
              <a:ext cx="1281229" cy="293467"/>
            </a:xfrm>
            <a:custGeom>
              <a:avLst/>
              <a:gdLst/>
              <a:ahLst/>
              <a:cxnLst/>
              <a:rect l="l" t="t" r="r" b="b"/>
              <a:pathLst>
                <a:path w="17991" h="4121" extrusionOk="0">
                  <a:moveTo>
                    <a:pt x="9002" y="1"/>
                  </a:moveTo>
                  <a:cubicBezTo>
                    <a:pt x="4025" y="1"/>
                    <a:pt x="1" y="929"/>
                    <a:pt x="1" y="2060"/>
                  </a:cubicBezTo>
                  <a:cubicBezTo>
                    <a:pt x="1" y="3203"/>
                    <a:pt x="4025" y="4120"/>
                    <a:pt x="9002" y="4120"/>
                  </a:cubicBezTo>
                  <a:cubicBezTo>
                    <a:pt x="13967" y="4120"/>
                    <a:pt x="17991" y="3203"/>
                    <a:pt x="17991" y="2060"/>
                  </a:cubicBezTo>
                  <a:cubicBezTo>
                    <a:pt x="17991" y="929"/>
                    <a:pt x="13967" y="1"/>
                    <a:pt x="9002"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2"/>
            <p:cNvSpPr/>
            <p:nvPr/>
          </p:nvSpPr>
          <p:spPr>
            <a:xfrm>
              <a:off x="5827618" y="1657192"/>
              <a:ext cx="552913" cy="707995"/>
            </a:xfrm>
            <a:custGeom>
              <a:avLst/>
              <a:gdLst/>
              <a:ahLst/>
              <a:cxnLst/>
              <a:rect l="l" t="t" r="r" b="b"/>
              <a:pathLst>
                <a:path w="7764" h="9942" extrusionOk="0">
                  <a:moveTo>
                    <a:pt x="5953" y="0"/>
                  </a:moveTo>
                  <a:cubicBezTo>
                    <a:pt x="5398" y="0"/>
                    <a:pt x="4790" y="338"/>
                    <a:pt x="4359" y="686"/>
                  </a:cubicBezTo>
                  <a:cubicBezTo>
                    <a:pt x="3989" y="995"/>
                    <a:pt x="3728" y="1412"/>
                    <a:pt x="3454" y="1805"/>
                  </a:cubicBezTo>
                  <a:cubicBezTo>
                    <a:pt x="2846" y="2674"/>
                    <a:pt x="2168" y="3472"/>
                    <a:pt x="1406" y="4186"/>
                  </a:cubicBezTo>
                  <a:cubicBezTo>
                    <a:pt x="1001" y="4567"/>
                    <a:pt x="572" y="4948"/>
                    <a:pt x="441" y="5484"/>
                  </a:cubicBezTo>
                  <a:cubicBezTo>
                    <a:pt x="406" y="5698"/>
                    <a:pt x="382" y="5912"/>
                    <a:pt x="370" y="6127"/>
                  </a:cubicBezTo>
                  <a:cubicBezTo>
                    <a:pt x="334" y="6401"/>
                    <a:pt x="263" y="6651"/>
                    <a:pt x="132" y="6901"/>
                  </a:cubicBezTo>
                  <a:cubicBezTo>
                    <a:pt x="1" y="7163"/>
                    <a:pt x="13" y="7246"/>
                    <a:pt x="263" y="7436"/>
                  </a:cubicBezTo>
                  <a:cubicBezTo>
                    <a:pt x="691" y="7758"/>
                    <a:pt x="1180" y="7984"/>
                    <a:pt x="1703" y="8103"/>
                  </a:cubicBezTo>
                  <a:cubicBezTo>
                    <a:pt x="2370" y="8258"/>
                    <a:pt x="3049" y="8306"/>
                    <a:pt x="3716" y="8413"/>
                  </a:cubicBezTo>
                  <a:cubicBezTo>
                    <a:pt x="4073" y="8448"/>
                    <a:pt x="4406" y="8544"/>
                    <a:pt x="4728" y="8698"/>
                  </a:cubicBezTo>
                  <a:cubicBezTo>
                    <a:pt x="5037" y="8841"/>
                    <a:pt x="5287" y="9115"/>
                    <a:pt x="5418" y="9437"/>
                  </a:cubicBezTo>
                  <a:cubicBezTo>
                    <a:pt x="5466" y="9615"/>
                    <a:pt x="5502" y="9830"/>
                    <a:pt x="5668" y="9913"/>
                  </a:cubicBezTo>
                  <a:cubicBezTo>
                    <a:pt x="5714" y="9933"/>
                    <a:pt x="5767" y="9941"/>
                    <a:pt x="5822" y="9941"/>
                  </a:cubicBezTo>
                  <a:cubicBezTo>
                    <a:pt x="5866" y="9941"/>
                    <a:pt x="5911" y="9935"/>
                    <a:pt x="5954" y="9925"/>
                  </a:cubicBezTo>
                  <a:cubicBezTo>
                    <a:pt x="6668" y="9770"/>
                    <a:pt x="7240" y="9175"/>
                    <a:pt x="7502" y="8496"/>
                  </a:cubicBezTo>
                  <a:cubicBezTo>
                    <a:pt x="7764" y="7805"/>
                    <a:pt x="7764" y="7043"/>
                    <a:pt x="7645" y="6329"/>
                  </a:cubicBezTo>
                  <a:cubicBezTo>
                    <a:pt x="7573" y="6008"/>
                    <a:pt x="7526" y="5686"/>
                    <a:pt x="7514" y="5353"/>
                  </a:cubicBezTo>
                  <a:cubicBezTo>
                    <a:pt x="7514" y="5031"/>
                    <a:pt x="7549" y="4710"/>
                    <a:pt x="7609" y="4388"/>
                  </a:cubicBezTo>
                  <a:cubicBezTo>
                    <a:pt x="7716" y="3698"/>
                    <a:pt x="7740" y="2983"/>
                    <a:pt x="7692" y="2281"/>
                  </a:cubicBezTo>
                  <a:cubicBezTo>
                    <a:pt x="7680" y="1960"/>
                    <a:pt x="7621" y="1638"/>
                    <a:pt x="7502" y="1328"/>
                  </a:cubicBezTo>
                  <a:cubicBezTo>
                    <a:pt x="7264" y="757"/>
                    <a:pt x="6787" y="138"/>
                    <a:pt x="6168" y="19"/>
                  </a:cubicBezTo>
                  <a:cubicBezTo>
                    <a:pt x="6098" y="6"/>
                    <a:pt x="6026" y="0"/>
                    <a:pt x="59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2"/>
            <p:cNvSpPr/>
            <p:nvPr/>
          </p:nvSpPr>
          <p:spPr>
            <a:xfrm>
              <a:off x="6252409" y="2154476"/>
              <a:ext cx="72995" cy="140858"/>
            </a:xfrm>
            <a:custGeom>
              <a:avLst/>
              <a:gdLst/>
              <a:ahLst/>
              <a:cxnLst/>
              <a:rect l="l" t="t" r="r" b="b"/>
              <a:pathLst>
                <a:path w="1025" h="1978" extrusionOk="0">
                  <a:moveTo>
                    <a:pt x="1013" y="1"/>
                  </a:moveTo>
                  <a:cubicBezTo>
                    <a:pt x="1001" y="1"/>
                    <a:pt x="989" y="1"/>
                    <a:pt x="989" y="13"/>
                  </a:cubicBezTo>
                  <a:cubicBezTo>
                    <a:pt x="1001" y="775"/>
                    <a:pt x="632" y="1501"/>
                    <a:pt x="1" y="1942"/>
                  </a:cubicBezTo>
                  <a:cubicBezTo>
                    <a:pt x="1" y="1954"/>
                    <a:pt x="1" y="1965"/>
                    <a:pt x="1" y="1965"/>
                  </a:cubicBezTo>
                  <a:lnTo>
                    <a:pt x="13" y="1965"/>
                  </a:lnTo>
                  <a:lnTo>
                    <a:pt x="25" y="1977"/>
                  </a:lnTo>
                  <a:cubicBezTo>
                    <a:pt x="656" y="1525"/>
                    <a:pt x="1025" y="787"/>
                    <a:pt x="1025" y="13"/>
                  </a:cubicBezTo>
                  <a:cubicBezTo>
                    <a:pt x="1025" y="1"/>
                    <a:pt x="1013" y="1"/>
                    <a:pt x="10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2"/>
            <p:cNvSpPr/>
            <p:nvPr/>
          </p:nvSpPr>
          <p:spPr>
            <a:xfrm>
              <a:off x="5565622" y="2978632"/>
              <a:ext cx="1043015" cy="1453091"/>
            </a:xfrm>
            <a:custGeom>
              <a:avLst/>
              <a:gdLst/>
              <a:ahLst/>
              <a:cxnLst/>
              <a:rect l="l" t="t" r="r" b="b"/>
              <a:pathLst>
                <a:path w="14646" h="20405" extrusionOk="0">
                  <a:moveTo>
                    <a:pt x="10681" y="1"/>
                  </a:moveTo>
                  <a:lnTo>
                    <a:pt x="4394" y="37"/>
                  </a:lnTo>
                  <a:cubicBezTo>
                    <a:pt x="4394" y="37"/>
                    <a:pt x="4097" y="2144"/>
                    <a:pt x="3799" y="7609"/>
                  </a:cubicBezTo>
                  <a:cubicBezTo>
                    <a:pt x="3525" y="12776"/>
                    <a:pt x="3525" y="17467"/>
                    <a:pt x="3525" y="17467"/>
                  </a:cubicBezTo>
                  <a:cubicBezTo>
                    <a:pt x="3525" y="17467"/>
                    <a:pt x="1" y="19479"/>
                    <a:pt x="608" y="20289"/>
                  </a:cubicBezTo>
                  <a:cubicBezTo>
                    <a:pt x="669" y="20369"/>
                    <a:pt x="810" y="20404"/>
                    <a:pt x="1005" y="20404"/>
                  </a:cubicBezTo>
                  <a:cubicBezTo>
                    <a:pt x="2062" y="20404"/>
                    <a:pt x="4724" y="19373"/>
                    <a:pt x="5156" y="18801"/>
                  </a:cubicBezTo>
                  <a:cubicBezTo>
                    <a:pt x="5382" y="18503"/>
                    <a:pt x="5478" y="17670"/>
                    <a:pt x="5478" y="17670"/>
                  </a:cubicBezTo>
                  <a:cubicBezTo>
                    <a:pt x="5478" y="17670"/>
                    <a:pt x="6621" y="11788"/>
                    <a:pt x="6490" y="9978"/>
                  </a:cubicBezTo>
                  <a:cubicBezTo>
                    <a:pt x="6395" y="8704"/>
                    <a:pt x="7466" y="3192"/>
                    <a:pt x="7466" y="3192"/>
                  </a:cubicBezTo>
                  <a:lnTo>
                    <a:pt x="8014" y="3168"/>
                  </a:lnTo>
                  <a:lnTo>
                    <a:pt x="8633" y="9597"/>
                  </a:lnTo>
                  <a:cubicBezTo>
                    <a:pt x="8633" y="9597"/>
                    <a:pt x="8788" y="15872"/>
                    <a:pt x="9109" y="17610"/>
                  </a:cubicBezTo>
                  <a:cubicBezTo>
                    <a:pt x="9109" y="17610"/>
                    <a:pt x="9228" y="18420"/>
                    <a:pt x="9454" y="18705"/>
                  </a:cubicBezTo>
                  <a:cubicBezTo>
                    <a:pt x="9903" y="19242"/>
                    <a:pt x="12468" y="20122"/>
                    <a:pt x="13584" y="20122"/>
                  </a:cubicBezTo>
                  <a:cubicBezTo>
                    <a:pt x="13831" y="20122"/>
                    <a:pt x="14007" y="20079"/>
                    <a:pt x="14074" y="19979"/>
                  </a:cubicBezTo>
                  <a:cubicBezTo>
                    <a:pt x="14646" y="19146"/>
                    <a:pt x="11109" y="17384"/>
                    <a:pt x="11109" y="17384"/>
                  </a:cubicBezTo>
                  <a:cubicBezTo>
                    <a:pt x="11109" y="17384"/>
                    <a:pt x="11252" y="8835"/>
                    <a:pt x="11240" y="6752"/>
                  </a:cubicBezTo>
                  <a:cubicBezTo>
                    <a:pt x="11228" y="4668"/>
                    <a:pt x="10681" y="1"/>
                    <a:pt x="10681" y="1"/>
                  </a:cubicBezTo>
                  <a:close/>
                </a:path>
              </a:pathLst>
            </a:custGeom>
            <a:solidFill>
              <a:srgbClr val="EBC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2"/>
            <p:cNvSpPr/>
            <p:nvPr/>
          </p:nvSpPr>
          <p:spPr>
            <a:xfrm>
              <a:off x="5585135" y="3010963"/>
              <a:ext cx="206951" cy="275094"/>
            </a:xfrm>
            <a:custGeom>
              <a:avLst/>
              <a:gdLst/>
              <a:ahLst/>
              <a:cxnLst/>
              <a:rect l="l" t="t" r="r" b="b"/>
              <a:pathLst>
                <a:path w="2906" h="3863" extrusionOk="0">
                  <a:moveTo>
                    <a:pt x="1728" y="1"/>
                  </a:moveTo>
                  <a:cubicBezTo>
                    <a:pt x="1625" y="1"/>
                    <a:pt x="1517" y="14"/>
                    <a:pt x="1406" y="47"/>
                  </a:cubicBezTo>
                  <a:cubicBezTo>
                    <a:pt x="1406" y="47"/>
                    <a:pt x="751" y="940"/>
                    <a:pt x="536" y="1464"/>
                  </a:cubicBezTo>
                  <a:cubicBezTo>
                    <a:pt x="322" y="1988"/>
                    <a:pt x="1" y="2785"/>
                    <a:pt x="84" y="3059"/>
                  </a:cubicBezTo>
                  <a:cubicBezTo>
                    <a:pt x="93" y="3083"/>
                    <a:pt x="105" y="3094"/>
                    <a:pt x="122" y="3094"/>
                  </a:cubicBezTo>
                  <a:cubicBezTo>
                    <a:pt x="246" y="3094"/>
                    <a:pt x="568" y="2447"/>
                    <a:pt x="708" y="2153"/>
                  </a:cubicBezTo>
                  <a:lnTo>
                    <a:pt x="708" y="2153"/>
                  </a:lnTo>
                  <a:cubicBezTo>
                    <a:pt x="558" y="2484"/>
                    <a:pt x="214" y="3301"/>
                    <a:pt x="346" y="3583"/>
                  </a:cubicBezTo>
                  <a:cubicBezTo>
                    <a:pt x="359" y="3606"/>
                    <a:pt x="375" y="3616"/>
                    <a:pt x="393" y="3616"/>
                  </a:cubicBezTo>
                  <a:cubicBezTo>
                    <a:pt x="595" y="3616"/>
                    <a:pt x="1103" y="2402"/>
                    <a:pt x="1131" y="2336"/>
                  </a:cubicBezTo>
                  <a:lnTo>
                    <a:pt x="1131" y="2336"/>
                  </a:lnTo>
                  <a:cubicBezTo>
                    <a:pt x="1105" y="2397"/>
                    <a:pt x="681" y="3428"/>
                    <a:pt x="739" y="3797"/>
                  </a:cubicBezTo>
                  <a:cubicBezTo>
                    <a:pt x="744" y="3839"/>
                    <a:pt x="757" y="3857"/>
                    <a:pt x="777" y="3857"/>
                  </a:cubicBezTo>
                  <a:cubicBezTo>
                    <a:pt x="946" y="3857"/>
                    <a:pt x="1584" y="2524"/>
                    <a:pt x="1584" y="2523"/>
                  </a:cubicBezTo>
                  <a:lnTo>
                    <a:pt x="1584" y="2523"/>
                  </a:lnTo>
                  <a:cubicBezTo>
                    <a:pt x="1584" y="2524"/>
                    <a:pt x="1203" y="3428"/>
                    <a:pt x="1298" y="3809"/>
                  </a:cubicBezTo>
                  <a:cubicBezTo>
                    <a:pt x="1308" y="3846"/>
                    <a:pt x="1323" y="3863"/>
                    <a:pt x="1342" y="3863"/>
                  </a:cubicBezTo>
                  <a:cubicBezTo>
                    <a:pt x="1526" y="3863"/>
                    <a:pt x="2108" y="2416"/>
                    <a:pt x="2108" y="2416"/>
                  </a:cubicBezTo>
                  <a:cubicBezTo>
                    <a:pt x="2108" y="2416"/>
                    <a:pt x="2192" y="3152"/>
                    <a:pt x="2420" y="3152"/>
                  </a:cubicBezTo>
                  <a:cubicBezTo>
                    <a:pt x="2434" y="3152"/>
                    <a:pt x="2449" y="3149"/>
                    <a:pt x="2465" y="3142"/>
                  </a:cubicBezTo>
                  <a:cubicBezTo>
                    <a:pt x="2715" y="3023"/>
                    <a:pt x="2906" y="892"/>
                    <a:pt x="2596" y="321"/>
                  </a:cubicBezTo>
                  <a:cubicBezTo>
                    <a:pt x="2596" y="321"/>
                    <a:pt x="2227" y="1"/>
                    <a:pt x="1728" y="1"/>
                  </a:cubicBezTo>
                  <a:close/>
                </a:path>
              </a:pathLst>
            </a:custGeom>
            <a:solidFill>
              <a:srgbClr val="EBC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2"/>
            <p:cNvSpPr/>
            <p:nvPr/>
          </p:nvSpPr>
          <p:spPr>
            <a:xfrm>
              <a:off x="5632634" y="2274329"/>
              <a:ext cx="310426" cy="780204"/>
            </a:xfrm>
            <a:custGeom>
              <a:avLst/>
              <a:gdLst/>
              <a:ahLst/>
              <a:cxnLst/>
              <a:rect l="l" t="t" r="r" b="b"/>
              <a:pathLst>
                <a:path w="4359" h="10956" extrusionOk="0">
                  <a:moveTo>
                    <a:pt x="3514" y="0"/>
                  </a:moveTo>
                  <a:cubicBezTo>
                    <a:pt x="3413" y="0"/>
                    <a:pt x="3301" y="47"/>
                    <a:pt x="3179" y="152"/>
                  </a:cubicBezTo>
                  <a:cubicBezTo>
                    <a:pt x="2310" y="878"/>
                    <a:pt x="667" y="3557"/>
                    <a:pt x="334" y="4831"/>
                  </a:cubicBezTo>
                  <a:cubicBezTo>
                    <a:pt x="0" y="6105"/>
                    <a:pt x="739" y="10391"/>
                    <a:pt x="739" y="10391"/>
                  </a:cubicBezTo>
                  <a:cubicBezTo>
                    <a:pt x="870" y="10605"/>
                    <a:pt x="1060" y="10772"/>
                    <a:pt x="1298" y="10855"/>
                  </a:cubicBezTo>
                  <a:cubicBezTo>
                    <a:pt x="1438" y="10921"/>
                    <a:pt x="1590" y="10956"/>
                    <a:pt x="1743" y="10956"/>
                  </a:cubicBezTo>
                  <a:cubicBezTo>
                    <a:pt x="1838" y="10956"/>
                    <a:pt x="1933" y="10942"/>
                    <a:pt x="2025" y="10915"/>
                  </a:cubicBezTo>
                  <a:cubicBezTo>
                    <a:pt x="2429" y="7521"/>
                    <a:pt x="2144" y="5712"/>
                    <a:pt x="2144" y="5712"/>
                  </a:cubicBezTo>
                  <a:cubicBezTo>
                    <a:pt x="2144" y="5712"/>
                    <a:pt x="4203" y="3295"/>
                    <a:pt x="4287" y="2437"/>
                  </a:cubicBezTo>
                  <a:cubicBezTo>
                    <a:pt x="4358" y="1692"/>
                    <a:pt x="4123" y="0"/>
                    <a:pt x="35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2"/>
            <p:cNvSpPr/>
            <p:nvPr/>
          </p:nvSpPr>
          <p:spPr>
            <a:xfrm>
              <a:off x="6767927" y="2468172"/>
              <a:ext cx="289916" cy="189212"/>
            </a:xfrm>
            <a:custGeom>
              <a:avLst/>
              <a:gdLst/>
              <a:ahLst/>
              <a:cxnLst/>
              <a:rect l="l" t="t" r="r" b="b"/>
              <a:pathLst>
                <a:path w="4071" h="2657" extrusionOk="0">
                  <a:moveTo>
                    <a:pt x="2380" y="0"/>
                  </a:moveTo>
                  <a:cubicBezTo>
                    <a:pt x="1981" y="0"/>
                    <a:pt x="329" y="978"/>
                    <a:pt x="60" y="1525"/>
                  </a:cubicBezTo>
                  <a:cubicBezTo>
                    <a:pt x="72" y="1525"/>
                    <a:pt x="1" y="2228"/>
                    <a:pt x="537" y="2656"/>
                  </a:cubicBezTo>
                  <a:cubicBezTo>
                    <a:pt x="537" y="2656"/>
                    <a:pt x="567" y="2657"/>
                    <a:pt x="621" y="2657"/>
                  </a:cubicBezTo>
                  <a:cubicBezTo>
                    <a:pt x="891" y="2657"/>
                    <a:pt x="1737" y="2648"/>
                    <a:pt x="2204" y="2549"/>
                  </a:cubicBezTo>
                  <a:cubicBezTo>
                    <a:pt x="2751" y="2418"/>
                    <a:pt x="3585" y="2228"/>
                    <a:pt x="3751" y="1990"/>
                  </a:cubicBezTo>
                  <a:cubicBezTo>
                    <a:pt x="3800" y="1920"/>
                    <a:pt x="3712" y="1895"/>
                    <a:pt x="3564" y="1895"/>
                  </a:cubicBezTo>
                  <a:cubicBezTo>
                    <a:pt x="3365" y="1895"/>
                    <a:pt x="3056" y="1939"/>
                    <a:pt x="2823" y="1979"/>
                  </a:cubicBezTo>
                  <a:lnTo>
                    <a:pt x="2823" y="1979"/>
                  </a:lnTo>
                  <a:cubicBezTo>
                    <a:pt x="3233" y="1894"/>
                    <a:pt x="3903" y="1722"/>
                    <a:pt x="4025" y="1478"/>
                  </a:cubicBezTo>
                  <a:cubicBezTo>
                    <a:pt x="4065" y="1402"/>
                    <a:pt x="3970" y="1374"/>
                    <a:pt x="3812" y="1374"/>
                  </a:cubicBezTo>
                  <a:cubicBezTo>
                    <a:pt x="3401" y="1374"/>
                    <a:pt x="2561" y="1561"/>
                    <a:pt x="2561" y="1561"/>
                  </a:cubicBezTo>
                  <a:cubicBezTo>
                    <a:pt x="2561" y="1561"/>
                    <a:pt x="3704" y="1299"/>
                    <a:pt x="3990" y="1037"/>
                  </a:cubicBezTo>
                  <a:cubicBezTo>
                    <a:pt x="4071" y="959"/>
                    <a:pt x="3968" y="932"/>
                    <a:pt x="3784" y="932"/>
                  </a:cubicBezTo>
                  <a:cubicBezTo>
                    <a:pt x="3347" y="932"/>
                    <a:pt x="2454" y="1085"/>
                    <a:pt x="2454" y="1085"/>
                  </a:cubicBezTo>
                  <a:cubicBezTo>
                    <a:pt x="2454" y="1085"/>
                    <a:pt x="3406" y="870"/>
                    <a:pt x="3668" y="573"/>
                  </a:cubicBezTo>
                  <a:cubicBezTo>
                    <a:pt x="3732" y="494"/>
                    <a:pt x="3659" y="464"/>
                    <a:pt x="3514" y="464"/>
                  </a:cubicBezTo>
                  <a:cubicBezTo>
                    <a:pt x="3092" y="464"/>
                    <a:pt x="2061" y="716"/>
                    <a:pt x="2061" y="716"/>
                  </a:cubicBezTo>
                  <a:cubicBezTo>
                    <a:pt x="2061" y="716"/>
                    <a:pt x="2680" y="156"/>
                    <a:pt x="2442" y="13"/>
                  </a:cubicBezTo>
                  <a:cubicBezTo>
                    <a:pt x="2427" y="4"/>
                    <a:pt x="2406" y="0"/>
                    <a:pt x="2380" y="0"/>
                  </a:cubicBezTo>
                  <a:close/>
                </a:path>
              </a:pathLst>
            </a:custGeom>
            <a:solidFill>
              <a:srgbClr val="EBC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2"/>
            <p:cNvSpPr/>
            <p:nvPr/>
          </p:nvSpPr>
          <p:spPr>
            <a:xfrm>
              <a:off x="6223639" y="2283587"/>
              <a:ext cx="583393" cy="489159"/>
            </a:xfrm>
            <a:custGeom>
              <a:avLst/>
              <a:gdLst/>
              <a:ahLst/>
              <a:cxnLst/>
              <a:rect l="l" t="t" r="r" b="b"/>
              <a:pathLst>
                <a:path w="8192" h="6869" extrusionOk="0">
                  <a:moveTo>
                    <a:pt x="985" y="1"/>
                  </a:moveTo>
                  <a:cubicBezTo>
                    <a:pt x="633" y="1"/>
                    <a:pt x="140" y="591"/>
                    <a:pt x="83" y="1736"/>
                  </a:cubicBezTo>
                  <a:cubicBezTo>
                    <a:pt x="0" y="3200"/>
                    <a:pt x="2536" y="6689"/>
                    <a:pt x="3417" y="6856"/>
                  </a:cubicBezTo>
                  <a:cubicBezTo>
                    <a:pt x="3459" y="6864"/>
                    <a:pt x="3507" y="6868"/>
                    <a:pt x="3561" y="6868"/>
                  </a:cubicBezTo>
                  <a:cubicBezTo>
                    <a:pt x="4648" y="6868"/>
                    <a:pt x="8180" y="5248"/>
                    <a:pt x="8180" y="5248"/>
                  </a:cubicBezTo>
                  <a:cubicBezTo>
                    <a:pt x="8192" y="5058"/>
                    <a:pt x="8180" y="4855"/>
                    <a:pt x="8120" y="4665"/>
                  </a:cubicBezTo>
                  <a:cubicBezTo>
                    <a:pt x="8049" y="4427"/>
                    <a:pt x="7918" y="4212"/>
                    <a:pt x="7751" y="4034"/>
                  </a:cubicBezTo>
                  <a:cubicBezTo>
                    <a:pt x="5548" y="4379"/>
                    <a:pt x="4179" y="4641"/>
                    <a:pt x="4179" y="4641"/>
                  </a:cubicBezTo>
                  <a:cubicBezTo>
                    <a:pt x="4179" y="4641"/>
                    <a:pt x="1536" y="522"/>
                    <a:pt x="1226" y="129"/>
                  </a:cubicBezTo>
                  <a:cubicBezTo>
                    <a:pt x="1163" y="43"/>
                    <a:pt x="1079" y="1"/>
                    <a:pt x="9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2"/>
            <p:cNvSpPr/>
            <p:nvPr/>
          </p:nvSpPr>
          <p:spPr>
            <a:xfrm>
              <a:off x="5746221" y="2903430"/>
              <a:ext cx="647059" cy="952325"/>
            </a:xfrm>
            <a:custGeom>
              <a:avLst/>
              <a:gdLst/>
              <a:ahLst/>
              <a:cxnLst/>
              <a:rect l="l" t="t" r="r" b="b"/>
              <a:pathLst>
                <a:path w="9086" h="13373" extrusionOk="0">
                  <a:moveTo>
                    <a:pt x="7036" y="0"/>
                  </a:moveTo>
                  <a:cubicBezTo>
                    <a:pt x="6904" y="0"/>
                    <a:pt x="6771" y="10"/>
                    <a:pt x="6645" y="21"/>
                  </a:cubicBezTo>
                  <a:lnTo>
                    <a:pt x="5359" y="140"/>
                  </a:lnTo>
                  <a:cubicBezTo>
                    <a:pt x="5073" y="140"/>
                    <a:pt x="4787" y="211"/>
                    <a:pt x="4525" y="342"/>
                  </a:cubicBezTo>
                  <a:cubicBezTo>
                    <a:pt x="4263" y="509"/>
                    <a:pt x="4097" y="795"/>
                    <a:pt x="3942" y="1081"/>
                  </a:cubicBezTo>
                  <a:cubicBezTo>
                    <a:pt x="2954" y="2950"/>
                    <a:pt x="2227" y="4962"/>
                    <a:pt x="1811" y="7034"/>
                  </a:cubicBezTo>
                  <a:cubicBezTo>
                    <a:pt x="1644" y="7820"/>
                    <a:pt x="1537" y="8605"/>
                    <a:pt x="1299" y="9379"/>
                  </a:cubicBezTo>
                  <a:cubicBezTo>
                    <a:pt x="989" y="10403"/>
                    <a:pt x="358" y="11439"/>
                    <a:pt x="96" y="12487"/>
                  </a:cubicBezTo>
                  <a:cubicBezTo>
                    <a:pt x="1" y="12820"/>
                    <a:pt x="179" y="12796"/>
                    <a:pt x="489" y="12903"/>
                  </a:cubicBezTo>
                  <a:cubicBezTo>
                    <a:pt x="751" y="12987"/>
                    <a:pt x="1108" y="12975"/>
                    <a:pt x="1370" y="13046"/>
                  </a:cubicBezTo>
                  <a:cubicBezTo>
                    <a:pt x="1918" y="13189"/>
                    <a:pt x="2465" y="13296"/>
                    <a:pt x="3025" y="13344"/>
                  </a:cubicBezTo>
                  <a:cubicBezTo>
                    <a:pt x="3226" y="13363"/>
                    <a:pt x="3427" y="13372"/>
                    <a:pt x="3629" y="13372"/>
                  </a:cubicBezTo>
                  <a:cubicBezTo>
                    <a:pt x="4059" y="13372"/>
                    <a:pt x="4488" y="13330"/>
                    <a:pt x="4918" y="13249"/>
                  </a:cubicBezTo>
                  <a:cubicBezTo>
                    <a:pt x="5371" y="13154"/>
                    <a:pt x="5811" y="13011"/>
                    <a:pt x="6275" y="12915"/>
                  </a:cubicBezTo>
                  <a:cubicBezTo>
                    <a:pt x="7014" y="12773"/>
                    <a:pt x="7835" y="12761"/>
                    <a:pt x="8454" y="12320"/>
                  </a:cubicBezTo>
                  <a:cubicBezTo>
                    <a:pt x="8573" y="12249"/>
                    <a:pt x="8669" y="12153"/>
                    <a:pt x="8728" y="12022"/>
                  </a:cubicBezTo>
                  <a:cubicBezTo>
                    <a:pt x="8764" y="11927"/>
                    <a:pt x="8788" y="11808"/>
                    <a:pt x="8788" y="11701"/>
                  </a:cubicBezTo>
                  <a:cubicBezTo>
                    <a:pt x="8823" y="11308"/>
                    <a:pt x="8847" y="10927"/>
                    <a:pt x="8871" y="10546"/>
                  </a:cubicBezTo>
                  <a:lnTo>
                    <a:pt x="8954" y="9474"/>
                  </a:lnTo>
                  <a:cubicBezTo>
                    <a:pt x="9026" y="8510"/>
                    <a:pt x="9085" y="7534"/>
                    <a:pt x="9085" y="6557"/>
                  </a:cubicBezTo>
                  <a:cubicBezTo>
                    <a:pt x="9073" y="4629"/>
                    <a:pt x="8764" y="2700"/>
                    <a:pt x="8157" y="854"/>
                  </a:cubicBezTo>
                  <a:cubicBezTo>
                    <a:pt x="8097" y="640"/>
                    <a:pt x="7990" y="438"/>
                    <a:pt x="7847" y="259"/>
                  </a:cubicBezTo>
                  <a:cubicBezTo>
                    <a:pt x="7640" y="52"/>
                    <a:pt x="7340" y="0"/>
                    <a:pt x="70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2"/>
            <p:cNvSpPr/>
            <p:nvPr/>
          </p:nvSpPr>
          <p:spPr>
            <a:xfrm>
              <a:off x="5803904" y="2250472"/>
              <a:ext cx="529127" cy="783907"/>
            </a:xfrm>
            <a:custGeom>
              <a:avLst/>
              <a:gdLst/>
              <a:ahLst/>
              <a:cxnLst/>
              <a:rect l="l" t="t" r="r" b="b"/>
              <a:pathLst>
                <a:path w="7430" h="11008" extrusionOk="0">
                  <a:moveTo>
                    <a:pt x="3133" y="1"/>
                  </a:moveTo>
                  <a:cubicBezTo>
                    <a:pt x="2335" y="1"/>
                    <a:pt x="1235" y="79"/>
                    <a:pt x="774" y="475"/>
                  </a:cubicBezTo>
                  <a:cubicBezTo>
                    <a:pt x="1" y="1141"/>
                    <a:pt x="1644" y="6178"/>
                    <a:pt x="1513" y="6904"/>
                  </a:cubicBezTo>
                  <a:cubicBezTo>
                    <a:pt x="1191" y="8726"/>
                    <a:pt x="1036" y="10262"/>
                    <a:pt x="1036" y="10262"/>
                  </a:cubicBezTo>
                  <a:cubicBezTo>
                    <a:pt x="1036" y="10262"/>
                    <a:pt x="2680" y="11008"/>
                    <a:pt x="4531" y="11008"/>
                  </a:cubicBezTo>
                  <a:cubicBezTo>
                    <a:pt x="5475" y="11008"/>
                    <a:pt x="6474" y="10813"/>
                    <a:pt x="7335" y="10226"/>
                  </a:cubicBezTo>
                  <a:cubicBezTo>
                    <a:pt x="7335" y="10226"/>
                    <a:pt x="7109" y="8345"/>
                    <a:pt x="6787" y="6190"/>
                  </a:cubicBezTo>
                  <a:cubicBezTo>
                    <a:pt x="6656" y="5344"/>
                    <a:pt x="7430" y="1832"/>
                    <a:pt x="7204" y="796"/>
                  </a:cubicBezTo>
                  <a:cubicBezTo>
                    <a:pt x="7056" y="118"/>
                    <a:pt x="5751" y="1"/>
                    <a:pt x="4867" y="1"/>
                  </a:cubicBezTo>
                  <a:cubicBezTo>
                    <a:pt x="4399" y="1"/>
                    <a:pt x="4049" y="34"/>
                    <a:pt x="4049" y="34"/>
                  </a:cubicBezTo>
                  <a:cubicBezTo>
                    <a:pt x="4049" y="34"/>
                    <a:pt x="3655" y="1"/>
                    <a:pt x="31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2"/>
            <p:cNvSpPr/>
            <p:nvPr/>
          </p:nvSpPr>
          <p:spPr>
            <a:xfrm>
              <a:off x="5880245" y="2250615"/>
              <a:ext cx="404501" cy="60673"/>
            </a:xfrm>
            <a:custGeom>
              <a:avLst/>
              <a:gdLst/>
              <a:ahLst/>
              <a:cxnLst/>
              <a:rect l="l" t="t" r="r" b="b"/>
              <a:pathLst>
                <a:path w="5680" h="852" extrusionOk="0">
                  <a:moveTo>
                    <a:pt x="2077" y="0"/>
                  </a:moveTo>
                  <a:cubicBezTo>
                    <a:pt x="1417" y="0"/>
                    <a:pt x="543" y="53"/>
                    <a:pt x="0" y="294"/>
                  </a:cubicBezTo>
                  <a:cubicBezTo>
                    <a:pt x="369" y="449"/>
                    <a:pt x="750" y="568"/>
                    <a:pt x="1143" y="663"/>
                  </a:cubicBezTo>
                  <a:cubicBezTo>
                    <a:pt x="1696" y="789"/>
                    <a:pt x="2259" y="852"/>
                    <a:pt x="2821" y="852"/>
                  </a:cubicBezTo>
                  <a:cubicBezTo>
                    <a:pt x="3795" y="852"/>
                    <a:pt x="4766" y="664"/>
                    <a:pt x="5679" y="294"/>
                  </a:cubicBezTo>
                  <a:cubicBezTo>
                    <a:pt x="5177" y="53"/>
                    <a:pt x="4385" y="0"/>
                    <a:pt x="3788" y="0"/>
                  </a:cubicBezTo>
                  <a:cubicBezTo>
                    <a:pt x="3323" y="0"/>
                    <a:pt x="2977" y="32"/>
                    <a:pt x="2977" y="32"/>
                  </a:cubicBezTo>
                  <a:cubicBezTo>
                    <a:pt x="2977" y="32"/>
                    <a:pt x="2591" y="0"/>
                    <a:pt x="2077" y="0"/>
                  </a:cubicBezTo>
                  <a:close/>
                </a:path>
              </a:pathLst>
            </a:custGeom>
            <a:solidFill>
              <a:srgbClr val="EBC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2"/>
            <p:cNvSpPr/>
            <p:nvPr/>
          </p:nvSpPr>
          <p:spPr>
            <a:xfrm>
              <a:off x="5738601" y="2957481"/>
              <a:ext cx="587666" cy="847927"/>
            </a:xfrm>
            <a:custGeom>
              <a:avLst/>
              <a:gdLst/>
              <a:ahLst/>
              <a:cxnLst/>
              <a:rect l="l" t="t" r="r" b="b"/>
              <a:pathLst>
                <a:path w="8252" h="11907" extrusionOk="0">
                  <a:moveTo>
                    <a:pt x="2001" y="0"/>
                  </a:moveTo>
                  <a:cubicBezTo>
                    <a:pt x="1799" y="953"/>
                    <a:pt x="1846" y="1572"/>
                    <a:pt x="1608" y="2524"/>
                  </a:cubicBezTo>
                  <a:cubicBezTo>
                    <a:pt x="834" y="5656"/>
                    <a:pt x="1" y="8692"/>
                    <a:pt x="167" y="11906"/>
                  </a:cubicBezTo>
                  <a:cubicBezTo>
                    <a:pt x="1322" y="11787"/>
                    <a:pt x="2477" y="11763"/>
                    <a:pt x="3513" y="11216"/>
                  </a:cubicBezTo>
                  <a:cubicBezTo>
                    <a:pt x="3894" y="11001"/>
                    <a:pt x="4251" y="10751"/>
                    <a:pt x="4585" y="10466"/>
                  </a:cubicBezTo>
                  <a:cubicBezTo>
                    <a:pt x="5001" y="10144"/>
                    <a:pt x="5370" y="9751"/>
                    <a:pt x="5656" y="9311"/>
                  </a:cubicBezTo>
                  <a:cubicBezTo>
                    <a:pt x="6109" y="8573"/>
                    <a:pt x="6252" y="7703"/>
                    <a:pt x="6525" y="6894"/>
                  </a:cubicBezTo>
                  <a:cubicBezTo>
                    <a:pt x="6918" y="5691"/>
                    <a:pt x="7633" y="4596"/>
                    <a:pt x="7954" y="3370"/>
                  </a:cubicBezTo>
                  <a:cubicBezTo>
                    <a:pt x="8252" y="2262"/>
                    <a:pt x="8252" y="298"/>
                    <a:pt x="8252" y="298"/>
                  </a:cubicBezTo>
                  <a:lnTo>
                    <a:pt x="8252" y="298"/>
                  </a:lnTo>
                  <a:cubicBezTo>
                    <a:pt x="7602" y="638"/>
                    <a:pt x="6813" y="759"/>
                    <a:pt x="6018" y="759"/>
                  </a:cubicBezTo>
                  <a:cubicBezTo>
                    <a:pt x="4030" y="759"/>
                    <a:pt x="2001" y="0"/>
                    <a:pt x="20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2"/>
            <p:cNvSpPr/>
            <p:nvPr/>
          </p:nvSpPr>
          <p:spPr>
            <a:xfrm>
              <a:off x="6015053" y="2129908"/>
              <a:ext cx="139937" cy="169130"/>
            </a:xfrm>
            <a:custGeom>
              <a:avLst/>
              <a:gdLst/>
              <a:ahLst/>
              <a:cxnLst/>
              <a:rect l="l" t="t" r="r" b="b"/>
              <a:pathLst>
                <a:path w="1965" h="2375" extrusionOk="0">
                  <a:moveTo>
                    <a:pt x="0" y="1"/>
                  </a:moveTo>
                  <a:lnTo>
                    <a:pt x="0" y="1739"/>
                  </a:lnTo>
                  <a:cubicBezTo>
                    <a:pt x="0" y="1739"/>
                    <a:pt x="191" y="2310"/>
                    <a:pt x="1012" y="2370"/>
                  </a:cubicBezTo>
                  <a:cubicBezTo>
                    <a:pt x="1056" y="2373"/>
                    <a:pt x="1099" y="2375"/>
                    <a:pt x="1139" y="2375"/>
                  </a:cubicBezTo>
                  <a:cubicBezTo>
                    <a:pt x="1816" y="2375"/>
                    <a:pt x="1965" y="1929"/>
                    <a:pt x="1965" y="1929"/>
                  </a:cubicBezTo>
                  <a:lnTo>
                    <a:pt x="1893" y="358"/>
                  </a:lnTo>
                  <a:lnTo>
                    <a:pt x="0" y="1"/>
                  </a:lnTo>
                  <a:close/>
                </a:path>
              </a:pathLst>
            </a:custGeom>
            <a:solidFill>
              <a:srgbClr val="EBC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2"/>
            <p:cNvSpPr/>
            <p:nvPr/>
          </p:nvSpPr>
          <p:spPr>
            <a:xfrm>
              <a:off x="6015053" y="2129908"/>
              <a:ext cx="139083" cy="124693"/>
            </a:xfrm>
            <a:custGeom>
              <a:avLst/>
              <a:gdLst/>
              <a:ahLst/>
              <a:cxnLst/>
              <a:rect l="l" t="t" r="r" b="b"/>
              <a:pathLst>
                <a:path w="1953" h="1751" extrusionOk="0">
                  <a:moveTo>
                    <a:pt x="0" y="1"/>
                  </a:moveTo>
                  <a:lnTo>
                    <a:pt x="0" y="1048"/>
                  </a:lnTo>
                  <a:cubicBezTo>
                    <a:pt x="322" y="1477"/>
                    <a:pt x="834" y="1739"/>
                    <a:pt x="1381" y="1751"/>
                  </a:cubicBezTo>
                  <a:cubicBezTo>
                    <a:pt x="1572" y="1751"/>
                    <a:pt x="1774" y="1715"/>
                    <a:pt x="1953" y="1644"/>
                  </a:cubicBezTo>
                  <a:lnTo>
                    <a:pt x="1881" y="358"/>
                  </a:lnTo>
                  <a:lnTo>
                    <a:pt x="0" y="1"/>
                  </a:lnTo>
                  <a:close/>
                </a:path>
              </a:pathLst>
            </a:custGeom>
            <a:solidFill>
              <a:srgbClr val="EFB5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2"/>
            <p:cNvSpPr/>
            <p:nvPr/>
          </p:nvSpPr>
          <p:spPr>
            <a:xfrm>
              <a:off x="5838656" y="1628849"/>
              <a:ext cx="524071" cy="592702"/>
            </a:xfrm>
            <a:custGeom>
              <a:avLst/>
              <a:gdLst/>
              <a:ahLst/>
              <a:cxnLst/>
              <a:rect l="l" t="t" r="r" b="b"/>
              <a:pathLst>
                <a:path w="7359" h="8323" extrusionOk="0">
                  <a:moveTo>
                    <a:pt x="3775" y="0"/>
                  </a:moveTo>
                  <a:cubicBezTo>
                    <a:pt x="1382" y="0"/>
                    <a:pt x="1" y="1512"/>
                    <a:pt x="191" y="3786"/>
                  </a:cubicBezTo>
                  <a:cubicBezTo>
                    <a:pt x="382" y="6025"/>
                    <a:pt x="1644" y="8323"/>
                    <a:pt x="4037" y="8323"/>
                  </a:cubicBezTo>
                  <a:cubicBezTo>
                    <a:pt x="6430" y="8323"/>
                    <a:pt x="7359" y="6084"/>
                    <a:pt x="7359" y="3786"/>
                  </a:cubicBezTo>
                  <a:cubicBezTo>
                    <a:pt x="7359" y="1488"/>
                    <a:pt x="6168" y="0"/>
                    <a:pt x="3775" y="0"/>
                  </a:cubicBezTo>
                  <a:close/>
                </a:path>
              </a:pathLst>
            </a:custGeom>
            <a:solidFill>
              <a:srgbClr val="EBC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2"/>
            <p:cNvSpPr/>
            <p:nvPr/>
          </p:nvSpPr>
          <p:spPr>
            <a:xfrm>
              <a:off x="5970050" y="1977780"/>
              <a:ext cx="88302" cy="75719"/>
            </a:xfrm>
            <a:custGeom>
              <a:avLst/>
              <a:gdLst/>
              <a:ahLst/>
              <a:cxnLst/>
              <a:rect l="l" t="t" r="r" b="b"/>
              <a:pathLst>
                <a:path w="1775" h="1522" extrusionOk="0">
                  <a:moveTo>
                    <a:pt x="762" y="0"/>
                  </a:moveTo>
                  <a:cubicBezTo>
                    <a:pt x="334" y="0"/>
                    <a:pt x="0" y="345"/>
                    <a:pt x="0" y="762"/>
                  </a:cubicBezTo>
                  <a:cubicBezTo>
                    <a:pt x="0" y="1221"/>
                    <a:pt x="370" y="1522"/>
                    <a:pt x="757" y="1522"/>
                  </a:cubicBezTo>
                  <a:cubicBezTo>
                    <a:pt x="942" y="1522"/>
                    <a:pt x="1132" y="1452"/>
                    <a:pt x="1286" y="1298"/>
                  </a:cubicBezTo>
                  <a:cubicBezTo>
                    <a:pt x="1774" y="822"/>
                    <a:pt x="1429" y="0"/>
                    <a:pt x="7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2"/>
            <p:cNvSpPr/>
            <p:nvPr/>
          </p:nvSpPr>
          <p:spPr>
            <a:xfrm>
              <a:off x="6253275" y="2001848"/>
              <a:ext cx="88302" cy="75700"/>
            </a:xfrm>
            <a:custGeom>
              <a:avLst/>
              <a:gdLst/>
              <a:ahLst/>
              <a:cxnLst/>
              <a:rect l="l" t="t" r="r" b="b"/>
              <a:pathLst>
                <a:path w="1775" h="1522" extrusionOk="0">
                  <a:moveTo>
                    <a:pt x="751" y="0"/>
                  </a:moveTo>
                  <a:cubicBezTo>
                    <a:pt x="334" y="0"/>
                    <a:pt x="1" y="345"/>
                    <a:pt x="1" y="762"/>
                  </a:cubicBezTo>
                  <a:cubicBezTo>
                    <a:pt x="1" y="1221"/>
                    <a:pt x="371" y="1522"/>
                    <a:pt x="757" y="1522"/>
                  </a:cubicBezTo>
                  <a:cubicBezTo>
                    <a:pt x="943" y="1522"/>
                    <a:pt x="1132" y="1452"/>
                    <a:pt x="1287" y="1298"/>
                  </a:cubicBezTo>
                  <a:cubicBezTo>
                    <a:pt x="1775" y="822"/>
                    <a:pt x="1430" y="0"/>
                    <a:pt x="7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42"/>
            <p:cNvSpPr/>
            <p:nvPr/>
          </p:nvSpPr>
          <p:spPr>
            <a:xfrm>
              <a:off x="6104071" y="2101921"/>
              <a:ext cx="41590" cy="12605"/>
            </a:xfrm>
            <a:custGeom>
              <a:avLst/>
              <a:gdLst/>
              <a:ahLst/>
              <a:cxnLst/>
              <a:rect l="l" t="t" r="r" b="b"/>
              <a:pathLst>
                <a:path w="584" h="177" extrusionOk="0">
                  <a:moveTo>
                    <a:pt x="0" y="1"/>
                  </a:moveTo>
                  <a:lnTo>
                    <a:pt x="0" y="1"/>
                  </a:lnTo>
                  <a:cubicBezTo>
                    <a:pt x="36" y="48"/>
                    <a:pt x="72" y="84"/>
                    <a:pt x="119" y="120"/>
                  </a:cubicBezTo>
                  <a:cubicBezTo>
                    <a:pt x="167" y="144"/>
                    <a:pt x="215" y="156"/>
                    <a:pt x="274" y="167"/>
                  </a:cubicBezTo>
                  <a:cubicBezTo>
                    <a:pt x="304" y="173"/>
                    <a:pt x="331" y="176"/>
                    <a:pt x="358" y="176"/>
                  </a:cubicBezTo>
                  <a:cubicBezTo>
                    <a:pt x="384" y="176"/>
                    <a:pt x="411" y="173"/>
                    <a:pt x="441" y="167"/>
                  </a:cubicBezTo>
                  <a:cubicBezTo>
                    <a:pt x="488" y="167"/>
                    <a:pt x="548" y="144"/>
                    <a:pt x="584" y="120"/>
                  </a:cubicBezTo>
                  <a:cubicBezTo>
                    <a:pt x="488" y="120"/>
                    <a:pt x="393" y="120"/>
                    <a:pt x="298" y="96"/>
                  </a:cubicBezTo>
                  <a:cubicBezTo>
                    <a:pt x="203" y="84"/>
                    <a:pt x="96" y="48"/>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2"/>
            <p:cNvSpPr/>
            <p:nvPr/>
          </p:nvSpPr>
          <p:spPr>
            <a:xfrm>
              <a:off x="6059135" y="2045163"/>
              <a:ext cx="152685" cy="48638"/>
            </a:xfrm>
            <a:custGeom>
              <a:avLst/>
              <a:gdLst/>
              <a:ahLst/>
              <a:cxnLst/>
              <a:rect l="l" t="t" r="r" b="b"/>
              <a:pathLst>
                <a:path w="2144" h="683" extrusionOk="0">
                  <a:moveTo>
                    <a:pt x="0" y="0"/>
                  </a:moveTo>
                  <a:cubicBezTo>
                    <a:pt x="107" y="167"/>
                    <a:pt x="250" y="310"/>
                    <a:pt x="429" y="417"/>
                  </a:cubicBezTo>
                  <a:cubicBezTo>
                    <a:pt x="596" y="524"/>
                    <a:pt x="786" y="607"/>
                    <a:pt x="989" y="643"/>
                  </a:cubicBezTo>
                  <a:cubicBezTo>
                    <a:pt x="1100" y="671"/>
                    <a:pt x="1216" y="682"/>
                    <a:pt x="1333" y="682"/>
                  </a:cubicBezTo>
                  <a:cubicBezTo>
                    <a:pt x="1416" y="682"/>
                    <a:pt x="1500" y="677"/>
                    <a:pt x="1584" y="667"/>
                  </a:cubicBezTo>
                  <a:cubicBezTo>
                    <a:pt x="1774" y="643"/>
                    <a:pt x="1965" y="583"/>
                    <a:pt x="2143" y="488"/>
                  </a:cubicBezTo>
                  <a:lnTo>
                    <a:pt x="2143" y="488"/>
                  </a:lnTo>
                  <a:cubicBezTo>
                    <a:pt x="1965" y="548"/>
                    <a:pt x="1774" y="595"/>
                    <a:pt x="1584" y="607"/>
                  </a:cubicBezTo>
                  <a:cubicBezTo>
                    <a:pt x="1533" y="610"/>
                    <a:pt x="1483" y="612"/>
                    <a:pt x="1434" y="612"/>
                  </a:cubicBezTo>
                  <a:cubicBezTo>
                    <a:pt x="1286" y="612"/>
                    <a:pt x="1143" y="598"/>
                    <a:pt x="1000" y="572"/>
                  </a:cubicBezTo>
                  <a:cubicBezTo>
                    <a:pt x="905" y="548"/>
                    <a:pt x="810" y="524"/>
                    <a:pt x="715" y="488"/>
                  </a:cubicBezTo>
                  <a:cubicBezTo>
                    <a:pt x="631" y="452"/>
                    <a:pt x="536" y="417"/>
                    <a:pt x="453" y="369"/>
                  </a:cubicBezTo>
                  <a:cubicBezTo>
                    <a:pt x="286" y="274"/>
                    <a:pt x="131" y="143"/>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2"/>
            <p:cNvSpPr/>
            <p:nvPr/>
          </p:nvSpPr>
          <p:spPr>
            <a:xfrm>
              <a:off x="6015908" y="1829101"/>
              <a:ext cx="116223" cy="32971"/>
            </a:xfrm>
            <a:custGeom>
              <a:avLst/>
              <a:gdLst/>
              <a:ahLst/>
              <a:cxnLst/>
              <a:rect l="l" t="t" r="r" b="b"/>
              <a:pathLst>
                <a:path w="1632" h="463" extrusionOk="0">
                  <a:moveTo>
                    <a:pt x="722" y="1"/>
                  </a:moveTo>
                  <a:cubicBezTo>
                    <a:pt x="682" y="1"/>
                    <a:pt x="643" y="4"/>
                    <a:pt x="607" y="10"/>
                  </a:cubicBezTo>
                  <a:cubicBezTo>
                    <a:pt x="524" y="22"/>
                    <a:pt x="453" y="46"/>
                    <a:pt x="381" y="81"/>
                  </a:cubicBezTo>
                  <a:cubicBezTo>
                    <a:pt x="238" y="141"/>
                    <a:pt x="107" y="236"/>
                    <a:pt x="0" y="343"/>
                  </a:cubicBezTo>
                  <a:cubicBezTo>
                    <a:pt x="131" y="272"/>
                    <a:pt x="262" y="200"/>
                    <a:pt x="405" y="165"/>
                  </a:cubicBezTo>
                  <a:cubicBezTo>
                    <a:pt x="476" y="141"/>
                    <a:pt x="548" y="129"/>
                    <a:pt x="619" y="117"/>
                  </a:cubicBezTo>
                  <a:lnTo>
                    <a:pt x="834" y="117"/>
                  </a:lnTo>
                  <a:cubicBezTo>
                    <a:pt x="905" y="129"/>
                    <a:pt x="976" y="141"/>
                    <a:pt x="1036" y="165"/>
                  </a:cubicBezTo>
                  <a:cubicBezTo>
                    <a:pt x="1107" y="177"/>
                    <a:pt x="1179" y="200"/>
                    <a:pt x="1250" y="236"/>
                  </a:cubicBezTo>
                  <a:cubicBezTo>
                    <a:pt x="1381" y="296"/>
                    <a:pt x="1512" y="379"/>
                    <a:pt x="1631" y="462"/>
                  </a:cubicBezTo>
                  <a:cubicBezTo>
                    <a:pt x="1536" y="343"/>
                    <a:pt x="1417" y="236"/>
                    <a:pt x="1286" y="165"/>
                  </a:cubicBezTo>
                  <a:cubicBezTo>
                    <a:pt x="1155" y="81"/>
                    <a:pt x="1000" y="34"/>
                    <a:pt x="845" y="10"/>
                  </a:cubicBezTo>
                  <a:cubicBezTo>
                    <a:pt x="804" y="4"/>
                    <a:pt x="762" y="1"/>
                    <a:pt x="7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2"/>
            <p:cNvSpPr/>
            <p:nvPr/>
          </p:nvSpPr>
          <p:spPr>
            <a:xfrm>
              <a:off x="6214310" y="1844199"/>
              <a:ext cx="115368" cy="31405"/>
            </a:xfrm>
            <a:custGeom>
              <a:avLst/>
              <a:gdLst/>
              <a:ahLst/>
              <a:cxnLst/>
              <a:rect l="l" t="t" r="r" b="b"/>
              <a:pathLst>
                <a:path w="1620" h="441" extrusionOk="0">
                  <a:moveTo>
                    <a:pt x="834" y="0"/>
                  </a:moveTo>
                  <a:cubicBezTo>
                    <a:pt x="679" y="0"/>
                    <a:pt x="524" y="36"/>
                    <a:pt x="381" y="107"/>
                  </a:cubicBezTo>
                  <a:cubicBezTo>
                    <a:pt x="238" y="167"/>
                    <a:pt x="107" y="250"/>
                    <a:pt x="0" y="369"/>
                  </a:cubicBezTo>
                  <a:cubicBezTo>
                    <a:pt x="131" y="286"/>
                    <a:pt x="262" y="226"/>
                    <a:pt x="405" y="191"/>
                  </a:cubicBezTo>
                  <a:cubicBezTo>
                    <a:pt x="476" y="167"/>
                    <a:pt x="548" y="143"/>
                    <a:pt x="619" y="131"/>
                  </a:cubicBezTo>
                  <a:cubicBezTo>
                    <a:pt x="691" y="119"/>
                    <a:pt x="762" y="119"/>
                    <a:pt x="834" y="119"/>
                  </a:cubicBezTo>
                  <a:cubicBezTo>
                    <a:pt x="905" y="119"/>
                    <a:pt x="976" y="131"/>
                    <a:pt x="1048" y="143"/>
                  </a:cubicBezTo>
                  <a:cubicBezTo>
                    <a:pt x="1107" y="155"/>
                    <a:pt x="1179" y="179"/>
                    <a:pt x="1250" y="215"/>
                  </a:cubicBezTo>
                  <a:cubicBezTo>
                    <a:pt x="1381" y="274"/>
                    <a:pt x="1512" y="346"/>
                    <a:pt x="1619" y="441"/>
                  </a:cubicBezTo>
                  <a:cubicBezTo>
                    <a:pt x="1536" y="310"/>
                    <a:pt x="1417" y="215"/>
                    <a:pt x="1286" y="131"/>
                  </a:cubicBezTo>
                  <a:cubicBezTo>
                    <a:pt x="1215" y="96"/>
                    <a:pt x="1143" y="60"/>
                    <a:pt x="1072" y="36"/>
                  </a:cubicBezTo>
                  <a:cubicBezTo>
                    <a:pt x="988" y="24"/>
                    <a:pt x="917" y="12"/>
                    <a:pt x="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2"/>
            <p:cNvSpPr/>
            <p:nvPr/>
          </p:nvSpPr>
          <p:spPr>
            <a:xfrm>
              <a:off x="5757259" y="1860649"/>
              <a:ext cx="167996" cy="215916"/>
            </a:xfrm>
            <a:custGeom>
              <a:avLst/>
              <a:gdLst/>
              <a:ahLst/>
              <a:cxnLst/>
              <a:rect l="l" t="t" r="r" b="b"/>
              <a:pathLst>
                <a:path w="2359" h="3032" extrusionOk="0">
                  <a:moveTo>
                    <a:pt x="1132" y="0"/>
                  </a:moveTo>
                  <a:cubicBezTo>
                    <a:pt x="1022" y="0"/>
                    <a:pt x="913" y="18"/>
                    <a:pt x="810" y="55"/>
                  </a:cubicBezTo>
                  <a:cubicBezTo>
                    <a:pt x="179" y="281"/>
                    <a:pt x="1" y="1150"/>
                    <a:pt x="346" y="1960"/>
                  </a:cubicBezTo>
                  <a:cubicBezTo>
                    <a:pt x="630" y="2617"/>
                    <a:pt x="1164" y="3031"/>
                    <a:pt x="1696" y="3031"/>
                  </a:cubicBezTo>
                  <a:cubicBezTo>
                    <a:pt x="1811" y="3031"/>
                    <a:pt x="1925" y="3012"/>
                    <a:pt x="2037" y="2972"/>
                  </a:cubicBezTo>
                  <a:cubicBezTo>
                    <a:pt x="2037" y="2972"/>
                    <a:pt x="2358" y="734"/>
                    <a:pt x="2227" y="579"/>
                  </a:cubicBezTo>
                  <a:cubicBezTo>
                    <a:pt x="1931" y="218"/>
                    <a:pt x="1519" y="0"/>
                    <a:pt x="1132" y="0"/>
                  </a:cubicBezTo>
                  <a:close/>
                </a:path>
              </a:pathLst>
            </a:custGeom>
            <a:solidFill>
              <a:srgbClr val="FFA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2"/>
            <p:cNvSpPr/>
            <p:nvPr/>
          </p:nvSpPr>
          <p:spPr>
            <a:xfrm>
              <a:off x="5798848" y="1923744"/>
              <a:ext cx="101766" cy="75699"/>
            </a:xfrm>
            <a:custGeom>
              <a:avLst/>
              <a:gdLst/>
              <a:ahLst/>
              <a:cxnLst/>
              <a:rect l="l" t="t" r="r" b="b"/>
              <a:pathLst>
                <a:path w="1429" h="1063" extrusionOk="0">
                  <a:moveTo>
                    <a:pt x="221" y="1"/>
                  </a:moveTo>
                  <a:cubicBezTo>
                    <a:pt x="146" y="1"/>
                    <a:pt x="72" y="10"/>
                    <a:pt x="0" y="26"/>
                  </a:cubicBezTo>
                  <a:cubicBezTo>
                    <a:pt x="26" y="24"/>
                    <a:pt x="52" y="23"/>
                    <a:pt x="77" y="23"/>
                  </a:cubicBezTo>
                  <a:cubicBezTo>
                    <a:pt x="206" y="23"/>
                    <a:pt x="333" y="48"/>
                    <a:pt x="453" y="98"/>
                  </a:cubicBezTo>
                  <a:cubicBezTo>
                    <a:pt x="595" y="157"/>
                    <a:pt x="738" y="229"/>
                    <a:pt x="845" y="324"/>
                  </a:cubicBezTo>
                  <a:lnTo>
                    <a:pt x="941" y="407"/>
                  </a:lnTo>
                  <a:cubicBezTo>
                    <a:pt x="964" y="431"/>
                    <a:pt x="988" y="455"/>
                    <a:pt x="1024" y="491"/>
                  </a:cubicBezTo>
                  <a:lnTo>
                    <a:pt x="1060" y="526"/>
                  </a:lnTo>
                  <a:cubicBezTo>
                    <a:pt x="1072" y="538"/>
                    <a:pt x="1084" y="562"/>
                    <a:pt x="1095" y="574"/>
                  </a:cubicBezTo>
                  <a:cubicBezTo>
                    <a:pt x="1119" y="598"/>
                    <a:pt x="1143" y="633"/>
                    <a:pt x="1167" y="669"/>
                  </a:cubicBezTo>
                  <a:cubicBezTo>
                    <a:pt x="1191" y="693"/>
                    <a:pt x="1215" y="729"/>
                    <a:pt x="1238" y="764"/>
                  </a:cubicBezTo>
                  <a:lnTo>
                    <a:pt x="1298" y="860"/>
                  </a:lnTo>
                  <a:cubicBezTo>
                    <a:pt x="1345" y="931"/>
                    <a:pt x="1381" y="991"/>
                    <a:pt x="1429" y="1062"/>
                  </a:cubicBezTo>
                  <a:cubicBezTo>
                    <a:pt x="1393" y="991"/>
                    <a:pt x="1369" y="907"/>
                    <a:pt x="1334" y="836"/>
                  </a:cubicBezTo>
                  <a:cubicBezTo>
                    <a:pt x="1298" y="776"/>
                    <a:pt x="1262" y="693"/>
                    <a:pt x="1215" y="633"/>
                  </a:cubicBezTo>
                  <a:cubicBezTo>
                    <a:pt x="1191" y="598"/>
                    <a:pt x="1155" y="550"/>
                    <a:pt x="1143" y="538"/>
                  </a:cubicBezTo>
                  <a:cubicBezTo>
                    <a:pt x="1131" y="514"/>
                    <a:pt x="1119" y="503"/>
                    <a:pt x="1107" y="491"/>
                  </a:cubicBezTo>
                  <a:lnTo>
                    <a:pt x="1072" y="443"/>
                  </a:lnTo>
                  <a:cubicBezTo>
                    <a:pt x="1048" y="407"/>
                    <a:pt x="1024" y="383"/>
                    <a:pt x="988" y="348"/>
                  </a:cubicBezTo>
                  <a:lnTo>
                    <a:pt x="905" y="276"/>
                  </a:lnTo>
                  <a:cubicBezTo>
                    <a:pt x="774" y="169"/>
                    <a:pt x="631" y="86"/>
                    <a:pt x="476" y="38"/>
                  </a:cubicBezTo>
                  <a:cubicBezTo>
                    <a:pt x="393" y="13"/>
                    <a:pt x="307" y="1"/>
                    <a:pt x="2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2"/>
            <p:cNvSpPr/>
            <p:nvPr/>
          </p:nvSpPr>
          <p:spPr>
            <a:xfrm>
              <a:off x="5827618" y="1615247"/>
              <a:ext cx="557186" cy="285776"/>
            </a:xfrm>
            <a:custGeom>
              <a:avLst/>
              <a:gdLst/>
              <a:ahLst/>
              <a:cxnLst/>
              <a:rect l="l" t="t" r="r" b="b"/>
              <a:pathLst>
                <a:path w="7824" h="4013" extrusionOk="0">
                  <a:moveTo>
                    <a:pt x="3918" y="1"/>
                  </a:moveTo>
                  <a:cubicBezTo>
                    <a:pt x="1" y="1"/>
                    <a:pt x="239" y="3453"/>
                    <a:pt x="239" y="3453"/>
                  </a:cubicBezTo>
                  <a:cubicBezTo>
                    <a:pt x="608" y="3501"/>
                    <a:pt x="941" y="3703"/>
                    <a:pt x="1156" y="4013"/>
                  </a:cubicBezTo>
                  <a:cubicBezTo>
                    <a:pt x="1156" y="4013"/>
                    <a:pt x="2168" y="3561"/>
                    <a:pt x="2489" y="1346"/>
                  </a:cubicBezTo>
                  <a:cubicBezTo>
                    <a:pt x="2489" y="1346"/>
                    <a:pt x="2583" y="1334"/>
                    <a:pt x="2753" y="1334"/>
                  </a:cubicBezTo>
                  <a:cubicBezTo>
                    <a:pt x="3440" y="1334"/>
                    <a:pt x="5383" y="1526"/>
                    <a:pt x="7502" y="3453"/>
                  </a:cubicBezTo>
                  <a:cubicBezTo>
                    <a:pt x="7502" y="3453"/>
                    <a:pt x="7823" y="1"/>
                    <a:pt x="39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2"/>
            <p:cNvSpPr/>
            <p:nvPr/>
          </p:nvSpPr>
          <p:spPr>
            <a:xfrm>
              <a:off x="6166810" y="1900956"/>
              <a:ext cx="39880" cy="140360"/>
            </a:xfrm>
            <a:custGeom>
              <a:avLst/>
              <a:gdLst/>
              <a:ahLst/>
              <a:cxnLst/>
              <a:rect l="l" t="t" r="r" b="b"/>
              <a:pathLst>
                <a:path w="560" h="1971" extrusionOk="0">
                  <a:moveTo>
                    <a:pt x="239" y="1"/>
                  </a:moveTo>
                  <a:cubicBezTo>
                    <a:pt x="215" y="191"/>
                    <a:pt x="227" y="406"/>
                    <a:pt x="250" y="596"/>
                  </a:cubicBezTo>
                  <a:cubicBezTo>
                    <a:pt x="262" y="799"/>
                    <a:pt x="310" y="1001"/>
                    <a:pt x="369" y="1192"/>
                  </a:cubicBezTo>
                  <a:cubicBezTo>
                    <a:pt x="393" y="1287"/>
                    <a:pt x="417" y="1382"/>
                    <a:pt x="453" y="1477"/>
                  </a:cubicBezTo>
                  <a:cubicBezTo>
                    <a:pt x="477" y="1561"/>
                    <a:pt x="500" y="1656"/>
                    <a:pt x="489" y="1751"/>
                  </a:cubicBezTo>
                  <a:cubicBezTo>
                    <a:pt x="477" y="1787"/>
                    <a:pt x="453" y="1823"/>
                    <a:pt x="417" y="1846"/>
                  </a:cubicBezTo>
                  <a:cubicBezTo>
                    <a:pt x="369" y="1870"/>
                    <a:pt x="334" y="1894"/>
                    <a:pt x="286" y="1906"/>
                  </a:cubicBezTo>
                  <a:cubicBezTo>
                    <a:pt x="191" y="1942"/>
                    <a:pt x="96" y="1966"/>
                    <a:pt x="0" y="1966"/>
                  </a:cubicBezTo>
                  <a:cubicBezTo>
                    <a:pt x="26" y="1969"/>
                    <a:pt x="52" y="1970"/>
                    <a:pt x="79" y="1970"/>
                  </a:cubicBezTo>
                  <a:cubicBezTo>
                    <a:pt x="152" y="1970"/>
                    <a:pt x="228" y="1959"/>
                    <a:pt x="298" y="1942"/>
                  </a:cubicBezTo>
                  <a:cubicBezTo>
                    <a:pt x="346" y="1930"/>
                    <a:pt x="393" y="1918"/>
                    <a:pt x="441" y="1894"/>
                  </a:cubicBezTo>
                  <a:cubicBezTo>
                    <a:pt x="500" y="1858"/>
                    <a:pt x="536" y="1811"/>
                    <a:pt x="548" y="1763"/>
                  </a:cubicBezTo>
                  <a:cubicBezTo>
                    <a:pt x="560" y="1704"/>
                    <a:pt x="560" y="1656"/>
                    <a:pt x="548" y="1596"/>
                  </a:cubicBezTo>
                  <a:cubicBezTo>
                    <a:pt x="536" y="1549"/>
                    <a:pt x="536" y="1501"/>
                    <a:pt x="512" y="1454"/>
                  </a:cubicBezTo>
                  <a:cubicBezTo>
                    <a:pt x="489" y="1358"/>
                    <a:pt x="465" y="1263"/>
                    <a:pt x="441" y="1168"/>
                  </a:cubicBezTo>
                  <a:cubicBezTo>
                    <a:pt x="381" y="977"/>
                    <a:pt x="334" y="787"/>
                    <a:pt x="298" y="596"/>
                  </a:cubicBezTo>
                  <a:cubicBezTo>
                    <a:pt x="274" y="394"/>
                    <a:pt x="250" y="191"/>
                    <a:pt x="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2"/>
            <p:cNvSpPr/>
            <p:nvPr/>
          </p:nvSpPr>
          <p:spPr>
            <a:xfrm>
              <a:off x="6073520" y="1893763"/>
              <a:ext cx="37388" cy="17447"/>
            </a:xfrm>
            <a:custGeom>
              <a:avLst/>
              <a:gdLst/>
              <a:ahLst/>
              <a:cxnLst/>
              <a:rect l="l" t="t" r="r" b="b"/>
              <a:pathLst>
                <a:path w="525" h="245" extrusionOk="0">
                  <a:moveTo>
                    <a:pt x="211" y="1"/>
                  </a:moveTo>
                  <a:cubicBezTo>
                    <a:pt x="182" y="1"/>
                    <a:pt x="155" y="7"/>
                    <a:pt x="132" y="19"/>
                  </a:cubicBezTo>
                  <a:cubicBezTo>
                    <a:pt x="72" y="31"/>
                    <a:pt x="36" y="66"/>
                    <a:pt x="1" y="114"/>
                  </a:cubicBezTo>
                  <a:cubicBezTo>
                    <a:pt x="48" y="90"/>
                    <a:pt x="96" y="78"/>
                    <a:pt x="155" y="66"/>
                  </a:cubicBezTo>
                  <a:lnTo>
                    <a:pt x="215" y="66"/>
                  </a:lnTo>
                  <a:cubicBezTo>
                    <a:pt x="239" y="66"/>
                    <a:pt x="263" y="78"/>
                    <a:pt x="286" y="78"/>
                  </a:cubicBezTo>
                  <a:cubicBezTo>
                    <a:pt x="322" y="90"/>
                    <a:pt x="370" y="114"/>
                    <a:pt x="406" y="150"/>
                  </a:cubicBezTo>
                  <a:cubicBezTo>
                    <a:pt x="441" y="173"/>
                    <a:pt x="489" y="209"/>
                    <a:pt x="525" y="245"/>
                  </a:cubicBezTo>
                  <a:cubicBezTo>
                    <a:pt x="501" y="197"/>
                    <a:pt x="477" y="150"/>
                    <a:pt x="441" y="102"/>
                  </a:cubicBezTo>
                  <a:cubicBezTo>
                    <a:pt x="406" y="66"/>
                    <a:pt x="358" y="31"/>
                    <a:pt x="298" y="19"/>
                  </a:cubicBezTo>
                  <a:cubicBezTo>
                    <a:pt x="269" y="7"/>
                    <a:pt x="239" y="1"/>
                    <a:pt x="2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2"/>
            <p:cNvSpPr/>
            <p:nvPr/>
          </p:nvSpPr>
          <p:spPr>
            <a:xfrm>
              <a:off x="6070173" y="1917121"/>
              <a:ext cx="34824" cy="56044"/>
            </a:xfrm>
            <a:custGeom>
              <a:avLst/>
              <a:gdLst/>
              <a:ahLst/>
              <a:cxnLst/>
              <a:rect l="l" t="t" r="r" b="b"/>
              <a:pathLst>
                <a:path w="489" h="787" extrusionOk="0">
                  <a:moveTo>
                    <a:pt x="238" y="0"/>
                  </a:moveTo>
                  <a:cubicBezTo>
                    <a:pt x="107" y="0"/>
                    <a:pt x="0" y="179"/>
                    <a:pt x="0" y="393"/>
                  </a:cubicBezTo>
                  <a:cubicBezTo>
                    <a:pt x="0" y="607"/>
                    <a:pt x="107" y="786"/>
                    <a:pt x="238" y="786"/>
                  </a:cubicBezTo>
                  <a:cubicBezTo>
                    <a:pt x="381" y="786"/>
                    <a:pt x="488" y="607"/>
                    <a:pt x="488" y="393"/>
                  </a:cubicBezTo>
                  <a:cubicBezTo>
                    <a:pt x="488" y="179"/>
                    <a:pt x="381" y="0"/>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2"/>
            <p:cNvSpPr/>
            <p:nvPr/>
          </p:nvSpPr>
          <p:spPr>
            <a:xfrm>
              <a:off x="6054862" y="1921323"/>
              <a:ext cx="22148" cy="17020"/>
            </a:xfrm>
            <a:custGeom>
              <a:avLst/>
              <a:gdLst/>
              <a:ahLst/>
              <a:cxnLst/>
              <a:rect l="l" t="t" r="r" b="b"/>
              <a:pathLst>
                <a:path w="311" h="239" extrusionOk="0">
                  <a:moveTo>
                    <a:pt x="1" y="1"/>
                  </a:moveTo>
                  <a:lnTo>
                    <a:pt x="1" y="1"/>
                  </a:lnTo>
                  <a:cubicBezTo>
                    <a:pt x="36" y="60"/>
                    <a:pt x="72" y="108"/>
                    <a:pt x="120" y="156"/>
                  </a:cubicBezTo>
                  <a:cubicBezTo>
                    <a:pt x="144" y="179"/>
                    <a:pt x="179" y="191"/>
                    <a:pt x="203" y="215"/>
                  </a:cubicBezTo>
                  <a:cubicBezTo>
                    <a:pt x="239" y="227"/>
                    <a:pt x="275" y="239"/>
                    <a:pt x="310" y="239"/>
                  </a:cubicBezTo>
                  <a:lnTo>
                    <a:pt x="310" y="132"/>
                  </a:lnTo>
                  <a:lnTo>
                    <a:pt x="227" y="132"/>
                  </a:lnTo>
                  <a:cubicBezTo>
                    <a:pt x="203" y="120"/>
                    <a:pt x="179" y="120"/>
                    <a:pt x="156" y="108"/>
                  </a:cubicBezTo>
                  <a:cubicBezTo>
                    <a:pt x="96" y="84"/>
                    <a:pt x="48" y="48"/>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2"/>
            <p:cNvSpPr/>
            <p:nvPr/>
          </p:nvSpPr>
          <p:spPr>
            <a:xfrm>
              <a:off x="6064191" y="1908647"/>
              <a:ext cx="17875" cy="22930"/>
            </a:xfrm>
            <a:custGeom>
              <a:avLst/>
              <a:gdLst/>
              <a:ahLst/>
              <a:cxnLst/>
              <a:rect l="l" t="t" r="r" b="b"/>
              <a:pathLst>
                <a:path w="251" h="322" extrusionOk="0">
                  <a:moveTo>
                    <a:pt x="1" y="0"/>
                  </a:moveTo>
                  <a:cubicBezTo>
                    <a:pt x="13" y="60"/>
                    <a:pt x="36" y="119"/>
                    <a:pt x="72" y="179"/>
                  </a:cubicBezTo>
                  <a:cubicBezTo>
                    <a:pt x="84" y="203"/>
                    <a:pt x="108" y="238"/>
                    <a:pt x="132" y="262"/>
                  </a:cubicBezTo>
                  <a:cubicBezTo>
                    <a:pt x="156" y="286"/>
                    <a:pt x="179" y="310"/>
                    <a:pt x="215" y="322"/>
                  </a:cubicBezTo>
                  <a:lnTo>
                    <a:pt x="251" y="226"/>
                  </a:lnTo>
                  <a:cubicBezTo>
                    <a:pt x="227" y="214"/>
                    <a:pt x="203" y="214"/>
                    <a:pt x="179" y="203"/>
                  </a:cubicBezTo>
                  <a:cubicBezTo>
                    <a:pt x="156" y="179"/>
                    <a:pt x="132" y="167"/>
                    <a:pt x="108" y="143"/>
                  </a:cubicBezTo>
                  <a:cubicBezTo>
                    <a:pt x="72" y="107"/>
                    <a:pt x="36" y="6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2"/>
            <p:cNvSpPr/>
            <p:nvPr/>
          </p:nvSpPr>
          <p:spPr>
            <a:xfrm>
              <a:off x="6229550" y="1903235"/>
              <a:ext cx="36533" cy="14812"/>
            </a:xfrm>
            <a:custGeom>
              <a:avLst/>
              <a:gdLst/>
              <a:ahLst/>
              <a:cxnLst/>
              <a:rect l="l" t="t" r="r" b="b"/>
              <a:pathLst>
                <a:path w="513" h="208" extrusionOk="0">
                  <a:moveTo>
                    <a:pt x="242" y="0"/>
                  </a:moveTo>
                  <a:cubicBezTo>
                    <a:pt x="198" y="0"/>
                    <a:pt x="155" y="14"/>
                    <a:pt x="120" y="40"/>
                  </a:cubicBezTo>
                  <a:cubicBezTo>
                    <a:pt x="72" y="64"/>
                    <a:pt x="24" y="100"/>
                    <a:pt x="0" y="136"/>
                  </a:cubicBezTo>
                  <a:cubicBezTo>
                    <a:pt x="36" y="124"/>
                    <a:pt x="84" y="100"/>
                    <a:pt x="131" y="88"/>
                  </a:cubicBezTo>
                  <a:cubicBezTo>
                    <a:pt x="179" y="76"/>
                    <a:pt x="227" y="76"/>
                    <a:pt x="262" y="76"/>
                  </a:cubicBezTo>
                  <a:cubicBezTo>
                    <a:pt x="286" y="76"/>
                    <a:pt x="310" y="76"/>
                    <a:pt x="334" y="88"/>
                  </a:cubicBezTo>
                  <a:cubicBezTo>
                    <a:pt x="358" y="100"/>
                    <a:pt x="370" y="100"/>
                    <a:pt x="393" y="112"/>
                  </a:cubicBezTo>
                  <a:cubicBezTo>
                    <a:pt x="441" y="148"/>
                    <a:pt x="477" y="171"/>
                    <a:pt x="512" y="207"/>
                  </a:cubicBezTo>
                  <a:cubicBezTo>
                    <a:pt x="501" y="148"/>
                    <a:pt x="477" y="100"/>
                    <a:pt x="429" y="64"/>
                  </a:cubicBezTo>
                  <a:cubicBezTo>
                    <a:pt x="393" y="29"/>
                    <a:pt x="334" y="5"/>
                    <a:pt x="286" y="5"/>
                  </a:cubicBezTo>
                  <a:cubicBezTo>
                    <a:pt x="271" y="2"/>
                    <a:pt x="256" y="0"/>
                    <a:pt x="2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2"/>
            <p:cNvSpPr/>
            <p:nvPr/>
          </p:nvSpPr>
          <p:spPr>
            <a:xfrm>
              <a:off x="6224493" y="1931506"/>
              <a:ext cx="37317" cy="56115"/>
            </a:xfrm>
            <a:custGeom>
              <a:avLst/>
              <a:gdLst/>
              <a:ahLst/>
              <a:cxnLst/>
              <a:rect l="l" t="t" r="r" b="b"/>
              <a:pathLst>
                <a:path w="524" h="788" extrusionOk="0">
                  <a:moveTo>
                    <a:pt x="283" y="0"/>
                  </a:moveTo>
                  <a:cubicBezTo>
                    <a:pt x="147" y="0"/>
                    <a:pt x="35" y="163"/>
                    <a:pt x="24" y="370"/>
                  </a:cubicBezTo>
                  <a:cubicBezTo>
                    <a:pt x="0" y="584"/>
                    <a:pt x="95" y="775"/>
                    <a:pt x="238" y="786"/>
                  </a:cubicBezTo>
                  <a:cubicBezTo>
                    <a:pt x="243" y="787"/>
                    <a:pt x="247" y="787"/>
                    <a:pt x="251" y="787"/>
                  </a:cubicBezTo>
                  <a:cubicBezTo>
                    <a:pt x="377" y="787"/>
                    <a:pt x="489" y="624"/>
                    <a:pt x="512" y="405"/>
                  </a:cubicBezTo>
                  <a:cubicBezTo>
                    <a:pt x="524" y="191"/>
                    <a:pt x="429" y="13"/>
                    <a:pt x="298" y="1"/>
                  </a:cubicBezTo>
                  <a:cubicBezTo>
                    <a:pt x="293" y="0"/>
                    <a:pt x="288"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2"/>
            <p:cNvSpPr/>
            <p:nvPr/>
          </p:nvSpPr>
          <p:spPr>
            <a:xfrm>
              <a:off x="6256682" y="1939126"/>
              <a:ext cx="22931" cy="14527"/>
            </a:xfrm>
            <a:custGeom>
              <a:avLst/>
              <a:gdLst/>
              <a:ahLst/>
              <a:cxnLst/>
              <a:rect l="l" t="t" r="r" b="b"/>
              <a:pathLst>
                <a:path w="322" h="204" extrusionOk="0">
                  <a:moveTo>
                    <a:pt x="322" y="1"/>
                  </a:moveTo>
                  <a:lnTo>
                    <a:pt x="322" y="1"/>
                  </a:lnTo>
                  <a:cubicBezTo>
                    <a:pt x="274" y="36"/>
                    <a:pt x="227" y="60"/>
                    <a:pt x="167" y="84"/>
                  </a:cubicBezTo>
                  <a:cubicBezTo>
                    <a:pt x="143" y="96"/>
                    <a:pt x="108" y="96"/>
                    <a:pt x="84" y="108"/>
                  </a:cubicBezTo>
                  <a:lnTo>
                    <a:pt x="12" y="108"/>
                  </a:lnTo>
                  <a:lnTo>
                    <a:pt x="0" y="203"/>
                  </a:lnTo>
                  <a:cubicBezTo>
                    <a:pt x="36" y="203"/>
                    <a:pt x="72" y="203"/>
                    <a:pt x="108" y="179"/>
                  </a:cubicBezTo>
                  <a:cubicBezTo>
                    <a:pt x="131" y="167"/>
                    <a:pt x="167" y="156"/>
                    <a:pt x="191" y="132"/>
                  </a:cubicBezTo>
                  <a:cubicBezTo>
                    <a:pt x="239" y="96"/>
                    <a:pt x="286" y="48"/>
                    <a:pt x="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2"/>
            <p:cNvSpPr/>
            <p:nvPr/>
          </p:nvSpPr>
          <p:spPr>
            <a:xfrm>
              <a:off x="6252409" y="1925596"/>
              <a:ext cx="19584" cy="21221"/>
            </a:xfrm>
            <a:custGeom>
              <a:avLst/>
              <a:gdLst/>
              <a:ahLst/>
              <a:cxnLst/>
              <a:rect l="l" t="t" r="r" b="b"/>
              <a:pathLst>
                <a:path w="275" h="298" extrusionOk="0">
                  <a:moveTo>
                    <a:pt x="275" y="0"/>
                  </a:moveTo>
                  <a:cubicBezTo>
                    <a:pt x="239" y="48"/>
                    <a:pt x="191" y="96"/>
                    <a:pt x="144" y="131"/>
                  </a:cubicBezTo>
                  <a:cubicBezTo>
                    <a:pt x="120" y="143"/>
                    <a:pt x="96" y="167"/>
                    <a:pt x="72" y="167"/>
                  </a:cubicBezTo>
                  <a:cubicBezTo>
                    <a:pt x="49" y="179"/>
                    <a:pt x="25" y="191"/>
                    <a:pt x="1" y="191"/>
                  </a:cubicBezTo>
                  <a:lnTo>
                    <a:pt x="25" y="298"/>
                  </a:lnTo>
                  <a:cubicBezTo>
                    <a:pt x="60" y="286"/>
                    <a:pt x="96" y="262"/>
                    <a:pt x="120" y="238"/>
                  </a:cubicBezTo>
                  <a:cubicBezTo>
                    <a:pt x="144" y="226"/>
                    <a:pt x="168" y="191"/>
                    <a:pt x="191" y="167"/>
                  </a:cubicBezTo>
                  <a:cubicBezTo>
                    <a:pt x="227" y="119"/>
                    <a:pt x="251" y="6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2"/>
            <p:cNvSpPr/>
            <p:nvPr/>
          </p:nvSpPr>
          <p:spPr>
            <a:xfrm>
              <a:off x="5747930" y="1583913"/>
              <a:ext cx="601268" cy="627525"/>
            </a:xfrm>
            <a:custGeom>
              <a:avLst/>
              <a:gdLst/>
              <a:ahLst/>
              <a:cxnLst/>
              <a:rect l="l" t="t" r="r" b="b"/>
              <a:pathLst>
                <a:path w="8443" h="8812" extrusionOk="0">
                  <a:moveTo>
                    <a:pt x="4122" y="1"/>
                  </a:moveTo>
                  <a:cubicBezTo>
                    <a:pt x="3998" y="1"/>
                    <a:pt x="3875" y="5"/>
                    <a:pt x="3751" y="12"/>
                  </a:cubicBezTo>
                  <a:cubicBezTo>
                    <a:pt x="2763" y="95"/>
                    <a:pt x="1787" y="512"/>
                    <a:pt x="1144" y="1250"/>
                  </a:cubicBezTo>
                  <a:cubicBezTo>
                    <a:pt x="632" y="1846"/>
                    <a:pt x="346" y="2619"/>
                    <a:pt x="191" y="3393"/>
                  </a:cubicBezTo>
                  <a:cubicBezTo>
                    <a:pt x="1" y="4370"/>
                    <a:pt x="1" y="5394"/>
                    <a:pt x="191" y="6382"/>
                  </a:cubicBezTo>
                  <a:cubicBezTo>
                    <a:pt x="286" y="6953"/>
                    <a:pt x="501" y="7489"/>
                    <a:pt x="834" y="7977"/>
                  </a:cubicBezTo>
                  <a:cubicBezTo>
                    <a:pt x="1168" y="8453"/>
                    <a:pt x="1703" y="8763"/>
                    <a:pt x="2287" y="8811"/>
                  </a:cubicBezTo>
                  <a:cubicBezTo>
                    <a:pt x="2300" y="8811"/>
                    <a:pt x="2314" y="8811"/>
                    <a:pt x="2327" y="8811"/>
                  </a:cubicBezTo>
                  <a:cubicBezTo>
                    <a:pt x="2616" y="8811"/>
                    <a:pt x="2945" y="8690"/>
                    <a:pt x="3025" y="8406"/>
                  </a:cubicBezTo>
                  <a:cubicBezTo>
                    <a:pt x="3132" y="8049"/>
                    <a:pt x="2811" y="7703"/>
                    <a:pt x="2680" y="7394"/>
                  </a:cubicBezTo>
                  <a:cubicBezTo>
                    <a:pt x="2549" y="7084"/>
                    <a:pt x="2572" y="6703"/>
                    <a:pt x="2608" y="6370"/>
                  </a:cubicBezTo>
                  <a:cubicBezTo>
                    <a:pt x="2680" y="5596"/>
                    <a:pt x="2930" y="4858"/>
                    <a:pt x="3334" y="4191"/>
                  </a:cubicBezTo>
                  <a:cubicBezTo>
                    <a:pt x="3561" y="3810"/>
                    <a:pt x="3835" y="3453"/>
                    <a:pt x="4144" y="3143"/>
                  </a:cubicBezTo>
                  <a:cubicBezTo>
                    <a:pt x="4501" y="2750"/>
                    <a:pt x="4942" y="2453"/>
                    <a:pt x="5442" y="2250"/>
                  </a:cubicBezTo>
                  <a:cubicBezTo>
                    <a:pt x="5844" y="2098"/>
                    <a:pt x="6265" y="2052"/>
                    <a:pt x="6695" y="2052"/>
                  </a:cubicBezTo>
                  <a:cubicBezTo>
                    <a:pt x="7271" y="2052"/>
                    <a:pt x="7862" y="2135"/>
                    <a:pt x="8442" y="2155"/>
                  </a:cubicBezTo>
                  <a:cubicBezTo>
                    <a:pt x="8145" y="1381"/>
                    <a:pt x="7383" y="881"/>
                    <a:pt x="6621" y="548"/>
                  </a:cubicBezTo>
                  <a:cubicBezTo>
                    <a:pt x="5839" y="183"/>
                    <a:pt x="4985" y="1"/>
                    <a:pt x="41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2"/>
            <p:cNvSpPr/>
            <p:nvPr/>
          </p:nvSpPr>
          <p:spPr>
            <a:xfrm>
              <a:off x="5857314" y="1675422"/>
              <a:ext cx="186583" cy="470643"/>
            </a:xfrm>
            <a:custGeom>
              <a:avLst/>
              <a:gdLst/>
              <a:ahLst/>
              <a:cxnLst/>
              <a:rect l="l" t="t" r="r" b="b"/>
              <a:pathLst>
                <a:path w="2620" h="6609" extrusionOk="0">
                  <a:moveTo>
                    <a:pt x="2596" y="1"/>
                  </a:moveTo>
                  <a:cubicBezTo>
                    <a:pt x="1787" y="489"/>
                    <a:pt x="1144" y="1192"/>
                    <a:pt x="727" y="2037"/>
                  </a:cubicBezTo>
                  <a:cubicBezTo>
                    <a:pt x="310" y="2870"/>
                    <a:pt x="84" y="3787"/>
                    <a:pt x="48" y="4728"/>
                  </a:cubicBezTo>
                  <a:cubicBezTo>
                    <a:pt x="1" y="5549"/>
                    <a:pt x="120" y="6145"/>
                    <a:pt x="417" y="6597"/>
                  </a:cubicBezTo>
                  <a:cubicBezTo>
                    <a:pt x="423" y="6603"/>
                    <a:pt x="426" y="6606"/>
                    <a:pt x="428" y="6606"/>
                  </a:cubicBezTo>
                  <a:cubicBezTo>
                    <a:pt x="429" y="6606"/>
                    <a:pt x="429" y="6603"/>
                    <a:pt x="429" y="6597"/>
                  </a:cubicBezTo>
                  <a:lnTo>
                    <a:pt x="453" y="6609"/>
                  </a:lnTo>
                  <a:cubicBezTo>
                    <a:pt x="453" y="6597"/>
                    <a:pt x="453" y="6585"/>
                    <a:pt x="453" y="6585"/>
                  </a:cubicBezTo>
                  <a:cubicBezTo>
                    <a:pt x="155" y="6133"/>
                    <a:pt x="36" y="5537"/>
                    <a:pt x="84" y="4728"/>
                  </a:cubicBezTo>
                  <a:cubicBezTo>
                    <a:pt x="120" y="3787"/>
                    <a:pt x="346" y="2882"/>
                    <a:pt x="763" y="2049"/>
                  </a:cubicBezTo>
                  <a:cubicBezTo>
                    <a:pt x="1167" y="1203"/>
                    <a:pt x="1810" y="501"/>
                    <a:pt x="2620" y="25"/>
                  </a:cubicBezTo>
                  <a:cubicBezTo>
                    <a:pt x="2620" y="25"/>
                    <a:pt x="2620" y="13"/>
                    <a:pt x="2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2"/>
            <p:cNvSpPr/>
            <p:nvPr/>
          </p:nvSpPr>
          <p:spPr>
            <a:xfrm>
              <a:off x="5808960" y="1678841"/>
              <a:ext cx="107820" cy="393520"/>
            </a:xfrm>
            <a:custGeom>
              <a:avLst/>
              <a:gdLst/>
              <a:ahLst/>
              <a:cxnLst/>
              <a:rect l="l" t="t" r="r" b="b"/>
              <a:pathLst>
                <a:path w="1514" h="5526" extrusionOk="0">
                  <a:moveTo>
                    <a:pt x="1489" y="1"/>
                  </a:moveTo>
                  <a:cubicBezTo>
                    <a:pt x="1203" y="239"/>
                    <a:pt x="977" y="548"/>
                    <a:pt x="846" y="894"/>
                  </a:cubicBezTo>
                  <a:cubicBezTo>
                    <a:pt x="180" y="2334"/>
                    <a:pt x="1" y="3953"/>
                    <a:pt x="322" y="5513"/>
                  </a:cubicBezTo>
                  <a:cubicBezTo>
                    <a:pt x="322" y="5513"/>
                    <a:pt x="334" y="5525"/>
                    <a:pt x="334" y="5525"/>
                  </a:cubicBezTo>
                  <a:lnTo>
                    <a:pt x="346" y="5525"/>
                  </a:lnTo>
                  <a:cubicBezTo>
                    <a:pt x="346" y="5525"/>
                    <a:pt x="358" y="5513"/>
                    <a:pt x="358" y="5501"/>
                  </a:cubicBezTo>
                  <a:cubicBezTo>
                    <a:pt x="37" y="3965"/>
                    <a:pt x="215" y="2346"/>
                    <a:pt x="870" y="917"/>
                  </a:cubicBezTo>
                  <a:cubicBezTo>
                    <a:pt x="1001" y="572"/>
                    <a:pt x="1227" y="262"/>
                    <a:pt x="1501" y="24"/>
                  </a:cubicBezTo>
                  <a:cubicBezTo>
                    <a:pt x="1513" y="12"/>
                    <a:pt x="1513" y="12"/>
                    <a:pt x="1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2"/>
            <p:cNvSpPr/>
            <p:nvPr/>
          </p:nvSpPr>
          <p:spPr>
            <a:xfrm>
              <a:off x="6013344" y="2605330"/>
              <a:ext cx="144068" cy="69005"/>
            </a:xfrm>
            <a:custGeom>
              <a:avLst/>
              <a:gdLst/>
              <a:ahLst/>
              <a:cxnLst/>
              <a:rect l="l" t="t" r="r" b="b"/>
              <a:pathLst>
                <a:path w="2023" h="969" extrusionOk="0">
                  <a:moveTo>
                    <a:pt x="2007" y="1"/>
                  </a:moveTo>
                  <a:cubicBezTo>
                    <a:pt x="2005" y="1"/>
                    <a:pt x="2003" y="2"/>
                    <a:pt x="2001" y="4"/>
                  </a:cubicBezTo>
                  <a:cubicBezTo>
                    <a:pt x="1322" y="599"/>
                    <a:pt x="655" y="921"/>
                    <a:pt x="12" y="933"/>
                  </a:cubicBezTo>
                  <a:cubicBezTo>
                    <a:pt x="0" y="933"/>
                    <a:pt x="0" y="945"/>
                    <a:pt x="0" y="945"/>
                  </a:cubicBezTo>
                  <a:cubicBezTo>
                    <a:pt x="0" y="957"/>
                    <a:pt x="0" y="957"/>
                    <a:pt x="12" y="968"/>
                  </a:cubicBezTo>
                  <a:cubicBezTo>
                    <a:pt x="667" y="945"/>
                    <a:pt x="1334" y="623"/>
                    <a:pt x="2013" y="28"/>
                  </a:cubicBezTo>
                  <a:cubicBezTo>
                    <a:pt x="2022" y="18"/>
                    <a:pt x="2016" y="1"/>
                    <a:pt x="20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2"/>
            <p:cNvSpPr/>
            <p:nvPr/>
          </p:nvSpPr>
          <p:spPr>
            <a:xfrm>
              <a:off x="5878536" y="3156310"/>
              <a:ext cx="396881" cy="437102"/>
            </a:xfrm>
            <a:custGeom>
              <a:avLst/>
              <a:gdLst/>
              <a:ahLst/>
              <a:cxnLst/>
              <a:rect l="l" t="t" r="r" b="b"/>
              <a:pathLst>
                <a:path w="5573" h="6138" extrusionOk="0">
                  <a:moveTo>
                    <a:pt x="5557" y="1"/>
                  </a:moveTo>
                  <a:cubicBezTo>
                    <a:pt x="5554" y="1"/>
                    <a:pt x="5549" y="6"/>
                    <a:pt x="5549" y="6"/>
                  </a:cubicBezTo>
                  <a:cubicBezTo>
                    <a:pt x="4465" y="2625"/>
                    <a:pt x="2512" y="4781"/>
                    <a:pt x="12" y="6114"/>
                  </a:cubicBezTo>
                  <a:cubicBezTo>
                    <a:pt x="0" y="6114"/>
                    <a:pt x="0" y="6126"/>
                    <a:pt x="12" y="6138"/>
                  </a:cubicBezTo>
                  <a:cubicBezTo>
                    <a:pt x="2524" y="4804"/>
                    <a:pt x="4477" y="2637"/>
                    <a:pt x="5560" y="18"/>
                  </a:cubicBezTo>
                  <a:cubicBezTo>
                    <a:pt x="5572" y="18"/>
                    <a:pt x="5572" y="6"/>
                    <a:pt x="5560" y="6"/>
                  </a:cubicBezTo>
                  <a:cubicBezTo>
                    <a:pt x="5560" y="2"/>
                    <a:pt x="5559" y="1"/>
                    <a:pt x="55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2"/>
            <p:cNvSpPr/>
            <p:nvPr/>
          </p:nvSpPr>
          <p:spPr>
            <a:xfrm>
              <a:off x="5590262" y="4267456"/>
              <a:ext cx="361274" cy="164287"/>
            </a:xfrm>
            <a:custGeom>
              <a:avLst/>
              <a:gdLst/>
              <a:ahLst/>
              <a:cxnLst/>
              <a:rect l="l" t="t" r="r" b="b"/>
              <a:pathLst>
                <a:path w="5073" h="2307" extrusionOk="0">
                  <a:moveTo>
                    <a:pt x="5072" y="0"/>
                  </a:moveTo>
                  <a:cubicBezTo>
                    <a:pt x="4144" y="524"/>
                    <a:pt x="3191" y="977"/>
                    <a:pt x="2203" y="1369"/>
                  </a:cubicBezTo>
                  <a:cubicBezTo>
                    <a:pt x="2024" y="1000"/>
                    <a:pt x="1667" y="738"/>
                    <a:pt x="1262" y="655"/>
                  </a:cubicBezTo>
                  <a:cubicBezTo>
                    <a:pt x="560" y="1215"/>
                    <a:pt x="0" y="1822"/>
                    <a:pt x="274" y="2191"/>
                  </a:cubicBezTo>
                  <a:cubicBezTo>
                    <a:pt x="335" y="2271"/>
                    <a:pt x="476" y="2306"/>
                    <a:pt x="671" y="2306"/>
                  </a:cubicBezTo>
                  <a:cubicBezTo>
                    <a:pt x="1728" y="2306"/>
                    <a:pt x="4390" y="1275"/>
                    <a:pt x="4822" y="703"/>
                  </a:cubicBezTo>
                  <a:cubicBezTo>
                    <a:pt x="4941" y="488"/>
                    <a:pt x="5036" y="250"/>
                    <a:pt x="50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2"/>
            <p:cNvSpPr/>
            <p:nvPr/>
          </p:nvSpPr>
          <p:spPr>
            <a:xfrm>
              <a:off x="6221930" y="4268310"/>
              <a:ext cx="362983" cy="143280"/>
            </a:xfrm>
            <a:custGeom>
              <a:avLst/>
              <a:gdLst/>
              <a:ahLst/>
              <a:cxnLst/>
              <a:rect l="l" t="t" r="r" b="b"/>
              <a:pathLst>
                <a:path w="5097" h="2012" extrusionOk="0">
                  <a:moveTo>
                    <a:pt x="0" y="0"/>
                  </a:moveTo>
                  <a:cubicBezTo>
                    <a:pt x="36" y="214"/>
                    <a:pt x="131" y="417"/>
                    <a:pt x="250" y="595"/>
                  </a:cubicBezTo>
                  <a:cubicBezTo>
                    <a:pt x="689" y="1132"/>
                    <a:pt x="3252" y="2012"/>
                    <a:pt x="4369" y="2012"/>
                  </a:cubicBezTo>
                  <a:cubicBezTo>
                    <a:pt x="4615" y="2012"/>
                    <a:pt x="4791" y="1969"/>
                    <a:pt x="4858" y="1869"/>
                  </a:cubicBezTo>
                  <a:cubicBezTo>
                    <a:pt x="5096" y="1524"/>
                    <a:pt x="4632" y="1024"/>
                    <a:pt x="3989" y="548"/>
                  </a:cubicBezTo>
                  <a:cubicBezTo>
                    <a:pt x="3667" y="679"/>
                    <a:pt x="3417" y="941"/>
                    <a:pt x="3286" y="1274"/>
                  </a:cubicBezTo>
                  <a:cubicBezTo>
                    <a:pt x="2155" y="929"/>
                    <a:pt x="1060" y="50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2"/>
            <p:cNvSpPr/>
            <p:nvPr/>
          </p:nvSpPr>
          <p:spPr>
            <a:xfrm>
              <a:off x="6325404" y="998450"/>
              <a:ext cx="815195" cy="513333"/>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extBox 4"/>
          <p:cNvSpPr txBox="1"/>
          <p:nvPr/>
        </p:nvSpPr>
        <p:spPr>
          <a:xfrm>
            <a:off x="1639723" y="389946"/>
            <a:ext cx="5993056" cy="572464"/>
          </a:xfrm>
          <a:prstGeom prst="rect">
            <a:avLst/>
          </a:prstGeom>
          <a:noFill/>
        </p:spPr>
        <p:txBody>
          <a:bodyPr wrap="square" rtlCol="0">
            <a:spAutoFit/>
          </a:bodyPr>
          <a:lstStyle/>
          <a:p>
            <a:pPr algn="ctr">
              <a:lnSpc>
                <a:spcPct val="130000"/>
              </a:lnSpc>
            </a:pPr>
            <a:r>
              <a:rPr lang="en-US" sz="2400" b="1" dirty="0" err="1"/>
              <a:t>Trò</a:t>
            </a:r>
            <a:r>
              <a:rPr lang="en-US" sz="2400" b="1" dirty="0"/>
              <a:t> </a:t>
            </a:r>
            <a:r>
              <a:rPr lang="en-US" sz="2400" b="1" dirty="0" err="1"/>
              <a:t>chơi</a:t>
            </a:r>
            <a:r>
              <a:rPr lang="en-US" sz="2400" b="1" dirty="0"/>
              <a:t> </a:t>
            </a:r>
            <a:r>
              <a:rPr lang="en-US" sz="2400" b="1" i="1" dirty="0">
                <a:solidFill>
                  <a:schemeClr val="accent3">
                    <a:lumMod val="50000"/>
                  </a:schemeClr>
                </a:solidFill>
              </a:rPr>
              <a:t>“HẬU PHƯƠNG TIỀN TUYẾN”</a:t>
            </a:r>
          </a:p>
        </p:txBody>
      </p:sp>
      <p:sp>
        <p:nvSpPr>
          <p:cNvPr id="3" name="Rectangle 2"/>
          <p:cNvSpPr/>
          <p:nvPr/>
        </p:nvSpPr>
        <p:spPr>
          <a:xfrm>
            <a:off x="233198" y="1154467"/>
            <a:ext cx="5553315" cy="3493264"/>
          </a:xfrm>
          <a:prstGeom prst="rect">
            <a:avLst/>
          </a:prstGeom>
        </p:spPr>
        <p:txBody>
          <a:bodyPr wrap="square">
            <a:spAutoFit/>
          </a:bodyPr>
          <a:lstStyle/>
          <a:p>
            <a:pPr marL="285750" indent="-285750" algn="just">
              <a:lnSpc>
                <a:spcPct val="150000"/>
              </a:lnSpc>
              <a:spcAft>
                <a:spcPts val="600"/>
              </a:spcAft>
              <a:buFont typeface="Wingdings" panose="05000000000000000000" pitchFamily="2" charset="2"/>
              <a:buChar char="v"/>
            </a:pPr>
            <a:r>
              <a:rPr lang="en-US" sz="1800" dirty="0" err="1">
                <a:latin typeface="Arial" panose="020B0604020202020204" pitchFamily="34" charset="0"/>
                <a:ea typeface="Times New Roman" panose="02020603050405020304" pitchFamily="18" charset="0"/>
                <a:cs typeface="Arial" panose="020B0604020202020204" pitchFamily="34" charset="0"/>
              </a:rPr>
              <a:t>Lớp</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cử</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một</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bạn</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làm</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quản</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trò</a:t>
            </a:r>
            <a:r>
              <a:rPr lang="en-US" sz="1800" dirty="0">
                <a:latin typeface="Arial" panose="020B0604020202020204" pitchFamily="34" charset="0"/>
                <a:ea typeface="Times New Roman" panose="02020603050405020304" pitchFamily="18" charset="0"/>
                <a:cs typeface="Arial" panose="020B0604020202020204" pitchFamily="34" charset="0"/>
              </a:rPr>
              <a:t>. Chia </a:t>
            </a:r>
            <a:r>
              <a:rPr lang="en-US" sz="1800" dirty="0" err="1">
                <a:latin typeface="Arial" panose="020B0604020202020204" pitchFamily="34" charset="0"/>
                <a:ea typeface="Times New Roman" panose="02020603050405020304" pitchFamily="18" charset="0"/>
                <a:cs typeface="Arial" panose="020B0604020202020204" pitchFamily="34" charset="0"/>
              </a:rPr>
              <a:t>lớp</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thành</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hai</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nhóm</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mỗi</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nhóm</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đứng</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một</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bên</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của</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lớp</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học</a:t>
            </a:r>
            <a:r>
              <a:rPr lang="en-US" sz="1800" dirty="0">
                <a:latin typeface="Arial" panose="020B0604020202020204" pitchFamily="34" charset="0"/>
                <a:ea typeface="Times New Roman" panose="02020603050405020304" pitchFamily="18" charset="0"/>
                <a:cs typeface="Arial" panose="020B0604020202020204" pitchFamily="34" charset="0"/>
              </a:rPr>
              <a:t>. Hai </a:t>
            </a:r>
            <a:r>
              <a:rPr lang="en-US" sz="1800" dirty="0" err="1">
                <a:latin typeface="Arial" panose="020B0604020202020204" pitchFamily="34" charset="0"/>
                <a:ea typeface="Times New Roman" panose="02020603050405020304" pitchFamily="18" charset="0"/>
                <a:cs typeface="Arial" panose="020B0604020202020204" pitchFamily="34" charset="0"/>
              </a:rPr>
              <a:t>nhóm</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sẽ</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đóng</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vai</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hậu</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phương</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Quản</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trò</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đứng</a:t>
            </a:r>
            <a:r>
              <a:rPr lang="en-US" sz="1800" dirty="0">
                <a:latin typeface="Arial" panose="020B0604020202020204" pitchFamily="34" charset="0"/>
                <a:ea typeface="Times New Roman" panose="02020603050405020304" pitchFamily="18" charset="0"/>
                <a:cs typeface="Arial" panose="020B0604020202020204" pitchFamily="34" charset="0"/>
              </a:rPr>
              <a:t> ở </a:t>
            </a:r>
            <a:r>
              <a:rPr lang="en-US" sz="1800" dirty="0" err="1">
                <a:latin typeface="Arial" panose="020B0604020202020204" pitchFamily="34" charset="0"/>
                <a:ea typeface="Times New Roman" panose="02020603050405020304" pitchFamily="18" charset="0"/>
                <a:cs typeface="Arial" panose="020B0604020202020204" pitchFamily="34" charset="0"/>
              </a:rPr>
              <a:t>giữa</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hai</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đội</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và</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đóng</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vai</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là</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tiền</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tuyến</a:t>
            </a:r>
            <a:r>
              <a:rPr lang="en-US" sz="1800" dirty="0">
                <a:latin typeface="Arial" panose="020B0604020202020204" pitchFamily="34" charset="0"/>
                <a:ea typeface="Times New Roman" panose="02020603050405020304" pitchFamily="18" charset="0"/>
                <a:cs typeface="Arial" panose="020B0604020202020204" pitchFamily="34" charset="0"/>
              </a:rPr>
              <a:t>. </a:t>
            </a:r>
          </a:p>
          <a:p>
            <a:pPr marL="285750" indent="-285750" algn="just">
              <a:lnSpc>
                <a:spcPct val="150000"/>
              </a:lnSpc>
              <a:spcAft>
                <a:spcPts val="600"/>
              </a:spcAft>
              <a:buFont typeface="Wingdings" panose="05000000000000000000" pitchFamily="2" charset="2"/>
              <a:buChar char="v"/>
            </a:pPr>
            <a:r>
              <a:rPr lang="en-US" sz="1800" dirty="0" err="1">
                <a:latin typeface="Arial" panose="020B0604020202020204" pitchFamily="34" charset="0"/>
                <a:ea typeface="Times New Roman" panose="02020603050405020304" pitchFamily="18" charset="0"/>
                <a:cs typeface="Arial" panose="020B0604020202020204" pitchFamily="34" charset="0"/>
              </a:rPr>
              <a:t>Khi</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quản</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trò</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hô</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tiến</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tuyến</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cần</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thì</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hậu</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phương</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sẽ</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hỏi</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lại</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Cần</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gì</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cần</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gì</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Quản</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trò</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sẽ</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hô</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tên</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một</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thứ</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để</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cả</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hai</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đội</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cùng</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mang</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tới</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Đội</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nào</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đưa</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được</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đồ</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vật</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đó</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nhanh</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hơn</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là</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đội</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chiến</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thắng</a:t>
            </a:r>
            <a:r>
              <a:rPr lang="en-US" sz="1800" dirty="0">
                <a:latin typeface="Arial" panose="020B0604020202020204" pitchFamily="34" charset="0"/>
                <a:ea typeface="Times New Roman" panose="02020603050405020304" pitchFamily="18" charset="0"/>
                <a:cs typeface="Arial" panose="020B0604020202020204" pitchFamily="34" charset="0"/>
              </a:rPr>
              <a:t>.</a:t>
            </a: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671"/>
                                        </p:tgtEl>
                                        <p:attrNameLst>
                                          <p:attrName>style.visibility</p:attrName>
                                        </p:attrNameLst>
                                      </p:cBhvr>
                                      <p:to>
                                        <p:strVal val="visible"/>
                                      </p:to>
                                    </p:set>
                                    <p:animEffect transition="in" filter="fade">
                                      <p:cBhvr>
                                        <p:cTn id="14" dur="500"/>
                                        <p:tgtEl>
                                          <p:spTgt spid="1671"/>
                                        </p:tgtEl>
                                      </p:cBhvr>
                                    </p:animEffect>
                                  </p:childTnLst>
                                </p:cTn>
                              </p:par>
                              <p:par>
                                <p:cTn id="15" presetID="10" presetClass="entr" presetSubtype="0" fill="hold" nodeType="withEffect">
                                  <p:stCondLst>
                                    <p:cond delay="0"/>
                                  </p:stCondLst>
                                  <p:childTnLst>
                                    <p:set>
                                      <p:cBhvr>
                                        <p:cTn id="16" dur="1" fill="hold">
                                          <p:stCondLst>
                                            <p:cond delay="0"/>
                                          </p:stCondLst>
                                        </p:cTn>
                                        <p:tgtEl>
                                          <p:spTgt spid="1619"/>
                                        </p:tgtEl>
                                        <p:attrNameLst>
                                          <p:attrName>style.visibility</p:attrName>
                                        </p:attrNameLst>
                                      </p:cBhvr>
                                      <p:to>
                                        <p:strVal val="visible"/>
                                      </p:to>
                                    </p:set>
                                    <p:animEffect transition="in" filter="fade">
                                      <p:cBhvr>
                                        <p:cTn id="17" dur="500"/>
                                        <p:tgtEl>
                                          <p:spTgt spid="161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additive="base">
                                        <p:cTn id="2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additive="base">
                                        <p:cTn id="2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17"/>
        <p:cNvGrpSpPr/>
        <p:nvPr/>
      </p:nvGrpSpPr>
      <p:grpSpPr>
        <a:xfrm>
          <a:off x="0" y="0"/>
          <a:ext cx="0" cy="0"/>
          <a:chOff x="0" y="0"/>
          <a:chExt cx="0" cy="0"/>
        </a:xfrm>
      </p:grpSpPr>
      <p:sp>
        <p:nvSpPr>
          <p:cNvPr id="1720" name="Google Shape;1720;p43"/>
          <p:cNvSpPr/>
          <p:nvPr/>
        </p:nvSpPr>
        <p:spPr>
          <a:xfrm>
            <a:off x="-1571325" y="3229875"/>
            <a:ext cx="30975" cy="28900"/>
          </a:xfrm>
          <a:custGeom>
            <a:avLst/>
            <a:gdLst/>
            <a:ahLst/>
            <a:cxnLst/>
            <a:rect l="l" t="t" r="r" b="b"/>
            <a:pathLst>
              <a:path w="1239" h="1156" extrusionOk="0">
                <a:moveTo>
                  <a:pt x="619" y="239"/>
                </a:moveTo>
                <a:lnTo>
                  <a:pt x="822" y="727"/>
                </a:lnTo>
                <a:lnTo>
                  <a:pt x="417" y="727"/>
                </a:lnTo>
                <a:lnTo>
                  <a:pt x="619" y="239"/>
                </a:lnTo>
                <a:close/>
                <a:moveTo>
                  <a:pt x="512" y="1"/>
                </a:moveTo>
                <a:lnTo>
                  <a:pt x="0" y="1155"/>
                </a:lnTo>
                <a:lnTo>
                  <a:pt x="226" y="1155"/>
                </a:lnTo>
                <a:lnTo>
                  <a:pt x="334" y="917"/>
                </a:lnTo>
                <a:lnTo>
                  <a:pt x="893" y="917"/>
                </a:lnTo>
                <a:lnTo>
                  <a:pt x="1000" y="1155"/>
                </a:lnTo>
                <a:lnTo>
                  <a:pt x="1238" y="1155"/>
                </a:lnTo>
                <a:lnTo>
                  <a:pt x="73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1" name="Google Shape;1721;p43"/>
          <p:cNvGrpSpPr/>
          <p:nvPr/>
        </p:nvGrpSpPr>
        <p:grpSpPr>
          <a:xfrm>
            <a:off x="229598" y="1291370"/>
            <a:ext cx="2738904" cy="4504400"/>
            <a:chOff x="825500" y="1398290"/>
            <a:chExt cx="2738904" cy="4504400"/>
          </a:xfrm>
        </p:grpSpPr>
        <p:sp>
          <p:nvSpPr>
            <p:cNvPr id="1722" name="Google Shape;1722;p43"/>
            <p:cNvSpPr/>
            <p:nvPr/>
          </p:nvSpPr>
          <p:spPr>
            <a:xfrm>
              <a:off x="1008970" y="1398290"/>
              <a:ext cx="1405539" cy="1306167"/>
            </a:xfrm>
            <a:custGeom>
              <a:avLst/>
              <a:gdLst/>
              <a:ahLst/>
              <a:cxnLst/>
              <a:rect l="l" t="t" r="r" b="b"/>
              <a:pathLst>
                <a:path w="10396" h="9661" extrusionOk="0">
                  <a:moveTo>
                    <a:pt x="6070" y="0"/>
                  </a:moveTo>
                  <a:cubicBezTo>
                    <a:pt x="5617" y="0"/>
                    <a:pt x="5193" y="246"/>
                    <a:pt x="4966" y="645"/>
                  </a:cubicBezTo>
                  <a:cubicBezTo>
                    <a:pt x="4837" y="397"/>
                    <a:pt x="4580" y="248"/>
                    <a:pt x="4311" y="248"/>
                  </a:cubicBezTo>
                  <a:cubicBezTo>
                    <a:pt x="4232" y="248"/>
                    <a:pt x="4151" y="261"/>
                    <a:pt x="4073" y="288"/>
                  </a:cubicBezTo>
                  <a:cubicBezTo>
                    <a:pt x="3870" y="371"/>
                    <a:pt x="3692" y="526"/>
                    <a:pt x="3573" y="716"/>
                  </a:cubicBezTo>
                  <a:cubicBezTo>
                    <a:pt x="3501" y="835"/>
                    <a:pt x="3442" y="954"/>
                    <a:pt x="3406" y="1097"/>
                  </a:cubicBezTo>
                  <a:cubicBezTo>
                    <a:pt x="3204" y="1014"/>
                    <a:pt x="2989" y="954"/>
                    <a:pt x="2763" y="919"/>
                  </a:cubicBezTo>
                  <a:cubicBezTo>
                    <a:pt x="2739" y="918"/>
                    <a:pt x="2716" y="917"/>
                    <a:pt x="2692" y="917"/>
                  </a:cubicBezTo>
                  <a:cubicBezTo>
                    <a:pt x="2478" y="917"/>
                    <a:pt x="2265" y="965"/>
                    <a:pt x="2073" y="1062"/>
                  </a:cubicBezTo>
                  <a:cubicBezTo>
                    <a:pt x="1596" y="1300"/>
                    <a:pt x="1263" y="1764"/>
                    <a:pt x="1192" y="2288"/>
                  </a:cubicBezTo>
                  <a:cubicBezTo>
                    <a:pt x="1192" y="2383"/>
                    <a:pt x="1168" y="2467"/>
                    <a:pt x="1120" y="2538"/>
                  </a:cubicBezTo>
                  <a:cubicBezTo>
                    <a:pt x="1061" y="2598"/>
                    <a:pt x="1001" y="2633"/>
                    <a:pt x="930" y="2657"/>
                  </a:cubicBezTo>
                  <a:cubicBezTo>
                    <a:pt x="525" y="2836"/>
                    <a:pt x="239" y="3193"/>
                    <a:pt x="132" y="3610"/>
                  </a:cubicBezTo>
                  <a:cubicBezTo>
                    <a:pt x="37" y="4038"/>
                    <a:pt x="132" y="4491"/>
                    <a:pt x="394" y="4848"/>
                  </a:cubicBezTo>
                  <a:cubicBezTo>
                    <a:pt x="96" y="5276"/>
                    <a:pt x="1" y="5824"/>
                    <a:pt x="144" y="6336"/>
                  </a:cubicBezTo>
                  <a:cubicBezTo>
                    <a:pt x="288" y="6790"/>
                    <a:pt x="710" y="7152"/>
                    <a:pt x="1171" y="7152"/>
                  </a:cubicBezTo>
                  <a:cubicBezTo>
                    <a:pt x="1206" y="7152"/>
                    <a:pt x="1240" y="7150"/>
                    <a:pt x="1275" y="7146"/>
                  </a:cubicBezTo>
                  <a:lnTo>
                    <a:pt x="1275" y="7146"/>
                  </a:lnTo>
                  <a:cubicBezTo>
                    <a:pt x="1037" y="7777"/>
                    <a:pt x="1168" y="8491"/>
                    <a:pt x="1596" y="9003"/>
                  </a:cubicBezTo>
                  <a:cubicBezTo>
                    <a:pt x="1920" y="9361"/>
                    <a:pt x="2371" y="9559"/>
                    <a:pt x="2838" y="9559"/>
                  </a:cubicBezTo>
                  <a:cubicBezTo>
                    <a:pt x="3007" y="9559"/>
                    <a:pt x="3179" y="9533"/>
                    <a:pt x="3347" y="9479"/>
                  </a:cubicBezTo>
                  <a:cubicBezTo>
                    <a:pt x="3454" y="9432"/>
                    <a:pt x="3573" y="9396"/>
                    <a:pt x="3704" y="9396"/>
                  </a:cubicBezTo>
                  <a:cubicBezTo>
                    <a:pt x="3835" y="9408"/>
                    <a:pt x="3966" y="9456"/>
                    <a:pt x="4085" y="9515"/>
                  </a:cubicBezTo>
                  <a:cubicBezTo>
                    <a:pt x="4316" y="9615"/>
                    <a:pt x="4564" y="9661"/>
                    <a:pt x="4815" y="9661"/>
                  </a:cubicBezTo>
                  <a:cubicBezTo>
                    <a:pt x="5224" y="9661"/>
                    <a:pt x="5640" y="9538"/>
                    <a:pt x="6002" y="9325"/>
                  </a:cubicBezTo>
                  <a:cubicBezTo>
                    <a:pt x="6585" y="8991"/>
                    <a:pt x="7049" y="8443"/>
                    <a:pt x="7418" y="7860"/>
                  </a:cubicBezTo>
                  <a:cubicBezTo>
                    <a:pt x="7788" y="7277"/>
                    <a:pt x="8073" y="6646"/>
                    <a:pt x="8407" y="6027"/>
                  </a:cubicBezTo>
                  <a:cubicBezTo>
                    <a:pt x="8431" y="5967"/>
                    <a:pt x="8478" y="5919"/>
                    <a:pt x="8526" y="5884"/>
                  </a:cubicBezTo>
                  <a:cubicBezTo>
                    <a:pt x="8573" y="5866"/>
                    <a:pt x="8624" y="5857"/>
                    <a:pt x="8675" y="5857"/>
                  </a:cubicBezTo>
                  <a:cubicBezTo>
                    <a:pt x="8725" y="5857"/>
                    <a:pt x="8776" y="5866"/>
                    <a:pt x="8823" y="5884"/>
                  </a:cubicBezTo>
                  <a:cubicBezTo>
                    <a:pt x="8887" y="5895"/>
                    <a:pt x="8951" y="5900"/>
                    <a:pt x="9014" y="5900"/>
                  </a:cubicBezTo>
                  <a:cubicBezTo>
                    <a:pt x="9367" y="5900"/>
                    <a:pt x="9707" y="5734"/>
                    <a:pt x="9919" y="5431"/>
                  </a:cubicBezTo>
                  <a:cubicBezTo>
                    <a:pt x="10169" y="5074"/>
                    <a:pt x="10205" y="4610"/>
                    <a:pt x="10014" y="4205"/>
                  </a:cubicBezTo>
                  <a:cubicBezTo>
                    <a:pt x="10300" y="3871"/>
                    <a:pt x="10395" y="3407"/>
                    <a:pt x="10264" y="2990"/>
                  </a:cubicBezTo>
                  <a:cubicBezTo>
                    <a:pt x="10133" y="2586"/>
                    <a:pt x="9800" y="2276"/>
                    <a:pt x="9371" y="2193"/>
                  </a:cubicBezTo>
                  <a:cubicBezTo>
                    <a:pt x="9407" y="1657"/>
                    <a:pt x="9133" y="1145"/>
                    <a:pt x="8681" y="871"/>
                  </a:cubicBezTo>
                  <a:cubicBezTo>
                    <a:pt x="8428" y="725"/>
                    <a:pt x="8146" y="653"/>
                    <a:pt x="7863" y="653"/>
                  </a:cubicBezTo>
                  <a:cubicBezTo>
                    <a:pt x="7639" y="653"/>
                    <a:pt x="7415" y="698"/>
                    <a:pt x="7204" y="788"/>
                  </a:cubicBezTo>
                  <a:cubicBezTo>
                    <a:pt x="7026" y="335"/>
                    <a:pt x="6609" y="38"/>
                    <a:pt x="6133" y="2"/>
                  </a:cubicBezTo>
                  <a:cubicBezTo>
                    <a:pt x="6112" y="1"/>
                    <a:pt x="6091" y="0"/>
                    <a:pt x="60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3"/>
            <p:cNvSpPr/>
            <p:nvPr/>
          </p:nvSpPr>
          <p:spPr>
            <a:xfrm>
              <a:off x="1245710" y="4201053"/>
              <a:ext cx="990070" cy="1676886"/>
            </a:xfrm>
            <a:custGeom>
              <a:avLst/>
              <a:gdLst/>
              <a:ahLst/>
              <a:cxnLst/>
              <a:rect l="l" t="t" r="r" b="b"/>
              <a:pathLst>
                <a:path w="7323" h="12403" extrusionOk="0">
                  <a:moveTo>
                    <a:pt x="512" y="1"/>
                  </a:moveTo>
                  <a:cubicBezTo>
                    <a:pt x="512" y="1"/>
                    <a:pt x="250" y="2227"/>
                    <a:pt x="60" y="7692"/>
                  </a:cubicBezTo>
                  <a:cubicBezTo>
                    <a:pt x="12" y="9288"/>
                    <a:pt x="0" y="10835"/>
                    <a:pt x="24" y="12216"/>
                  </a:cubicBezTo>
                  <a:cubicBezTo>
                    <a:pt x="497" y="12291"/>
                    <a:pt x="973" y="12327"/>
                    <a:pt x="1449" y="12327"/>
                  </a:cubicBezTo>
                  <a:cubicBezTo>
                    <a:pt x="1884" y="12327"/>
                    <a:pt x="2319" y="12297"/>
                    <a:pt x="2750" y="12240"/>
                  </a:cubicBezTo>
                  <a:cubicBezTo>
                    <a:pt x="2822" y="11502"/>
                    <a:pt x="2834" y="10764"/>
                    <a:pt x="2798" y="10026"/>
                  </a:cubicBezTo>
                  <a:cubicBezTo>
                    <a:pt x="2679" y="8752"/>
                    <a:pt x="3536" y="3227"/>
                    <a:pt x="3536" y="3227"/>
                  </a:cubicBezTo>
                  <a:lnTo>
                    <a:pt x="4060" y="3215"/>
                  </a:lnTo>
                  <a:lnTo>
                    <a:pt x="4679" y="9657"/>
                  </a:lnTo>
                  <a:cubicBezTo>
                    <a:pt x="4679" y="9657"/>
                    <a:pt x="4739" y="10823"/>
                    <a:pt x="4822" y="12300"/>
                  </a:cubicBezTo>
                  <a:cubicBezTo>
                    <a:pt x="5165" y="12368"/>
                    <a:pt x="5513" y="12403"/>
                    <a:pt x="5859" y="12403"/>
                  </a:cubicBezTo>
                  <a:cubicBezTo>
                    <a:pt x="6353" y="12403"/>
                    <a:pt x="6846" y="12333"/>
                    <a:pt x="7322" y="12193"/>
                  </a:cubicBezTo>
                  <a:cubicBezTo>
                    <a:pt x="7263" y="9788"/>
                    <a:pt x="7203" y="7275"/>
                    <a:pt x="7215" y="6311"/>
                  </a:cubicBezTo>
                  <a:cubicBezTo>
                    <a:pt x="7251" y="4227"/>
                    <a:pt x="6799" y="96"/>
                    <a:pt x="6799" y="96"/>
                  </a:cubicBezTo>
                  <a:lnTo>
                    <a:pt x="5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3"/>
            <p:cNvSpPr/>
            <p:nvPr/>
          </p:nvSpPr>
          <p:spPr>
            <a:xfrm>
              <a:off x="1720541" y="4629242"/>
              <a:ext cx="239980" cy="9870"/>
            </a:xfrm>
            <a:custGeom>
              <a:avLst/>
              <a:gdLst/>
              <a:ahLst/>
              <a:cxnLst/>
              <a:rect l="l" t="t" r="r" b="b"/>
              <a:pathLst>
                <a:path w="1775" h="73" extrusionOk="0">
                  <a:moveTo>
                    <a:pt x="1751" y="1"/>
                  </a:moveTo>
                  <a:lnTo>
                    <a:pt x="12" y="48"/>
                  </a:lnTo>
                  <a:cubicBezTo>
                    <a:pt x="0" y="48"/>
                    <a:pt x="0" y="72"/>
                    <a:pt x="12" y="72"/>
                  </a:cubicBezTo>
                  <a:lnTo>
                    <a:pt x="24" y="72"/>
                  </a:lnTo>
                  <a:lnTo>
                    <a:pt x="1751" y="25"/>
                  </a:lnTo>
                  <a:cubicBezTo>
                    <a:pt x="1763" y="25"/>
                    <a:pt x="1763" y="25"/>
                    <a:pt x="1774" y="13"/>
                  </a:cubicBezTo>
                  <a:cubicBezTo>
                    <a:pt x="1774" y="13"/>
                    <a:pt x="1763" y="1"/>
                    <a:pt x="1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3"/>
            <p:cNvSpPr/>
            <p:nvPr/>
          </p:nvSpPr>
          <p:spPr>
            <a:xfrm>
              <a:off x="1834788" y="4280012"/>
              <a:ext cx="46914" cy="354224"/>
            </a:xfrm>
            <a:custGeom>
              <a:avLst/>
              <a:gdLst/>
              <a:ahLst/>
              <a:cxnLst/>
              <a:rect l="l" t="t" r="r" b="b"/>
              <a:pathLst>
                <a:path w="347" h="2620" extrusionOk="0">
                  <a:moveTo>
                    <a:pt x="263" y="0"/>
                  </a:moveTo>
                  <a:cubicBezTo>
                    <a:pt x="251" y="0"/>
                    <a:pt x="251" y="0"/>
                    <a:pt x="251" y="12"/>
                  </a:cubicBezTo>
                  <a:cubicBezTo>
                    <a:pt x="310" y="881"/>
                    <a:pt x="239" y="1762"/>
                    <a:pt x="1" y="2596"/>
                  </a:cubicBezTo>
                  <a:cubicBezTo>
                    <a:pt x="1" y="2608"/>
                    <a:pt x="1" y="2619"/>
                    <a:pt x="13" y="2619"/>
                  </a:cubicBezTo>
                  <a:cubicBezTo>
                    <a:pt x="13" y="2619"/>
                    <a:pt x="25" y="2608"/>
                    <a:pt x="25" y="2608"/>
                  </a:cubicBezTo>
                  <a:cubicBezTo>
                    <a:pt x="263" y="1762"/>
                    <a:pt x="346" y="881"/>
                    <a:pt x="275" y="12"/>
                  </a:cubicBezTo>
                  <a:cubicBezTo>
                    <a:pt x="275" y="0"/>
                    <a:pt x="263"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3"/>
            <p:cNvSpPr/>
            <p:nvPr/>
          </p:nvSpPr>
          <p:spPr>
            <a:xfrm>
              <a:off x="1749475" y="4284744"/>
              <a:ext cx="46914" cy="354359"/>
            </a:xfrm>
            <a:custGeom>
              <a:avLst/>
              <a:gdLst/>
              <a:ahLst/>
              <a:cxnLst/>
              <a:rect l="l" t="t" r="r" b="b"/>
              <a:pathLst>
                <a:path w="347" h="2621" extrusionOk="0">
                  <a:moveTo>
                    <a:pt x="263" y="1"/>
                  </a:moveTo>
                  <a:cubicBezTo>
                    <a:pt x="263" y="1"/>
                    <a:pt x="251" y="1"/>
                    <a:pt x="251" y="13"/>
                  </a:cubicBezTo>
                  <a:cubicBezTo>
                    <a:pt x="322" y="882"/>
                    <a:pt x="239" y="1751"/>
                    <a:pt x="1" y="2596"/>
                  </a:cubicBezTo>
                  <a:cubicBezTo>
                    <a:pt x="1" y="2608"/>
                    <a:pt x="1" y="2608"/>
                    <a:pt x="13" y="2620"/>
                  </a:cubicBezTo>
                  <a:cubicBezTo>
                    <a:pt x="25" y="2620"/>
                    <a:pt x="25" y="2608"/>
                    <a:pt x="36" y="2608"/>
                  </a:cubicBezTo>
                  <a:cubicBezTo>
                    <a:pt x="263" y="1763"/>
                    <a:pt x="346" y="882"/>
                    <a:pt x="287" y="13"/>
                  </a:cubicBezTo>
                  <a:cubicBezTo>
                    <a:pt x="287" y="1"/>
                    <a:pt x="275" y="1"/>
                    <a:pt x="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3"/>
            <p:cNvSpPr/>
            <p:nvPr/>
          </p:nvSpPr>
          <p:spPr>
            <a:xfrm>
              <a:off x="1842900" y="4632892"/>
              <a:ext cx="117624" cy="1269798"/>
            </a:xfrm>
            <a:custGeom>
              <a:avLst/>
              <a:gdLst/>
              <a:ahLst/>
              <a:cxnLst/>
              <a:rect l="l" t="t" r="r" b="b"/>
              <a:pathLst>
                <a:path w="870" h="9392" extrusionOk="0">
                  <a:moveTo>
                    <a:pt x="18" y="1"/>
                  </a:moveTo>
                  <a:cubicBezTo>
                    <a:pt x="9" y="1"/>
                    <a:pt x="0" y="4"/>
                    <a:pt x="0" y="9"/>
                  </a:cubicBezTo>
                  <a:cubicBezTo>
                    <a:pt x="369" y="2891"/>
                    <a:pt x="643" y="5951"/>
                    <a:pt x="846" y="9380"/>
                  </a:cubicBezTo>
                  <a:cubicBezTo>
                    <a:pt x="846" y="9380"/>
                    <a:pt x="858" y="9392"/>
                    <a:pt x="858" y="9392"/>
                  </a:cubicBezTo>
                  <a:cubicBezTo>
                    <a:pt x="869" y="9392"/>
                    <a:pt x="869" y="9380"/>
                    <a:pt x="869" y="9380"/>
                  </a:cubicBezTo>
                  <a:cubicBezTo>
                    <a:pt x="667" y="5951"/>
                    <a:pt x="393" y="2891"/>
                    <a:pt x="36" y="9"/>
                  </a:cubicBezTo>
                  <a:cubicBezTo>
                    <a:pt x="36" y="4"/>
                    <a:pt x="27" y="1"/>
                    <a:pt x="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3"/>
            <p:cNvSpPr/>
            <p:nvPr/>
          </p:nvSpPr>
          <p:spPr>
            <a:xfrm>
              <a:off x="1284242" y="4239721"/>
              <a:ext cx="167648" cy="157914"/>
            </a:xfrm>
            <a:custGeom>
              <a:avLst/>
              <a:gdLst/>
              <a:ahLst/>
              <a:cxnLst/>
              <a:rect l="l" t="t" r="r" b="b"/>
              <a:pathLst>
                <a:path w="1240" h="1168" extrusionOk="0">
                  <a:moveTo>
                    <a:pt x="1227" y="0"/>
                  </a:moveTo>
                  <a:cubicBezTo>
                    <a:pt x="1215" y="0"/>
                    <a:pt x="1203" y="0"/>
                    <a:pt x="1203" y="12"/>
                  </a:cubicBezTo>
                  <a:cubicBezTo>
                    <a:pt x="1156" y="310"/>
                    <a:pt x="1025" y="596"/>
                    <a:pt x="834" y="834"/>
                  </a:cubicBezTo>
                  <a:cubicBezTo>
                    <a:pt x="662" y="1027"/>
                    <a:pt x="411" y="1142"/>
                    <a:pt x="149" y="1142"/>
                  </a:cubicBezTo>
                  <a:cubicBezTo>
                    <a:pt x="104" y="1142"/>
                    <a:pt x="58" y="1139"/>
                    <a:pt x="13" y="1132"/>
                  </a:cubicBezTo>
                  <a:cubicBezTo>
                    <a:pt x="1" y="1132"/>
                    <a:pt x="1" y="1155"/>
                    <a:pt x="13" y="1155"/>
                  </a:cubicBezTo>
                  <a:cubicBezTo>
                    <a:pt x="60" y="1167"/>
                    <a:pt x="120" y="1167"/>
                    <a:pt x="168" y="1167"/>
                  </a:cubicBezTo>
                  <a:cubicBezTo>
                    <a:pt x="429" y="1155"/>
                    <a:pt x="680" y="1048"/>
                    <a:pt x="846" y="846"/>
                  </a:cubicBezTo>
                  <a:cubicBezTo>
                    <a:pt x="1049" y="608"/>
                    <a:pt x="1180" y="322"/>
                    <a:pt x="1239" y="24"/>
                  </a:cubicBezTo>
                  <a:cubicBezTo>
                    <a:pt x="1239" y="12"/>
                    <a:pt x="1227" y="0"/>
                    <a:pt x="1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3"/>
            <p:cNvSpPr/>
            <p:nvPr/>
          </p:nvSpPr>
          <p:spPr>
            <a:xfrm>
              <a:off x="1981347" y="2889311"/>
              <a:ext cx="1583057" cy="917602"/>
            </a:xfrm>
            <a:custGeom>
              <a:avLst/>
              <a:gdLst/>
              <a:ahLst/>
              <a:cxnLst/>
              <a:rect l="l" t="t" r="r" b="b"/>
              <a:pathLst>
                <a:path w="11709" h="6787" extrusionOk="0">
                  <a:moveTo>
                    <a:pt x="1041" y="1"/>
                  </a:moveTo>
                  <a:cubicBezTo>
                    <a:pt x="665" y="1"/>
                    <a:pt x="139" y="528"/>
                    <a:pt x="84" y="1654"/>
                  </a:cubicBezTo>
                  <a:cubicBezTo>
                    <a:pt x="0" y="3119"/>
                    <a:pt x="2536" y="6595"/>
                    <a:pt x="3417" y="6774"/>
                  </a:cubicBezTo>
                  <a:cubicBezTo>
                    <a:pt x="3459" y="6782"/>
                    <a:pt x="3507" y="6786"/>
                    <a:pt x="3561" y="6786"/>
                  </a:cubicBezTo>
                  <a:cubicBezTo>
                    <a:pt x="4648" y="6786"/>
                    <a:pt x="8180" y="5166"/>
                    <a:pt x="8180" y="5166"/>
                  </a:cubicBezTo>
                  <a:cubicBezTo>
                    <a:pt x="8180" y="5166"/>
                    <a:pt x="8206" y="5167"/>
                    <a:pt x="8252" y="5167"/>
                  </a:cubicBezTo>
                  <a:cubicBezTo>
                    <a:pt x="8507" y="5167"/>
                    <a:pt x="9371" y="5158"/>
                    <a:pt x="9835" y="5047"/>
                  </a:cubicBezTo>
                  <a:cubicBezTo>
                    <a:pt x="10394" y="4928"/>
                    <a:pt x="11228" y="4726"/>
                    <a:pt x="11395" y="4488"/>
                  </a:cubicBezTo>
                  <a:cubicBezTo>
                    <a:pt x="11443" y="4419"/>
                    <a:pt x="11356" y="4395"/>
                    <a:pt x="11208" y="4395"/>
                  </a:cubicBezTo>
                  <a:cubicBezTo>
                    <a:pt x="10996" y="4395"/>
                    <a:pt x="10657" y="4446"/>
                    <a:pt x="10418" y="4488"/>
                  </a:cubicBezTo>
                  <a:cubicBezTo>
                    <a:pt x="10823" y="4416"/>
                    <a:pt x="11526" y="4238"/>
                    <a:pt x="11668" y="3988"/>
                  </a:cubicBezTo>
                  <a:cubicBezTo>
                    <a:pt x="11705" y="3918"/>
                    <a:pt x="11605" y="3893"/>
                    <a:pt x="11443" y="3893"/>
                  </a:cubicBezTo>
                  <a:cubicBezTo>
                    <a:pt x="11025" y="3893"/>
                    <a:pt x="10192" y="4059"/>
                    <a:pt x="10192" y="4059"/>
                  </a:cubicBezTo>
                  <a:cubicBezTo>
                    <a:pt x="10192" y="4059"/>
                    <a:pt x="11347" y="3797"/>
                    <a:pt x="11621" y="3535"/>
                  </a:cubicBezTo>
                  <a:cubicBezTo>
                    <a:pt x="11708" y="3451"/>
                    <a:pt x="11599" y="3422"/>
                    <a:pt x="11405" y="3422"/>
                  </a:cubicBezTo>
                  <a:cubicBezTo>
                    <a:pt x="10967" y="3422"/>
                    <a:pt x="10097" y="3571"/>
                    <a:pt x="10097" y="3571"/>
                  </a:cubicBezTo>
                  <a:cubicBezTo>
                    <a:pt x="10097" y="3571"/>
                    <a:pt x="11049" y="3357"/>
                    <a:pt x="11299" y="3059"/>
                  </a:cubicBezTo>
                  <a:cubicBezTo>
                    <a:pt x="11365" y="2984"/>
                    <a:pt x="11296" y="2956"/>
                    <a:pt x="11156" y="2956"/>
                  </a:cubicBezTo>
                  <a:cubicBezTo>
                    <a:pt x="10742" y="2956"/>
                    <a:pt x="9704" y="3202"/>
                    <a:pt x="9704" y="3202"/>
                  </a:cubicBezTo>
                  <a:cubicBezTo>
                    <a:pt x="9704" y="3202"/>
                    <a:pt x="10323" y="2642"/>
                    <a:pt x="10085" y="2499"/>
                  </a:cubicBezTo>
                  <a:cubicBezTo>
                    <a:pt x="10070" y="2491"/>
                    <a:pt x="10050" y="2488"/>
                    <a:pt x="10025" y="2488"/>
                  </a:cubicBezTo>
                  <a:cubicBezTo>
                    <a:pt x="9640" y="2488"/>
                    <a:pt x="8109" y="3382"/>
                    <a:pt x="7751" y="3952"/>
                  </a:cubicBezTo>
                  <a:lnTo>
                    <a:pt x="7739" y="3952"/>
                  </a:lnTo>
                  <a:cubicBezTo>
                    <a:pt x="5537" y="4297"/>
                    <a:pt x="4179" y="4559"/>
                    <a:pt x="4179" y="4559"/>
                  </a:cubicBezTo>
                  <a:cubicBezTo>
                    <a:pt x="4179" y="4559"/>
                    <a:pt x="1631" y="535"/>
                    <a:pt x="1322" y="142"/>
                  </a:cubicBezTo>
                  <a:cubicBezTo>
                    <a:pt x="1253" y="48"/>
                    <a:pt x="1154" y="1"/>
                    <a:pt x="1041" y="1"/>
                  </a:cubicBezTo>
                  <a:close/>
                </a:path>
              </a:pathLst>
            </a:custGeom>
            <a:solidFill>
              <a:srgbClr val="FF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3"/>
            <p:cNvSpPr/>
            <p:nvPr/>
          </p:nvSpPr>
          <p:spPr>
            <a:xfrm>
              <a:off x="1984592" y="2888365"/>
              <a:ext cx="484557" cy="837970"/>
            </a:xfrm>
            <a:custGeom>
              <a:avLst/>
              <a:gdLst/>
              <a:ahLst/>
              <a:cxnLst/>
              <a:rect l="l" t="t" r="r" b="b"/>
              <a:pathLst>
                <a:path w="3584" h="6198" extrusionOk="0">
                  <a:moveTo>
                    <a:pt x="1019" y="1"/>
                  </a:moveTo>
                  <a:cubicBezTo>
                    <a:pt x="643" y="1"/>
                    <a:pt x="115" y="521"/>
                    <a:pt x="60" y="1649"/>
                  </a:cubicBezTo>
                  <a:cubicBezTo>
                    <a:pt x="0" y="2614"/>
                    <a:pt x="738" y="5007"/>
                    <a:pt x="1738" y="6197"/>
                  </a:cubicBezTo>
                  <a:cubicBezTo>
                    <a:pt x="2227" y="5947"/>
                    <a:pt x="2619" y="5543"/>
                    <a:pt x="2834" y="5042"/>
                  </a:cubicBezTo>
                  <a:cubicBezTo>
                    <a:pt x="3167" y="4221"/>
                    <a:pt x="3584" y="3292"/>
                    <a:pt x="3584" y="3292"/>
                  </a:cubicBezTo>
                  <a:cubicBezTo>
                    <a:pt x="2810" y="2066"/>
                    <a:pt x="1500" y="399"/>
                    <a:pt x="1298" y="137"/>
                  </a:cubicBezTo>
                  <a:cubicBezTo>
                    <a:pt x="1229" y="47"/>
                    <a:pt x="1131" y="1"/>
                    <a:pt x="10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3"/>
            <p:cNvSpPr/>
            <p:nvPr/>
          </p:nvSpPr>
          <p:spPr>
            <a:xfrm>
              <a:off x="2084372" y="3407816"/>
              <a:ext cx="246334" cy="124925"/>
            </a:xfrm>
            <a:custGeom>
              <a:avLst/>
              <a:gdLst/>
              <a:ahLst/>
              <a:cxnLst/>
              <a:rect l="l" t="t" r="r" b="b"/>
              <a:pathLst>
                <a:path w="1822" h="924" extrusionOk="0">
                  <a:moveTo>
                    <a:pt x="18" y="1"/>
                  </a:moveTo>
                  <a:cubicBezTo>
                    <a:pt x="15" y="1"/>
                    <a:pt x="12" y="4"/>
                    <a:pt x="12" y="10"/>
                  </a:cubicBezTo>
                  <a:cubicBezTo>
                    <a:pt x="0" y="10"/>
                    <a:pt x="0" y="22"/>
                    <a:pt x="12" y="22"/>
                  </a:cubicBezTo>
                  <a:cubicBezTo>
                    <a:pt x="536" y="450"/>
                    <a:pt x="1143" y="748"/>
                    <a:pt x="1810" y="915"/>
                  </a:cubicBezTo>
                  <a:cubicBezTo>
                    <a:pt x="1810" y="921"/>
                    <a:pt x="1813" y="924"/>
                    <a:pt x="1816" y="924"/>
                  </a:cubicBezTo>
                  <a:cubicBezTo>
                    <a:pt x="1819" y="924"/>
                    <a:pt x="1822" y="921"/>
                    <a:pt x="1822" y="915"/>
                  </a:cubicBezTo>
                  <a:cubicBezTo>
                    <a:pt x="1822" y="915"/>
                    <a:pt x="1822" y="903"/>
                    <a:pt x="1810" y="903"/>
                  </a:cubicBezTo>
                  <a:cubicBezTo>
                    <a:pt x="1155" y="736"/>
                    <a:pt x="548" y="427"/>
                    <a:pt x="24" y="10"/>
                  </a:cubicBezTo>
                  <a:cubicBezTo>
                    <a:pt x="24" y="4"/>
                    <a:pt x="21" y="1"/>
                    <a:pt x="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3"/>
            <p:cNvSpPr/>
            <p:nvPr/>
          </p:nvSpPr>
          <p:spPr>
            <a:xfrm>
              <a:off x="1203797" y="2820087"/>
              <a:ext cx="1017515" cy="1492473"/>
            </a:xfrm>
            <a:custGeom>
              <a:avLst/>
              <a:gdLst/>
              <a:ahLst/>
              <a:cxnLst/>
              <a:rect l="l" t="t" r="r" b="b"/>
              <a:pathLst>
                <a:path w="7526" h="11039" extrusionOk="0">
                  <a:moveTo>
                    <a:pt x="2873" y="1"/>
                  </a:moveTo>
                  <a:cubicBezTo>
                    <a:pt x="2114" y="1"/>
                    <a:pt x="1192" y="81"/>
                    <a:pt x="774" y="428"/>
                  </a:cubicBezTo>
                  <a:cubicBezTo>
                    <a:pt x="1" y="1071"/>
                    <a:pt x="1275" y="6369"/>
                    <a:pt x="1132" y="7095"/>
                  </a:cubicBezTo>
                  <a:cubicBezTo>
                    <a:pt x="774" y="8893"/>
                    <a:pt x="358" y="10203"/>
                    <a:pt x="358" y="10203"/>
                  </a:cubicBezTo>
                  <a:cubicBezTo>
                    <a:pt x="358" y="10203"/>
                    <a:pt x="2488" y="11038"/>
                    <a:pt x="4663" y="11038"/>
                  </a:cubicBezTo>
                  <a:cubicBezTo>
                    <a:pt x="5678" y="11038"/>
                    <a:pt x="6703" y="10856"/>
                    <a:pt x="7525" y="10322"/>
                  </a:cubicBezTo>
                  <a:cubicBezTo>
                    <a:pt x="7525" y="10322"/>
                    <a:pt x="7228" y="8619"/>
                    <a:pt x="6942" y="6464"/>
                  </a:cubicBezTo>
                  <a:cubicBezTo>
                    <a:pt x="6835" y="5607"/>
                    <a:pt x="7406" y="1928"/>
                    <a:pt x="7204" y="892"/>
                  </a:cubicBezTo>
                  <a:cubicBezTo>
                    <a:pt x="7060" y="149"/>
                    <a:pt x="5531" y="41"/>
                    <a:pt x="4656" y="41"/>
                  </a:cubicBezTo>
                  <a:cubicBezTo>
                    <a:pt x="4298" y="41"/>
                    <a:pt x="4049" y="59"/>
                    <a:pt x="4049" y="59"/>
                  </a:cubicBezTo>
                  <a:cubicBezTo>
                    <a:pt x="4049" y="59"/>
                    <a:pt x="3520" y="1"/>
                    <a:pt x="28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3"/>
            <p:cNvSpPr/>
            <p:nvPr/>
          </p:nvSpPr>
          <p:spPr>
            <a:xfrm>
              <a:off x="1553160" y="2819547"/>
              <a:ext cx="331646" cy="425474"/>
            </a:xfrm>
            <a:custGeom>
              <a:avLst/>
              <a:gdLst/>
              <a:ahLst/>
              <a:cxnLst/>
              <a:rect l="l" t="t" r="r" b="b"/>
              <a:pathLst>
                <a:path w="2453" h="3147" extrusionOk="0">
                  <a:moveTo>
                    <a:pt x="251" y="0"/>
                  </a:moveTo>
                  <a:cubicBezTo>
                    <a:pt x="168" y="0"/>
                    <a:pt x="84" y="1"/>
                    <a:pt x="0" y="3"/>
                  </a:cubicBezTo>
                  <a:cubicBezTo>
                    <a:pt x="584" y="1075"/>
                    <a:pt x="1191" y="2122"/>
                    <a:pt x="1846" y="3146"/>
                  </a:cubicBezTo>
                  <a:cubicBezTo>
                    <a:pt x="2108" y="2134"/>
                    <a:pt x="2370" y="1099"/>
                    <a:pt x="2453" y="51"/>
                  </a:cubicBezTo>
                  <a:cubicBezTo>
                    <a:pt x="2316" y="45"/>
                    <a:pt x="2185" y="43"/>
                    <a:pt x="2066" y="43"/>
                  </a:cubicBezTo>
                  <a:cubicBezTo>
                    <a:pt x="1707" y="43"/>
                    <a:pt x="1453" y="63"/>
                    <a:pt x="1453" y="63"/>
                  </a:cubicBezTo>
                  <a:cubicBezTo>
                    <a:pt x="1058" y="23"/>
                    <a:pt x="656" y="0"/>
                    <a:pt x="2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3"/>
            <p:cNvSpPr/>
            <p:nvPr/>
          </p:nvSpPr>
          <p:spPr>
            <a:xfrm>
              <a:off x="1588584" y="2596191"/>
              <a:ext cx="265668" cy="321100"/>
            </a:xfrm>
            <a:custGeom>
              <a:avLst/>
              <a:gdLst/>
              <a:ahLst/>
              <a:cxnLst/>
              <a:rect l="l" t="t" r="r" b="b"/>
              <a:pathLst>
                <a:path w="1965" h="2375" extrusionOk="0">
                  <a:moveTo>
                    <a:pt x="0" y="0"/>
                  </a:moveTo>
                  <a:lnTo>
                    <a:pt x="0" y="1739"/>
                  </a:lnTo>
                  <a:cubicBezTo>
                    <a:pt x="0" y="1739"/>
                    <a:pt x="203" y="2298"/>
                    <a:pt x="1024" y="2370"/>
                  </a:cubicBezTo>
                  <a:cubicBezTo>
                    <a:pt x="1067" y="2373"/>
                    <a:pt x="1107" y="2374"/>
                    <a:pt x="1146" y="2374"/>
                  </a:cubicBezTo>
                  <a:cubicBezTo>
                    <a:pt x="1816" y="2374"/>
                    <a:pt x="1965" y="1917"/>
                    <a:pt x="1965" y="1917"/>
                  </a:cubicBezTo>
                  <a:lnTo>
                    <a:pt x="1893" y="357"/>
                  </a:lnTo>
                  <a:lnTo>
                    <a:pt x="0" y="0"/>
                  </a:lnTo>
                  <a:close/>
                </a:path>
              </a:pathLst>
            </a:custGeom>
            <a:solidFill>
              <a:srgbClr val="FF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3"/>
            <p:cNvSpPr/>
            <p:nvPr/>
          </p:nvSpPr>
          <p:spPr>
            <a:xfrm>
              <a:off x="1588584" y="2596191"/>
              <a:ext cx="264046" cy="236735"/>
            </a:xfrm>
            <a:custGeom>
              <a:avLst/>
              <a:gdLst/>
              <a:ahLst/>
              <a:cxnLst/>
              <a:rect l="l" t="t" r="r" b="b"/>
              <a:pathLst>
                <a:path w="1953" h="1751" extrusionOk="0">
                  <a:moveTo>
                    <a:pt x="0" y="0"/>
                  </a:moveTo>
                  <a:lnTo>
                    <a:pt x="0" y="1048"/>
                  </a:lnTo>
                  <a:cubicBezTo>
                    <a:pt x="322" y="1477"/>
                    <a:pt x="834" y="1739"/>
                    <a:pt x="1381" y="1750"/>
                  </a:cubicBezTo>
                  <a:cubicBezTo>
                    <a:pt x="1572" y="1750"/>
                    <a:pt x="1774" y="1715"/>
                    <a:pt x="1953" y="1643"/>
                  </a:cubicBezTo>
                  <a:lnTo>
                    <a:pt x="1893" y="357"/>
                  </a:lnTo>
                  <a:lnTo>
                    <a:pt x="0" y="0"/>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3"/>
            <p:cNvSpPr/>
            <p:nvPr/>
          </p:nvSpPr>
          <p:spPr>
            <a:xfrm>
              <a:off x="1253687" y="1643143"/>
              <a:ext cx="994937" cy="1125405"/>
            </a:xfrm>
            <a:custGeom>
              <a:avLst/>
              <a:gdLst/>
              <a:ahLst/>
              <a:cxnLst/>
              <a:rect l="l" t="t" r="r" b="b"/>
              <a:pathLst>
                <a:path w="7359" h="8324" extrusionOk="0">
                  <a:moveTo>
                    <a:pt x="3775" y="1"/>
                  </a:moveTo>
                  <a:cubicBezTo>
                    <a:pt x="1394" y="1"/>
                    <a:pt x="1" y="1513"/>
                    <a:pt x="191" y="3799"/>
                  </a:cubicBezTo>
                  <a:cubicBezTo>
                    <a:pt x="394" y="6025"/>
                    <a:pt x="1644" y="8323"/>
                    <a:pt x="4037" y="8323"/>
                  </a:cubicBezTo>
                  <a:cubicBezTo>
                    <a:pt x="6430" y="8323"/>
                    <a:pt x="7359" y="6097"/>
                    <a:pt x="7359" y="3799"/>
                  </a:cubicBezTo>
                  <a:cubicBezTo>
                    <a:pt x="7359" y="1501"/>
                    <a:pt x="6168" y="1"/>
                    <a:pt x="3775" y="1"/>
                  </a:cubicBezTo>
                  <a:close/>
                </a:path>
              </a:pathLst>
            </a:custGeom>
            <a:solidFill>
              <a:srgbClr val="FF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3"/>
            <p:cNvSpPr/>
            <p:nvPr/>
          </p:nvSpPr>
          <p:spPr>
            <a:xfrm>
              <a:off x="1503125" y="2307251"/>
              <a:ext cx="167649" cy="143874"/>
            </a:xfrm>
            <a:custGeom>
              <a:avLst/>
              <a:gdLst/>
              <a:ahLst/>
              <a:cxnLst/>
              <a:rect l="l" t="t" r="r" b="b"/>
              <a:pathLst>
                <a:path w="1775" h="1523" extrusionOk="0">
                  <a:moveTo>
                    <a:pt x="762" y="1"/>
                  </a:moveTo>
                  <a:cubicBezTo>
                    <a:pt x="334" y="1"/>
                    <a:pt x="0" y="346"/>
                    <a:pt x="0" y="763"/>
                  </a:cubicBezTo>
                  <a:cubicBezTo>
                    <a:pt x="0" y="1221"/>
                    <a:pt x="375" y="1522"/>
                    <a:pt x="766" y="1522"/>
                  </a:cubicBezTo>
                  <a:cubicBezTo>
                    <a:pt x="953" y="1522"/>
                    <a:pt x="1144" y="1453"/>
                    <a:pt x="1298" y="1298"/>
                  </a:cubicBezTo>
                  <a:cubicBezTo>
                    <a:pt x="1774" y="822"/>
                    <a:pt x="1429" y="1"/>
                    <a:pt x="7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3"/>
            <p:cNvSpPr/>
            <p:nvPr/>
          </p:nvSpPr>
          <p:spPr>
            <a:xfrm>
              <a:off x="2021628" y="2351476"/>
              <a:ext cx="167649" cy="143847"/>
            </a:xfrm>
            <a:custGeom>
              <a:avLst/>
              <a:gdLst/>
              <a:ahLst/>
              <a:cxnLst/>
              <a:rect l="l" t="t" r="r" b="b"/>
              <a:pathLst>
                <a:path w="1775" h="1523" extrusionOk="0">
                  <a:moveTo>
                    <a:pt x="763" y="1"/>
                  </a:moveTo>
                  <a:cubicBezTo>
                    <a:pt x="334" y="1"/>
                    <a:pt x="1" y="346"/>
                    <a:pt x="1" y="763"/>
                  </a:cubicBezTo>
                  <a:cubicBezTo>
                    <a:pt x="1" y="1221"/>
                    <a:pt x="376" y="1522"/>
                    <a:pt x="766" y="1522"/>
                  </a:cubicBezTo>
                  <a:cubicBezTo>
                    <a:pt x="953" y="1522"/>
                    <a:pt x="1144" y="1453"/>
                    <a:pt x="1299" y="1298"/>
                  </a:cubicBezTo>
                  <a:cubicBezTo>
                    <a:pt x="1775" y="822"/>
                    <a:pt x="1430" y="1"/>
                    <a:pt x="7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3"/>
            <p:cNvSpPr/>
            <p:nvPr/>
          </p:nvSpPr>
          <p:spPr>
            <a:xfrm>
              <a:off x="1757587" y="2543056"/>
              <a:ext cx="80579" cy="24201"/>
            </a:xfrm>
            <a:custGeom>
              <a:avLst/>
              <a:gdLst/>
              <a:ahLst/>
              <a:cxnLst/>
              <a:rect l="l" t="t" r="r" b="b"/>
              <a:pathLst>
                <a:path w="596" h="179" extrusionOk="0">
                  <a:moveTo>
                    <a:pt x="584" y="119"/>
                  </a:moveTo>
                  <a:cubicBezTo>
                    <a:pt x="583" y="120"/>
                    <a:pt x="583" y="120"/>
                    <a:pt x="583" y="120"/>
                  </a:cubicBezTo>
                  <a:lnTo>
                    <a:pt x="583" y="120"/>
                  </a:lnTo>
                  <a:cubicBezTo>
                    <a:pt x="587" y="120"/>
                    <a:pt x="591" y="120"/>
                    <a:pt x="596" y="119"/>
                  </a:cubicBezTo>
                  <a:close/>
                  <a:moveTo>
                    <a:pt x="0" y="0"/>
                  </a:moveTo>
                  <a:lnTo>
                    <a:pt x="0" y="0"/>
                  </a:lnTo>
                  <a:cubicBezTo>
                    <a:pt x="36" y="48"/>
                    <a:pt x="72" y="84"/>
                    <a:pt x="131" y="119"/>
                  </a:cubicBezTo>
                  <a:cubicBezTo>
                    <a:pt x="167" y="143"/>
                    <a:pt x="227" y="167"/>
                    <a:pt x="274" y="179"/>
                  </a:cubicBezTo>
                  <a:lnTo>
                    <a:pt x="441" y="179"/>
                  </a:lnTo>
                  <a:cubicBezTo>
                    <a:pt x="488" y="167"/>
                    <a:pt x="547" y="144"/>
                    <a:pt x="583" y="120"/>
                  </a:cubicBezTo>
                  <a:lnTo>
                    <a:pt x="583" y="120"/>
                  </a:lnTo>
                  <a:cubicBezTo>
                    <a:pt x="566" y="121"/>
                    <a:pt x="550" y="121"/>
                    <a:pt x="534" y="121"/>
                  </a:cubicBezTo>
                  <a:cubicBezTo>
                    <a:pt x="352" y="121"/>
                    <a:pt x="171" y="75"/>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3"/>
            <p:cNvSpPr/>
            <p:nvPr/>
          </p:nvSpPr>
          <p:spPr>
            <a:xfrm>
              <a:off x="1672274" y="2435164"/>
              <a:ext cx="289869" cy="92342"/>
            </a:xfrm>
            <a:custGeom>
              <a:avLst/>
              <a:gdLst/>
              <a:ahLst/>
              <a:cxnLst/>
              <a:rect l="l" t="t" r="r" b="b"/>
              <a:pathLst>
                <a:path w="2144" h="683" extrusionOk="0">
                  <a:moveTo>
                    <a:pt x="0" y="1"/>
                  </a:moveTo>
                  <a:cubicBezTo>
                    <a:pt x="107" y="167"/>
                    <a:pt x="250" y="310"/>
                    <a:pt x="429" y="417"/>
                  </a:cubicBezTo>
                  <a:cubicBezTo>
                    <a:pt x="596" y="524"/>
                    <a:pt x="786" y="608"/>
                    <a:pt x="988" y="644"/>
                  </a:cubicBezTo>
                  <a:cubicBezTo>
                    <a:pt x="1100" y="671"/>
                    <a:pt x="1216" y="683"/>
                    <a:pt x="1333" y="683"/>
                  </a:cubicBezTo>
                  <a:cubicBezTo>
                    <a:pt x="1416" y="683"/>
                    <a:pt x="1500" y="677"/>
                    <a:pt x="1584" y="667"/>
                  </a:cubicBezTo>
                  <a:cubicBezTo>
                    <a:pt x="1774" y="644"/>
                    <a:pt x="1977" y="584"/>
                    <a:pt x="2143" y="489"/>
                  </a:cubicBezTo>
                  <a:lnTo>
                    <a:pt x="2143" y="489"/>
                  </a:lnTo>
                  <a:cubicBezTo>
                    <a:pt x="1965" y="548"/>
                    <a:pt x="1774" y="596"/>
                    <a:pt x="1584" y="608"/>
                  </a:cubicBezTo>
                  <a:cubicBezTo>
                    <a:pt x="1516" y="616"/>
                    <a:pt x="1450" y="620"/>
                    <a:pt x="1385" y="620"/>
                  </a:cubicBezTo>
                  <a:cubicBezTo>
                    <a:pt x="1254" y="620"/>
                    <a:pt x="1127" y="604"/>
                    <a:pt x="1000" y="572"/>
                  </a:cubicBezTo>
                  <a:cubicBezTo>
                    <a:pt x="905" y="560"/>
                    <a:pt x="810" y="524"/>
                    <a:pt x="715" y="489"/>
                  </a:cubicBezTo>
                  <a:cubicBezTo>
                    <a:pt x="631" y="453"/>
                    <a:pt x="536" y="417"/>
                    <a:pt x="453" y="370"/>
                  </a:cubicBezTo>
                  <a:cubicBezTo>
                    <a:pt x="286" y="274"/>
                    <a:pt x="131" y="14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3"/>
            <p:cNvSpPr/>
            <p:nvPr/>
          </p:nvSpPr>
          <p:spPr>
            <a:xfrm>
              <a:off x="1590206" y="2025093"/>
              <a:ext cx="220646" cy="62462"/>
            </a:xfrm>
            <a:custGeom>
              <a:avLst/>
              <a:gdLst/>
              <a:ahLst/>
              <a:cxnLst/>
              <a:rect l="l" t="t" r="r" b="b"/>
              <a:pathLst>
                <a:path w="1632" h="462" extrusionOk="0">
                  <a:moveTo>
                    <a:pt x="722" y="0"/>
                  </a:moveTo>
                  <a:cubicBezTo>
                    <a:pt x="682" y="0"/>
                    <a:pt x="643" y="3"/>
                    <a:pt x="607" y="9"/>
                  </a:cubicBezTo>
                  <a:cubicBezTo>
                    <a:pt x="524" y="21"/>
                    <a:pt x="452" y="45"/>
                    <a:pt x="381" y="81"/>
                  </a:cubicBezTo>
                  <a:cubicBezTo>
                    <a:pt x="238" y="140"/>
                    <a:pt x="107" y="236"/>
                    <a:pt x="0" y="343"/>
                  </a:cubicBezTo>
                  <a:cubicBezTo>
                    <a:pt x="131" y="271"/>
                    <a:pt x="262" y="212"/>
                    <a:pt x="405" y="164"/>
                  </a:cubicBezTo>
                  <a:cubicBezTo>
                    <a:pt x="476" y="140"/>
                    <a:pt x="548" y="128"/>
                    <a:pt x="619" y="117"/>
                  </a:cubicBezTo>
                  <a:lnTo>
                    <a:pt x="833" y="117"/>
                  </a:lnTo>
                  <a:cubicBezTo>
                    <a:pt x="905" y="128"/>
                    <a:pt x="976" y="140"/>
                    <a:pt x="1048" y="164"/>
                  </a:cubicBezTo>
                  <a:cubicBezTo>
                    <a:pt x="1107" y="176"/>
                    <a:pt x="1179" y="200"/>
                    <a:pt x="1250" y="236"/>
                  </a:cubicBezTo>
                  <a:cubicBezTo>
                    <a:pt x="1381" y="295"/>
                    <a:pt x="1512" y="378"/>
                    <a:pt x="1631" y="462"/>
                  </a:cubicBezTo>
                  <a:cubicBezTo>
                    <a:pt x="1536" y="343"/>
                    <a:pt x="1417" y="236"/>
                    <a:pt x="1286" y="164"/>
                  </a:cubicBezTo>
                  <a:cubicBezTo>
                    <a:pt x="1155" y="81"/>
                    <a:pt x="1000" y="33"/>
                    <a:pt x="845" y="9"/>
                  </a:cubicBezTo>
                  <a:cubicBezTo>
                    <a:pt x="804" y="3"/>
                    <a:pt x="762" y="0"/>
                    <a:pt x="7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3"/>
            <p:cNvSpPr/>
            <p:nvPr/>
          </p:nvSpPr>
          <p:spPr>
            <a:xfrm>
              <a:off x="1966881" y="2054972"/>
              <a:ext cx="220646" cy="58406"/>
            </a:xfrm>
            <a:custGeom>
              <a:avLst/>
              <a:gdLst/>
              <a:ahLst/>
              <a:cxnLst/>
              <a:rect l="l" t="t" r="r" b="b"/>
              <a:pathLst>
                <a:path w="1632" h="432" extrusionOk="0">
                  <a:moveTo>
                    <a:pt x="775" y="0"/>
                  </a:moveTo>
                  <a:cubicBezTo>
                    <a:pt x="640" y="0"/>
                    <a:pt x="506" y="36"/>
                    <a:pt x="381" y="98"/>
                  </a:cubicBezTo>
                  <a:cubicBezTo>
                    <a:pt x="238" y="157"/>
                    <a:pt x="107" y="241"/>
                    <a:pt x="0" y="360"/>
                  </a:cubicBezTo>
                  <a:cubicBezTo>
                    <a:pt x="131" y="288"/>
                    <a:pt x="262" y="217"/>
                    <a:pt x="405" y="181"/>
                  </a:cubicBezTo>
                  <a:cubicBezTo>
                    <a:pt x="476" y="157"/>
                    <a:pt x="548" y="134"/>
                    <a:pt x="619" y="122"/>
                  </a:cubicBezTo>
                  <a:cubicBezTo>
                    <a:pt x="691" y="110"/>
                    <a:pt x="762" y="110"/>
                    <a:pt x="834" y="110"/>
                  </a:cubicBezTo>
                  <a:cubicBezTo>
                    <a:pt x="976" y="110"/>
                    <a:pt x="1119" y="146"/>
                    <a:pt x="1250" y="205"/>
                  </a:cubicBezTo>
                  <a:cubicBezTo>
                    <a:pt x="1381" y="265"/>
                    <a:pt x="1512" y="336"/>
                    <a:pt x="1631" y="431"/>
                  </a:cubicBezTo>
                  <a:cubicBezTo>
                    <a:pt x="1536" y="312"/>
                    <a:pt x="1417" y="205"/>
                    <a:pt x="1286" y="122"/>
                  </a:cubicBezTo>
                  <a:cubicBezTo>
                    <a:pt x="1215" y="86"/>
                    <a:pt x="1143" y="50"/>
                    <a:pt x="1072" y="27"/>
                  </a:cubicBezTo>
                  <a:cubicBezTo>
                    <a:pt x="988" y="15"/>
                    <a:pt x="917" y="3"/>
                    <a:pt x="834" y="3"/>
                  </a:cubicBezTo>
                  <a:cubicBezTo>
                    <a:pt x="814" y="1"/>
                    <a:pt x="794" y="0"/>
                    <a:pt x="7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3"/>
            <p:cNvSpPr/>
            <p:nvPr/>
          </p:nvSpPr>
          <p:spPr>
            <a:xfrm>
              <a:off x="1099150" y="2084852"/>
              <a:ext cx="318937" cy="409926"/>
            </a:xfrm>
            <a:custGeom>
              <a:avLst/>
              <a:gdLst/>
              <a:ahLst/>
              <a:cxnLst/>
              <a:rect l="l" t="t" r="r" b="b"/>
              <a:pathLst>
                <a:path w="2359" h="3032" extrusionOk="0">
                  <a:moveTo>
                    <a:pt x="1132" y="1"/>
                  </a:moveTo>
                  <a:cubicBezTo>
                    <a:pt x="1022" y="1"/>
                    <a:pt x="913" y="19"/>
                    <a:pt x="810" y="56"/>
                  </a:cubicBezTo>
                  <a:cubicBezTo>
                    <a:pt x="179" y="282"/>
                    <a:pt x="1" y="1151"/>
                    <a:pt x="346" y="1961"/>
                  </a:cubicBezTo>
                  <a:cubicBezTo>
                    <a:pt x="630" y="2617"/>
                    <a:pt x="1164" y="3032"/>
                    <a:pt x="1696" y="3032"/>
                  </a:cubicBezTo>
                  <a:cubicBezTo>
                    <a:pt x="1811" y="3032"/>
                    <a:pt x="1925" y="3013"/>
                    <a:pt x="2037" y="2973"/>
                  </a:cubicBezTo>
                  <a:cubicBezTo>
                    <a:pt x="2037" y="2973"/>
                    <a:pt x="2358" y="734"/>
                    <a:pt x="2227" y="579"/>
                  </a:cubicBezTo>
                  <a:cubicBezTo>
                    <a:pt x="1931" y="218"/>
                    <a:pt x="1519" y="1"/>
                    <a:pt x="1132" y="1"/>
                  </a:cubicBezTo>
                  <a:close/>
                </a:path>
              </a:pathLst>
            </a:custGeom>
            <a:solidFill>
              <a:srgbClr val="FF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3"/>
            <p:cNvSpPr/>
            <p:nvPr/>
          </p:nvSpPr>
          <p:spPr>
            <a:xfrm>
              <a:off x="1178108" y="2204778"/>
              <a:ext cx="193201" cy="143582"/>
            </a:xfrm>
            <a:custGeom>
              <a:avLst/>
              <a:gdLst/>
              <a:ahLst/>
              <a:cxnLst/>
              <a:rect l="l" t="t" r="r" b="b"/>
              <a:pathLst>
                <a:path w="1429" h="1062" extrusionOk="0">
                  <a:moveTo>
                    <a:pt x="221" y="0"/>
                  </a:moveTo>
                  <a:cubicBezTo>
                    <a:pt x="146" y="0"/>
                    <a:pt x="72" y="9"/>
                    <a:pt x="0" y="26"/>
                  </a:cubicBezTo>
                  <a:cubicBezTo>
                    <a:pt x="26" y="24"/>
                    <a:pt x="52" y="23"/>
                    <a:pt x="77" y="23"/>
                  </a:cubicBezTo>
                  <a:cubicBezTo>
                    <a:pt x="206" y="23"/>
                    <a:pt x="333" y="48"/>
                    <a:pt x="452" y="97"/>
                  </a:cubicBezTo>
                  <a:cubicBezTo>
                    <a:pt x="595" y="157"/>
                    <a:pt x="738" y="228"/>
                    <a:pt x="857" y="335"/>
                  </a:cubicBezTo>
                  <a:lnTo>
                    <a:pt x="941" y="407"/>
                  </a:lnTo>
                  <a:cubicBezTo>
                    <a:pt x="964" y="431"/>
                    <a:pt x="988" y="454"/>
                    <a:pt x="1024" y="490"/>
                  </a:cubicBezTo>
                  <a:lnTo>
                    <a:pt x="1060" y="526"/>
                  </a:lnTo>
                  <a:cubicBezTo>
                    <a:pt x="1072" y="538"/>
                    <a:pt x="1072" y="538"/>
                    <a:pt x="1095" y="573"/>
                  </a:cubicBezTo>
                  <a:cubicBezTo>
                    <a:pt x="1119" y="609"/>
                    <a:pt x="1143" y="633"/>
                    <a:pt x="1167" y="669"/>
                  </a:cubicBezTo>
                  <a:cubicBezTo>
                    <a:pt x="1203" y="693"/>
                    <a:pt x="1214" y="728"/>
                    <a:pt x="1238" y="764"/>
                  </a:cubicBezTo>
                  <a:lnTo>
                    <a:pt x="1310" y="859"/>
                  </a:lnTo>
                  <a:cubicBezTo>
                    <a:pt x="1345" y="931"/>
                    <a:pt x="1381" y="990"/>
                    <a:pt x="1429" y="1062"/>
                  </a:cubicBezTo>
                  <a:cubicBezTo>
                    <a:pt x="1393" y="990"/>
                    <a:pt x="1381" y="907"/>
                    <a:pt x="1334" y="835"/>
                  </a:cubicBezTo>
                  <a:cubicBezTo>
                    <a:pt x="1298" y="776"/>
                    <a:pt x="1262" y="704"/>
                    <a:pt x="1214" y="633"/>
                  </a:cubicBezTo>
                  <a:lnTo>
                    <a:pt x="1155" y="538"/>
                  </a:lnTo>
                  <a:cubicBezTo>
                    <a:pt x="1143" y="514"/>
                    <a:pt x="1131" y="502"/>
                    <a:pt x="1119" y="490"/>
                  </a:cubicBezTo>
                  <a:lnTo>
                    <a:pt x="1072" y="443"/>
                  </a:lnTo>
                  <a:cubicBezTo>
                    <a:pt x="1048" y="407"/>
                    <a:pt x="1024" y="383"/>
                    <a:pt x="988" y="347"/>
                  </a:cubicBezTo>
                  <a:lnTo>
                    <a:pt x="905" y="276"/>
                  </a:lnTo>
                  <a:cubicBezTo>
                    <a:pt x="774" y="169"/>
                    <a:pt x="631" y="85"/>
                    <a:pt x="476" y="38"/>
                  </a:cubicBezTo>
                  <a:cubicBezTo>
                    <a:pt x="393" y="12"/>
                    <a:pt x="307" y="0"/>
                    <a:pt x="2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3"/>
            <p:cNvSpPr/>
            <p:nvPr/>
          </p:nvSpPr>
          <p:spPr>
            <a:xfrm>
              <a:off x="1876700" y="2161513"/>
              <a:ext cx="75712" cy="266344"/>
            </a:xfrm>
            <a:custGeom>
              <a:avLst/>
              <a:gdLst/>
              <a:ahLst/>
              <a:cxnLst/>
              <a:rect l="l" t="t" r="r" b="b"/>
              <a:pathLst>
                <a:path w="560" h="1970" extrusionOk="0">
                  <a:moveTo>
                    <a:pt x="238" y="1"/>
                  </a:moveTo>
                  <a:cubicBezTo>
                    <a:pt x="227" y="191"/>
                    <a:pt x="227" y="405"/>
                    <a:pt x="238" y="596"/>
                  </a:cubicBezTo>
                  <a:cubicBezTo>
                    <a:pt x="262" y="798"/>
                    <a:pt x="310" y="1001"/>
                    <a:pt x="369" y="1191"/>
                  </a:cubicBezTo>
                  <a:cubicBezTo>
                    <a:pt x="393" y="1286"/>
                    <a:pt x="417" y="1382"/>
                    <a:pt x="453" y="1477"/>
                  </a:cubicBezTo>
                  <a:cubicBezTo>
                    <a:pt x="477" y="1560"/>
                    <a:pt x="500" y="1655"/>
                    <a:pt x="489" y="1751"/>
                  </a:cubicBezTo>
                  <a:cubicBezTo>
                    <a:pt x="477" y="1786"/>
                    <a:pt x="453" y="1822"/>
                    <a:pt x="417" y="1846"/>
                  </a:cubicBezTo>
                  <a:cubicBezTo>
                    <a:pt x="369" y="1870"/>
                    <a:pt x="334" y="1894"/>
                    <a:pt x="286" y="1906"/>
                  </a:cubicBezTo>
                  <a:cubicBezTo>
                    <a:pt x="191" y="1941"/>
                    <a:pt x="96" y="1965"/>
                    <a:pt x="0" y="1965"/>
                  </a:cubicBezTo>
                  <a:cubicBezTo>
                    <a:pt x="26" y="1968"/>
                    <a:pt x="52" y="1970"/>
                    <a:pt x="79" y="1970"/>
                  </a:cubicBezTo>
                  <a:cubicBezTo>
                    <a:pt x="152" y="1970"/>
                    <a:pt x="228" y="1959"/>
                    <a:pt x="298" y="1941"/>
                  </a:cubicBezTo>
                  <a:cubicBezTo>
                    <a:pt x="346" y="1929"/>
                    <a:pt x="393" y="1917"/>
                    <a:pt x="441" y="1894"/>
                  </a:cubicBezTo>
                  <a:cubicBezTo>
                    <a:pt x="500" y="1858"/>
                    <a:pt x="536" y="1810"/>
                    <a:pt x="548" y="1763"/>
                  </a:cubicBezTo>
                  <a:cubicBezTo>
                    <a:pt x="560" y="1703"/>
                    <a:pt x="560" y="1655"/>
                    <a:pt x="548" y="1596"/>
                  </a:cubicBezTo>
                  <a:cubicBezTo>
                    <a:pt x="548" y="1548"/>
                    <a:pt x="536" y="1501"/>
                    <a:pt x="524" y="1453"/>
                  </a:cubicBezTo>
                  <a:cubicBezTo>
                    <a:pt x="489" y="1358"/>
                    <a:pt x="465" y="1263"/>
                    <a:pt x="441" y="1167"/>
                  </a:cubicBezTo>
                  <a:cubicBezTo>
                    <a:pt x="381" y="977"/>
                    <a:pt x="334" y="786"/>
                    <a:pt x="310" y="596"/>
                  </a:cubicBezTo>
                  <a:cubicBezTo>
                    <a:pt x="274" y="393"/>
                    <a:pt x="250" y="191"/>
                    <a:pt x="2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3"/>
            <p:cNvSpPr/>
            <p:nvPr/>
          </p:nvSpPr>
          <p:spPr>
            <a:xfrm>
              <a:off x="1699585" y="2147451"/>
              <a:ext cx="70980" cy="33530"/>
            </a:xfrm>
            <a:custGeom>
              <a:avLst/>
              <a:gdLst/>
              <a:ahLst/>
              <a:cxnLst/>
              <a:rect l="l" t="t" r="r" b="b"/>
              <a:pathLst>
                <a:path w="525" h="248" extrusionOk="0">
                  <a:moveTo>
                    <a:pt x="219" y="0"/>
                  </a:moveTo>
                  <a:cubicBezTo>
                    <a:pt x="191" y="0"/>
                    <a:pt x="161" y="3"/>
                    <a:pt x="132" y="9"/>
                  </a:cubicBezTo>
                  <a:cubicBezTo>
                    <a:pt x="84" y="33"/>
                    <a:pt x="36" y="69"/>
                    <a:pt x="1" y="116"/>
                  </a:cubicBezTo>
                  <a:cubicBezTo>
                    <a:pt x="48" y="93"/>
                    <a:pt x="96" y="81"/>
                    <a:pt x="155" y="69"/>
                  </a:cubicBezTo>
                  <a:lnTo>
                    <a:pt x="215" y="69"/>
                  </a:lnTo>
                  <a:cubicBezTo>
                    <a:pt x="239" y="69"/>
                    <a:pt x="263" y="81"/>
                    <a:pt x="286" y="81"/>
                  </a:cubicBezTo>
                  <a:cubicBezTo>
                    <a:pt x="334" y="93"/>
                    <a:pt x="370" y="116"/>
                    <a:pt x="405" y="152"/>
                  </a:cubicBezTo>
                  <a:cubicBezTo>
                    <a:pt x="453" y="176"/>
                    <a:pt x="489" y="212"/>
                    <a:pt x="525" y="247"/>
                  </a:cubicBezTo>
                  <a:cubicBezTo>
                    <a:pt x="513" y="188"/>
                    <a:pt x="477" y="140"/>
                    <a:pt x="441" y="105"/>
                  </a:cubicBezTo>
                  <a:cubicBezTo>
                    <a:pt x="405" y="69"/>
                    <a:pt x="358" y="33"/>
                    <a:pt x="298" y="9"/>
                  </a:cubicBezTo>
                  <a:cubicBezTo>
                    <a:pt x="275" y="3"/>
                    <a:pt x="248" y="0"/>
                    <a:pt x="2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3"/>
            <p:cNvSpPr/>
            <p:nvPr/>
          </p:nvSpPr>
          <p:spPr>
            <a:xfrm>
              <a:off x="1693230" y="2192069"/>
              <a:ext cx="66113" cy="106402"/>
            </a:xfrm>
            <a:custGeom>
              <a:avLst/>
              <a:gdLst/>
              <a:ahLst/>
              <a:cxnLst/>
              <a:rect l="l" t="t" r="r" b="b"/>
              <a:pathLst>
                <a:path w="489" h="787" extrusionOk="0">
                  <a:moveTo>
                    <a:pt x="250" y="1"/>
                  </a:moveTo>
                  <a:cubicBezTo>
                    <a:pt x="107" y="1"/>
                    <a:pt x="0" y="191"/>
                    <a:pt x="0" y="394"/>
                  </a:cubicBezTo>
                  <a:cubicBezTo>
                    <a:pt x="0" y="620"/>
                    <a:pt x="107" y="787"/>
                    <a:pt x="250" y="787"/>
                  </a:cubicBezTo>
                  <a:cubicBezTo>
                    <a:pt x="381" y="787"/>
                    <a:pt x="488" y="608"/>
                    <a:pt x="488" y="394"/>
                  </a:cubicBezTo>
                  <a:cubicBezTo>
                    <a:pt x="488" y="179"/>
                    <a:pt x="381" y="1"/>
                    <a:pt x="2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3"/>
            <p:cNvSpPr/>
            <p:nvPr/>
          </p:nvSpPr>
          <p:spPr>
            <a:xfrm>
              <a:off x="1995814" y="2165704"/>
              <a:ext cx="70980" cy="28122"/>
            </a:xfrm>
            <a:custGeom>
              <a:avLst/>
              <a:gdLst/>
              <a:ahLst/>
              <a:cxnLst/>
              <a:rect l="l" t="t" r="r" b="b"/>
              <a:pathLst>
                <a:path w="525" h="208" extrusionOk="0">
                  <a:moveTo>
                    <a:pt x="242" y="1"/>
                  </a:moveTo>
                  <a:cubicBezTo>
                    <a:pt x="198" y="1"/>
                    <a:pt x="155" y="14"/>
                    <a:pt x="119" y="41"/>
                  </a:cubicBezTo>
                  <a:cubicBezTo>
                    <a:pt x="72" y="65"/>
                    <a:pt x="24" y="100"/>
                    <a:pt x="0" y="136"/>
                  </a:cubicBezTo>
                  <a:cubicBezTo>
                    <a:pt x="36" y="124"/>
                    <a:pt x="84" y="112"/>
                    <a:pt x="131" y="100"/>
                  </a:cubicBezTo>
                  <a:cubicBezTo>
                    <a:pt x="165" y="92"/>
                    <a:pt x="199" y="84"/>
                    <a:pt x="232" y="84"/>
                  </a:cubicBezTo>
                  <a:cubicBezTo>
                    <a:pt x="246" y="84"/>
                    <a:pt x="260" y="85"/>
                    <a:pt x="274" y="89"/>
                  </a:cubicBezTo>
                  <a:cubicBezTo>
                    <a:pt x="282" y="85"/>
                    <a:pt x="290" y="83"/>
                    <a:pt x="298" y="83"/>
                  </a:cubicBezTo>
                  <a:cubicBezTo>
                    <a:pt x="314" y="83"/>
                    <a:pt x="330" y="89"/>
                    <a:pt x="346" y="89"/>
                  </a:cubicBezTo>
                  <a:cubicBezTo>
                    <a:pt x="358" y="100"/>
                    <a:pt x="381" y="100"/>
                    <a:pt x="405" y="112"/>
                  </a:cubicBezTo>
                  <a:cubicBezTo>
                    <a:pt x="441" y="148"/>
                    <a:pt x="489" y="172"/>
                    <a:pt x="524" y="208"/>
                  </a:cubicBezTo>
                  <a:cubicBezTo>
                    <a:pt x="512" y="160"/>
                    <a:pt x="477" y="100"/>
                    <a:pt x="441" y="65"/>
                  </a:cubicBezTo>
                  <a:cubicBezTo>
                    <a:pt x="393" y="29"/>
                    <a:pt x="346" y="5"/>
                    <a:pt x="286" y="5"/>
                  </a:cubicBezTo>
                  <a:cubicBezTo>
                    <a:pt x="271" y="2"/>
                    <a:pt x="256" y="1"/>
                    <a:pt x="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3"/>
            <p:cNvSpPr/>
            <p:nvPr/>
          </p:nvSpPr>
          <p:spPr>
            <a:xfrm>
              <a:off x="1986079" y="2219380"/>
              <a:ext cx="70980" cy="106538"/>
            </a:xfrm>
            <a:custGeom>
              <a:avLst/>
              <a:gdLst/>
              <a:ahLst/>
              <a:cxnLst/>
              <a:rect l="l" t="t" r="r" b="b"/>
              <a:pathLst>
                <a:path w="525" h="788" extrusionOk="0">
                  <a:moveTo>
                    <a:pt x="284" y="1"/>
                  </a:moveTo>
                  <a:cubicBezTo>
                    <a:pt x="148" y="1"/>
                    <a:pt x="36" y="163"/>
                    <a:pt x="25" y="370"/>
                  </a:cubicBezTo>
                  <a:cubicBezTo>
                    <a:pt x="1" y="585"/>
                    <a:pt x="96" y="775"/>
                    <a:pt x="239" y="787"/>
                  </a:cubicBezTo>
                  <a:cubicBezTo>
                    <a:pt x="244" y="787"/>
                    <a:pt x="248" y="788"/>
                    <a:pt x="252" y="788"/>
                  </a:cubicBezTo>
                  <a:cubicBezTo>
                    <a:pt x="378" y="788"/>
                    <a:pt x="490" y="625"/>
                    <a:pt x="513" y="406"/>
                  </a:cubicBezTo>
                  <a:cubicBezTo>
                    <a:pt x="525" y="192"/>
                    <a:pt x="430" y="13"/>
                    <a:pt x="299" y="1"/>
                  </a:cubicBezTo>
                  <a:cubicBezTo>
                    <a:pt x="294" y="1"/>
                    <a:pt x="289" y="1"/>
                    <a:pt x="2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3"/>
            <p:cNvSpPr/>
            <p:nvPr/>
          </p:nvSpPr>
          <p:spPr>
            <a:xfrm>
              <a:off x="1232730" y="1619077"/>
              <a:ext cx="1057805" cy="542558"/>
            </a:xfrm>
            <a:custGeom>
              <a:avLst/>
              <a:gdLst/>
              <a:ahLst/>
              <a:cxnLst/>
              <a:rect l="l" t="t" r="r" b="b"/>
              <a:pathLst>
                <a:path w="7824" h="4013" extrusionOk="0">
                  <a:moveTo>
                    <a:pt x="3918" y="0"/>
                  </a:moveTo>
                  <a:cubicBezTo>
                    <a:pt x="1" y="0"/>
                    <a:pt x="239" y="3453"/>
                    <a:pt x="239" y="3453"/>
                  </a:cubicBezTo>
                  <a:cubicBezTo>
                    <a:pt x="608" y="3501"/>
                    <a:pt x="941" y="3703"/>
                    <a:pt x="1156" y="4013"/>
                  </a:cubicBezTo>
                  <a:cubicBezTo>
                    <a:pt x="1156" y="4013"/>
                    <a:pt x="2168" y="3560"/>
                    <a:pt x="2477" y="1346"/>
                  </a:cubicBezTo>
                  <a:cubicBezTo>
                    <a:pt x="2477" y="1346"/>
                    <a:pt x="3192" y="2786"/>
                    <a:pt x="4323" y="2941"/>
                  </a:cubicBezTo>
                  <a:cubicBezTo>
                    <a:pt x="4386" y="2950"/>
                    <a:pt x="4444" y="2955"/>
                    <a:pt x="4497" y="2955"/>
                  </a:cubicBezTo>
                  <a:cubicBezTo>
                    <a:pt x="5385" y="2955"/>
                    <a:pt x="4823" y="1703"/>
                    <a:pt x="4823" y="1703"/>
                  </a:cubicBezTo>
                  <a:lnTo>
                    <a:pt x="4823" y="1703"/>
                  </a:lnTo>
                  <a:cubicBezTo>
                    <a:pt x="4823" y="1703"/>
                    <a:pt x="5633" y="3262"/>
                    <a:pt x="7490" y="3453"/>
                  </a:cubicBezTo>
                  <a:cubicBezTo>
                    <a:pt x="7490" y="3453"/>
                    <a:pt x="7823" y="0"/>
                    <a:pt x="39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3"/>
            <p:cNvSpPr/>
            <p:nvPr/>
          </p:nvSpPr>
          <p:spPr>
            <a:xfrm>
              <a:off x="1283566" y="1783079"/>
              <a:ext cx="166702" cy="193471"/>
            </a:xfrm>
            <a:custGeom>
              <a:avLst/>
              <a:gdLst/>
              <a:ahLst/>
              <a:cxnLst/>
              <a:rect l="l" t="t" r="r" b="b"/>
              <a:pathLst>
                <a:path w="1233" h="1431" extrusionOk="0">
                  <a:moveTo>
                    <a:pt x="1191" y="0"/>
                  </a:moveTo>
                  <a:cubicBezTo>
                    <a:pt x="1046" y="0"/>
                    <a:pt x="907" y="82"/>
                    <a:pt x="851" y="216"/>
                  </a:cubicBezTo>
                  <a:cubicBezTo>
                    <a:pt x="780" y="335"/>
                    <a:pt x="768" y="490"/>
                    <a:pt x="804" y="633"/>
                  </a:cubicBezTo>
                  <a:cubicBezTo>
                    <a:pt x="774" y="629"/>
                    <a:pt x="744" y="627"/>
                    <a:pt x="715" y="627"/>
                  </a:cubicBezTo>
                  <a:cubicBezTo>
                    <a:pt x="306" y="627"/>
                    <a:pt x="0" y="1007"/>
                    <a:pt x="89" y="1418"/>
                  </a:cubicBezTo>
                  <a:cubicBezTo>
                    <a:pt x="89" y="1418"/>
                    <a:pt x="89" y="1418"/>
                    <a:pt x="101" y="1430"/>
                  </a:cubicBezTo>
                  <a:lnTo>
                    <a:pt x="101" y="1418"/>
                  </a:lnTo>
                  <a:cubicBezTo>
                    <a:pt x="113" y="1418"/>
                    <a:pt x="113" y="1406"/>
                    <a:pt x="113" y="1406"/>
                  </a:cubicBezTo>
                  <a:cubicBezTo>
                    <a:pt x="35" y="1008"/>
                    <a:pt x="339" y="650"/>
                    <a:pt x="727" y="650"/>
                  </a:cubicBezTo>
                  <a:cubicBezTo>
                    <a:pt x="756" y="650"/>
                    <a:pt x="786" y="652"/>
                    <a:pt x="815" y="656"/>
                  </a:cubicBezTo>
                  <a:lnTo>
                    <a:pt x="827" y="656"/>
                  </a:lnTo>
                  <a:cubicBezTo>
                    <a:pt x="839" y="644"/>
                    <a:pt x="839" y="644"/>
                    <a:pt x="827" y="644"/>
                  </a:cubicBezTo>
                  <a:cubicBezTo>
                    <a:pt x="792" y="502"/>
                    <a:pt x="815" y="359"/>
                    <a:pt x="875" y="228"/>
                  </a:cubicBezTo>
                  <a:cubicBezTo>
                    <a:pt x="931" y="105"/>
                    <a:pt x="1049" y="24"/>
                    <a:pt x="1181" y="24"/>
                  </a:cubicBezTo>
                  <a:cubicBezTo>
                    <a:pt x="1190" y="24"/>
                    <a:pt x="1199" y="25"/>
                    <a:pt x="1208" y="25"/>
                  </a:cubicBezTo>
                  <a:cubicBezTo>
                    <a:pt x="1220" y="25"/>
                    <a:pt x="1232" y="25"/>
                    <a:pt x="1232" y="13"/>
                  </a:cubicBezTo>
                  <a:cubicBezTo>
                    <a:pt x="1232" y="2"/>
                    <a:pt x="1220" y="2"/>
                    <a:pt x="1220" y="2"/>
                  </a:cubicBezTo>
                  <a:cubicBezTo>
                    <a:pt x="1210" y="1"/>
                    <a:pt x="1201" y="0"/>
                    <a:pt x="1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3"/>
            <p:cNvSpPr/>
            <p:nvPr/>
          </p:nvSpPr>
          <p:spPr>
            <a:xfrm>
              <a:off x="825500" y="2858620"/>
              <a:ext cx="624759" cy="1942418"/>
            </a:xfrm>
            <a:custGeom>
              <a:avLst/>
              <a:gdLst/>
              <a:ahLst/>
              <a:cxnLst/>
              <a:rect l="l" t="t" r="r" b="b"/>
              <a:pathLst>
                <a:path w="4621" h="14367" extrusionOk="0">
                  <a:moveTo>
                    <a:pt x="3877" y="0"/>
                  </a:moveTo>
                  <a:cubicBezTo>
                    <a:pt x="3787" y="0"/>
                    <a:pt x="3682" y="44"/>
                    <a:pt x="3561" y="143"/>
                  </a:cubicBezTo>
                  <a:cubicBezTo>
                    <a:pt x="2679" y="857"/>
                    <a:pt x="1" y="4084"/>
                    <a:pt x="203" y="5751"/>
                  </a:cubicBezTo>
                  <a:cubicBezTo>
                    <a:pt x="405" y="7417"/>
                    <a:pt x="2394" y="10561"/>
                    <a:pt x="2394" y="10561"/>
                  </a:cubicBezTo>
                  <a:cubicBezTo>
                    <a:pt x="2394" y="10561"/>
                    <a:pt x="2084" y="11632"/>
                    <a:pt x="2060" y="12204"/>
                  </a:cubicBezTo>
                  <a:cubicBezTo>
                    <a:pt x="2037" y="12775"/>
                    <a:pt x="2013" y="13633"/>
                    <a:pt x="2191" y="13847"/>
                  </a:cubicBezTo>
                  <a:cubicBezTo>
                    <a:pt x="2204" y="13862"/>
                    <a:pt x="2217" y="13869"/>
                    <a:pt x="2229" y="13869"/>
                  </a:cubicBezTo>
                  <a:cubicBezTo>
                    <a:pt x="2338" y="13869"/>
                    <a:pt x="2410" y="13282"/>
                    <a:pt x="2453" y="12906"/>
                  </a:cubicBezTo>
                  <a:lnTo>
                    <a:pt x="2453" y="12906"/>
                  </a:lnTo>
                  <a:cubicBezTo>
                    <a:pt x="2418" y="13323"/>
                    <a:pt x="2406" y="14049"/>
                    <a:pt x="2620" y="14252"/>
                  </a:cubicBezTo>
                  <a:cubicBezTo>
                    <a:pt x="2632" y="14263"/>
                    <a:pt x="2643" y="14269"/>
                    <a:pt x="2654" y="14269"/>
                  </a:cubicBezTo>
                  <a:cubicBezTo>
                    <a:pt x="2833" y="14269"/>
                    <a:pt x="2918" y="12812"/>
                    <a:pt x="2918" y="12811"/>
                  </a:cubicBezTo>
                  <a:lnTo>
                    <a:pt x="2918" y="12811"/>
                  </a:lnTo>
                  <a:cubicBezTo>
                    <a:pt x="2918" y="12812"/>
                    <a:pt x="2870" y="13990"/>
                    <a:pt x="3049" y="14323"/>
                  </a:cubicBezTo>
                  <a:cubicBezTo>
                    <a:pt x="3064" y="14353"/>
                    <a:pt x="3079" y="14366"/>
                    <a:pt x="3095" y="14366"/>
                  </a:cubicBezTo>
                  <a:cubicBezTo>
                    <a:pt x="3257" y="14366"/>
                    <a:pt x="3406" y="12835"/>
                    <a:pt x="3406" y="12835"/>
                  </a:cubicBezTo>
                  <a:lnTo>
                    <a:pt x="3406" y="12835"/>
                  </a:lnTo>
                  <a:cubicBezTo>
                    <a:pt x="3406" y="12835"/>
                    <a:pt x="3358" y="13811"/>
                    <a:pt x="3584" y="14145"/>
                  </a:cubicBezTo>
                  <a:cubicBezTo>
                    <a:pt x="3601" y="14169"/>
                    <a:pt x="3617" y="14181"/>
                    <a:pt x="3632" y="14181"/>
                  </a:cubicBezTo>
                  <a:cubicBezTo>
                    <a:pt x="3809" y="14181"/>
                    <a:pt x="3870" y="12549"/>
                    <a:pt x="3870" y="12549"/>
                  </a:cubicBezTo>
                  <a:cubicBezTo>
                    <a:pt x="3870" y="12549"/>
                    <a:pt x="4169" y="13128"/>
                    <a:pt x="4378" y="13128"/>
                  </a:cubicBezTo>
                  <a:cubicBezTo>
                    <a:pt x="4405" y="13128"/>
                    <a:pt x="4430" y="13119"/>
                    <a:pt x="4454" y="13097"/>
                  </a:cubicBezTo>
                  <a:cubicBezTo>
                    <a:pt x="4620" y="12930"/>
                    <a:pt x="4156" y="11037"/>
                    <a:pt x="3727" y="10358"/>
                  </a:cubicBezTo>
                  <a:cubicBezTo>
                    <a:pt x="2941" y="7036"/>
                    <a:pt x="2287" y="5632"/>
                    <a:pt x="2287" y="5632"/>
                  </a:cubicBezTo>
                  <a:cubicBezTo>
                    <a:pt x="2287" y="5632"/>
                    <a:pt x="4239" y="3310"/>
                    <a:pt x="4334" y="2453"/>
                  </a:cubicBezTo>
                  <a:cubicBezTo>
                    <a:pt x="4417" y="1704"/>
                    <a:pt x="4437" y="0"/>
                    <a:pt x="3877" y="0"/>
                  </a:cubicBezTo>
                  <a:close/>
                </a:path>
              </a:pathLst>
            </a:custGeom>
            <a:solidFill>
              <a:srgbClr val="FF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3"/>
            <p:cNvSpPr/>
            <p:nvPr/>
          </p:nvSpPr>
          <p:spPr>
            <a:xfrm>
              <a:off x="864168" y="2860108"/>
              <a:ext cx="561215" cy="766449"/>
            </a:xfrm>
            <a:custGeom>
              <a:avLst/>
              <a:gdLst/>
              <a:ahLst/>
              <a:cxnLst/>
              <a:rect l="l" t="t" r="r" b="b"/>
              <a:pathLst>
                <a:path w="4151" h="5669" extrusionOk="0">
                  <a:moveTo>
                    <a:pt x="3591" y="1"/>
                  </a:moveTo>
                  <a:cubicBezTo>
                    <a:pt x="3501" y="1"/>
                    <a:pt x="3396" y="45"/>
                    <a:pt x="3275" y="144"/>
                  </a:cubicBezTo>
                  <a:cubicBezTo>
                    <a:pt x="2596" y="691"/>
                    <a:pt x="679" y="2644"/>
                    <a:pt x="0" y="4323"/>
                  </a:cubicBezTo>
                  <a:cubicBezTo>
                    <a:pt x="0" y="4323"/>
                    <a:pt x="250" y="4954"/>
                    <a:pt x="1298" y="5251"/>
                  </a:cubicBezTo>
                  <a:cubicBezTo>
                    <a:pt x="2346" y="5561"/>
                    <a:pt x="2774" y="5668"/>
                    <a:pt x="2774" y="5668"/>
                  </a:cubicBezTo>
                  <a:cubicBezTo>
                    <a:pt x="3346" y="4930"/>
                    <a:pt x="3977" y="3061"/>
                    <a:pt x="4048" y="2454"/>
                  </a:cubicBezTo>
                  <a:cubicBezTo>
                    <a:pt x="4131" y="1705"/>
                    <a:pt x="4151" y="1"/>
                    <a:pt x="35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3"/>
            <p:cNvSpPr/>
            <p:nvPr/>
          </p:nvSpPr>
          <p:spPr>
            <a:xfrm>
              <a:off x="1464603" y="2821575"/>
              <a:ext cx="333268" cy="547425"/>
            </a:xfrm>
            <a:custGeom>
              <a:avLst/>
              <a:gdLst/>
              <a:ahLst/>
              <a:cxnLst/>
              <a:rect l="l" t="t" r="r" b="b"/>
              <a:pathLst>
                <a:path w="2465" h="4049" extrusionOk="0">
                  <a:moveTo>
                    <a:pt x="655" y="0"/>
                  </a:moveTo>
                  <a:lnTo>
                    <a:pt x="0" y="36"/>
                  </a:lnTo>
                  <a:lnTo>
                    <a:pt x="72" y="774"/>
                  </a:lnTo>
                  <a:cubicBezTo>
                    <a:pt x="96" y="1369"/>
                    <a:pt x="179" y="1953"/>
                    <a:pt x="322" y="2524"/>
                  </a:cubicBezTo>
                  <a:cubicBezTo>
                    <a:pt x="477" y="2429"/>
                    <a:pt x="631" y="2310"/>
                    <a:pt x="786" y="2203"/>
                  </a:cubicBezTo>
                  <a:cubicBezTo>
                    <a:pt x="953" y="2881"/>
                    <a:pt x="1358" y="3477"/>
                    <a:pt x="1762" y="4048"/>
                  </a:cubicBezTo>
                  <a:cubicBezTo>
                    <a:pt x="1917" y="3774"/>
                    <a:pt x="2084" y="3512"/>
                    <a:pt x="2263" y="3250"/>
                  </a:cubicBezTo>
                  <a:cubicBezTo>
                    <a:pt x="2310" y="3167"/>
                    <a:pt x="2382" y="3108"/>
                    <a:pt x="2465" y="3072"/>
                  </a:cubicBezTo>
                  <a:cubicBezTo>
                    <a:pt x="1834" y="2072"/>
                    <a:pt x="1227" y="1048"/>
                    <a:pt x="655"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3"/>
            <p:cNvSpPr/>
            <p:nvPr/>
          </p:nvSpPr>
          <p:spPr>
            <a:xfrm>
              <a:off x="1804232" y="2826307"/>
              <a:ext cx="217402" cy="521737"/>
            </a:xfrm>
            <a:custGeom>
              <a:avLst/>
              <a:gdLst/>
              <a:ahLst/>
              <a:cxnLst/>
              <a:rect l="l" t="t" r="r" b="b"/>
              <a:pathLst>
                <a:path w="1608" h="3859" extrusionOk="0">
                  <a:moveTo>
                    <a:pt x="453" y="1"/>
                  </a:moveTo>
                  <a:cubicBezTo>
                    <a:pt x="501" y="1"/>
                    <a:pt x="548" y="1"/>
                    <a:pt x="596" y="2"/>
                  </a:cubicBezTo>
                  <a:lnTo>
                    <a:pt x="596" y="2"/>
                  </a:lnTo>
                  <a:cubicBezTo>
                    <a:pt x="596" y="2"/>
                    <a:pt x="596" y="1"/>
                    <a:pt x="596" y="1"/>
                  </a:cubicBezTo>
                  <a:close/>
                  <a:moveTo>
                    <a:pt x="596" y="2"/>
                  </a:moveTo>
                  <a:cubicBezTo>
                    <a:pt x="512" y="1038"/>
                    <a:pt x="262" y="2049"/>
                    <a:pt x="1" y="3061"/>
                  </a:cubicBezTo>
                  <a:cubicBezTo>
                    <a:pt x="84" y="3120"/>
                    <a:pt x="155" y="3215"/>
                    <a:pt x="179" y="3323"/>
                  </a:cubicBezTo>
                  <a:lnTo>
                    <a:pt x="405" y="3858"/>
                  </a:lnTo>
                  <a:cubicBezTo>
                    <a:pt x="477" y="3763"/>
                    <a:pt x="536" y="3668"/>
                    <a:pt x="584" y="3561"/>
                  </a:cubicBezTo>
                  <a:cubicBezTo>
                    <a:pt x="751" y="3239"/>
                    <a:pt x="882" y="2906"/>
                    <a:pt x="989" y="2561"/>
                  </a:cubicBezTo>
                  <a:cubicBezTo>
                    <a:pt x="1096" y="2203"/>
                    <a:pt x="1120" y="1846"/>
                    <a:pt x="1072" y="1477"/>
                  </a:cubicBezTo>
                  <a:lnTo>
                    <a:pt x="1072" y="1477"/>
                  </a:lnTo>
                  <a:cubicBezTo>
                    <a:pt x="1215" y="1596"/>
                    <a:pt x="1358" y="1703"/>
                    <a:pt x="1513" y="1799"/>
                  </a:cubicBezTo>
                  <a:cubicBezTo>
                    <a:pt x="1584" y="1620"/>
                    <a:pt x="1608" y="1430"/>
                    <a:pt x="1572" y="1251"/>
                  </a:cubicBezTo>
                  <a:cubicBezTo>
                    <a:pt x="1548" y="858"/>
                    <a:pt x="1489" y="465"/>
                    <a:pt x="1406" y="72"/>
                  </a:cubicBezTo>
                  <a:cubicBezTo>
                    <a:pt x="1142" y="32"/>
                    <a:pt x="869" y="8"/>
                    <a:pt x="596" y="2"/>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3"/>
            <p:cNvSpPr/>
            <p:nvPr/>
          </p:nvSpPr>
          <p:spPr>
            <a:xfrm>
              <a:off x="1804232" y="3241651"/>
              <a:ext cx="40425" cy="1072271"/>
            </a:xfrm>
            <a:custGeom>
              <a:avLst/>
              <a:gdLst/>
              <a:ahLst/>
              <a:cxnLst/>
              <a:rect l="l" t="t" r="r" b="b"/>
              <a:pathLst>
                <a:path w="299" h="7931" extrusionOk="0">
                  <a:moveTo>
                    <a:pt x="12" y="1"/>
                  </a:moveTo>
                  <a:cubicBezTo>
                    <a:pt x="1" y="1"/>
                    <a:pt x="1" y="13"/>
                    <a:pt x="1" y="13"/>
                  </a:cubicBezTo>
                  <a:cubicBezTo>
                    <a:pt x="12" y="501"/>
                    <a:pt x="60" y="989"/>
                    <a:pt x="132" y="1477"/>
                  </a:cubicBezTo>
                  <a:cubicBezTo>
                    <a:pt x="179" y="1882"/>
                    <a:pt x="239" y="2287"/>
                    <a:pt x="263" y="2703"/>
                  </a:cubicBezTo>
                  <a:cubicBezTo>
                    <a:pt x="274" y="3001"/>
                    <a:pt x="263" y="3299"/>
                    <a:pt x="263" y="3596"/>
                  </a:cubicBezTo>
                  <a:cubicBezTo>
                    <a:pt x="239" y="5013"/>
                    <a:pt x="215" y="6478"/>
                    <a:pt x="108" y="7918"/>
                  </a:cubicBezTo>
                  <a:cubicBezTo>
                    <a:pt x="108" y="7930"/>
                    <a:pt x="120" y="7930"/>
                    <a:pt x="120" y="7930"/>
                  </a:cubicBezTo>
                  <a:cubicBezTo>
                    <a:pt x="132" y="7930"/>
                    <a:pt x="132" y="7918"/>
                    <a:pt x="132" y="7918"/>
                  </a:cubicBezTo>
                  <a:cubicBezTo>
                    <a:pt x="239" y="6478"/>
                    <a:pt x="263" y="5013"/>
                    <a:pt x="286" y="3596"/>
                  </a:cubicBezTo>
                  <a:cubicBezTo>
                    <a:pt x="298" y="3311"/>
                    <a:pt x="298" y="2989"/>
                    <a:pt x="286" y="2691"/>
                  </a:cubicBezTo>
                  <a:cubicBezTo>
                    <a:pt x="263" y="2287"/>
                    <a:pt x="215" y="1870"/>
                    <a:pt x="155" y="1477"/>
                  </a:cubicBezTo>
                  <a:cubicBezTo>
                    <a:pt x="84" y="989"/>
                    <a:pt x="36" y="501"/>
                    <a:pt x="24" y="13"/>
                  </a:cubicBezTo>
                  <a:cubicBezTo>
                    <a:pt x="24" y="13"/>
                    <a:pt x="24" y="1"/>
                    <a:pt x="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3"/>
            <p:cNvSpPr/>
            <p:nvPr/>
          </p:nvSpPr>
          <p:spPr>
            <a:xfrm>
              <a:off x="1461358" y="3894007"/>
              <a:ext cx="605426" cy="139797"/>
            </a:xfrm>
            <a:custGeom>
              <a:avLst/>
              <a:gdLst/>
              <a:ahLst/>
              <a:cxnLst/>
              <a:rect l="l" t="t" r="r" b="b"/>
              <a:pathLst>
                <a:path w="4478" h="1034" extrusionOk="0">
                  <a:moveTo>
                    <a:pt x="18" y="1"/>
                  </a:moveTo>
                  <a:cubicBezTo>
                    <a:pt x="15" y="1"/>
                    <a:pt x="12" y="4"/>
                    <a:pt x="12" y="10"/>
                  </a:cubicBezTo>
                  <a:cubicBezTo>
                    <a:pt x="1" y="10"/>
                    <a:pt x="1" y="21"/>
                    <a:pt x="12" y="21"/>
                  </a:cubicBezTo>
                  <a:cubicBezTo>
                    <a:pt x="1072" y="688"/>
                    <a:pt x="2310" y="1033"/>
                    <a:pt x="3561" y="1033"/>
                  </a:cubicBezTo>
                  <a:cubicBezTo>
                    <a:pt x="3858" y="1033"/>
                    <a:pt x="4156" y="1010"/>
                    <a:pt x="4453" y="974"/>
                  </a:cubicBezTo>
                  <a:cubicBezTo>
                    <a:pt x="4465" y="974"/>
                    <a:pt x="4477" y="962"/>
                    <a:pt x="4477" y="962"/>
                  </a:cubicBezTo>
                  <a:cubicBezTo>
                    <a:pt x="4465" y="950"/>
                    <a:pt x="4465" y="950"/>
                    <a:pt x="4453" y="950"/>
                  </a:cubicBezTo>
                  <a:cubicBezTo>
                    <a:pt x="4160" y="989"/>
                    <a:pt x="3866" y="1008"/>
                    <a:pt x="3572" y="1008"/>
                  </a:cubicBezTo>
                  <a:cubicBezTo>
                    <a:pt x="2327" y="1008"/>
                    <a:pt x="1094" y="665"/>
                    <a:pt x="24" y="10"/>
                  </a:cubicBezTo>
                  <a:cubicBezTo>
                    <a:pt x="24" y="4"/>
                    <a:pt x="21" y="1"/>
                    <a:pt x="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3"/>
            <p:cNvSpPr/>
            <p:nvPr/>
          </p:nvSpPr>
          <p:spPr>
            <a:xfrm>
              <a:off x="1382535" y="2872276"/>
              <a:ext cx="43534" cy="464547"/>
            </a:xfrm>
            <a:custGeom>
              <a:avLst/>
              <a:gdLst/>
              <a:ahLst/>
              <a:cxnLst/>
              <a:rect l="l" t="t" r="r" b="b"/>
              <a:pathLst>
                <a:path w="322" h="3436" extrusionOk="0">
                  <a:moveTo>
                    <a:pt x="60" y="0"/>
                  </a:moveTo>
                  <a:cubicBezTo>
                    <a:pt x="54" y="0"/>
                    <a:pt x="48" y="6"/>
                    <a:pt x="48" y="18"/>
                  </a:cubicBezTo>
                  <a:cubicBezTo>
                    <a:pt x="298" y="1137"/>
                    <a:pt x="286" y="2304"/>
                    <a:pt x="0" y="3423"/>
                  </a:cubicBezTo>
                  <a:cubicBezTo>
                    <a:pt x="0" y="3423"/>
                    <a:pt x="0" y="3435"/>
                    <a:pt x="12" y="3435"/>
                  </a:cubicBezTo>
                  <a:lnTo>
                    <a:pt x="24" y="3435"/>
                  </a:lnTo>
                  <a:cubicBezTo>
                    <a:pt x="310" y="2316"/>
                    <a:pt x="322" y="1149"/>
                    <a:pt x="72" y="18"/>
                  </a:cubicBezTo>
                  <a:cubicBezTo>
                    <a:pt x="72" y="6"/>
                    <a:pt x="66"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3"/>
            <p:cNvSpPr/>
            <p:nvPr/>
          </p:nvSpPr>
          <p:spPr>
            <a:xfrm>
              <a:off x="2135884" y="2982467"/>
              <a:ext cx="46779" cy="570003"/>
            </a:xfrm>
            <a:custGeom>
              <a:avLst/>
              <a:gdLst/>
              <a:ahLst/>
              <a:cxnLst/>
              <a:rect l="l" t="t" r="r" b="b"/>
              <a:pathLst>
                <a:path w="346" h="4216" extrusionOk="0">
                  <a:moveTo>
                    <a:pt x="262" y="1"/>
                  </a:moveTo>
                  <a:cubicBezTo>
                    <a:pt x="262" y="1"/>
                    <a:pt x="250" y="13"/>
                    <a:pt x="250" y="13"/>
                  </a:cubicBezTo>
                  <a:cubicBezTo>
                    <a:pt x="310" y="1418"/>
                    <a:pt x="226" y="2811"/>
                    <a:pt x="0" y="4192"/>
                  </a:cubicBezTo>
                  <a:cubicBezTo>
                    <a:pt x="0" y="4204"/>
                    <a:pt x="0" y="4204"/>
                    <a:pt x="12" y="4216"/>
                  </a:cubicBezTo>
                  <a:cubicBezTo>
                    <a:pt x="24" y="4216"/>
                    <a:pt x="24" y="4204"/>
                    <a:pt x="24" y="4204"/>
                  </a:cubicBezTo>
                  <a:cubicBezTo>
                    <a:pt x="262" y="2822"/>
                    <a:pt x="346" y="1418"/>
                    <a:pt x="274" y="13"/>
                  </a:cubicBezTo>
                  <a:cubicBezTo>
                    <a:pt x="274" y="13"/>
                    <a:pt x="274" y="1"/>
                    <a:pt x="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3"/>
            <p:cNvSpPr/>
            <p:nvPr/>
          </p:nvSpPr>
          <p:spPr>
            <a:xfrm>
              <a:off x="1168374" y="3249763"/>
              <a:ext cx="74225" cy="305958"/>
            </a:xfrm>
            <a:custGeom>
              <a:avLst/>
              <a:gdLst/>
              <a:ahLst/>
              <a:cxnLst/>
              <a:rect l="l" t="t" r="r" b="b"/>
              <a:pathLst>
                <a:path w="549" h="2263" extrusionOk="0">
                  <a:moveTo>
                    <a:pt x="536" y="0"/>
                  </a:moveTo>
                  <a:cubicBezTo>
                    <a:pt x="536" y="0"/>
                    <a:pt x="524" y="0"/>
                    <a:pt x="524" y="12"/>
                  </a:cubicBezTo>
                  <a:cubicBezTo>
                    <a:pt x="310" y="750"/>
                    <a:pt x="132" y="1488"/>
                    <a:pt x="1" y="2239"/>
                  </a:cubicBezTo>
                  <a:cubicBezTo>
                    <a:pt x="1" y="2250"/>
                    <a:pt x="1" y="2262"/>
                    <a:pt x="13" y="2262"/>
                  </a:cubicBezTo>
                  <a:cubicBezTo>
                    <a:pt x="13" y="2262"/>
                    <a:pt x="24" y="2262"/>
                    <a:pt x="24" y="2250"/>
                  </a:cubicBezTo>
                  <a:cubicBezTo>
                    <a:pt x="155" y="1500"/>
                    <a:pt x="334" y="750"/>
                    <a:pt x="548" y="24"/>
                  </a:cubicBezTo>
                  <a:cubicBezTo>
                    <a:pt x="548" y="12"/>
                    <a:pt x="548" y="0"/>
                    <a:pt x="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3"/>
            <p:cNvSpPr/>
            <p:nvPr/>
          </p:nvSpPr>
          <p:spPr>
            <a:xfrm>
              <a:off x="1772054" y="3307630"/>
              <a:ext cx="24336" cy="38802"/>
            </a:xfrm>
            <a:custGeom>
              <a:avLst/>
              <a:gdLst/>
              <a:ahLst/>
              <a:cxnLst/>
              <a:rect l="l" t="t" r="r" b="b"/>
              <a:pathLst>
                <a:path w="180" h="287" extrusionOk="0">
                  <a:moveTo>
                    <a:pt x="96" y="1"/>
                  </a:moveTo>
                  <a:cubicBezTo>
                    <a:pt x="48" y="1"/>
                    <a:pt x="0" y="60"/>
                    <a:pt x="0" y="144"/>
                  </a:cubicBezTo>
                  <a:cubicBezTo>
                    <a:pt x="0" y="227"/>
                    <a:pt x="48" y="287"/>
                    <a:pt x="96" y="287"/>
                  </a:cubicBezTo>
                  <a:cubicBezTo>
                    <a:pt x="143" y="287"/>
                    <a:pt x="179" y="227"/>
                    <a:pt x="179" y="144"/>
                  </a:cubicBezTo>
                  <a:cubicBezTo>
                    <a:pt x="179" y="60"/>
                    <a:pt x="143" y="1"/>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3"/>
            <p:cNvSpPr/>
            <p:nvPr/>
          </p:nvSpPr>
          <p:spPr>
            <a:xfrm>
              <a:off x="1799364" y="3544101"/>
              <a:ext cx="27581" cy="39208"/>
            </a:xfrm>
            <a:custGeom>
              <a:avLst/>
              <a:gdLst/>
              <a:ahLst/>
              <a:cxnLst/>
              <a:rect l="l" t="t" r="r" b="b"/>
              <a:pathLst>
                <a:path w="204" h="290" extrusionOk="0">
                  <a:moveTo>
                    <a:pt x="96" y="0"/>
                  </a:moveTo>
                  <a:cubicBezTo>
                    <a:pt x="92" y="0"/>
                    <a:pt x="88" y="1"/>
                    <a:pt x="84" y="2"/>
                  </a:cubicBezTo>
                  <a:cubicBezTo>
                    <a:pt x="37" y="2"/>
                    <a:pt x="1" y="73"/>
                    <a:pt x="13" y="157"/>
                  </a:cubicBezTo>
                  <a:cubicBezTo>
                    <a:pt x="24" y="233"/>
                    <a:pt x="64" y="289"/>
                    <a:pt x="108" y="289"/>
                  </a:cubicBezTo>
                  <a:cubicBezTo>
                    <a:pt x="112" y="289"/>
                    <a:pt x="116" y="289"/>
                    <a:pt x="120" y="288"/>
                  </a:cubicBezTo>
                  <a:cubicBezTo>
                    <a:pt x="179" y="276"/>
                    <a:pt x="203" y="204"/>
                    <a:pt x="191" y="133"/>
                  </a:cubicBezTo>
                  <a:cubicBezTo>
                    <a:pt x="180" y="57"/>
                    <a:pt x="140" y="0"/>
                    <a:pt x="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3"/>
            <p:cNvSpPr/>
            <p:nvPr/>
          </p:nvSpPr>
          <p:spPr>
            <a:xfrm>
              <a:off x="1797742" y="3805043"/>
              <a:ext cx="25958" cy="40425"/>
            </a:xfrm>
            <a:custGeom>
              <a:avLst/>
              <a:gdLst/>
              <a:ahLst/>
              <a:cxnLst/>
              <a:rect l="l" t="t" r="r" b="b"/>
              <a:pathLst>
                <a:path w="192" h="299" extrusionOk="0">
                  <a:moveTo>
                    <a:pt x="108" y="1"/>
                  </a:moveTo>
                  <a:cubicBezTo>
                    <a:pt x="49" y="1"/>
                    <a:pt x="13" y="72"/>
                    <a:pt x="1" y="156"/>
                  </a:cubicBezTo>
                  <a:cubicBezTo>
                    <a:pt x="1" y="227"/>
                    <a:pt x="37" y="298"/>
                    <a:pt x="96" y="298"/>
                  </a:cubicBezTo>
                  <a:cubicBezTo>
                    <a:pt x="144" y="298"/>
                    <a:pt x="191" y="227"/>
                    <a:pt x="191" y="156"/>
                  </a:cubicBezTo>
                  <a:cubicBezTo>
                    <a:pt x="191" y="72"/>
                    <a:pt x="156" y="1"/>
                    <a:pt x="1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3"/>
            <p:cNvSpPr/>
            <p:nvPr/>
          </p:nvSpPr>
          <p:spPr>
            <a:xfrm>
              <a:off x="1793010" y="4107763"/>
              <a:ext cx="25823" cy="40290"/>
            </a:xfrm>
            <a:custGeom>
              <a:avLst/>
              <a:gdLst/>
              <a:ahLst/>
              <a:cxnLst/>
              <a:rect l="l" t="t" r="r" b="b"/>
              <a:pathLst>
                <a:path w="191" h="298" extrusionOk="0">
                  <a:moveTo>
                    <a:pt x="107" y="0"/>
                  </a:moveTo>
                  <a:cubicBezTo>
                    <a:pt x="48" y="0"/>
                    <a:pt x="12" y="72"/>
                    <a:pt x="0" y="143"/>
                  </a:cubicBezTo>
                  <a:cubicBezTo>
                    <a:pt x="0" y="226"/>
                    <a:pt x="48" y="298"/>
                    <a:pt x="95" y="298"/>
                  </a:cubicBezTo>
                  <a:cubicBezTo>
                    <a:pt x="143" y="298"/>
                    <a:pt x="191" y="226"/>
                    <a:pt x="191" y="143"/>
                  </a:cubicBezTo>
                  <a:cubicBezTo>
                    <a:pt x="191" y="60"/>
                    <a:pt x="155" y="0"/>
                    <a:pt x="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5"/>
          <p:cNvSpPr txBox="1"/>
          <p:nvPr/>
        </p:nvSpPr>
        <p:spPr>
          <a:xfrm>
            <a:off x="2063324" y="915426"/>
            <a:ext cx="6519667" cy="2123658"/>
          </a:xfrm>
          <a:prstGeom prst="rect">
            <a:avLst/>
          </a:prstGeom>
          <a:noFill/>
        </p:spPr>
        <p:txBody>
          <a:bodyPr wrap="square" rtlCol="0">
            <a:spAutoFit/>
          </a:bodyPr>
          <a:lstStyle/>
          <a:p>
            <a:pPr algn="ctr">
              <a:lnSpc>
                <a:spcPct val="150000"/>
              </a:lnSpc>
            </a:pPr>
            <a:r>
              <a:rPr lang="en-US" sz="4400" b="1" dirty="0" err="1">
                <a:solidFill>
                  <a:srgbClr val="006000"/>
                </a:solidFill>
              </a:rPr>
              <a:t>Tuần</a:t>
            </a:r>
            <a:r>
              <a:rPr lang="en-US" sz="4400" b="1" dirty="0">
                <a:solidFill>
                  <a:srgbClr val="006000"/>
                </a:solidFill>
              </a:rPr>
              <a:t> 22 – </a:t>
            </a:r>
            <a:r>
              <a:rPr lang="en-US" sz="4400" b="1" dirty="0" err="1">
                <a:solidFill>
                  <a:srgbClr val="006000"/>
                </a:solidFill>
              </a:rPr>
              <a:t>Tham</a:t>
            </a:r>
            <a:r>
              <a:rPr lang="en-US" sz="4400" b="1" dirty="0">
                <a:solidFill>
                  <a:srgbClr val="006000"/>
                </a:solidFill>
              </a:rPr>
              <a:t> </a:t>
            </a:r>
            <a:r>
              <a:rPr lang="en-US" sz="4400" b="1" dirty="0" err="1">
                <a:solidFill>
                  <a:srgbClr val="006000"/>
                </a:solidFill>
              </a:rPr>
              <a:t>gia</a:t>
            </a:r>
            <a:r>
              <a:rPr lang="en-US" sz="4400" b="1" dirty="0">
                <a:solidFill>
                  <a:srgbClr val="006000"/>
                </a:solidFill>
              </a:rPr>
              <a:t> </a:t>
            </a:r>
            <a:r>
              <a:rPr lang="en-US" sz="4400" b="1" dirty="0" err="1">
                <a:solidFill>
                  <a:srgbClr val="006000"/>
                </a:solidFill>
              </a:rPr>
              <a:t>hoạt</a:t>
            </a:r>
            <a:r>
              <a:rPr lang="en-US" sz="4400" b="1" dirty="0">
                <a:solidFill>
                  <a:srgbClr val="006000"/>
                </a:solidFill>
              </a:rPr>
              <a:t> </a:t>
            </a:r>
            <a:r>
              <a:rPr lang="en-US" sz="4400" b="1" dirty="0" err="1">
                <a:solidFill>
                  <a:srgbClr val="006000"/>
                </a:solidFill>
              </a:rPr>
              <a:t>động</a:t>
            </a:r>
            <a:r>
              <a:rPr lang="en-US" sz="4400" b="1" dirty="0">
                <a:solidFill>
                  <a:srgbClr val="006000"/>
                </a:solidFill>
              </a:rPr>
              <a:t> </a:t>
            </a:r>
            <a:r>
              <a:rPr lang="en-US" sz="4400" b="1" dirty="0" err="1">
                <a:solidFill>
                  <a:srgbClr val="006000"/>
                </a:solidFill>
              </a:rPr>
              <a:t>thiện</a:t>
            </a:r>
            <a:r>
              <a:rPr lang="en-US" sz="4400" b="1" dirty="0">
                <a:solidFill>
                  <a:srgbClr val="006000"/>
                </a:solidFill>
              </a:rPr>
              <a:t> </a:t>
            </a:r>
            <a:r>
              <a:rPr lang="en-US" sz="4400" b="1" dirty="0" err="1">
                <a:solidFill>
                  <a:srgbClr val="006000"/>
                </a:solidFill>
              </a:rPr>
              <a:t>nguyện</a:t>
            </a:r>
            <a:endParaRPr lang="en-US" sz="4400" b="1" dirty="0">
              <a:solidFill>
                <a:srgbClr val="006000"/>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92"/>
        <p:cNvGrpSpPr/>
        <p:nvPr/>
      </p:nvGrpSpPr>
      <p:grpSpPr>
        <a:xfrm>
          <a:off x="0" y="0"/>
          <a:ext cx="0" cy="0"/>
          <a:chOff x="0" y="0"/>
          <a:chExt cx="0" cy="0"/>
        </a:xfrm>
      </p:grpSpPr>
      <p:sp>
        <p:nvSpPr>
          <p:cNvPr id="1593" name="Google Shape;1593;p41"/>
          <p:cNvSpPr/>
          <p:nvPr/>
        </p:nvSpPr>
        <p:spPr>
          <a:xfrm>
            <a:off x="522012" y="3543234"/>
            <a:ext cx="1079732" cy="81051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tx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1"/>
          <p:cNvSpPr/>
          <p:nvPr/>
        </p:nvSpPr>
        <p:spPr>
          <a:xfrm>
            <a:off x="4858557" y="2556156"/>
            <a:ext cx="1079732" cy="81051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1"/>
          <p:cNvSpPr/>
          <p:nvPr/>
        </p:nvSpPr>
        <p:spPr>
          <a:xfrm>
            <a:off x="522012" y="1645259"/>
            <a:ext cx="1079732" cy="81051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1"/>
          <p:cNvSpPr txBox="1">
            <a:spLocks noGrp="1"/>
          </p:cNvSpPr>
          <p:nvPr>
            <p:ph type="title"/>
          </p:nvPr>
        </p:nvSpPr>
        <p:spPr>
          <a:xfrm flipH="1">
            <a:off x="460667" y="1633475"/>
            <a:ext cx="1153500" cy="822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b="1" dirty="0">
                <a:latin typeface="+mn-lt"/>
              </a:rPr>
              <a:t>01</a:t>
            </a:r>
            <a:endParaRPr sz="3600" b="1" dirty="0">
              <a:latin typeface="+mn-lt"/>
            </a:endParaRPr>
          </a:p>
        </p:txBody>
      </p:sp>
      <p:sp>
        <p:nvSpPr>
          <p:cNvPr id="1600" name="Google Shape;1600;p41"/>
          <p:cNvSpPr txBox="1">
            <a:spLocks noGrp="1"/>
          </p:cNvSpPr>
          <p:nvPr>
            <p:ph type="title" idx="15"/>
          </p:nvPr>
        </p:nvSpPr>
        <p:spPr>
          <a:xfrm>
            <a:off x="813416" y="599708"/>
            <a:ext cx="7550700" cy="56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b="1" dirty="0">
                <a:solidFill>
                  <a:schemeClr val="accent3">
                    <a:lumMod val="75000"/>
                  </a:schemeClr>
                </a:solidFill>
                <a:latin typeface="+mn-lt"/>
              </a:rPr>
              <a:t>NỘI DUNG BÀI HỌC</a:t>
            </a:r>
            <a:endParaRPr sz="3200" b="1" dirty="0">
              <a:solidFill>
                <a:schemeClr val="accent3">
                  <a:lumMod val="75000"/>
                </a:schemeClr>
              </a:solidFill>
              <a:latin typeface="+mn-lt"/>
            </a:endParaRPr>
          </a:p>
        </p:txBody>
      </p:sp>
      <p:sp>
        <p:nvSpPr>
          <p:cNvPr id="1601" name="Google Shape;1601;p41"/>
          <p:cNvSpPr txBox="1">
            <a:spLocks noGrp="1"/>
          </p:cNvSpPr>
          <p:nvPr>
            <p:ph type="title" idx="3"/>
          </p:nvPr>
        </p:nvSpPr>
        <p:spPr>
          <a:xfrm flipH="1">
            <a:off x="460667" y="3521037"/>
            <a:ext cx="1153500" cy="822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b="1" dirty="0">
                <a:latin typeface="+mn-lt"/>
              </a:rPr>
              <a:t>02</a:t>
            </a:r>
            <a:endParaRPr sz="3600" b="1" dirty="0">
              <a:latin typeface="+mn-lt"/>
            </a:endParaRPr>
          </a:p>
        </p:txBody>
      </p:sp>
      <p:sp>
        <p:nvSpPr>
          <p:cNvPr id="1604" name="Google Shape;1604;p41"/>
          <p:cNvSpPr txBox="1">
            <a:spLocks noGrp="1"/>
          </p:cNvSpPr>
          <p:nvPr>
            <p:ph type="title" idx="6"/>
          </p:nvPr>
        </p:nvSpPr>
        <p:spPr>
          <a:xfrm flipH="1">
            <a:off x="4797200" y="2544372"/>
            <a:ext cx="1153500" cy="822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b="1" dirty="0">
                <a:latin typeface="+mn-lt"/>
              </a:rPr>
              <a:t>03</a:t>
            </a:r>
            <a:endParaRPr sz="3600" b="1" dirty="0">
              <a:latin typeface="+mn-lt"/>
            </a:endParaRPr>
          </a:p>
        </p:txBody>
      </p:sp>
      <p:sp>
        <p:nvSpPr>
          <p:cNvPr id="1610" name="Google Shape;1610;p41"/>
          <p:cNvSpPr/>
          <p:nvPr/>
        </p:nvSpPr>
        <p:spPr>
          <a:xfrm rot="-1869146">
            <a:off x="1340119" y="1721745"/>
            <a:ext cx="3821" cy="7642"/>
          </a:xfrm>
          <a:custGeom>
            <a:avLst/>
            <a:gdLst/>
            <a:ahLst/>
            <a:cxnLst/>
            <a:rect l="l" t="t" r="r" b="b"/>
            <a:pathLst>
              <a:path w="29" h="58" extrusionOk="0">
                <a:moveTo>
                  <a:pt x="0" y="0"/>
                </a:moveTo>
                <a:lnTo>
                  <a:pt x="12" y="57"/>
                </a:lnTo>
                <a:lnTo>
                  <a:pt x="29" y="6"/>
                </a:lnTo>
                <a:lnTo>
                  <a:pt x="0" y="0"/>
                </a:lnTo>
                <a:close/>
              </a:path>
            </a:pathLst>
          </a:custGeom>
          <a:solidFill>
            <a:schemeClr val="dk2"/>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00">
              <a:latin typeface="Sacramento"/>
              <a:ea typeface="Sacramento"/>
              <a:cs typeface="Sacramento"/>
              <a:sym typeface="Sacramento"/>
            </a:endParaRPr>
          </a:p>
        </p:txBody>
      </p:sp>
      <p:sp>
        <p:nvSpPr>
          <p:cNvPr id="10" name="Rectangle 9"/>
          <p:cNvSpPr/>
          <p:nvPr/>
        </p:nvSpPr>
        <p:spPr>
          <a:xfrm>
            <a:off x="1663089" y="1536793"/>
            <a:ext cx="2920275" cy="1015663"/>
          </a:xfrm>
          <a:prstGeom prst="rect">
            <a:avLst/>
          </a:prstGeom>
        </p:spPr>
        <p:txBody>
          <a:bodyPr wrap="square">
            <a:spAutoFit/>
          </a:bodyPr>
          <a:lstStyle/>
          <a:p>
            <a:pPr algn="just">
              <a:lnSpc>
                <a:spcPct val="150000"/>
              </a:lnSpc>
            </a:pPr>
            <a:r>
              <a:rPr lang="en-US" sz="2000" dirty="0"/>
              <a:t>Chia </a:t>
            </a:r>
            <a:r>
              <a:rPr lang="en-US" sz="2000" dirty="0" err="1"/>
              <a:t>sẻ</a:t>
            </a:r>
            <a:r>
              <a:rPr lang="en-US" sz="2000" dirty="0"/>
              <a:t> </a:t>
            </a:r>
            <a:r>
              <a:rPr lang="en-US" sz="2000" dirty="0" err="1"/>
              <a:t>về</a:t>
            </a:r>
            <a:r>
              <a:rPr lang="en-US" sz="2000" dirty="0"/>
              <a:t> </a:t>
            </a:r>
            <a:r>
              <a:rPr lang="en-US" sz="2000" dirty="0" err="1"/>
              <a:t>hoạt</a:t>
            </a:r>
            <a:r>
              <a:rPr lang="en-US" sz="2000" dirty="0"/>
              <a:t> </a:t>
            </a:r>
            <a:r>
              <a:rPr lang="en-US" sz="2000" dirty="0" err="1"/>
              <a:t>động</a:t>
            </a:r>
            <a:r>
              <a:rPr lang="en-US" sz="2000" dirty="0"/>
              <a:t> </a:t>
            </a:r>
            <a:r>
              <a:rPr lang="en-US" sz="2000" dirty="0" err="1"/>
              <a:t>thiện</a:t>
            </a:r>
            <a:r>
              <a:rPr lang="en-US" sz="2000" dirty="0"/>
              <a:t> </a:t>
            </a:r>
            <a:r>
              <a:rPr lang="en-US" sz="2000" dirty="0" err="1"/>
              <a:t>nguyện</a:t>
            </a:r>
            <a:r>
              <a:rPr lang="en-US" sz="2000" dirty="0"/>
              <a:t>, </a:t>
            </a:r>
            <a:r>
              <a:rPr lang="en-US" sz="2000" dirty="0" err="1"/>
              <a:t>nhân</a:t>
            </a:r>
            <a:r>
              <a:rPr lang="en-US" sz="2000" dirty="0"/>
              <a:t> </a:t>
            </a:r>
            <a:r>
              <a:rPr lang="en-US" sz="2000" dirty="0" err="1"/>
              <a:t>đạo</a:t>
            </a:r>
            <a:endParaRPr lang="en-US" sz="2000" dirty="0"/>
          </a:p>
        </p:txBody>
      </p:sp>
      <p:sp>
        <p:nvSpPr>
          <p:cNvPr id="11" name="Rectangle 10"/>
          <p:cNvSpPr/>
          <p:nvPr/>
        </p:nvSpPr>
        <p:spPr>
          <a:xfrm>
            <a:off x="1675512" y="3423958"/>
            <a:ext cx="2907852" cy="1015663"/>
          </a:xfrm>
          <a:prstGeom prst="rect">
            <a:avLst/>
          </a:prstGeom>
        </p:spPr>
        <p:txBody>
          <a:bodyPr wrap="square">
            <a:spAutoFit/>
          </a:bodyPr>
          <a:lstStyle/>
          <a:p>
            <a:pPr algn="just">
              <a:lnSpc>
                <a:spcPct val="150000"/>
              </a:lnSpc>
            </a:pPr>
            <a:r>
              <a:rPr lang="en-US" sz="2000" dirty="0" err="1"/>
              <a:t>Tham</a:t>
            </a:r>
            <a:r>
              <a:rPr lang="en-US" sz="2000" dirty="0"/>
              <a:t> </a:t>
            </a:r>
            <a:r>
              <a:rPr lang="en-US" sz="2000" dirty="0" err="1"/>
              <a:t>gia</a:t>
            </a:r>
            <a:r>
              <a:rPr lang="en-US" sz="2000" dirty="0"/>
              <a:t> </a:t>
            </a:r>
            <a:r>
              <a:rPr lang="en-US" sz="2000" dirty="0" err="1"/>
              <a:t>hoạt</a:t>
            </a:r>
            <a:r>
              <a:rPr lang="en-US" sz="2000" dirty="0"/>
              <a:t> </a:t>
            </a:r>
            <a:r>
              <a:rPr lang="en-US" sz="2000" dirty="0" err="1"/>
              <a:t>động</a:t>
            </a:r>
            <a:r>
              <a:rPr lang="en-US" sz="2000" dirty="0"/>
              <a:t> </a:t>
            </a:r>
            <a:r>
              <a:rPr lang="en-US" sz="2000" dirty="0" err="1"/>
              <a:t>thiện</a:t>
            </a:r>
            <a:r>
              <a:rPr lang="en-US" sz="2000" dirty="0"/>
              <a:t> </a:t>
            </a:r>
            <a:r>
              <a:rPr lang="en-US" sz="2000" dirty="0" err="1"/>
              <a:t>nguyện</a:t>
            </a:r>
            <a:r>
              <a:rPr lang="en-US" sz="2000" dirty="0"/>
              <a:t>, </a:t>
            </a:r>
            <a:r>
              <a:rPr lang="en-US" sz="2000" dirty="0" err="1"/>
              <a:t>nhân</a:t>
            </a:r>
            <a:r>
              <a:rPr lang="en-US" sz="2000" dirty="0"/>
              <a:t> </a:t>
            </a:r>
            <a:r>
              <a:rPr lang="en-US" sz="2000" dirty="0" err="1"/>
              <a:t>đạo</a:t>
            </a:r>
            <a:endParaRPr lang="en-US" sz="2000" dirty="0"/>
          </a:p>
        </p:txBody>
      </p:sp>
      <p:sp>
        <p:nvSpPr>
          <p:cNvPr id="30" name="Rectangle 29"/>
          <p:cNvSpPr/>
          <p:nvPr/>
        </p:nvSpPr>
        <p:spPr>
          <a:xfrm>
            <a:off x="5938289" y="1986026"/>
            <a:ext cx="2700019" cy="1938992"/>
          </a:xfrm>
          <a:prstGeom prst="rect">
            <a:avLst/>
          </a:prstGeom>
        </p:spPr>
        <p:txBody>
          <a:bodyPr wrap="square">
            <a:spAutoFit/>
          </a:bodyPr>
          <a:lstStyle/>
          <a:p>
            <a:pPr algn="just">
              <a:lnSpc>
                <a:spcPct val="150000"/>
              </a:lnSpc>
            </a:pPr>
            <a:r>
              <a:rPr lang="en-US" sz="2000" dirty="0" err="1"/>
              <a:t>Vận</a:t>
            </a:r>
            <a:r>
              <a:rPr lang="en-US" sz="2000" dirty="0"/>
              <a:t> </a:t>
            </a:r>
            <a:r>
              <a:rPr lang="en-US" sz="2000" dirty="0" err="1"/>
              <a:t>động</a:t>
            </a:r>
            <a:r>
              <a:rPr lang="en-US" sz="2000" dirty="0"/>
              <a:t> </a:t>
            </a:r>
            <a:r>
              <a:rPr lang="en-US" sz="2000" dirty="0" err="1"/>
              <a:t>người</a:t>
            </a:r>
            <a:r>
              <a:rPr lang="en-US" sz="2000" dirty="0"/>
              <a:t> </a:t>
            </a:r>
            <a:r>
              <a:rPr lang="en-US" sz="2000" dirty="0" err="1"/>
              <a:t>thân</a:t>
            </a:r>
            <a:r>
              <a:rPr lang="en-US" sz="2000" dirty="0"/>
              <a:t>, </a:t>
            </a:r>
            <a:r>
              <a:rPr lang="en-US" sz="2000" dirty="0" err="1"/>
              <a:t>bạn</a:t>
            </a:r>
            <a:r>
              <a:rPr lang="en-US" sz="2000" dirty="0"/>
              <a:t> </a:t>
            </a:r>
            <a:r>
              <a:rPr lang="en-US" sz="2000" dirty="0" err="1"/>
              <a:t>bè</a:t>
            </a:r>
            <a:r>
              <a:rPr lang="en-US" sz="2000" dirty="0"/>
              <a:t> </a:t>
            </a:r>
            <a:r>
              <a:rPr lang="en-US" sz="2000" dirty="0" err="1"/>
              <a:t>tham</a:t>
            </a:r>
            <a:r>
              <a:rPr lang="en-US" sz="2000" dirty="0"/>
              <a:t> </a:t>
            </a:r>
            <a:r>
              <a:rPr lang="en-US" sz="2000" dirty="0" err="1"/>
              <a:t>gia</a:t>
            </a:r>
            <a:r>
              <a:rPr lang="en-US" sz="2000" dirty="0"/>
              <a:t> </a:t>
            </a:r>
            <a:r>
              <a:rPr lang="en-US" sz="2000" dirty="0" err="1"/>
              <a:t>hoạt</a:t>
            </a:r>
            <a:r>
              <a:rPr lang="en-US" sz="2000" dirty="0"/>
              <a:t> </a:t>
            </a:r>
            <a:r>
              <a:rPr lang="en-US" sz="2000" dirty="0" err="1"/>
              <a:t>động</a:t>
            </a:r>
            <a:r>
              <a:rPr lang="en-US" sz="2000" dirty="0"/>
              <a:t> </a:t>
            </a:r>
            <a:r>
              <a:rPr lang="en-US" sz="2000" dirty="0" err="1"/>
              <a:t>thiện</a:t>
            </a:r>
            <a:r>
              <a:rPr lang="en-US" sz="2000" dirty="0"/>
              <a:t> </a:t>
            </a:r>
            <a:r>
              <a:rPr lang="en-US" sz="2000" dirty="0" err="1"/>
              <a:t>nguyện</a:t>
            </a:r>
            <a:r>
              <a:rPr lang="en-US" sz="2000" dirty="0"/>
              <a:t>, </a:t>
            </a:r>
            <a:r>
              <a:rPr lang="en-US" sz="2000" dirty="0" err="1"/>
              <a:t>nhân</a:t>
            </a:r>
            <a:r>
              <a:rPr lang="en-US" sz="2000" dirty="0"/>
              <a:t> </a:t>
            </a:r>
            <a:r>
              <a:rPr lang="en-US" sz="2000" dirty="0" err="1"/>
              <a:t>đạo</a:t>
            </a:r>
            <a:endParaRPr lang="en-US" sz="2000" dirty="0"/>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597"/>
                                        </p:tgtEl>
                                        <p:attrNameLst>
                                          <p:attrName>style.visibility</p:attrName>
                                        </p:attrNameLst>
                                      </p:cBhvr>
                                      <p:to>
                                        <p:strVal val="visible"/>
                                      </p:to>
                                    </p:set>
                                    <p:animEffect transition="in" filter="strips(upRight)">
                                      <p:cBhvr>
                                        <p:cTn id="7" dur="500"/>
                                        <p:tgtEl>
                                          <p:spTgt spid="1597"/>
                                        </p:tgtEl>
                                      </p:cBhvr>
                                    </p:animEffect>
                                  </p:childTnLst>
                                </p:cTn>
                              </p:par>
                              <p:par>
                                <p:cTn id="8" presetID="18" presetClass="entr" presetSubtype="3" fill="hold" grpId="0" nodeType="withEffect">
                                  <p:stCondLst>
                                    <p:cond delay="0"/>
                                  </p:stCondLst>
                                  <p:childTnLst>
                                    <p:set>
                                      <p:cBhvr>
                                        <p:cTn id="9" dur="1" fill="hold">
                                          <p:stCondLst>
                                            <p:cond delay="0"/>
                                          </p:stCondLst>
                                        </p:cTn>
                                        <p:tgtEl>
                                          <p:spTgt spid="1596"/>
                                        </p:tgtEl>
                                        <p:attrNameLst>
                                          <p:attrName>style.visibility</p:attrName>
                                        </p:attrNameLst>
                                      </p:cBhvr>
                                      <p:to>
                                        <p:strVal val="visible"/>
                                      </p:to>
                                    </p:set>
                                    <p:animEffect transition="in" filter="strips(upRight)">
                                      <p:cBhvr>
                                        <p:cTn id="10" dur="500"/>
                                        <p:tgtEl>
                                          <p:spTgt spid="1596"/>
                                        </p:tgtEl>
                                      </p:cBhvr>
                                    </p:animEffect>
                                  </p:childTnLst>
                                </p:cTn>
                              </p:par>
                              <p:par>
                                <p:cTn id="11" presetID="18" presetClass="entr" presetSubtype="3"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strips(upRight)">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1601"/>
                                        </p:tgtEl>
                                        <p:attrNameLst>
                                          <p:attrName>style.visibility</p:attrName>
                                        </p:attrNameLst>
                                      </p:cBhvr>
                                      <p:to>
                                        <p:strVal val="visible"/>
                                      </p:to>
                                    </p:set>
                                    <p:animEffect transition="in" filter="barn(outHorizontal)">
                                      <p:cBhvr>
                                        <p:cTn id="18" dur="500"/>
                                        <p:tgtEl>
                                          <p:spTgt spid="1601"/>
                                        </p:tgtEl>
                                      </p:cBhvr>
                                    </p:animEffect>
                                  </p:childTnLst>
                                </p:cTn>
                              </p:par>
                              <p:par>
                                <p:cTn id="19" presetID="16" presetClass="entr" presetSubtype="42" fill="hold" grpId="0" nodeType="withEffect">
                                  <p:stCondLst>
                                    <p:cond delay="0"/>
                                  </p:stCondLst>
                                  <p:childTnLst>
                                    <p:set>
                                      <p:cBhvr>
                                        <p:cTn id="20" dur="1" fill="hold">
                                          <p:stCondLst>
                                            <p:cond delay="0"/>
                                          </p:stCondLst>
                                        </p:cTn>
                                        <p:tgtEl>
                                          <p:spTgt spid="1593"/>
                                        </p:tgtEl>
                                        <p:attrNameLst>
                                          <p:attrName>style.visibility</p:attrName>
                                        </p:attrNameLst>
                                      </p:cBhvr>
                                      <p:to>
                                        <p:strVal val="visible"/>
                                      </p:to>
                                    </p:set>
                                    <p:animEffect transition="in" filter="barn(outHorizontal)">
                                      <p:cBhvr>
                                        <p:cTn id="21" dur="500"/>
                                        <p:tgtEl>
                                          <p:spTgt spid="1593"/>
                                        </p:tgtEl>
                                      </p:cBhvr>
                                    </p:animEffect>
                                  </p:childTnLst>
                                </p:cTn>
                              </p:par>
                              <p:par>
                                <p:cTn id="22" presetID="16" presetClass="entr" presetSubtype="42"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outHorizont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50" presetClass="entr" presetSubtype="0" decel="100000" fill="hold" grpId="0" nodeType="clickEffect">
                                  <p:stCondLst>
                                    <p:cond delay="0"/>
                                  </p:stCondLst>
                                  <p:childTnLst>
                                    <p:set>
                                      <p:cBhvr>
                                        <p:cTn id="28" dur="1" fill="hold">
                                          <p:stCondLst>
                                            <p:cond delay="0"/>
                                          </p:stCondLst>
                                        </p:cTn>
                                        <p:tgtEl>
                                          <p:spTgt spid="1604"/>
                                        </p:tgtEl>
                                        <p:attrNameLst>
                                          <p:attrName>style.visibility</p:attrName>
                                        </p:attrNameLst>
                                      </p:cBhvr>
                                      <p:to>
                                        <p:strVal val="visible"/>
                                      </p:to>
                                    </p:set>
                                    <p:anim calcmode="lin" valueType="num">
                                      <p:cBhvr>
                                        <p:cTn id="29" dur="500" fill="hold"/>
                                        <p:tgtEl>
                                          <p:spTgt spid="1604"/>
                                        </p:tgtEl>
                                        <p:attrNameLst>
                                          <p:attrName>ppt_w</p:attrName>
                                        </p:attrNameLst>
                                      </p:cBhvr>
                                      <p:tavLst>
                                        <p:tav tm="0">
                                          <p:val>
                                            <p:strVal val="#ppt_w+.3"/>
                                          </p:val>
                                        </p:tav>
                                        <p:tav tm="100000">
                                          <p:val>
                                            <p:strVal val="#ppt_w"/>
                                          </p:val>
                                        </p:tav>
                                      </p:tavLst>
                                    </p:anim>
                                    <p:anim calcmode="lin" valueType="num">
                                      <p:cBhvr>
                                        <p:cTn id="30" dur="500" fill="hold"/>
                                        <p:tgtEl>
                                          <p:spTgt spid="1604"/>
                                        </p:tgtEl>
                                        <p:attrNameLst>
                                          <p:attrName>ppt_h</p:attrName>
                                        </p:attrNameLst>
                                      </p:cBhvr>
                                      <p:tavLst>
                                        <p:tav tm="0">
                                          <p:val>
                                            <p:strVal val="#ppt_h"/>
                                          </p:val>
                                        </p:tav>
                                        <p:tav tm="100000">
                                          <p:val>
                                            <p:strVal val="#ppt_h"/>
                                          </p:val>
                                        </p:tav>
                                      </p:tavLst>
                                    </p:anim>
                                    <p:animEffect transition="in" filter="fade">
                                      <p:cBhvr>
                                        <p:cTn id="31" dur="500"/>
                                        <p:tgtEl>
                                          <p:spTgt spid="1604"/>
                                        </p:tgtEl>
                                      </p:cBhvr>
                                    </p:animEffect>
                                  </p:childTnLst>
                                </p:cTn>
                              </p:par>
                              <p:par>
                                <p:cTn id="32" presetID="50" presetClass="entr" presetSubtype="0" decel="100000" fill="hold" grpId="0" nodeType="withEffect">
                                  <p:stCondLst>
                                    <p:cond delay="0"/>
                                  </p:stCondLst>
                                  <p:childTnLst>
                                    <p:set>
                                      <p:cBhvr>
                                        <p:cTn id="33" dur="1" fill="hold">
                                          <p:stCondLst>
                                            <p:cond delay="0"/>
                                          </p:stCondLst>
                                        </p:cTn>
                                        <p:tgtEl>
                                          <p:spTgt spid="1595"/>
                                        </p:tgtEl>
                                        <p:attrNameLst>
                                          <p:attrName>style.visibility</p:attrName>
                                        </p:attrNameLst>
                                      </p:cBhvr>
                                      <p:to>
                                        <p:strVal val="visible"/>
                                      </p:to>
                                    </p:set>
                                    <p:anim calcmode="lin" valueType="num">
                                      <p:cBhvr>
                                        <p:cTn id="34" dur="500" fill="hold"/>
                                        <p:tgtEl>
                                          <p:spTgt spid="1595"/>
                                        </p:tgtEl>
                                        <p:attrNameLst>
                                          <p:attrName>ppt_w</p:attrName>
                                        </p:attrNameLst>
                                      </p:cBhvr>
                                      <p:tavLst>
                                        <p:tav tm="0">
                                          <p:val>
                                            <p:strVal val="#ppt_w+.3"/>
                                          </p:val>
                                        </p:tav>
                                        <p:tav tm="100000">
                                          <p:val>
                                            <p:strVal val="#ppt_w"/>
                                          </p:val>
                                        </p:tav>
                                      </p:tavLst>
                                    </p:anim>
                                    <p:anim calcmode="lin" valueType="num">
                                      <p:cBhvr>
                                        <p:cTn id="35" dur="500" fill="hold"/>
                                        <p:tgtEl>
                                          <p:spTgt spid="1595"/>
                                        </p:tgtEl>
                                        <p:attrNameLst>
                                          <p:attrName>ppt_h</p:attrName>
                                        </p:attrNameLst>
                                      </p:cBhvr>
                                      <p:tavLst>
                                        <p:tav tm="0">
                                          <p:val>
                                            <p:strVal val="#ppt_h"/>
                                          </p:val>
                                        </p:tav>
                                        <p:tav tm="100000">
                                          <p:val>
                                            <p:strVal val="#ppt_h"/>
                                          </p:val>
                                        </p:tav>
                                      </p:tavLst>
                                    </p:anim>
                                    <p:animEffect transition="in" filter="fade">
                                      <p:cBhvr>
                                        <p:cTn id="36" dur="500"/>
                                        <p:tgtEl>
                                          <p:spTgt spid="1595"/>
                                        </p:tgtEl>
                                      </p:cBhvr>
                                    </p:animEffect>
                                  </p:childTnLst>
                                </p:cTn>
                              </p:par>
                              <p:par>
                                <p:cTn id="37" presetID="50" presetClass="entr" presetSubtype="0" decel="10000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p:cTn id="39" dur="500" fill="hold"/>
                                        <p:tgtEl>
                                          <p:spTgt spid="30"/>
                                        </p:tgtEl>
                                        <p:attrNameLst>
                                          <p:attrName>ppt_w</p:attrName>
                                        </p:attrNameLst>
                                      </p:cBhvr>
                                      <p:tavLst>
                                        <p:tav tm="0">
                                          <p:val>
                                            <p:strVal val="#ppt_w+.3"/>
                                          </p:val>
                                        </p:tav>
                                        <p:tav tm="100000">
                                          <p:val>
                                            <p:strVal val="#ppt_w"/>
                                          </p:val>
                                        </p:tav>
                                      </p:tavLst>
                                    </p:anim>
                                    <p:anim calcmode="lin" valueType="num">
                                      <p:cBhvr>
                                        <p:cTn id="40" dur="500" fill="hold"/>
                                        <p:tgtEl>
                                          <p:spTgt spid="30"/>
                                        </p:tgtEl>
                                        <p:attrNameLst>
                                          <p:attrName>ppt_h</p:attrName>
                                        </p:attrNameLst>
                                      </p:cBhvr>
                                      <p:tavLst>
                                        <p:tav tm="0">
                                          <p:val>
                                            <p:strVal val="#ppt_h"/>
                                          </p:val>
                                        </p:tav>
                                        <p:tav tm="100000">
                                          <p:val>
                                            <p:strVal val="#ppt_h"/>
                                          </p:val>
                                        </p:tav>
                                      </p:tavLst>
                                    </p:anim>
                                    <p:animEffect transition="in" filter="fade">
                                      <p:cBhvr>
                                        <p:cTn id="4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3" grpId="0" animBg="1"/>
      <p:bldP spid="1595" grpId="0" animBg="1"/>
      <p:bldP spid="1596" grpId="0" animBg="1"/>
      <p:bldP spid="1597" grpId="0"/>
      <p:bldP spid="1601" grpId="0"/>
      <p:bldP spid="1604" grpId="0"/>
      <p:bldP spid="10" grpId="0"/>
      <p:bldP spid="11"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86"/>
        <p:cNvGrpSpPr/>
        <p:nvPr/>
      </p:nvGrpSpPr>
      <p:grpSpPr>
        <a:xfrm>
          <a:off x="0" y="0"/>
          <a:ext cx="0" cy="0"/>
          <a:chOff x="0" y="0"/>
          <a:chExt cx="0" cy="0"/>
        </a:xfrm>
      </p:grpSpPr>
      <p:sp>
        <p:nvSpPr>
          <p:cNvPr id="2" name="Title 1"/>
          <p:cNvSpPr>
            <a:spLocks noGrp="1"/>
          </p:cNvSpPr>
          <p:nvPr>
            <p:ph type="title"/>
          </p:nvPr>
        </p:nvSpPr>
        <p:spPr>
          <a:xfrm>
            <a:off x="965077" y="283683"/>
            <a:ext cx="7535704" cy="569400"/>
          </a:xfrm>
        </p:spPr>
        <p:txBody>
          <a:bodyPr/>
          <a:lstStyle/>
          <a:p>
            <a:pPr algn="just">
              <a:lnSpc>
                <a:spcPct val="150000"/>
              </a:lnSpc>
            </a:pPr>
            <a:r>
              <a:rPr lang="en-US" sz="2400" b="1" dirty="0">
                <a:solidFill>
                  <a:srgbClr val="C00000"/>
                </a:solidFill>
                <a:latin typeface="Arial" panose="020B0604020202020204" pitchFamily="34" charset="0"/>
                <a:cs typeface="Arial" panose="020B0604020202020204" pitchFamily="34" charset="0"/>
              </a:rPr>
              <a:t>1. </a:t>
            </a:r>
            <a:r>
              <a:rPr lang="nl-NL" sz="2400" b="1" dirty="0">
                <a:solidFill>
                  <a:srgbClr val="C00000"/>
                </a:solidFill>
                <a:latin typeface="Arial" panose="020B0604020202020204" pitchFamily="34" charset="0"/>
                <a:cs typeface="Arial" panose="020B0604020202020204" pitchFamily="34" charset="0"/>
              </a:rPr>
              <a:t>Chia sẻ về hoạt động thiện nguyện, nhân đạo</a:t>
            </a:r>
            <a:endParaRPr lang="en-US" sz="2400" b="1" dirty="0">
              <a:solidFill>
                <a:srgbClr val="C00000"/>
              </a:solidFill>
              <a:latin typeface="Arial" panose="020B0604020202020204" pitchFamily="34" charset="0"/>
              <a:cs typeface="Arial" panose="020B0604020202020204" pitchFamily="34" charset="0"/>
            </a:endParaRPr>
          </a:p>
        </p:txBody>
      </p:sp>
      <p:sp>
        <p:nvSpPr>
          <p:cNvPr id="4" name="Rectangle 3"/>
          <p:cNvSpPr/>
          <p:nvPr/>
        </p:nvSpPr>
        <p:spPr>
          <a:xfrm>
            <a:off x="1839075" y="1159701"/>
            <a:ext cx="6226139" cy="400110"/>
          </a:xfrm>
          <a:prstGeom prst="rect">
            <a:avLst/>
          </a:prstGeom>
        </p:spPr>
        <p:txBody>
          <a:bodyPr wrap="square">
            <a:spAutoFit/>
          </a:bodyPr>
          <a:lstStyle/>
          <a:p>
            <a:r>
              <a:rPr lang="en-US" sz="2000" i="1" dirty="0">
                <a:solidFill>
                  <a:srgbClr val="002060"/>
                </a:solidFill>
              </a:rPr>
              <a:t>Chia HS </a:t>
            </a:r>
            <a:r>
              <a:rPr lang="en-US" sz="2000" i="1" dirty="0" err="1">
                <a:solidFill>
                  <a:srgbClr val="002060"/>
                </a:solidFill>
              </a:rPr>
              <a:t>thành</a:t>
            </a:r>
            <a:r>
              <a:rPr lang="en-US" sz="2000" i="1" dirty="0">
                <a:solidFill>
                  <a:srgbClr val="002060"/>
                </a:solidFill>
              </a:rPr>
              <a:t> </a:t>
            </a:r>
            <a:r>
              <a:rPr lang="en-US" sz="2000" i="1" dirty="0" err="1">
                <a:solidFill>
                  <a:srgbClr val="002060"/>
                </a:solidFill>
              </a:rPr>
              <a:t>các</a:t>
            </a:r>
            <a:r>
              <a:rPr lang="en-US" sz="2000" i="1" dirty="0">
                <a:solidFill>
                  <a:srgbClr val="002060"/>
                </a:solidFill>
              </a:rPr>
              <a:t> </a:t>
            </a:r>
            <a:r>
              <a:rPr lang="en-US" sz="2000" i="1" dirty="0" err="1">
                <a:solidFill>
                  <a:srgbClr val="002060"/>
                </a:solidFill>
              </a:rPr>
              <a:t>nhóm</a:t>
            </a:r>
            <a:r>
              <a:rPr lang="en-US" sz="2000" i="1" dirty="0">
                <a:solidFill>
                  <a:srgbClr val="002060"/>
                </a:solidFill>
              </a:rPr>
              <a:t>, </a:t>
            </a:r>
            <a:r>
              <a:rPr lang="en-US" sz="2000" i="1" dirty="0" err="1">
                <a:solidFill>
                  <a:srgbClr val="002060"/>
                </a:solidFill>
              </a:rPr>
              <a:t>thảo</a:t>
            </a:r>
            <a:r>
              <a:rPr lang="en-US" sz="2000" i="1" dirty="0">
                <a:solidFill>
                  <a:srgbClr val="002060"/>
                </a:solidFill>
              </a:rPr>
              <a:t> </a:t>
            </a:r>
            <a:r>
              <a:rPr lang="en-US" sz="2000" i="1" dirty="0" err="1">
                <a:solidFill>
                  <a:srgbClr val="002060"/>
                </a:solidFill>
              </a:rPr>
              <a:t>luận</a:t>
            </a:r>
            <a:r>
              <a:rPr lang="en-US" sz="2000" i="1" dirty="0">
                <a:solidFill>
                  <a:srgbClr val="002060"/>
                </a:solidFill>
              </a:rPr>
              <a:t> </a:t>
            </a:r>
            <a:r>
              <a:rPr lang="en-US" sz="2000" i="1" dirty="0" err="1">
                <a:solidFill>
                  <a:srgbClr val="002060"/>
                </a:solidFill>
              </a:rPr>
              <a:t>và</a:t>
            </a:r>
            <a:r>
              <a:rPr lang="en-US" sz="2000" i="1" dirty="0">
                <a:solidFill>
                  <a:srgbClr val="002060"/>
                </a:solidFill>
              </a:rPr>
              <a:t> </a:t>
            </a:r>
            <a:r>
              <a:rPr lang="en-US" sz="2000" i="1" dirty="0" err="1">
                <a:solidFill>
                  <a:srgbClr val="002060"/>
                </a:solidFill>
              </a:rPr>
              <a:t>trả</a:t>
            </a:r>
            <a:r>
              <a:rPr lang="en-US" sz="2000" i="1" dirty="0">
                <a:solidFill>
                  <a:srgbClr val="002060"/>
                </a:solidFill>
              </a:rPr>
              <a:t> </a:t>
            </a:r>
            <a:r>
              <a:rPr lang="en-US" sz="2000" i="1" dirty="0" err="1">
                <a:solidFill>
                  <a:srgbClr val="002060"/>
                </a:solidFill>
              </a:rPr>
              <a:t>lời</a:t>
            </a:r>
            <a:r>
              <a:rPr lang="en-US" sz="2000" i="1" dirty="0">
                <a:solidFill>
                  <a:srgbClr val="002060"/>
                </a:solidFill>
              </a:rPr>
              <a:t> </a:t>
            </a:r>
            <a:r>
              <a:rPr lang="en-US" sz="2000" i="1" dirty="0" err="1">
                <a:solidFill>
                  <a:srgbClr val="002060"/>
                </a:solidFill>
              </a:rPr>
              <a:t>câu</a:t>
            </a:r>
            <a:r>
              <a:rPr lang="en-US" sz="2000" i="1" dirty="0">
                <a:solidFill>
                  <a:srgbClr val="002060"/>
                </a:solidFill>
              </a:rPr>
              <a:t> </a:t>
            </a:r>
            <a:r>
              <a:rPr lang="en-US" sz="2000" i="1" dirty="0" err="1">
                <a:solidFill>
                  <a:srgbClr val="002060"/>
                </a:solidFill>
              </a:rPr>
              <a:t>hỏi</a:t>
            </a:r>
            <a:r>
              <a:rPr lang="en-US" sz="2000" i="1" dirty="0">
                <a:solidFill>
                  <a:srgbClr val="002060"/>
                </a:solidFill>
              </a:rPr>
              <a: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6185" y="1044682"/>
            <a:ext cx="630147" cy="630147"/>
          </a:xfrm>
          <a:prstGeom prst="rect">
            <a:avLst/>
          </a:prstGeom>
        </p:spPr>
      </p:pic>
      <p:grpSp>
        <p:nvGrpSpPr>
          <p:cNvPr id="9" name="Google Shape;2185;p51"/>
          <p:cNvGrpSpPr/>
          <p:nvPr/>
        </p:nvGrpSpPr>
        <p:grpSpPr>
          <a:xfrm>
            <a:off x="1533836" y="1704519"/>
            <a:ext cx="6836615" cy="4226914"/>
            <a:chOff x="956008" y="1262193"/>
            <a:chExt cx="7890725" cy="4780400"/>
          </a:xfrm>
        </p:grpSpPr>
        <p:sp>
          <p:nvSpPr>
            <p:cNvPr id="10" name="Google Shape;2186;p51"/>
            <p:cNvSpPr/>
            <p:nvPr/>
          </p:nvSpPr>
          <p:spPr>
            <a:xfrm>
              <a:off x="956008" y="4267841"/>
              <a:ext cx="411332" cy="533105"/>
            </a:xfrm>
            <a:custGeom>
              <a:avLst/>
              <a:gdLst/>
              <a:ahLst/>
              <a:cxnLst/>
              <a:rect l="l" t="t" r="r" b="b"/>
              <a:pathLst>
                <a:path w="2966" h="3844" extrusionOk="0">
                  <a:moveTo>
                    <a:pt x="1755" y="0"/>
                  </a:moveTo>
                  <a:cubicBezTo>
                    <a:pt x="1662" y="0"/>
                    <a:pt x="1565" y="11"/>
                    <a:pt x="1465" y="36"/>
                  </a:cubicBezTo>
                  <a:cubicBezTo>
                    <a:pt x="1465" y="36"/>
                    <a:pt x="787" y="917"/>
                    <a:pt x="572" y="1429"/>
                  </a:cubicBezTo>
                  <a:cubicBezTo>
                    <a:pt x="346" y="1953"/>
                    <a:pt x="1" y="2739"/>
                    <a:pt x="96" y="3013"/>
                  </a:cubicBezTo>
                  <a:cubicBezTo>
                    <a:pt x="104" y="3039"/>
                    <a:pt x="117" y="3051"/>
                    <a:pt x="133" y="3051"/>
                  </a:cubicBezTo>
                  <a:cubicBezTo>
                    <a:pt x="240" y="3051"/>
                    <a:pt x="509" y="2556"/>
                    <a:pt x="670" y="2238"/>
                  </a:cubicBezTo>
                  <a:lnTo>
                    <a:pt x="670" y="2238"/>
                  </a:lnTo>
                  <a:cubicBezTo>
                    <a:pt x="496" y="2610"/>
                    <a:pt x="221" y="3277"/>
                    <a:pt x="346" y="3537"/>
                  </a:cubicBezTo>
                  <a:cubicBezTo>
                    <a:pt x="357" y="3560"/>
                    <a:pt x="372" y="3570"/>
                    <a:pt x="390" y="3570"/>
                  </a:cubicBezTo>
                  <a:cubicBezTo>
                    <a:pt x="584" y="3570"/>
                    <a:pt x="1143" y="2312"/>
                    <a:pt x="1144" y="2310"/>
                  </a:cubicBezTo>
                  <a:lnTo>
                    <a:pt x="1144" y="2310"/>
                  </a:lnTo>
                  <a:cubicBezTo>
                    <a:pt x="1143" y="2312"/>
                    <a:pt x="680" y="3382"/>
                    <a:pt x="727" y="3775"/>
                  </a:cubicBezTo>
                  <a:cubicBezTo>
                    <a:pt x="731" y="3814"/>
                    <a:pt x="743" y="3832"/>
                    <a:pt x="762" y="3832"/>
                  </a:cubicBezTo>
                  <a:cubicBezTo>
                    <a:pt x="927" y="3832"/>
                    <a:pt x="1596" y="2513"/>
                    <a:pt x="1596" y="2513"/>
                  </a:cubicBezTo>
                  <a:lnTo>
                    <a:pt x="1596" y="2513"/>
                  </a:lnTo>
                  <a:cubicBezTo>
                    <a:pt x="1596" y="2513"/>
                    <a:pt x="1203" y="3406"/>
                    <a:pt x="1299" y="3787"/>
                  </a:cubicBezTo>
                  <a:cubicBezTo>
                    <a:pt x="1307" y="3826"/>
                    <a:pt x="1322" y="3844"/>
                    <a:pt x="1342" y="3844"/>
                  </a:cubicBezTo>
                  <a:cubicBezTo>
                    <a:pt x="1525" y="3844"/>
                    <a:pt x="2132" y="2418"/>
                    <a:pt x="2132" y="2418"/>
                  </a:cubicBezTo>
                  <a:cubicBezTo>
                    <a:pt x="2132" y="2418"/>
                    <a:pt x="2206" y="3153"/>
                    <a:pt x="2422" y="3153"/>
                  </a:cubicBezTo>
                  <a:cubicBezTo>
                    <a:pt x="2436" y="3153"/>
                    <a:pt x="2450" y="3150"/>
                    <a:pt x="2466" y="3144"/>
                  </a:cubicBezTo>
                  <a:cubicBezTo>
                    <a:pt x="2716" y="3037"/>
                    <a:pt x="2966" y="905"/>
                    <a:pt x="2656" y="334"/>
                  </a:cubicBezTo>
                  <a:cubicBezTo>
                    <a:pt x="2656" y="334"/>
                    <a:pt x="2271" y="0"/>
                    <a:pt x="17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187;p51"/>
            <p:cNvSpPr/>
            <p:nvPr/>
          </p:nvSpPr>
          <p:spPr>
            <a:xfrm>
              <a:off x="1071671" y="2840081"/>
              <a:ext cx="617276" cy="1513192"/>
            </a:xfrm>
            <a:custGeom>
              <a:avLst/>
              <a:gdLst/>
              <a:ahLst/>
              <a:cxnLst/>
              <a:rect l="l" t="t" r="r" b="b"/>
              <a:pathLst>
                <a:path w="4451" h="10911" extrusionOk="0">
                  <a:moveTo>
                    <a:pt x="3628" y="0"/>
                  </a:moveTo>
                  <a:cubicBezTo>
                    <a:pt x="3529" y="0"/>
                    <a:pt x="3419" y="43"/>
                    <a:pt x="3298" y="140"/>
                  </a:cubicBezTo>
                  <a:cubicBezTo>
                    <a:pt x="2417" y="854"/>
                    <a:pt x="715" y="3485"/>
                    <a:pt x="358" y="4759"/>
                  </a:cubicBezTo>
                  <a:cubicBezTo>
                    <a:pt x="0" y="6021"/>
                    <a:pt x="631" y="10319"/>
                    <a:pt x="631" y="10319"/>
                  </a:cubicBezTo>
                  <a:cubicBezTo>
                    <a:pt x="750" y="10546"/>
                    <a:pt x="953" y="10712"/>
                    <a:pt x="1179" y="10796"/>
                  </a:cubicBezTo>
                  <a:cubicBezTo>
                    <a:pt x="1326" y="10873"/>
                    <a:pt x="1489" y="10910"/>
                    <a:pt x="1650" y="10910"/>
                  </a:cubicBezTo>
                  <a:cubicBezTo>
                    <a:pt x="1737" y="10910"/>
                    <a:pt x="1822" y="10900"/>
                    <a:pt x="1905" y="10879"/>
                  </a:cubicBezTo>
                  <a:cubicBezTo>
                    <a:pt x="2382" y="7498"/>
                    <a:pt x="2144" y="5676"/>
                    <a:pt x="2144" y="5676"/>
                  </a:cubicBezTo>
                  <a:cubicBezTo>
                    <a:pt x="2144" y="5676"/>
                    <a:pt x="4263" y="3307"/>
                    <a:pt x="4358" y="2437"/>
                  </a:cubicBezTo>
                  <a:cubicBezTo>
                    <a:pt x="4451" y="1698"/>
                    <a:pt x="4250" y="0"/>
                    <a:pt x="36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188;p51"/>
            <p:cNvSpPr/>
            <p:nvPr/>
          </p:nvSpPr>
          <p:spPr>
            <a:xfrm>
              <a:off x="3011867" y="2800695"/>
              <a:ext cx="502585" cy="446843"/>
            </a:xfrm>
            <a:custGeom>
              <a:avLst/>
              <a:gdLst/>
              <a:ahLst/>
              <a:cxnLst/>
              <a:rect l="l" t="t" r="r" b="b"/>
              <a:pathLst>
                <a:path w="3624" h="3222" extrusionOk="0">
                  <a:moveTo>
                    <a:pt x="2888" y="1"/>
                  </a:moveTo>
                  <a:cubicBezTo>
                    <a:pt x="2641" y="1"/>
                    <a:pt x="1512" y="840"/>
                    <a:pt x="1512" y="840"/>
                  </a:cubicBezTo>
                  <a:cubicBezTo>
                    <a:pt x="1512" y="840"/>
                    <a:pt x="1870" y="78"/>
                    <a:pt x="1584" y="43"/>
                  </a:cubicBezTo>
                  <a:cubicBezTo>
                    <a:pt x="1581" y="42"/>
                    <a:pt x="1578" y="42"/>
                    <a:pt x="1575" y="42"/>
                  </a:cubicBezTo>
                  <a:cubicBezTo>
                    <a:pt x="1284" y="42"/>
                    <a:pt x="24" y="1728"/>
                    <a:pt x="0" y="2364"/>
                  </a:cubicBezTo>
                  <a:cubicBezTo>
                    <a:pt x="0" y="2364"/>
                    <a:pt x="215" y="3031"/>
                    <a:pt x="869" y="3222"/>
                  </a:cubicBezTo>
                  <a:cubicBezTo>
                    <a:pt x="869" y="3222"/>
                    <a:pt x="1893" y="2805"/>
                    <a:pt x="2358" y="2471"/>
                  </a:cubicBezTo>
                  <a:cubicBezTo>
                    <a:pt x="2822" y="2138"/>
                    <a:pt x="3513" y="1626"/>
                    <a:pt x="3572" y="1352"/>
                  </a:cubicBezTo>
                  <a:cubicBezTo>
                    <a:pt x="3581" y="1309"/>
                    <a:pt x="3562" y="1291"/>
                    <a:pt x="3523" y="1291"/>
                  </a:cubicBezTo>
                  <a:cubicBezTo>
                    <a:pt x="3377" y="1291"/>
                    <a:pt x="2952" y="1546"/>
                    <a:pt x="2680" y="1719"/>
                  </a:cubicBezTo>
                  <a:lnTo>
                    <a:pt x="2680" y="1719"/>
                  </a:lnTo>
                  <a:cubicBezTo>
                    <a:pt x="3018" y="1489"/>
                    <a:pt x="3595" y="1055"/>
                    <a:pt x="3620" y="769"/>
                  </a:cubicBezTo>
                  <a:cubicBezTo>
                    <a:pt x="3623" y="726"/>
                    <a:pt x="3600" y="708"/>
                    <a:pt x="3558" y="708"/>
                  </a:cubicBezTo>
                  <a:cubicBezTo>
                    <a:pt x="3297" y="708"/>
                    <a:pt x="2298" y="1424"/>
                    <a:pt x="2298" y="1424"/>
                  </a:cubicBezTo>
                  <a:cubicBezTo>
                    <a:pt x="2298" y="1424"/>
                    <a:pt x="3251" y="733"/>
                    <a:pt x="3405" y="376"/>
                  </a:cubicBezTo>
                  <a:cubicBezTo>
                    <a:pt x="3428" y="325"/>
                    <a:pt x="3414" y="303"/>
                    <a:pt x="3372" y="303"/>
                  </a:cubicBezTo>
                  <a:cubicBezTo>
                    <a:pt x="3134" y="303"/>
                    <a:pt x="2012" y="1019"/>
                    <a:pt x="2012" y="1019"/>
                  </a:cubicBezTo>
                  <a:cubicBezTo>
                    <a:pt x="2012" y="1019"/>
                    <a:pt x="2810" y="447"/>
                    <a:pt x="2929" y="78"/>
                  </a:cubicBezTo>
                  <a:cubicBezTo>
                    <a:pt x="2946" y="24"/>
                    <a:pt x="2929" y="1"/>
                    <a:pt x="28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189;p51"/>
            <p:cNvSpPr/>
            <p:nvPr/>
          </p:nvSpPr>
          <p:spPr>
            <a:xfrm>
              <a:off x="2232460" y="2872534"/>
              <a:ext cx="900049" cy="858321"/>
            </a:xfrm>
            <a:custGeom>
              <a:avLst/>
              <a:gdLst/>
              <a:ahLst/>
              <a:cxnLst/>
              <a:rect l="l" t="t" r="r" b="b"/>
              <a:pathLst>
                <a:path w="6490" h="6189" extrusionOk="0">
                  <a:moveTo>
                    <a:pt x="1132" y="1"/>
                  </a:moveTo>
                  <a:cubicBezTo>
                    <a:pt x="1132" y="13"/>
                    <a:pt x="0" y="370"/>
                    <a:pt x="60" y="1501"/>
                  </a:cubicBezTo>
                  <a:cubicBezTo>
                    <a:pt x="131" y="2632"/>
                    <a:pt x="1394" y="5632"/>
                    <a:pt x="2489" y="6144"/>
                  </a:cubicBezTo>
                  <a:cubicBezTo>
                    <a:pt x="2554" y="6174"/>
                    <a:pt x="2626" y="6188"/>
                    <a:pt x="2703" y="6188"/>
                  </a:cubicBezTo>
                  <a:cubicBezTo>
                    <a:pt x="3921" y="6188"/>
                    <a:pt x="6489" y="2704"/>
                    <a:pt x="6489" y="2704"/>
                  </a:cubicBezTo>
                  <a:cubicBezTo>
                    <a:pt x="6430" y="2513"/>
                    <a:pt x="6335" y="2346"/>
                    <a:pt x="6204" y="2192"/>
                  </a:cubicBezTo>
                  <a:cubicBezTo>
                    <a:pt x="6049" y="2001"/>
                    <a:pt x="5846" y="1846"/>
                    <a:pt x="5608" y="1763"/>
                  </a:cubicBezTo>
                  <a:cubicBezTo>
                    <a:pt x="3953" y="3144"/>
                    <a:pt x="3227" y="3894"/>
                    <a:pt x="3227" y="3894"/>
                  </a:cubicBezTo>
                  <a:cubicBezTo>
                    <a:pt x="3227" y="3894"/>
                    <a:pt x="1786" y="584"/>
                    <a:pt x="11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90;p51"/>
            <p:cNvSpPr/>
            <p:nvPr/>
          </p:nvSpPr>
          <p:spPr>
            <a:xfrm>
              <a:off x="1217012" y="1464052"/>
              <a:ext cx="1510946" cy="1370485"/>
            </a:xfrm>
            <a:custGeom>
              <a:avLst/>
              <a:gdLst/>
              <a:ahLst/>
              <a:cxnLst/>
              <a:rect l="l" t="t" r="r" b="b"/>
              <a:pathLst>
                <a:path w="10895" h="9882" extrusionOk="0">
                  <a:moveTo>
                    <a:pt x="5363" y="1"/>
                  </a:moveTo>
                  <a:cubicBezTo>
                    <a:pt x="4997" y="1"/>
                    <a:pt x="4638" y="68"/>
                    <a:pt x="4334" y="263"/>
                  </a:cubicBezTo>
                  <a:cubicBezTo>
                    <a:pt x="4161" y="381"/>
                    <a:pt x="4092" y="436"/>
                    <a:pt x="3979" y="436"/>
                  </a:cubicBezTo>
                  <a:cubicBezTo>
                    <a:pt x="3921" y="436"/>
                    <a:pt x="3851" y="422"/>
                    <a:pt x="3751" y="394"/>
                  </a:cubicBezTo>
                  <a:cubicBezTo>
                    <a:pt x="3657" y="373"/>
                    <a:pt x="3560" y="363"/>
                    <a:pt x="3464" y="363"/>
                  </a:cubicBezTo>
                  <a:cubicBezTo>
                    <a:pt x="3340" y="363"/>
                    <a:pt x="3216" y="379"/>
                    <a:pt x="3096" y="406"/>
                  </a:cubicBezTo>
                  <a:cubicBezTo>
                    <a:pt x="2667" y="501"/>
                    <a:pt x="2298" y="787"/>
                    <a:pt x="2108" y="1180"/>
                  </a:cubicBezTo>
                  <a:cubicBezTo>
                    <a:pt x="1941" y="1513"/>
                    <a:pt x="1917" y="1906"/>
                    <a:pt x="1738" y="2227"/>
                  </a:cubicBezTo>
                  <a:cubicBezTo>
                    <a:pt x="1524" y="2620"/>
                    <a:pt x="1096" y="2894"/>
                    <a:pt x="976" y="3335"/>
                  </a:cubicBezTo>
                  <a:cubicBezTo>
                    <a:pt x="905" y="3644"/>
                    <a:pt x="1012" y="3966"/>
                    <a:pt x="1024" y="4287"/>
                  </a:cubicBezTo>
                  <a:cubicBezTo>
                    <a:pt x="1048" y="4668"/>
                    <a:pt x="929" y="5037"/>
                    <a:pt x="703" y="5347"/>
                  </a:cubicBezTo>
                  <a:cubicBezTo>
                    <a:pt x="476" y="5644"/>
                    <a:pt x="143" y="5906"/>
                    <a:pt x="131" y="6275"/>
                  </a:cubicBezTo>
                  <a:cubicBezTo>
                    <a:pt x="119" y="6656"/>
                    <a:pt x="476" y="6978"/>
                    <a:pt x="488" y="7359"/>
                  </a:cubicBezTo>
                  <a:cubicBezTo>
                    <a:pt x="512" y="7680"/>
                    <a:pt x="298" y="7954"/>
                    <a:pt x="179" y="8252"/>
                  </a:cubicBezTo>
                  <a:cubicBezTo>
                    <a:pt x="0" y="8728"/>
                    <a:pt x="36" y="9252"/>
                    <a:pt x="298" y="9681"/>
                  </a:cubicBezTo>
                  <a:cubicBezTo>
                    <a:pt x="631" y="9496"/>
                    <a:pt x="1002" y="9429"/>
                    <a:pt x="1381" y="9429"/>
                  </a:cubicBezTo>
                  <a:cubicBezTo>
                    <a:pt x="1735" y="9429"/>
                    <a:pt x="2096" y="9487"/>
                    <a:pt x="2441" y="9562"/>
                  </a:cubicBezTo>
                  <a:cubicBezTo>
                    <a:pt x="3038" y="9701"/>
                    <a:pt x="3644" y="9882"/>
                    <a:pt x="4250" y="9882"/>
                  </a:cubicBezTo>
                  <a:cubicBezTo>
                    <a:pt x="4369" y="9882"/>
                    <a:pt x="4489" y="9875"/>
                    <a:pt x="4608" y="9859"/>
                  </a:cubicBezTo>
                  <a:cubicBezTo>
                    <a:pt x="5096" y="9800"/>
                    <a:pt x="5560" y="9585"/>
                    <a:pt x="6060" y="9550"/>
                  </a:cubicBezTo>
                  <a:cubicBezTo>
                    <a:pt x="6128" y="9543"/>
                    <a:pt x="6195" y="9540"/>
                    <a:pt x="6263" y="9540"/>
                  </a:cubicBezTo>
                  <a:cubicBezTo>
                    <a:pt x="6815" y="9540"/>
                    <a:pt x="7366" y="9737"/>
                    <a:pt x="7918" y="9812"/>
                  </a:cubicBezTo>
                  <a:cubicBezTo>
                    <a:pt x="8096" y="9836"/>
                    <a:pt x="8276" y="9848"/>
                    <a:pt x="8454" y="9848"/>
                  </a:cubicBezTo>
                  <a:cubicBezTo>
                    <a:pt x="9332" y="9848"/>
                    <a:pt x="10192" y="9558"/>
                    <a:pt x="10894" y="9014"/>
                  </a:cubicBezTo>
                  <a:cubicBezTo>
                    <a:pt x="10561" y="8633"/>
                    <a:pt x="10430" y="8109"/>
                    <a:pt x="10561" y="7621"/>
                  </a:cubicBezTo>
                  <a:cubicBezTo>
                    <a:pt x="10644" y="7371"/>
                    <a:pt x="10787" y="7121"/>
                    <a:pt x="10775" y="6859"/>
                  </a:cubicBezTo>
                  <a:cubicBezTo>
                    <a:pt x="10763" y="6406"/>
                    <a:pt x="10323" y="6073"/>
                    <a:pt x="10275" y="5632"/>
                  </a:cubicBezTo>
                  <a:cubicBezTo>
                    <a:pt x="10216" y="5085"/>
                    <a:pt x="10751" y="4573"/>
                    <a:pt x="10609" y="4049"/>
                  </a:cubicBezTo>
                  <a:cubicBezTo>
                    <a:pt x="10513" y="3716"/>
                    <a:pt x="10180" y="3513"/>
                    <a:pt x="10025" y="3204"/>
                  </a:cubicBezTo>
                  <a:cubicBezTo>
                    <a:pt x="9882" y="2894"/>
                    <a:pt x="9942" y="2489"/>
                    <a:pt x="9859" y="2132"/>
                  </a:cubicBezTo>
                  <a:cubicBezTo>
                    <a:pt x="9716" y="1489"/>
                    <a:pt x="9097" y="1072"/>
                    <a:pt x="8501" y="799"/>
                  </a:cubicBezTo>
                  <a:cubicBezTo>
                    <a:pt x="7692" y="418"/>
                    <a:pt x="6822" y="156"/>
                    <a:pt x="5941" y="48"/>
                  </a:cubicBezTo>
                  <a:cubicBezTo>
                    <a:pt x="5752" y="20"/>
                    <a:pt x="5557" y="1"/>
                    <a:pt x="53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91;p51"/>
            <p:cNvSpPr/>
            <p:nvPr/>
          </p:nvSpPr>
          <p:spPr>
            <a:xfrm>
              <a:off x="1347376" y="2356210"/>
              <a:ext cx="52977" cy="410785"/>
            </a:xfrm>
            <a:custGeom>
              <a:avLst/>
              <a:gdLst/>
              <a:ahLst/>
              <a:cxnLst/>
              <a:rect l="l" t="t" r="r" b="b"/>
              <a:pathLst>
                <a:path w="382" h="2962" extrusionOk="0">
                  <a:moveTo>
                    <a:pt x="231" y="0"/>
                  </a:moveTo>
                  <a:cubicBezTo>
                    <a:pt x="227" y="0"/>
                    <a:pt x="221" y="3"/>
                    <a:pt x="215" y="9"/>
                  </a:cubicBezTo>
                  <a:cubicBezTo>
                    <a:pt x="156" y="92"/>
                    <a:pt x="144" y="200"/>
                    <a:pt x="179" y="307"/>
                  </a:cubicBezTo>
                  <a:cubicBezTo>
                    <a:pt x="191" y="366"/>
                    <a:pt x="215" y="426"/>
                    <a:pt x="239" y="485"/>
                  </a:cubicBezTo>
                  <a:cubicBezTo>
                    <a:pt x="251" y="509"/>
                    <a:pt x="275" y="545"/>
                    <a:pt x="286" y="581"/>
                  </a:cubicBezTo>
                  <a:cubicBezTo>
                    <a:pt x="346" y="735"/>
                    <a:pt x="358" y="914"/>
                    <a:pt x="334" y="1093"/>
                  </a:cubicBezTo>
                  <a:cubicBezTo>
                    <a:pt x="298" y="1212"/>
                    <a:pt x="263" y="1331"/>
                    <a:pt x="215" y="1438"/>
                  </a:cubicBezTo>
                  <a:cubicBezTo>
                    <a:pt x="191" y="1509"/>
                    <a:pt x="167" y="1581"/>
                    <a:pt x="144" y="1640"/>
                  </a:cubicBezTo>
                  <a:cubicBezTo>
                    <a:pt x="1" y="2081"/>
                    <a:pt x="36" y="2545"/>
                    <a:pt x="239" y="2950"/>
                  </a:cubicBezTo>
                  <a:cubicBezTo>
                    <a:pt x="239" y="2956"/>
                    <a:pt x="239" y="2959"/>
                    <a:pt x="240" y="2959"/>
                  </a:cubicBezTo>
                  <a:cubicBezTo>
                    <a:pt x="242" y="2959"/>
                    <a:pt x="245" y="2956"/>
                    <a:pt x="251" y="2950"/>
                  </a:cubicBezTo>
                  <a:lnTo>
                    <a:pt x="263" y="2962"/>
                  </a:lnTo>
                  <a:cubicBezTo>
                    <a:pt x="263" y="2950"/>
                    <a:pt x="263" y="2950"/>
                    <a:pt x="263" y="2938"/>
                  </a:cubicBezTo>
                  <a:cubicBezTo>
                    <a:pt x="60" y="2533"/>
                    <a:pt x="25" y="2069"/>
                    <a:pt x="167" y="1652"/>
                  </a:cubicBezTo>
                  <a:cubicBezTo>
                    <a:pt x="191" y="1581"/>
                    <a:pt x="215" y="1509"/>
                    <a:pt x="239" y="1450"/>
                  </a:cubicBezTo>
                  <a:cubicBezTo>
                    <a:pt x="286" y="1331"/>
                    <a:pt x="334" y="1212"/>
                    <a:pt x="358" y="1093"/>
                  </a:cubicBezTo>
                  <a:cubicBezTo>
                    <a:pt x="382" y="914"/>
                    <a:pt x="370" y="735"/>
                    <a:pt x="310" y="569"/>
                  </a:cubicBezTo>
                  <a:lnTo>
                    <a:pt x="263" y="462"/>
                  </a:lnTo>
                  <a:cubicBezTo>
                    <a:pt x="239" y="414"/>
                    <a:pt x="215" y="354"/>
                    <a:pt x="203" y="295"/>
                  </a:cubicBezTo>
                  <a:cubicBezTo>
                    <a:pt x="167" y="200"/>
                    <a:pt x="179" y="104"/>
                    <a:pt x="239" y="21"/>
                  </a:cubicBezTo>
                  <a:cubicBezTo>
                    <a:pt x="239" y="21"/>
                    <a:pt x="239" y="9"/>
                    <a:pt x="239" y="9"/>
                  </a:cubicBezTo>
                  <a:cubicBezTo>
                    <a:pt x="239" y="3"/>
                    <a:pt x="236" y="0"/>
                    <a:pt x="2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92;p51"/>
            <p:cNvSpPr/>
            <p:nvPr/>
          </p:nvSpPr>
          <p:spPr>
            <a:xfrm>
              <a:off x="1436550" y="2553143"/>
              <a:ext cx="51313" cy="227166"/>
            </a:xfrm>
            <a:custGeom>
              <a:avLst/>
              <a:gdLst/>
              <a:ahLst/>
              <a:cxnLst/>
              <a:rect l="l" t="t" r="r" b="b"/>
              <a:pathLst>
                <a:path w="370" h="1638" extrusionOk="0">
                  <a:moveTo>
                    <a:pt x="203" y="1"/>
                  </a:moveTo>
                  <a:cubicBezTo>
                    <a:pt x="199" y="1"/>
                    <a:pt x="195" y="2"/>
                    <a:pt x="191" y="6"/>
                  </a:cubicBezTo>
                  <a:cubicBezTo>
                    <a:pt x="1" y="542"/>
                    <a:pt x="48" y="1137"/>
                    <a:pt x="346" y="1625"/>
                  </a:cubicBezTo>
                  <a:cubicBezTo>
                    <a:pt x="346" y="1631"/>
                    <a:pt x="346" y="1634"/>
                    <a:pt x="347" y="1634"/>
                  </a:cubicBezTo>
                  <a:cubicBezTo>
                    <a:pt x="349" y="1634"/>
                    <a:pt x="352" y="1631"/>
                    <a:pt x="358" y="1625"/>
                  </a:cubicBezTo>
                  <a:lnTo>
                    <a:pt x="358" y="1637"/>
                  </a:lnTo>
                  <a:cubicBezTo>
                    <a:pt x="370" y="1625"/>
                    <a:pt x="370" y="1625"/>
                    <a:pt x="358" y="1613"/>
                  </a:cubicBezTo>
                  <a:cubicBezTo>
                    <a:pt x="72" y="1125"/>
                    <a:pt x="24" y="542"/>
                    <a:pt x="215" y="18"/>
                  </a:cubicBezTo>
                  <a:cubicBezTo>
                    <a:pt x="223" y="9"/>
                    <a:pt x="214" y="1"/>
                    <a:pt x="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3;p51"/>
            <p:cNvSpPr/>
            <p:nvPr/>
          </p:nvSpPr>
          <p:spPr>
            <a:xfrm>
              <a:off x="2570989" y="2351218"/>
              <a:ext cx="90976" cy="405931"/>
            </a:xfrm>
            <a:custGeom>
              <a:avLst/>
              <a:gdLst/>
              <a:ahLst/>
              <a:cxnLst/>
              <a:rect l="l" t="t" r="r" b="b"/>
              <a:pathLst>
                <a:path w="656" h="2927" extrusionOk="0">
                  <a:moveTo>
                    <a:pt x="91" y="0"/>
                  </a:moveTo>
                  <a:cubicBezTo>
                    <a:pt x="87" y="0"/>
                    <a:pt x="84" y="3"/>
                    <a:pt x="84" y="9"/>
                  </a:cubicBezTo>
                  <a:cubicBezTo>
                    <a:pt x="72" y="9"/>
                    <a:pt x="72" y="21"/>
                    <a:pt x="84" y="21"/>
                  </a:cubicBezTo>
                  <a:cubicBezTo>
                    <a:pt x="167" y="128"/>
                    <a:pt x="215" y="259"/>
                    <a:pt x="203" y="390"/>
                  </a:cubicBezTo>
                  <a:cubicBezTo>
                    <a:pt x="191" y="498"/>
                    <a:pt x="167" y="617"/>
                    <a:pt x="143" y="724"/>
                  </a:cubicBezTo>
                  <a:lnTo>
                    <a:pt x="131" y="783"/>
                  </a:lnTo>
                  <a:cubicBezTo>
                    <a:pt x="36" y="1105"/>
                    <a:pt x="0" y="1450"/>
                    <a:pt x="36" y="1795"/>
                  </a:cubicBezTo>
                  <a:cubicBezTo>
                    <a:pt x="60" y="2141"/>
                    <a:pt x="191" y="2474"/>
                    <a:pt x="417" y="2736"/>
                  </a:cubicBezTo>
                  <a:cubicBezTo>
                    <a:pt x="477" y="2807"/>
                    <a:pt x="560" y="2879"/>
                    <a:pt x="643" y="2926"/>
                  </a:cubicBezTo>
                  <a:lnTo>
                    <a:pt x="655" y="2926"/>
                  </a:lnTo>
                  <a:cubicBezTo>
                    <a:pt x="655" y="2914"/>
                    <a:pt x="655" y="2914"/>
                    <a:pt x="655" y="2903"/>
                  </a:cubicBezTo>
                  <a:cubicBezTo>
                    <a:pt x="572" y="2855"/>
                    <a:pt x="500" y="2784"/>
                    <a:pt x="441" y="2712"/>
                  </a:cubicBezTo>
                  <a:cubicBezTo>
                    <a:pt x="226" y="2450"/>
                    <a:pt x="84" y="2129"/>
                    <a:pt x="60" y="1795"/>
                  </a:cubicBezTo>
                  <a:cubicBezTo>
                    <a:pt x="36" y="1450"/>
                    <a:pt x="60" y="1117"/>
                    <a:pt x="155" y="783"/>
                  </a:cubicBezTo>
                  <a:lnTo>
                    <a:pt x="167" y="736"/>
                  </a:lnTo>
                  <a:cubicBezTo>
                    <a:pt x="203" y="617"/>
                    <a:pt x="215" y="498"/>
                    <a:pt x="226" y="390"/>
                  </a:cubicBezTo>
                  <a:cubicBezTo>
                    <a:pt x="238" y="247"/>
                    <a:pt x="191" y="105"/>
                    <a:pt x="107" y="9"/>
                  </a:cubicBezTo>
                  <a:cubicBezTo>
                    <a:pt x="101" y="3"/>
                    <a:pt x="96" y="0"/>
                    <a:pt x="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194;p51"/>
            <p:cNvSpPr/>
            <p:nvPr/>
          </p:nvSpPr>
          <p:spPr>
            <a:xfrm>
              <a:off x="2471830" y="2572975"/>
              <a:ext cx="112472" cy="218845"/>
            </a:xfrm>
            <a:custGeom>
              <a:avLst/>
              <a:gdLst/>
              <a:ahLst/>
              <a:cxnLst/>
              <a:rect l="l" t="t" r="r" b="b"/>
              <a:pathLst>
                <a:path w="811" h="1578" extrusionOk="0">
                  <a:moveTo>
                    <a:pt x="108" y="0"/>
                  </a:moveTo>
                  <a:cubicBezTo>
                    <a:pt x="101" y="0"/>
                    <a:pt x="96" y="6"/>
                    <a:pt x="96" y="6"/>
                  </a:cubicBezTo>
                  <a:cubicBezTo>
                    <a:pt x="1" y="625"/>
                    <a:pt x="275" y="1232"/>
                    <a:pt x="787" y="1577"/>
                  </a:cubicBezTo>
                  <a:cubicBezTo>
                    <a:pt x="799" y="1577"/>
                    <a:pt x="799" y="1566"/>
                    <a:pt x="811" y="1566"/>
                  </a:cubicBezTo>
                  <a:cubicBezTo>
                    <a:pt x="811" y="1566"/>
                    <a:pt x="811" y="1554"/>
                    <a:pt x="811" y="1554"/>
                  </a:cubicBezTo>
                  <a:cubicBezTo>
                    <a:pt x="299" y="1220"/>
                    <a:pt x="25" y="613"/>
                    <a:pt x="132" y="18"/>
                  </a:cubicBezTo>
                  <a:cubicBezTo>
                    <a:pt x="132" y="9"/>
                    <a:pt x="126" y="1"/>
                    <a:pt x="122" y="1"/>
                  </a:cubicBezTo>
                  <a:cubicBezTo>
                    <a:pt x="121" y="1"/>
                    <a:pt x="120" y="2"/>
                    <a:pt x="120" y="6"/>
                  </a:cubicBezTo>
                  <a:cubicBezTo>
                    <a:pt x="116" y="2"/>
                    <a:pt x="112"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195;p51"/>
            <p:cNvSpPr/>
            <p:nvPr/>
          </p:nvSpPr>
          <p:spPr>
            <a:xfrm>
              <a:off x="1055167" y="4001427"/>
              <a:ext cx="1537434" cy="2041166"/>
            </a:xfrm>
            <a:custGeom>
              <a:avLst/>
              <a:gdLst/>
              <a:ahLst/>
              <a:cxnLst/>
              <a:rect l="l" t="t" r="r" b="b"/>
              <a:pathLst>
                <a:path w="11086" h="14718" extrusionOk="0">
                  <a:moveTo>
                    <a:pt x="6667" y="0"/>
                  </a:moveTo>
                  <a:cubicBezTo>
                    <a:pt x="6353" y="0"/>
                    <a:pt x="6040" y="2"/>
                    <a:pt x="5727" y="5"/>
                  </a:cubicBezTo>
                  <a:lnTo>
                    <a:pt x="4763" y="28"/>
                  </a:lnTo>
                  <a:cubicBezTo>
                    <a:pt x="4501" y="28"/>
                    <a:pt x="3513" y="1183"/>
                    <a:pt x="3441" y="1564"/>
                  </a:cubicBezTo>
                  <a:cubicBezTo>
                    <a:pt x="3001" y="3993"/>
                    <a:pt x="2358" y="6386"/>
                    <a:pt x="1536" y="8720"/>
                  </a:cubicBezTo>
                  <a:cubicBezTo>
                    <a:pt x="1310" y="9363"/>
                    <a:pt x="1072" y="10006"/>
                    <a:pt x="810" y="10649"/>
                  </a:cubicBezTo>
                  <a:cubicBezTo>
                    <a:pt x="739" y="10815"/>
                    <a:pt x="100" y="12506"/>
                    <a:pt x="1" y="12506"/>
                  </a:cubicBezTo>
                  <a:cubicBezTo>
                    <a:pt x="1" y="12506"/>
                    <a:pt x="1" y="12506"/>
                    <a:pt x="0" y="12506"/>
                  </a:cubicBezTo>
                  <a:lnTo>
                    <a:pt x="0" y="12506"/>
                  </a:lnTo>
                  <a:cubicBezTo>
                    <a:pt x="941" y="12685"/>
                    <a:pt x="1536" y="13697"/>
                    <a:pt x="2417" y="14090"/>
                  </a:cubicBezTo>
                  <a:cubicBezTo>
                    <a:pt x="2759" y="14240"/>
                    <a:pt x="3118" y="14287"/>
                    <a:pt x="3484" y="14287"/>
                  </a:cubicBezTo>
                  <a:cubicBezTo>
                    <a:pt x="4098" y="14287"/>
                    <a:pt x="4735" y="14155"/>
                    <a:pt x="5361" y="14155"/>
                  </a:cubicBezTo>
                  <a:cubicBezTo>
                    <a:pt x="5520" y="14155"/>
                    <a:pt x="5678" y="14164"/>
                    <a:pt x="5834" y="14185"/>
                  </a:cubicBezTo>
                  <a:cubicBezTo>
                    <a:pt x="6430" y="14256"/>
                    <a:pt x="7001" y="14518"/>
                    <a:pt x="7585" y="14637"/>
                  </a:cubicBezTo>
                  <a:cubicBezTo>
                    <a:pt x="7849" y="14691"/>
                    <a:pt x="8116" y="14718"/>
                    <a:pt x="8382" y="14718"/>
                  </a:cubicBezTo>
                  <a:cubicBezTo>
                    <a:pt x="9288" y="14718"/>
                    <a:pt x="10179" y="14410"/>
                    <a:pt x="10906" y="13840"/>
                  </a:cubicBezTo>
                  <a:cubicBezTo>
                    <a:pt x="10966" y="13804"/>
                    <a:pt x="11014" y="13744"/>
                    <a:pt x="11049" y="13673"/>
                  </a:cubicBezTo>
                  <a:cubicBezTo>
                    <a:pt x="11085" y="13554"/>
                    <a:pt x="11073" y="13435"/>
                    <a:pt x="11026" y="13316"/>
                  </a:cubicBezTo>
                  <a:cubicBezTo>
                    <a:pt x="10216" y="10625"/>
                    <a:pt x="10728" y="7696"/>
                    <a:pt x="10406" y="4898"/>
                  </a:cubicBezTo>
                  <a:cubicBezTo>
                    <a:pt x="10311" y="4112"/>
                    <a:pt x="10156" y="3327"/>
                    <a:pt x="10002" y="2553"/>
                  </a:cubicBezTo>
                  <a:cubicBezTo>
                    <a:pt x="9835" y="1719"/>
                    <a:pt x="9668" y="886"/>
                    <a:pt x="9502" y="40"/>
                  </a:cubicBezTo>
                  <a:cubicBezTo>
                    <a:pt x="8555" y="14"/>
                    <a:pt x="7608" y="0"/>
                    <a:pt x="66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196;p51"/>
            <p:cNvSpPr/>
            <p:nvPr/>
          </p:nvSpPr>
          <p:spPr>
            <a:xfrm>
              <a:off x="1363879" y="4682369"/>
              <a:ext cx="1149401" cy="310238"/>
            </a:xfrm>
            <a:custGeom>
              <a:avLst/>
              <a:gdLst/>
              <a:ahLst/>
              <a:cxnLst/>
              <a:rect l="l" t="t" r="r" b="b"/>
              <a:pathLst>
                <a:path w="8288" h="2237" extrusionOk="0">
                  <a:moveTo>
                    <a:pt x="465" y="0"/>
                  </a:moveTo>
                  <a:cubicBezTo>
                    <a:pt x="322" y="560"/>
                    <a:pt x="167" y="1107"/>
                    <a:pt x="1" y="1667"/>
                  </a:cubicBezTo>
                  <a:cubicBezTo>
                    <a:pt x="1034" y="2089"/>
                    <a:pt x="2167" y="2237"/>
                    <a:pt x="3296" y="2237"/>
                  </a:cubicBezTo>
                  <a:cubicBezTo>
                    <a:pt x="3728" y="2237"/>
                    <a:pt x="4160" y="2215"/>
                    <a:pt x="4585" y="2179"/>
                  </a:cubicBezTo>
                  <a:cubicBezTo>
                    <a:pt x="5823" y="2072"/>
                    <a:pt x="7049" y="1846"/>
                    <a:pt x="8288" y="1715"/>
                  </a:cubicBezTo>
                  <a:cubicBezTo>
                    <a:pt x="8276" y="1203"/>
                    <a:pt x="8240" y="691"/>
                    <a:pt x="8192" y="179"/>
                  </a:cubicBezTo>
                  <a:cubicBezTo>
                    <a:pt x="7022" y="508"/>
                    <a:pt x="5818" y="673"/>
                    <a:pt x="4616" y="673"/>
                  </a:cubicBezTo>
                  <a:cubicBezTo>
                    <a:pt x="3213" y="673"/>
                    <a:pt x="1811" y="449"/>
                    <a:pt x="4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97;p51"/>
            <p:cNvSpPr/>
            <p:nvPr/>
          </p:nvSpPr>
          <p:spPr>
            <a:xfrm>
              <a:off x="1486060" y="4001427"/>
              <a:ext cx="974383" cy="541288"/>
            </a:xfrm>
            <a:custGeom>
              <a:avLst/>
              <a:gdLst/>
              <a:ahLst/>
              <a:cxnLst/>
              <a:rect l="l" t="t" r="r" b="b"/>
              <a:pathLst>
                <a:path w="7026" h="3903" extrusionOk="0">
                  <a:moveTo>
                    <a:pt x="3502" y="0"/>
                  </a:moveTo>
                  <a:cubicBezTo>
                    <a:pt x="3204" y="0"/>
                    <a:pt x="2906" y="2"/>
                    <a:pt x="2608" y="5"/>
                  </a:cubicBezTo>
                  <a:lnTo>
                    <a:pt x="1656" y="28"/>
                  </a:lnTo>
                  <a:cubicBezTo>
                    <a:pt x="1394" y="28"/>
                    <a:pt x="394" y="1183"/>
                    <a:pt x="334" y="1564"/>
                  </a:cubicBezTo>
                  <a:cubicBezTo>
                    <a:pt x="227" y="2100"/>
                    <a:pt x="120" y="2636"/>
                    <a:pt x="1" y="3172"/>
                  </a:cubicBezTo>
                  <a:cubicBezTo>
                    <a:pt x="1180" y="3653"/>
                    <a:pt x="2441" y="3902"/>
                    <a:pt x="3714" y="3902"/>
                  </a:cubicBezTo>
                  <a:cubicBezTo>
                    <a:pt x="4047" y="3902"/>
                    <a:pt x="4382" y="3885"/>
                    <a:pt x="4716" y="3850"/>
                  </a:cubicBezTo>
                  <a:cubicBezTo>
                    <a:pt x="5513" y="3779"/>
                    <a:pt x="6299" y="3577"/>
                    <a:pt x="7026" y="3255"/>
                  </a:cubicBezTo>
                  <a:cubicBezTo>
                    <a:pt x="6978" y="3029"/>
                    <a:pt x="6942" y="2791"/>
                    <a:pt x="6895" y="2553"/>
                  </a:cubicBezTo>
                  <a:cubicBezTo>
                    <a:pt x="6728" y="1719"/>
                    <a:pt x="6561" y="886"/>
                    <a:pt x="6383" y="52"/>
                  </a:cubicBezTo>
                  <a:cubicBezTo>
                    <a:pt x="5428" y="16"/>
                    <a:pt x="4466" y="0"/>
                    <a:pt x="35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198;p51"/>
            <p:cNvSpPr/>
            <p:nvPr/>
          </p:nvSpPr>
          <p:spPr>
            <a:xfrm>
              <a:off x="1218676" y="5116591"/>
              <a:ext cx="1299594" cy="388318"/>
            </a:xfrm>
            <a:custGeom>
              <a:avLst/>
              <a:gdLst/>
              <a:ahLst/>
              <a:cxnLst/>
              <a:rect l="l" t="t" r="r" b="b"/>
              <a:pathLst>
                <a:path w="9371" h="2800" extrusionOk="0">
                  <a:moveTo>
                    <a:pt x="583" y="0"/>
                  </a:moveTo>
                  <a:cubicBezTo>
                    <a:pt x="512" y="227"/>
                    <a:pt x="441" y="453"/>
                    <a:pt x="357" y="679"/>
                  </a:cubicBezTo>
                  <a:cubicBezTo>
                    <a:pt x="238" y="1000"/>
                    <a:pt x="119" y="1322"/>
                    <a:pt x="0" y="1655"/>
                  </a:cubicBezTo>
                  <a:cubicBezTo>
                    <a:pt x="1453" y="1786"/>
                    <a:pt x="2858" y="2667"/>
                    <a:pt x="4346" y="2786"/>
                  </a:cubicBezTo>
                  <a:cubicBezTo>
                    <a:pt x="4462" y="2795"/>
                    <a:pt x="4579" y="2799"/>
                    <a:pt x="4695" y="2799"/>
                  </a:cubicBezTo>
                  <a:cubicBezTo>
                    <a:pt x="5823" y="2799"/>
                    <a:pt x="6925" y="2410"/>
                    <a:pt x="8037" y="2227"/>
                  </a:cubicBezTo>
                  <a:cubicBezTo>
                    <a:pt x="8477" y="2155"/>
                    <a:pt x="8930" y="2120"/>
                    <a:pt x="9370" y="2096"/>
                  </a:cubicBezTo>
                  <a:cubicBezTo>
                    <a:pt x="9346" y="1572"/>
                    <a:pt x="9346" y="1048"/>
                    <a:pt x="9346" y="524"/>
                  </a:cubicBezTo>
                  <a:cubicBezTo>
                    <a:pt x="8894" y="548"/>
                    <a:pt x="8442" y="608"/>
                    <a:pt x="7989" y="691"/>
                  </a:cubicBezTo>
                  <a:cubicBezTo>
                    <a:pt x="6765" y="915"/>
                    <a:pt x="5550" y="1328"/>
                    <a:pt x="4311" y="1328"/>
                  </a:cubicBezTo>
                  <a:cubicBezTo>
                    <a:pt x="4164" y="1328"/>
                    <a:pt x="4017" y="1323"/>
                    <a:pt x="3870" y="1310"/>
                  </a:cubicBezTo>
                  <a:cubicBezTo>
                    <a:pt x="2679" y="1203"/>
                    <a:pt x="1607" y="643"/>
                    <a:pt x="5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199;p51"/>
            <p:cNvSpPr/>
            <p:nvPr/>
          </p:nvSpPr>
          <p:spPr>
            <a:xfrm>
              <a:off x="1685905" y="4667391"/>
              <a:ext cx="574700" cy="933073"/>
            </a:xfrm>
            <a:custGeom>
              <a:avLst/>
              <a:gdLst/>
              <a:ahLst/>
              <a:cxnLst/>
              <a:rect l="l" t="t" r="r" b="b"/>
              <a:pathLst>
                <a:path w="4144" h="6728" extrusionOk="0">
                  <a:moveTo>
                    <a:pt x="4132" y="1"/>
                  </a:moveTo>
                  <a:cubicBezTo>
                    <a:pt x="4132" y="1"/>
                    <a:pt x="4120" y="1"/>
                    <a:pt x="4120" y="13"/>
                  </a:cubicBezTo>
                  <a:cubicBezTo>
                    <a:pt x="3572" y="2656"/>
                    <a:pt x="2120" y="5025"/>
                    <a:pt x="1" y="6704"/>
                  </a:cubicBezTo>
                  <a:cubicBezTo>
                    <a:pt x="1" y="6716"/>
                    <a:pt x="1" y="6716"/>
                    <a:pt x="1" y="6728"/>
                  </a:cubicBezTo>
                  <a:lnTo>
                    <a:pt x="24" y="6728"/>
                  </a:lnTo>
                  <a:cubicBezTo>
                    <a:pt x="2144" y="5049"/>
                    <a:pt x="3608" y="2668"/>
                    <a:pt x="4144" y="13"/>
                  </a:cubicBezTo>
                  <a:cubicBezTo>
                    <a:pt x="4144" y="13"/>
                    <a:pt x="4144" y="1"/>
                    <a:pt x="41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200;p51"/>
            <p:cNvSpPr/>
            <p:nvPr/>
          </p:nvSpPr>
          <p:spPr>
            <a:xfrm>
              <a:off x="1421711" y="2800140"/>
              <a:ext cx="1028885" cy="1534966"/>
            </a:xfrm>
            <a:custGeom>
              <a:avLst/>
              <a:gdLst/>
              <a:ahLst/>
              <a:cxnLst/>
              <a:rect l="l" t="t" r="r" b="b"/>
              <a:pathLst>
                <a:path w="7419" h="11068" extrusionOk="0">
                  <a:moveTo>
                    <a:pt x="2885" y="1"/>
                  </a:moveTo>
                  <a:cubicBezTo>
                    <a:pt x="2126" y="1"/>
                    <a:pt x="1204" y="80"/>
                    <a:pt x="786" y="428"/>
                  </a:cubicBezTo>
                  <a:cubicBezTo>
                    <a:pt x="1" y="1071"/>
                    <a:pt x="1525" y="6143"/>
                    <a:pt x="1382" y="6881"/>
                  </a:cubicBezTo>
                  <a:cubicBezTo>
                    <a:pt x="1024" y="8679"/>
                    <a:pt x="786" y="10286"/>
                    <a:pt x="786" y="10286"/>
                  </a:cubicBezTo>
                  <a:cubicBezTo>
                    <a:pt x="786" y="10286"/>
                    <a:pt x="2495" y="11068"/>
                    <a:pt x="4404" y="11068"/>
                  </a:cubicBezTo>
                  <a:cubicBezTo>
                    <a:pt x="5332" y="11068"/>
                    <a:pt x="6307" y="10883"/>
                    <a:pt x="7156" y="10334"/>
                  </a:cubicBezTo>
                  <a:cubicBezTo>
                    <a:pt x="7156" y="10334"/>
                    <a:pt x="6954" y="8429"/>
                    <a:pt x="6668" y="6274"/>
                  </a:cubicBezTo>
                  <a:cubicBezTo>
                    <a:pt x="6561" y="5416"/>
                    <a:pt x="7418" y="1928"/>
                    <a:pt x="7204" y="892"/>
                  </a:cubicBezTo>
                  <a:cubicBezTo>
                    <a:pt x="7058" y="147"/>
                    <a:pt x="5497" y="42"/>
                    <a:pt x="4631" y="42"/>
                  </a:cubicBezTo>
                  <a:cubicBezTo>
                    <a:pt x="4293" y="42"/>
                    <a:pt x="4061" y="58"/>
                    <a:pt x="4061" y="58"/>
                  </a:cubicBezTo>
                  <a:cubicBezTo>
                    <a:pt x="4061" y="58"/>
                    <a:pt x="3531" y="1"/>
                    <a:pt x="28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01;p51"/>
            <p:cNvSpPr/>
            <p:nvPr/>
          </p:nvSpPr>
          <p:spPr>
            <a:xfrm>
              <a:off x="1753583" y="3952888"/>
              <a:ext cx="518673" cy="184590"/>
            </a:xfrm>
            <a:custGeom>
              <a:avLst/>
              <a:gdLst/>
              <a:ahLst/>
              <a:cxnLst/>
              <a:rect l="l" t="t" r="r" b="b"/>
              <a:pathLst>
                <a:path w="3740" h="1331" extrusionOk="0">
                  <a:moveTo>
                    <a:pt x="20" y="0"/>
                  </a:moveTo>
                  <a:cubicBezTo>
                    <a:pt x="16" y="0"/>
                    <a:pt x="13" y="3"/>
                    <a:pt x="13" y="9"/>
                  </a:cubicBezTo>
                  <a:cubicBezTo>
                    <a:pt x="1" y="9"/>
                    <a:pt x="1" y="21"/>
                    <a:pt x="13" y="21"/>
                  </a:cubicBezTo>
                  <a:cubicBezTo>
                    <a:pt x="798" y="855"/>
                    <a:pt x="1906" y="1331"/>
                    <a:pt x="3049" y="1331"/>
                  </a:cubicBezTo>
                  <a:cubicBezTo>
                    <a:pt x="3275" y="1331"/>
                    <a:pt x="3501" y="1307"/>
                    <a:pt x="3727" y="1271"/>
                  </a:cubicBezTo>
                  <a:cubicBezTo>
                    <a:pt x="3739" y="1271"/>
                    <a:pt x="3739" y="1248"/>
                    <a:pt x="3727" y="1248"/>
                  </a:cubicBezTo>
                  <a:cubicBezTo>
                    <a:pt x="3507" y="1282"/>
                    <a:pt x="3287" y="1299"/>
                    <a:pt x="3068" y="1299"/>
                  </a:cubicBezTo>
                  <a:cubicBezTo>
                    <a:pt x="1925" y="1299"/>
                    <a:pt x="826" y="839"/>
                    <a:pt x="36" y="9"/>
                  </a:cubicBezTo>
                  <a:cubicBezTo>
                    <a:pt x="30" y="3"/>
                    <a:pt x="24" y="0"/>
                    <a:pt x="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202;p51"/>
            <p:cNvSpPr/>
            <p:nvPr/>
          </p:nvSpPr>
          <p:spPr>
            <a:xfrm>
              <a:off x="1832910" y="3515476"/>
              <a:ext cx="220921" cy="105262"/>
            </a:xfrm>
            <a:custGeom>
              <a:avLst/>
              <a:gdLst/>
              <a:ahLst/>
              <a:cxnLst/>
              <a:rect l="l" t="t" r="r" b="b"/>
              <a:pathLst>
                <a:path w="1593" h="759" extrusionOk="0">
                  <a:moveTo>
                    <a:pt x="1570" y="0"/>
                  </a:moveTo>
                  <a:cubicBezTo>
                    <a:pt x="1566" y="0"/>
                    <a:pt x="1563" y="3"/>
                    <a:pt x="1560" y="8"/>
                  </a:cubicBezTo>
                  <a:cubicBezTo>
                    <a:pt x="1167" y="449"/>
                    <a:pt x="607" y="699"/>
                    <a:pt x="12" y="735"/>
                  </a:cubicBezTo>
                  <a:cubicBezTo>
                    <a:pt x="0" y="735"/>
                    <a:pt x="0" y="735"/>
                    <a:pt x="0" y="746"/>
                  </a:cubicBezTo>
                  <a:cubicBezTo>
                    <a:pt x="0" y="746"/>
                    <a:pt x="0" y="758"/>
                    <a:pt x="12" y="758"/>
                  </a:cubicBezTo>
                  <a:cubicBezTo>
                    <a:pt x="607" y="735"/>
                    <a:pt x="1179" y="473"/>
                    <a:pt x="1584" y="32"/>
                  </a:cubicBezTo>
                  <a:cubicBezTo>
                    <a:pt x="1593" y="23"/>
                    <a:pt x="1581" y="0"/>
                    <a:pt x="15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03;p51"/>
            <p:cNvSpPr/>
            <p:nvPr/>
          </p:nvSpPr>
          <p:spPr>
            <a:xfrm>
              <a:off x="1603387" y="2841607"/>
              <a:ext cx="52977" cy="333260"/>
            </a:xfrm>
            <a:custGeom>
              <a:avLst/>
              <a:gdLst/>
              <a:ahLst/>
              <a:cxnLst/>
              <a:rect l="l" t="t" r="r" b="b"/>
              <a:pathLst>
                <a:path w="382" h="2403" extrusionOk="0">
                  <a:moveTo>
                    <a:pt x="18" y="1"/>
                  </a:moveTo>
                  <a:cubicBezTo>
                    <a:pt x="15" y="1"/>
                    <a:pt x="12" y="4"/>
                    <a:pt x="12" y="10"/>
                  </a:cubicBezTo>
                  <a:cubicBezTo>
                    <a:pt x="0" y="10"/>
                    <a:pt x="0" y="21"/>
                    <a:pt x="12" y="21"/>
                  </a:cubicBezTo>
                  <a:cubicBezTo>
                    <a:pt x="334" y="486"/>
                    <a:pt x="357" y="1105"/>
                    <a:pt x="334" y="1641"/>
                  </a:cubicBezTo>
                  <a:cubicBezTo>
                    <a:pt x="334" y="1891"/>
                    <a:pt x="322" y="2141"/>
                    <a:pt x="310" y="2379"/>
                  </a:cubicBezTo>
                  <a:cubicBezTo>
                    <a:pt x="310" y="2391"/>
                    <a:pt x="310" y="2391"/>
                    <a:pt x="322" y="2403"/>
                  </a:cubicBezTo>
                  <a:cubicBezTo>
                    <a:pt x="322" y="2391"/>
                    <a:pt x="334" y="2391"/>
                    <a:pt x="334" y="2391"/>
                  </a:cubicBezTo>
                  <a:cubicBezTo>
                    <a:pt x="345" y="2141"/>
                    <a:pt x="369" y="1891"/>
                    <a:pt x="369" y="1641"/>
                  </a:cubicBezTo>
                  <a:cubicBezTo>
                    <a:pt x="381" y="1093"/>
                    <a:pt x="369" y="474"/>
                    <a:pt x="24" y="10"/>
                  </a:cubicBezTo>
                  <a:cubicBezTo>
                    <a:pt x="24" y="4"/>
                    <a:pt x="21" y="1"/>
                    <a:pt x="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204;p51"/>
            <p:cNvSpPr/>
            <p:nvPr/>
          </p:nvSpPr>
          <p:spPr>
            <a:xfrm>
              <a:off x="2347984" y="2892366"/>
              <a:ext cx="52977" cy="472361"/>
            </a:xfrm>
            <a:custGeom>
              <a:avLst/>
              <a:gdLst/>
              <a:ahLst/>
              <a:cxnLst/>
              <a:rect l="l" t="t" r="r" b="b"/>
              <a:pathLst>
                <a:path w="382" h="3406" extrusionOk="0">
                  <a:moveTo>
                    <a:pt x="37" y="1"/>
                  </a:moveTo>
                  <a:cubicBezTo>
                    <a:pt x="25" y="1"/>
                    <a:pt x="25" y="13"/>
                    <a:pt x="25" y="13"/>
                  </a:cubicBezTo>
                  <a:cubicBezTo>
                    <a:pt x="156" y="441"/>
                    <a:pt x="96" y="882"/>
                    <a:pt x="25" y="1334"/>
                  </a:cubicBezTo>
                  <a:cubicBezTo>
                    <a:pt x="1" y="1429"/>
                    <a:pt x="1" y="1525"/>
                    <a:pt x="13" y="1608"/>
                  </a:cubicBezTo>
                  <a:cubicBezTo>
                    <a:pt x="25" y="1715"/>
                    <a:pt x="49" y="1799"/>
                    <a:pt x="96" y="1894"/>
                  </a:cubicBezTo>
                  <a:lnTo>
                    <a:pt x="120" y="1941"/>
                  </a:lnTo>
                  <a:cubicBezTo>
                    <a:pt x="299" y="2406"/>
                    <a:pt x="346" y="2906"/>
                    <a:pt x="251" y="3382"/>
                  </a:cubicBezTo>
                  <a:cubicBezTo>
                    <a:pt x="251" y="3394"/>
                    <a:pt x="251" y="3394"/>
                    <a:pt x="263" y="3406"/>
                  </a:cubicBezTo>
                  <a:cubicBezTo>
                    <a:pt x="263" y="3406"/>
                    <a:pt x="275" y="3394"/>
                    <a:pt x="275" y="3394"/>
                  </a:cubicBezTo>
                  <a:cubicBezTo>
                    <a:pt x="382" y="2906"/>
                    <a:pt x="334" y="2394"/>
                    <a:pt x="144" y="1941"/>
                  </a:cubicBezTo>
                  <a:lnTo>
                    <a:pt x="120" y="1882"/>
                  </a:lnTo>
                  <a:cubicBezTo>
                    <a:pt x="84" y="1799"/>
                    <a:pt x="49" y="1703"/>
                    <a:pt x="37" y="1608"/>
                  </a:cubicBezTo>
                  <a:cubicBezTo>
                    <a:pt x="25" y="1525"/>
                    <a:pt x="37" y="1429"/>
                    <a:pt x="49" y="1334"/>
                  </a:cubicBezTo>
                  <a:cubicBezTo>
                    <a:pt x="120" y="894"/>
                    <a:pt x="180" y="441"/>
                    <a:pt x="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205;p51"/>
            <p:cNvSpPr/>
            <p:nvPr/>
          </p:nvSpPr>
          <p:spPr>
            <a:xfrm>
              <a:off x="1852742" y="2570340"/>
              <a:ext cx="274175" cy="329516"/>
            </a:xfrm>
            <a:custGeom>
              <a:avLst/>
              <a:gdLst/>
              <a:ahLst/>
              <a:cxnLst/>
              <a:rect l="l" t="t" r="r" b="b"/>
              <a:pathLst>
                <a:path w="1977" h="2376" extrusionOk="0">
                  <a:moveTo>
                    <a:pt x="0" y="1"/>
                  </a:moveTo>
                  <a:lnTo>
                    <a:pt x="0" y="1739"/>
                  </a:lnTo>
                  <a:cubicBezTo>
                    <a:pt x="0" y="1739"/>
                    <a:pt x="202" y="2311"/>
                    <a:pt x="1024" y="2370"/>
                  </a:cubicBezTo>
                  <a:cubicBezTo>
                    <a:pt x="1067" y="2374"/>
                    <a:pt x="1109" y="2375"/>
                    <a:pt x="1149" y="2375"/>
                  </a:cubicBezTo>
                  <a:cubicBezTo>
                    <a:pt x="1817" y="2375"/>
                    <a:pt x="1976" y="1930"/>
                    <a:pt x="1976" y="1930"/>
                  </a:cubicBezTo>
                  <a:lnTo>
                    <a:pt x="1893" y="358"/>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206;p51"/>
            <p:cNvSpPr/>
            <p:nvPr/>
          </p:nvSpPr>
          <p:spPr>
            <a:xfrm>
              <a:off x="1852742" y="2570340"/>
              <a:ext cx="272511" cy="242976"/>
            </a:xfrm>
            <a:custGeom>
              <a:avLst/>
              <a:gdLst/>
              <a:ahLst/>
              <a:cxnLst/>
              <a:rect l="l" t="t" r="r" b="b"/>
              <a:pathLst>
                <a:path w="1965" h="1752" extrusionOk="0">
                  <a:moveTo>
                    <a:pt x="0" y="1"/>
                  </a:moveTo>
                  <a:lnTo>
                    <a:pt x="0" y="1049"/>
                  </a:lnTo>
                  <a:cubicBezTo>
                    <a:pt x="333" y="1477"/>
                    <a:pt x="833" y="1739"/>
                    <a:pt x="1381" y="1751"/>
                  </a:cubicBezTo>
                  <a:cubicBezTo>
                    <a:pt x="1584" y="1751"/>
                    <a:pt x="1774" y="1715"/>
                    <a:pt x="1965" y="1644"/>
                  </a:cubicBezTo>
                  <a:lnTo>
                    <a:pt x="1893" y="358"/>
                  </a:lnTo>
                  <a:lnTo>
                    <a:pt x="0" y="1"/>
                  </a:lnTo>
                  <a:close/>
                </a:path>
              </a:pathLst>
            </a:custGeom>
            <a:solidFill>
              <a:srgbClr val="EFB5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207;p51"/>
            <p:cNvSpPr/>
            <p:nvPr/>
          </p:nvSpPr>
          <p:spPr>
            <a:xfrm>
              <a:off x="1509220" y="1594554"/>
              <a:ext cx="1020565" cy="1154275"/>
            </a:xfrm>
            <a:custGeom>
              <a:avLst/>
              <a:gdLst/>
              <a:ahLst/>
              <a:cxnLst/>
              <a:rect l="l" t="t" r="r" b="b"/>
              <a:pathLst>
                <a:path w="7359" h="8323" extrusionOk="0">
                  <a:moveTo>
                    <a:pt x="3775" y="0"/>
                  </a:moveTo>
                  <a:cubicBezTo>
                    <a:pt x="1382" y="0"/>
                    <a:pt x="1" y="1512"/>
                    <a:pt x="203" y="3798"/>
                  </a:cubicBezTo>
                  <a:cubicBezTo>
                    <a:pt x="393" y="6013"/>
                    <a:pt x="1644" y="8323"/>
                    <a:pt x="4037" y="8323"/>
                  </a:cubicBezTo>
                  <a:cubicBezTo>
                    <a:pt x="6430" y="8323"/>
                    <a:pt x="7359" y="6084"/>
                    <a:pt x="7359" y="3798"/>
                  </a:cubicBezTo>
                  <a:cubicBezTo>
                    <a:pt x="7359" y="1501"/>
                    <a:pt x="6168" y="0"/>
                    <a:pt x="37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208;p51"/>
            <p:cNvSpPr/>
            <p:nvPr/>
          </p:nvSpPr>
          <p:spPr>
            <a:xfrm>
              <a:off x="1713500" y="2229829"/>
              <a:ext cx="198325" cy="170068"/>
            </a:xfrm>
            <a:custGeom>
              <a:avLst/>
              <a:gdLst/>
              <a:ahLst/>
              <a:cxnLst/>
              <a:rect l="l" t="t" r="r" b="b"/>
              <a:pathLst>
                <a:path w="1775" h="1522" extrusionOk="0">
                  <a:moveTo>
                    <a:pt x="762" y="0"/>
                  </a:moveTo>
                  <a:cubicBezTo>
                    <a:pt x="346" y="0"/>
                    <a:pt x="0" y="346"/>
                    <a:pt x="12" y="762"/>
                  </a:cubicBezTo>
                  <a:cubicBezTo>
                    <a:pt x="12" y="1221"/>
                    <a:pt x="382" y="1522"/>
                    <a:pt x="769" y="1522"/>
                  </a:cubicBezTo>
                  <a:cubicBezTo>
                    <a:pt x="954" y="1522"/>
                    <a:pt x="1144" y="1453"/>
                    <a:pt x="1298" y="1298"/>
                  </a:cubicBezTo>
                  <a:cubicBezTo>
                    <a:pt x="1774" y="822"/>
                    <a:pt x="1441" y="0"/>
                    <a:pt x="7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209;p51"/>
            <p:cNvSpPr/>
            <p:nvPr/>
          </p:nvSpPr>
          <p:spPr>
            <a:xfrm>
              <a:off x="2300126" y="2315001"/>
              <a:ext cx="198325" cy="170076"/>
            </a:xfrm>
            <a:custGeom>
              <a:avLst/>
              <a:gdLst/>
              <a:ahLst/>
              <a:cxnLst/>
              <a:rect l="l" t="t" r="r" b="b"/>
              <a:pathLst>
                <a:path w="1775" h="1522" extrusionOk="0">
                  <a:moveTo>
                    <a:pt x="763" y="0"/>
                  </a:moveTo>
                  <a:cubicBezTo>
                    <a:pt x="346" y="0"/>
                    <a:pt x="1" y="346"/>
                    <a:pt x="13" y="762"/>
                  </a:cubicBezTo>
                  <a:cubicBezTo>
                    <a:pt x="13" y="1221"/>
                    <a:pt x="382" y="1522"/>
                    <a:pt x="769" y="1522"/>
                  </a:cubicBezTo>
                  <a:cubicBezTo>
                    <a:pt x="955" y="1522"/>
                    <a:pt x="1144" y="1453"/>
                    <a:pt x="1298" y="1298"/>
                  </a:cubicBezTo>
                  <a:cubicBezTo>
                    <a:pt x="1775" y="822"/>
                    <a:pt x="1441" y="0"/>
                    <a:pt x="7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210;p51"/>
            <p:cNvSpPr/>
            <p:nvPr/>
          </p:nvSpPr>
          <p:spPr>
            <a:xfrm>
              <a:off x="1887413" y="2406969"/>
              <a:ext cx="381516" cy="148948"/>
            </a:xfrm>
            <a:custGeom>
              <a:avLst/>
              <a:gdLst/>
              <a:ahLst/>
              <a:cxnLst/>
              <a:rect l="l" t="t" r="r" b="b"/>
              <a:pathLst>
                <a:path w="2751" h="1074" extrusionOk="0">
                  <a:moveTo>
                    <a:pt x="0" y="0"/>
                  </a:moveTo>
                  <a:cubicBezTo>
                    <a:pt x="0" y="0"/>
                    <a:pt x="405" y="1036"/>
                    <a:pt x="1393" y="1072"/>
                  </a:cubicBezTo>
                  <a:cubicBezTo>
                    <a:pt x="1417" y="1073"/>
                    <a:pt x="1441" y="1073"/>
                    <a:pt x="1464" y="1073"/>
                  </a:cubicBezTo>
                  <a:cubicBezTo>
                    <a:pt x="2399" y="1073"/>
                    <a:pt x="2750" y="393"/>
                    <a:pt x="2750" y="393"/>
                  </a:cubicBezTo>
                  <a:cubicBezTo>
                    <a:pt x="2322" y="262"/>
                    <a:pt x="1881" y="167"/>
                    <a:pt x="1441" y="96"/>
                  </a:cubicBezTo>
                  <a:cubicBezTo>
                    <a:pt x="964" y="36"/>
                    <a:pt x="488"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211;p51"/>
            <p:cNvSpPr/>
            <p:nvPr/>
          </p:nvSpPr>
          <p:spPr>
            <a:xfrm>
              <a:off x="2004602" y="2567150"/>
              <a:ext cx="112472" cy="26073"/>
            </a:xfrm>
            <a:custGeom>
              <a:avLst/>
              <a:gdLst/>
              <a:ahLst/>
              <a:cxnLst/>
              <a:rect l="l" t="t" r="r" b="b"/>
              <a:pathLst>
                <a:path w="811" h="188" extrusionOk="0">
                  <a:moveTo>
                    <a:pt x="0" y="0"/>
                  </a:moveTo>
                  <a:lnTo>
                    <a:pt x="0" y="0"/>
                  </a:lnTo>
                  <a:cubicBezTo>
                    <a:pt x="48" y="48"/>
                    <a:pt x="108" y="95"/>
                    <a:pt x="179" y="119"/>
                  </a:cubicBezTo>
                  <a:cubicBezTo>
                    <a:pt x="239" y="155"/>
                    <a:pt x="310" y="167"/>
                    <a:pt x="381" y="179"/>
                  </a:cubicBezTo>
                  <a:cubicBezTo>
                    <a:pt x="417" y="185"/>
                    <a:pt x="453" y="188"/>
                    <a:pt x="489" y="188"/>
                  </a:cubicBezTo>
                  <a:cubicBezTo>
                    <a:pt x="524" y="188"/>
                    <a:pt x="560" y="185"/>
                    <a:pt x="596" y="179"/>
                  </a:cubicBezTo>
                  <a:cubicBezTo>
                    <a:pt x="667" y="167"/>
                    <a:pt x="739" y="143"/>
                    <a:pt x="810" y="107"/>
                  </a:cubicBezTo>
                  <a:lnTo>
                    <a:pt x="810" y="107"/>
                  </a:lnTo>
                  <a:cubicBezTo>
                    <a:pt x="739" y="119"/>
                    <a:pt x="667" y="119"/>
                    <a:pt x="596" y="119"/>
                  </a:cubicBezTo>
                  <a:cubicBezTo>
                    <a:pt x="524" y="119"/>
                    <a:pt x="465" y="119"/>
                    <a:pt x="393" y="107"/>
                  </a:cubicBezTo>
                  <a:cubicBezTo>
                    <a:pt x="334" y="95"/>
                    <a:pt x="262" y="84"/>
                    <a:pt x="203" y="60"/>
                  </a:cubicBezTo>
                  <a:cubicBezTo>
                    <a:pt x="131" y="48"/>
                    <a:pt x="60" y="24"/>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212;p51"/>
            <p:cNvSpPr/>
            <p:nvPr/>
          </p:nvSpPr>
          <p:spPr>
            <a:xfrm>
              <a:off x="1855932" y="1985922"/>
              <a:ext cx="224804" cy="62824"/>
            </a:xfrm>
            <a:custGeom>
              <a:avLst/>
              <a:gdLst/>
              <a:ahLst/>
              <a:cxnLst/>
              <a:rect l="l" t="t" r="r" b="b"/>
              <a:pathLst>
                <a:path w="1621" h="453" extrusionOk="0">
                  <a:moveTo>
                    <a:pt x="596" y="0"/>
                  </a:moveTo>
                  <a:cubicBezTo>
                    <a:pt x="525" y="12"/>
                    <a:pt x="441" y="36"/>
                    <a:pt x="370" y="72"/>
                  </a:cubicBezTo>
                  <a:cubicBezTo>
                    <a:pt x="227" y="131"/>
                    <a:pt x="108" y="226"/>
                    <a:pt x="1" y="345"/>
                  </a:cubicBezTo>
                  <a:cubicBezTo>
                    <a:pt x="120" y="262"/>
                    <a:pt x="263" y="203"/>
                    <a:pt x="406" y="155"/>
                  </a:cubicBezTo>
                  <a:cubicBezTo>
                    <a:pt x="465" y="131"/>
                    <a:pt x="537" y="119"/>
                    <a:pt x="608" y="107"/>
                  </a:cubicBezTo>
                  <a:lnTo>
                    <a:pt x="822" y="107"/>
                  </a:lnTo>
                  <a:cubicBezTo>
                    <a:pt x="894" y="119"/>
                    <a:pt x="965" y="131"/>
                    <a:pt x="1037" y="155"/>
                  </a:cubicBezTo>
                  <a:cubicBezTo>
                    <a:pt x="1108" y="167"/>
                    <a:pt x="1168" y="203"/>
                    <a:pt x="1239" y="226"/>
                  </a:cubicBezTo>
                  <a:cubicBezTo>
                    <a:pt x="1370" y="286"/>
                    <a:pt x="1501" y="369"/>
                    <a:pt x="1620" y="453"/>
                  </a:cubicBezTo>
                  <a:cubicBezTo>
                    <a:pt x="1525" y="334"/>
                    <a:pt x="1418" y="226"/>
                    <a:pt x="1287" y="155"/>
                  </a:cubicBezTo>
                  <a:cubicBezTo>
                    <a:pt x="1144" y="72"/>
                    <a:pt x="989" y="24"/>
                    <a:pt x="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213;p51"/>
            <p:cNvSpPr/>
            <p:nvPr/>
          </p:nvSpPr>
          <p:spPr>
            <a:xfrm>
              <a:off x="2242307" y="2015601"/>
              <a:ext cx="223140" cy="59635"/>
            </a:xfrm>
            <a:custGeom>
              <a:avLst/>
              <a:gdLst/>
              <a:ahLst/>
              <a:cxnLst/>
              <a:rect l="l" t="t" r="r" b="b"/>
              <a:pathLst>
                <a:path w="1609" h="430" extrusionOk="0">
                  <a:moveTo>
                    <a:pt x="834" y="0"/>
                  </a:moveTo>
                  <a:cubicBezTo>
                    <a:pt x="668" y="0"/>
                    <a:pt x="513" y="24"/>
                    <a:pt x="370" y="96"/>
                  </a:cubicBezTo>
                  <a:cubicBezTo>
                    <a:pt x="227" y="155"/>
                    <a:pt x="96" y="251"/>
                    <a:pt x="1" y="358"/>
                  </a:cubicBezTo>
                  <a:cubicBezTo>
                    <a:pt x="120" y="286"/>
                    <a:pt x="251" y="227"/>
                    <a:pt x="394" y="179"/>
                  </a:cubicBezTo>
                  <a:cubicBezTo>
                    <a:pt x="465" y="155"/>
                    <a:pt x="537" y="131"/>
                    <a:pt x="608" y="120"/>
                  </a:cubicBezTo>
                  <a:cubicBezTo>
                    <a:pt x="680" y="108"/>
                    <a:pt x="751" y="108"/>
                    <a:pt x="822" y="108"/>
                  </a:cubicBezTo>
                  <a:cubicBezTo>
                    <a:pt x="965" y="108"/>
                    <a:pt x="1108" y="143"/>
                    <a:pt x="1239" y="203"/>
                  </a:cubicBezTo>
                  <a:cubicBezTo>
                    <a:pt x="1370" y="262"/>
                    <a:pt x="1501" y="346"/>
                    <a:pt x="1608" y="429"/>
                  </a:cubicBezTo>
                  <a:cubicBezTo>
                    <a:pt x="1525" y="310"/>
                    <a:pt x="1406" y="203"/>
                    <a:pt x="1275" y="120"/>
                  </a:cubicBezTo>
                  <a:cubicBezTo>
                    <a:pt x="1144" y="48"/>
                    <a:pt x="989" y="0"/>
                    <a:pt x="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214;p51"/>
            <p:cNvSpPr/>
            <p:nvPr/>
          </p:nvSpPr>
          <p:spPr>
            <a:xfrm>
              <a:off x="1352368" y="2045973"/>
              <a:ext cx="325349" cy="420493"/>
            </a:xfrm>
            <a:custGeom>
              <a:avLst/>
              <a:gdLst/>
              <a:ahLst/>
              <a:cxnLst/>
              <a:rect l="l" t="t" r="r" b="b"/>
              <a:pathLst>
                <a:path w="2346" h="3032" extrusionOk="0">
                  <a:moveTo>
                    <a:pt x="1126" y="1"/>
                  </a:moveTo>
                  <a:cubicBezTo>
                    <a:pt x="1014" y="1"/>
                    <a:pt x="904" y="18"/>
                    <a:pt x="798" y="55"/>
                  </a:cubicBezTo>
                  <a:cubicBezTo>
                    <a:pt x="179" y="282"/>
                    <a:pt x="0" y="1151"/>
                    <a:pt x="346" y="1960"/>
                  </a:cubicBezTo>
                  <a:cubicBezTo>
                    <a:pt x="630" y="2617"/>
                    <a:pt x="1164" y="3032"/>
                    <a:pt x="1690" y="3032"/>
                  </a:cubicBezTo>
                  <a:cubicBezTo>
                    <a:pt x="1802" y="3032"/>
                    <a:pt x="1915" y="3012"/>
                    <a:pt x="2025" y="2972"/>
                  </a:cubicBezTo>
                  <a:cubicBezTo>
                    <a:pt x="2025" y="2972"/>
                    <a:pt x="2346" y="734"/>
                    <a:pt x="2227" y="579"/>
                  </a:cubicBezTo>
                  <a:cubicBezTo>
                    <a:pt x="1930" y="218"/>
                    <a:pt x="1519" y="1"/>
                    <a:pt x="11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215;p51"/>
            <p:cNvSpPr/>
            <p:nvPr/>
          </p:nvSpPr>
          <p:spPr>
            <a:xfrm>
              <a:off x="1431557" y="2168986"/>
              <a:ext cx="198316" cy="147283"/>
            </a:xfrm>
            <a:custGeom>
              <a:avLst/>
              <a:gdLst/>
              <a:ahLst/>
              <a:cxnLst/>
              <a:rect l="l" t="t" r="r" b="b"/>
              <a:pathLst>
                <a:path w="1430" h="1062" extrusionOk="0">
                  <a:moveTo>
                    <a:pt x="222" y="0"/>
                  </a:moveTo>
                  <a:cubicBezTo>
                    <a:pt x="147" y="0"/>
                    <a:pt x="73" y="9"/>
                    <a:pt x="1" y="26"/>
                  </a:cubicBezTo>
                  <a:cubicBezTo>
                    <a:pt x="27" y="24"/>
                    <a:pt x="53" y="23"/>
                    <a:pt x="78" y="23"/>
                  </a:cubicBezTo>
                  <a:cubicBezTo>
                    <a:pt x="207" y="23"/>
                    <a:pt x="336" y="47"/>
                    <a:pt x="465" y="97"/>
                  </a:cubicBezTo>
                  <a:cubicBezTo>
                    <a:pt x="608" y="157"/>
                    <a:pt x="739" y="228"/>
                    <a:pt x="858" y="335"/>
                  </a:cubicBezTo>
                  <a:lnTo>
                    <a:pt x="942" y="407"/>
                  </a:lnTo>
                  <a:cubicBezTo>
                    <a:pt x="977" y="430"/>
                    <a:pt x="1001" y="466"/>
                    <a:pt x="1025" y="490"/>
                  </a:cubicBezTo>
                  <a:lnTo>
                    <a:pt x="1073" y="526"/>
                  </a:lnTo>
                  <a:cubicBezTo>
                    <a:pt x="1084" y="549"/>
                    <a:pt x="1096" y="561"/>
                    <a:pt x="1108" y="573"/>
                  </a:cubicBezTo>
                  <a:cubicBezTo>
                    <a:pt x="1132" y="609"/>
                    <a:pt x="1156" y="633"/>
                    <a:pt x="1180" y="669"/>
                  </a:cubicBezTo>
                  <a:cubicBezTo>
                    <a:pt x="1203" y="692"/>
                    <a:pt x="1227" y="728"/>
                    <a:pt x="1239" y="764"/>
                  </a:cubicBezTo>
                  <a:lnTo>
                    <a:pt x="1311" y="859"/>
                  </a:lnTo>
                  <a:cubicBezTo>
                    <a:pt x="1346" y="930"/>
                    <a:pt x="1394" y="1002"/>
                    <a:pt x="1430" y="1061"/>
                  </a:cubicBezTo>
                  <a:cubicBezTo>
                    <a:pt x="1406" y="990"/>
                    <a:pt x="1382" y="919"/>
                    <a:pt x="1346" y="847"/>
                  </a:cubicBezTo>
                  <a:cubicBezTo>
                    <a:pt x="1311" y="776"/>
                    <a:pt x="1275" y="704"/>
                    <a:pt x="1227" y="633"/>
                  </a:cubicBezTo>
                  <a:cubicBezTo>
                    <a:pt x="1203" y="597"/>
                    <a:pt x="1180" y="573"/>
                    <a:pt x="1156" y="538"/>
                  </a:cubicBezTo>
                  <a:cubicBezTo>
                    <a:pt x="1144" y="514"/>
                    <a:pt x="1132" y="502"/>
                    <a:pt x="1120" y="490"/>
                  </a:cubicBezTo>
                  <a:lnTo>
                    <a:pt x="1084" y="442"/>
                  </a:lnTo>
                  <a:cubicBezTo>
                    <a:pt x="1049" y="407"/>
                    <a:pt x="1025" y="383"/>
                    <a:pt x="1001" y="347"/>
                  </a:cubicBezTo>
                  <a:lnTo>
                    <a:pt x="906" y="276"/>
                  </a:lnTo>
                  <a:cubicBezTo>
                    <a:pt x="775" y="168"/>
                    <a:pt x="632" y="85"/>
                    <a:pt x="477" y="37"/>
                  </a:cubicBezTo>
                  <a:cubicBezTo>
                    <a:pt x="394" y="12"/>
                    <a:pt x="308" y="0"/>
                    <a:pt x="2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216;p51"/>
            <p:cNvSpPr/>
            <p:nvPr/>
          </p:nvSpPr>
          <p:spPr>
            <a:xfrm>
              <a:off x="2148279" y="2124607"/>
              <a:ext cx="79326" cy="273487"/>
            </a:xfrm>
            <a:custGeom>
              <a:avLst/>
              <a:gdLst/>
              <a:ahLst/>
              <a:cxnLst/>
              <a:rect l="l" t="t" r="r" b="b"/>
              <a:pathLst>
                <a:path w="572" h="1972" extrusionOk="0">
                  <a:moveTo>
                    <a:pt x="250" y="0"/>
                  </a:moveTo>
                  <a:cubicBezTo>
                    <a:pt x="226" y="203"/>
                    <a:pt x="226" y="405"/>
                    <a:pt x="250" y="608"/>
                  </a:cubicBezTo>
                  <a:cubicBezTo>
                    <a:pt x="274" y="798"/>
                    <a:pt x="310" y="1000"/>
                    <a:pt x="369" y="1191"/>
                  </a:cubicBezTo>
                  <a:cubicBezTo>
                    <a:pt x="393" y="1286"/>
                    <a:pt x="429" y="1381"/>
                    <a:pt x="453" y="1477"/>
                  </a:cubicBezTo>
                  <a:cubicBezTo>
                    <a:pt x="488" y="1560"/>
                    <a:pt x="500" y="1655"/>
                    <a:pt x="500" y="1751"/>
                  </a:cubicBezTo>
                  <a:cubicBezTo>
                    <a:pt x="488" y="1786"/>
                    <a:pt x="453" y="1822"/>
                    <a:pt x="417" y="1846"/>
                  </a:cubicBezTo>
                  <a:cubicBezTo>
                    <a:pt x="381" y="1870"/>
                    <a:pt x="334" y="1893"/>
                    <a:pt x="286" y="1905"/>
                  </a:cubicBezTo>
                  <a:cubicBezTo>
                    <a:pt x="203" y="1941"/>
                    <a:pt x="107" y="1965"/>
                    <a:pt x="0" y="1965"/>
                  </a:cubicBezTo>
                  <a:cubicBezTo>
                    <a:pt x="39" y="1969"/>
                    <a:pt x="77" y="1972"/>
                    <a:pt x="114" y="1972"/>
                  </a:cubicBezTo>
                  <a:cubicBezTo>
                    <a:pt x="177" y="1972"/>
                    <a:pt x="238" y="1964"/>
                    <a:pt x="298" y="1941"/>
                  </a:cubicBezTo>
                  <a:cubicBezTo>
                    <a:pt x="357" y="1929"/>
                    <a:pt x="405" y="1917"/>
                    <a:pt x="453" y="1893"/>
                  </a:cubicBezTo>
                  <a:cubicBezTo>
                    <a:pt x="500" y="1858"/>
                    <a:pt x="536" y="1822"/>
                    <a:pt x="560" y="1762"/>
                  </a:cubicBezTo>
                  <a:cubicBezTo>
                    <a:pt x="572" y="1715"/>
                    <a:pt x="572" y="1655"/>
                    <a:pt x="560" y="1608"/>
                  </a:cubicBezTo>
                  <a:cubicBezTo>
                    <a:pt x="548" y="1548"/>
                    <a:pt x="536" y="1500"/>
                    <a:pt x="524" y="1453"/>
                  </a:cubicBezTo>
                  <a:cubicBezTo>
                    <a:pt x="500" y="1358"/>
                    <a:pt x="477" y="1262"/>
                    <a:pt x="441" y="1167"/>
                  </a:cubicBezTo>
                  <a:cubicBezTo>
                    <a:pt x="381" y="977"/>
                    <a:pt x="346" y="786"/>
                    <a:pt x="310" y="596"/>
                  </a:cubicBezTo>
                  <a:cubicBezTo>
                    <a:pt x="274" y="393"/>
                    <a:pt x="262" y="191"/>
                    <a:pt x="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217;p51"/>
            <p:cNvSpPr/>
            <p:nvPr/>
          </p:nvSpPr>
          <p:spPr>
            <a:xfrm>
              <a:off x="1968266" y="2110600"/>
              <a:ext cx="71144" cy="33978"/>
            </a:xfrm>
            <a:custGeom>
              <a:avLst/>
              <a:gdLst/>
              <a:ahLst/>
              <a:cxnLst/>
              <a:rect l="l" t="t" r="r" b="b"/>
              <a:pathLst>
                <a:path w="513" h="245" extrusionOk="0">
                  <a:moveTo>
                    <a:pt x="209" y="0"/>
                  </a:moveTo>
                  <a:cubicBezTo>
                    <a:pt x="179" y="0"/>
                    <a:pt x="149" y="6"/>
                    <a:pt x="120" y="18"/>
                  </a:cubicBezTo>
                  <a:cubicBezTo>
                    <a:pt x="72" y="30"/>
                    <a:pt x="24" y="66"/>
                    <a:pt x="0" y="113"/>
                  </a:cubicBezTo>
                  <a:cubicBezTo>
                    <a:pt x="48" y="89"/>
                    <a:pt x="96" y="77"/>
                    <a:pt x="143" y="66"/>
                  </a:cubicBezTo>
                  <a:lnTo>
                    <a:pt x="215" y="66"/>
                  </a:lnTo>
                  <a:cubicBezTo>
                    <a:pt x="239" y="66"/>
                    <a:pt x="262" y="77"/>
                    <a:pt x="274" y="77"/>
                  </a:cubicBezTo>
                  <a:cubicBezTo>
                    <a:pt x="322" y="101"/>
                    <a:pt x="370" y="113"/>
                    <a:pt x="405" y="149"/>
                  </a:cubicBezTo>
                  <a:cubicBezTo>
                    <a:pt x="441" y="173"/>
                    <a:pt x="477" y="208"/>
                    <a:pt x="512" y="244"/>
                  </a:cubicBezTo>
                  <a:cubicBezTo>
                    <a:pt x="501" y="197"/>
                    <a:pt x="477" y="149"/>
                    <a:pt x="429" y="101"/>
                  </a:cubicBezTo>
                  <a:cubicBezTo>
                    <a:pt x="393" y="66"/>
                    <a:pt x="346" y="30"/>
                    <a:pt x="298" y="18"/>
                  </a:cubicBezTo>
                  <a:cubicBezTo>
                    <a:pt x="268" y="6"/>
                    <a:pt x="239" y="0"/>
                    <a:pt x="2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218;p51"/>
            <p:cNvSpPr/>
            <p:nvPr/>
          </p:nvSpPr>
          <p:spPr>
            <a:xfrm>
              <a:off x="1959945" y="2155950"/>
              <a:ext cx="69480" cy="110809"/>
            </a:xfrm>
            <a:custGeom>
              <a:avLst/>
              <a:gdLst/>
              <a:ahLst/>
              <a:cxnLst/>
              <a:rect l="l" t="t" r="r" b="b"/>
              <a:pathLst>
                <a:path w="501" h="799" extrusionOk="0">
                  <a:moveTo>
                    <a:pt x="251" y="1"/>
                  </a:moveTo>
                  <a:cubicBezTo>
                    <a:pt x="120" y="1"/>
                    <a:pt x="1" y="179"/>
                    <a:pt x="1" y="393"/>
                  </a:cubicBezTo>
                  <a:cubicBezTo>
                    <a:pt x="1" y="620"/>
                    <a:pt x="120" y="798"/>
                    <a:pt x="251" y="798"/>
                  </a:cubicBezTo>
                  <a:cubicBezTo>
                    <a:pt x="382" y="798"/>
                    <a:pt x="501" y="620"/>
                    <a:pt x="501" y="393"/>
                  </a:cubicBezTo>
                  <a:cubicBezTo>
                    <a:pt x="501" y="179"/>
                    <a:pt x="382" y="1"/>
                    <a:pt x="2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219;p51"/>
            <p:cNvSpPr/>
            <p:nvPr/>
          </p:nvSpPr>
          <p:spPr>
            <a:xfrm>
              <a:off x="1931931" y="2164271"/>
              <a:ext cx="41466" cy="34810"/>
            </a:xfrm>
            <a:custGeom>
              <a:avLst/>
              <a:gdLst/>
              <a:ahLst/>
              <a:cxnLst/>
              <a:rect l="l" t="t" r="r" b="b"/>
              <a:pathLst>
                <a:path w="299" h="251" extrusionOk="0">
                  <a:moveTo>
                    <a:pt x="1" y="0"/>
                  </a:moveTo>
                  <a:cubicBezTo>
                    <a:pt x="24" y="60"/>
                    <a:pt x="72" y="107"/>
                    <a:pt x="120" y="155"/>
                  </a:cubicBezTo>
                  <a:cubicBezTo>
                    <a:pt x="143" y="179"/>
                    <a:pt x="167" y="191"/>
                    <a:pt x="203" y="214"/>
                  </a:cubicBezTo>
                  <a:cubicBezTo>
                    <a:pt x="227" y="226"/>
                    <a:pt x="262" y="238"/>
                    <a:pt x="298" y="250"/>
                  </a:cubicBezTo>
                  <a:lnTo>
                    <a:pt x="298" y="131"/>
                  </a:lnTo>
                  <a:lnTo>
                    <a:pt x="227" y="131"/>
                  </a:lnTo>
                  <a:cubicBezTo>
                    <a:pt x="203" y="119"/>
                    <a:pt x="167" y="119"/>
                    <a:pt x="143" y="107"/>
                  </a:cubicBezTo>
                  <a:cubicBezTo>
                    <a:pt x="96" y="83"/>
                    <a:pt x="36" y="48"/>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220;p51"/>
            <p:cNvSpPr/>
            <p:nvPr/>
          </p:nvSpPr>
          <p:spPr>
            <a:xfrm>
              <a:off x="1950099" y="2139446"/>
              <a:ext cx="34809" cy="44657"/>
            </a:xfrm>
            <a:custGeom>
              <a:avLst/>
              <a:gdLst/>
              <a:ahLst/>
              <a:cxnLst/>
              <a:rect l="l" t="t" r="r" b="b"/>
              <a:pathLst>
                <a:path w="251" h="322" extrusionOk="0">
                  <a:moveTo>
                    <a:pt x="1" y="0"/>
                  </a:moveTo>
                  <a:lnTo>
                    <a:pt x="1" y="0"/>
                  </a:lnTo>
                  <a:cubicBezTo>
                    <a:pt x="12" y="60"/>
                    <a:pt x="36" y="120"/>
                    <a:pt x="60" y="179"/>
                  </a:cubicBezTo>
                  <a:cubicBezTo>
                    <a:pt x="84" y="203"/>
                    <a:pt x="96" y="239"/>
                    <a:pt x="120" y="262"/>
                  </a:cubicBezTo>
                  <a:cubicBezTo>
                    <a:pt x="143" y="286"/>
                    <a:pt x="179" y="310"/>
                    <a:pt x="215" y="322"/>
                  </a:cubicBezTo>
                  <a:lnTo>
                    <a:pt x="251" y="227"/>
                  </a:lnTo>
                  <a:cubicBezTo>
                    <a:pt x="227" y="215"/>
                    <a:pt x="191" y="215"/>
                    <a:pt x="179" y="203"/>
                  </a:cubicBezTo>
                  <a:cubicBezTo>
                    <a:pt x="155" y="179"/>
                    <a:pt x="131" y="167"/>
                    <a:pt x="108" y="155"/>
                  </a:cubicBezTo>
                  <a:cubicBezTo>
                    <a:pt x="60" y="108"/>
                    <a:pt x="24" y="6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221;p51"/>
            <p:cNvSpPr/>
            <p:nvPr/>
          </p:nvSpPr>
          <p:spPr>
            <a:xfrm>
              <a:off x="2270460" y="2129600"/>
              <a:ext cx="72808" cy="28153"/>
            </a:xfrm>
            <a:custGeom>
              <a:avLst/>
              <a:gdLst/>
              <a:ahLst/>
              <a:cxnLst/>
              <a:rect l="l" t="t" r="r" b="b"/>
              <a:pathLst>
                <a:path w="525" h="203" extrusionOk="0">
                  <a:moveTo>
                    <a:pt x="286" y="0"/>
                  </a:moveTo>
                  <a:cubicBezTo>
                    <a:pt x="227" y="0"/>
                    <a:pt x="179" y="12"/>
                    <a:pt x="119" y="36"/>
                  </a:cubicBezTo>
                  <a:cubicBezTo>
                    <a:pt x="72" y="60"/>
                    <a:pt x="36" y="95"/>
                    <a:pt x="0" y="143"/>
                  </a:cubicBezTo>
                  <a:cubicBezTo>
                    <a:pt x="48" y="119"/>
                    <a:pt x="96" y="95"/>
                    <a:pt x="143" y="83"/>
                  </a:cubicBezTo>
                  <a:cubicBezTo>
                    <a:pt x="179" y="71"/>
                    <a:pt x="227" y="71"/>
                    <a:pt x="274" y="71"/>
                  </a:cubicBezTo>
                  <a:cubicBezTo>
                    <a:pt x="298" y="71"/>
                    <a:pt x="322" y="71"/>
                    <a:pt x="346" y="83"/>
                  </a:cubicBezTo>
                  <a:cubicBezTo>
                    <a:pt x="358" y="95"/>
                    <a:pt x="381" y="95"/>
                    <a:pt x="405" y="119"/>
                  </a:cubicBezTo>
                  <a:cubicBezTo>
                    <a:pt x="441" y="143"/>
                    <a:pt x="488" y="167"/>
                    <a:pt x="524" y="202"/>
                  </a:cubicBezTo>
                  <a:cubicBezTo>
                    <a:pt x="512" y="155"/>
                    <a:pt x="477" y="107"/>
                    <a:pt x="441" y="71"/>
                  </a:cubicBezTo>
                  <a:cubicBezTo>
                    <a:pt x="393" y="24"/>
                    <a:pt x="346" y="0"/>
                    <a:pt x="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222;p51"/>
            <p:cNvSpPr/>
            <p:nvPr/>
          </p:nvSpPr>
          <p:spPr>
            <a:xfrm>
              <a:off x="2262139" y="2183964"/>
              <a:ext cx="72808" cy="109284"/>
            </a:xfrm>
            <a:custGeom>
              <a:avLst/>
              <a:gdLst/>
              <a:ahLst/>
              <a:cxnLst/>
              <a:rect l="l" t="t" r="r" b="b"/>
              <a:pathLst>
                <a:path w="525" h="788" extrusionOk="0">
                  <a:moveTo>
                    <a:pt x="273" y="0"/>
                  </a:moveTo>
                  <a:cubicBezTo>
                    <a:pt x="147" y="0"/>
                    <a:pt x="24" y="163"/>
                    <a:pt x="13" y="370"/>
                  </a:cubicBezTo>
                  <a:cubicBezTo>
                    <a:pt x="1" y="596"/>
                    <a:pt x="96" y="775"/>
                    <a:pt x="227" y="787"/>
                  </a:cubicBezTo>
                  <a:cubicBezTo>
                    <a:pt x="231" y="787"/>
                    <a:pt x="236" y="787"/>
                    <a:pt x="240" y="787"/>
                  </a:cubicBezTo>
                  <a:cubicBezTo>
                    <a:pt x="367" y="787"/>
                    <a:pt x="489" y="625"/>
                    <a:pt x="501" y="418"/>
                  </a:cubicBezTo>
                  <a:cubicBezTo>
                    <a:pt x="525" y="191"/>
                    <a:pt x="429" y="13"/>
                    <a:pt x="287" y="1"/>
                  </a:cubicBezTo>
                  <a:cubicBezTo>
                    <a:pt x="282" y="1"/>
                    <a:pt x="278" y="0"/>
                    <a:pt x="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223;p51"/>
            <p:cNvSpPr/>
            <p:nvPr/>
          </p:nvSpPr>
          <p:spPr>
            <a:xfrm>
              <a:off x="2323299" y="2198942"/>
              <a:ext cx="46320" cy="28153"/>
            </a:xfrm>
            <a:custGeom>
              <a:avLst/>
              <a:gdLst/>
              <a:ahLst/>
              <a:cxnLst/>
              <a:rect l="l" t="t" r="r" b="b"/>
              <a:pathLst>
                <a:path w="334" h="203" extrusionOk="0">
                  <a:moveTo>
                    <a:pt x="334" y="0"/>
                  </a:moveTo>
                  <a:cubicBezTo>
                    <a:pt x="286" y="36"/>
                    <a:pt x="227" y="60"/>
                    <a:pt x="167" y="83"/>
                  </a:cubicBezTo>
                  <a:cubicBezTo>
                    <a:pt x="143" y="95"/>
                    <a:pt x="119" y="95"/>
                    <a:pt x="84" y="107"/>
                  </a:cubicBezTo>
                  <a:lnTo>
                    <a:pt x="12" y="107"/>
                  </a:lnTo>
                  <a:lnTo>
                    <a:pt x="0" y="202"/>
                  </a:lnTo>
                  <a:cubicBezTo>
                    <a:pt x="36" y="202"/>
                    <a:pt x="72" y="191"/>
                    <a:pt x="107" y="179"/>
                  </a:cubicBezTo>
                  <a:cubicBezTo>
                    <a:pt x="143" y="167"/>
                    <a:pt x="167" y="155"/>
                    <a:pt x="203" y="131"/>
                  </a:cubicBezTo>
                  <a:cubicBezTo>
                    <a:pt x="250" y="95"/>
                    <a:pt x="298" y="48"/>
                    <a:pt x="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224;p51"/>
            <p:cNvSpPr/>
            <p:nvPr/>
          </p:nvSpPr>
          <p:spPr>
            <a:xfrm>
              <a:off x="2316642" y="2172453"/>
              <a:ext cx="36473" cy="41467"/>
            </a:xfrm>
            <a:custGeom>
              <a:avLst/>
              <a:gdLst/>
              <a:ahLst/>
              <a:cxnLst/>
              <a:rect l="l" t="t" r="r" b="b"/>
              <a:pathLst>
                <a:path w="263" h="299" extrusionOk="0">
                  <a:moveTo>
                    <a:pt x="263" y="1"/>
                  </a:moveTo>
                  <a:lnTo>
                    <a:pt x="263" y="1"/>
                  </a:lnTo>
                  <a:cubicBezTo>
                    <a:pt x="227" y="48"/>
                    <a:pt x="191" y="96"/>
                    <a:pt x="144" y="132"/>
                  </a:cubicBezTo>
                  <a:cubicBezTo>
                    <a:pt x="120" y="143"/>
                    <a:pt x="96" y="167"/>
                    <a:pt x="72" y="179"/>
                  </a:cubicBezTo>
                  <a:cubicBezTo>
                    <a:pt x="48" y="179"/>
                    <a:pt x="25" y="191"/>
                    <a:pt x="1" y="191"/>
                  </a:cubicBezTo>
                  <a:lnTo>
                    <a:pt x="25" y="298"/>
                  </a:lnTo>
                  <a:cubicBezTo>
                    <a:pt x="60" y="286"/>
                    <a:pt x="84" y="274"/>
                    <a:pt x="120" y="251"/>
                  </a:cubicBezTo>
                  <a:cubicBezTo>
                    <a:pt x="144" y="227"/>
                    <a:pt x="167" y="203"/>
                    <a:pt x="179" y="167"/>
                  </a:cubicBezTo>
                  <a:cubicBezTo>
                    <a:pt x="215" y="120"/>
                    <a:pt x="251" y="60"/>
                    <a:pt x="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225;p51"/>
            <p:cNvSpPr/>
            <p:nvPr/>
          </p:nvSpPr>
          <p:spPr>
            <a:xfrm>
              <a:off x="1489389" y="1568065"/>
              <a:ext cx="1085052" cy="556682"/>
            </a:xfrm>
            <a:custGeom>
              <a:avLst/>
              <a:gdLst/>
              <a:ahLst/>
              <a:cxnLst/>
              <a:rect l="l" t="t" r="r" b="b"/>
              <a:pathLst>
                <a:path w="7824" h="4014" extrusionOk="0">
                  <a:moveTo>
                    <a:pt x="3918" y="1"/>
                  </a:moveTo>
                  <a:cubicBezTo>
                    <a:pt x="1" y="1"/>
                    <a:pt x="239" y="3454"/>
                    <a:pt x="239" y="3454"/>
                  </a:cubicBezTo>
                  <a:cubicBezTo>
                    <a:pt x="608" y="3501"/>
                    <a:pt x="941" y="3704"/>
                    <a:pt x="1156" y="4013"/>
                  </a:cubicBezTo>
                  <a:cubicBezTo>
                    <a:pt x="1156" y="4013"/>
                    <a:pt x="2168" y="3561"/>
                    <a:pt x="2477" y="1346"/>
                  </a:cubicBezTo>
                  <a:cubicBezTo>
                    <a:pt x="2477" y="1346"/>
                    <a:pt x="2570" y="1335"/>
                    <a:pt x="2741" y="1335"/>
                  </a:cubicBezTo>
                  <a:cubicBezTo>
                    <a:pt x="3428" y="1335"/>
                    <a:pt x="5371" y="1526"/>
                    <a:pt x="7490" y="3454"/>
                  </a:cubicBezTo>
                  <a:cubicBezTo>
                    <a:pt x="7490" y="3454"/>
                    <a:pt x="7823" y="1"/>
                    <a:pt x="39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226;p51"/>
            <p:cNvSpPr/>
            <p:nvPr/>
          </p:nvSpPr>
          <p:spPr>
            <a:xfrm>
              <a:off x="1616562" y="1733239"/>
              <a:ext cx="90976" cy="356837"/>
            </a:xfrm>
            <a:custGeom>
              <a:avLst/>
              <a:gdLst/>
              <a:ahLst/>
              <a:cxnLst/>
              <a:rect l="l" t="t" r="r" b="b"/>
              <a:pathLst>
                <a:path w="656" h="2573" extrusionOk="0">
                  <a:moveTo>
                    <a:pt x="631" y="1"/>
                  </a:moveTo>
                  <a:cubicBezTo>
                    <a:pt x="620" y="1"/>
                    <a:pt x="620" y="1"/>
                    <a:pt x="620" y="12"/>
                  </a:cubicBezTo>
                  <a:cubicBezTo>
                    <a:pt x="631" y="608"/>
                    <a:pt x="560" y="1203"/>
                    <a:pt x="405" y="1775"/>
                  </a:cubicBezTo>
                  <a:cubicBezTo>
                    <a:pt x="334" y="2060"/>
                    <a:pt x="203" y="2322"/>
                    <a:pt x="12" y="2548"/>
                  </a:cubicBezTo>
                  <a:cubicBezTo>
                    <a:pt x="0" y="2548"/>
                    <a:pt x="0" y="2560"/>
                    <a:pt x="12" y="2572"/>
                  </a:cubicBezTo>
                  <a:lnTo>
                    <a:pt x="24" y="2572"/>
                  </a:lnTo>
                  <a:cubicBezTo>
                    <a:pt x="24" y="2572"/>
                    <a:pt x="24" y="2572"/>
                    <a:pt x="24" y="2560"/>
                  </a:cubicBezTo>
                  <a:cubicBezTo>
                    <a:pt x="227" y="2346"/>
                    <a:pt x="358" y="2072"/>
                    <a:pt x="429" y="1786"/>
                  </a:cubicBezTo>
                  <a:cubicBezTo>
                    <a:pt x="584" y="1203"/>
                    <a:pt x="655" y="608"/>
                    <a:pt x="643" y="12"/>
                  </a:cubicBezTo>
                  <a:cubicBezTo>
                    <a:pt x="643" y="1"/>
                    <a:pt x="631" y="1"/>
                    <a:pt x="6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227;p51"/>
            <p:cNvSpPr/>
            <p:nvPr/>
          </p:nvSpPr>
          <p:spPr>
            <a:xfrm>
              <a:off x="1580227" y="1810902"/>
              <a:ext cx="41466" cy="252268"/>
            </a:xfrm>
            <a:custGeom>
              <a:avLst/>
              <a:gdLst/>
              <a:ahLst/>
              <a:cxnLst/>
              <a:rect l="l" t="t" r="r" b="b"/>
              <a:pathLst>
                <a:path w="299" h="1819" extrusionOk="0">
                  <a:moveTo>
                    <a:pt x="227" y="0"/>
                  </a:moveTo>
                  <a:cubicBezTo>
                    <a:pt x="215" y="0"/>
                    <a:pt x="215" y="0"/>
                    <a:pt x="215" y="12"/>
                  </a:cubicBezTo>
                  <a:cubicBezTo>
                    <a:pt x="239" y="584"/>
                    <a:pt x="274" y="1238"/>
                    <a:pt x="12" y="1798"/>
                  </a:cubicBezTo>
                  <a:cubicBezTo>
                    <a:pt x="1" y="1798"/>
                    <a:pt x="12" y="1810"/>
                    <a:pt x="12" y="1810"/>
                  </a:cubicBezTo>
                  <a:cubicBezTo>
                    <a:pt x="18" y="1816"/>
                    <a:pt x="24" y="1819"/>
                    <a:pt x="29" y="1819"/>
                  </a:cubicBezTo>
                  <a:cubicBezTo>
                    <a:pt x="33" y="1819"/>
                    <a:pt x="36" y="1816"/>
                    <a:pt x="36" y="1810"/>
                  </a:cubicBezTo>
                  <a:cubicBezTo>
                    <a:pt x="298" y="1238"/>
                    <a:pt x="262" y="584"/>
                    <a:pt x="239" y="12"/>
                  </a:cubicBezTo>
                  <a:cubicBezTo>
                    <a:pt x="239" y="0"/>
                    <a:pt x="239" y="0"/>
                    <a:pt x="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228;p51"/>
            <p:cNvSpPr/>
            <p:nvPr/>
          </p:nvSpPr>
          <p:spPr>
            <a:xfrm>
              <a:off x="3477423" y="1262193"/>
              <a:ext cx="5369310" cy="3538753"/>
            </a:xfrm>
            <a:custGeom>
              <a:avLst/>
              <a:gdLst/>
              <a:ahLst/>
              <a:cxnLst/>
              <a:rect l="l" t="t" r="r" b="b"/>
              <a:pathLst>
                <a:path w="9169" h="6883" extrusionOk="0">
                  <a:moveTo>
                    <a:pt x="4479" y="0"/>
                  </a:moveTo>
                  <a:cubicBezTo>
                    <a:pt x="2774" y="0"/>
                    <a:pt x="1102" y="176"/>
                    <a:pt x="739" y="534"/>
                  </a:cubicBezTo>
                  <a:cubicBezTo>
                    <a:pt x="1" y="1272"/>
                    <a:pt x="227" y="5165"/>
                    <a:pt x="834" y="5701"/>
                  </a:cubicBezTo>
                  <a:cubicBezTo>
                    <a:pt x="977" y="5820"/>
                    <a:pt x="1382" y="5915"/>
                    <a:pt x="1930" y="5987"/>
                  </a:cubicBezTo>
                  <a:cubicBezTo>
                    <a:pt x="1751" y="6344"/>
                    <a:pt x="1441" y="6618"/>
                    <a:pt x="1060" y="6761"/>
                  </a:cubicBezTo>
                  <a:cubicBezTo>
                    <a:pt x="1389" y="6846"/>
                    <a:pt x="1688" y="6882"/>
                    <a:pt x="1956" y="6882"/>
                  </a:cubicBezTo>
                  <a:cubicBezTo>
                    <a:pt x="2921" y="6882"/>
                    <a:pt x="3502" y="6418"/>
                    <a:pt x="3763" y="6130"/>
                  </a:cubicBezTo>
                  <a:cubicBezTo>
                    <a:pt x="4160" y="6145"/>
                    <a:pt x="4569" y="6152"/>
                    <a:pt x="4971" y="6152"/>
                  </a:cubicBezTo>
                  <a:cubicBezTo>
                    <a:pt x="6487" y="6152"/>
                    <a:pt x="7908" y="6044"/>
                    <a:pt x="8228" y="5808"/>
                  </a:cubicBezTo>
                  <a:cubicBezTo>
                    <a:pt x="8966" y="5296"/>
                    <a:pt x="9169" y="1355"/>
                    <a:pt x="8502" y="593"/>
                  </a:cubicBezTo>
                  <a:cubicBezTo>
                    <a:pt x="8152" y="200"/>
                    <a:pt x="6297" y="0"/>
                    <a:pt x="4479" y="0"/>
                  </a:cubicBezTo>
                  <a:close/>
                </a:path>
              </a:pathLst>
            </a:custGeom>
            <a:solidFill>
              <a:schemeClr val="bg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Rectangle 6"/>
          <p:cNvSpPr/>
          <p:nvPr/>
        </p:nvSpPr>
        <p:spPr>
          <a:xfrm>
            <a:off x="4094128" y="1894484"/>
            <a:ext cx="3900614" cy="2400657"/>
          </a:xfrm>
          <a:prstGeom prst="rect">
            <a:avLst/>
          </a:prstGeom>
        </p:spPr>
        <p:txBody>
          <a:bodyPr wrap="square">
            <a:spAutoFit/>
          </a:bodyPr>
          <a:lstStyle/>
          <a:p>
            <a:pPr algn="just">
              <a:lnSpc>
                <a:spcPct val="150000"/>
              </a:lnSpc>
            </a:pPr>
            <a:r>
              <a:rPr lang="en-US" sz="2000" dirty="0" err="1"/>
              <a:t>Kể</a:t>
            </a:r>
            <a:r>
              <a:rPr lang="en-US" sz="2000" dirty="0"/>
              <a:t> </a:t>
            </a:r>
            <a:r>
              <a:rPr lang="en-US" sz="2000" dirty="0" err="1"/>
              <a:t>tên</a:t>
            </a:r>
            <a:r>
              <a:rPr lang="en-US" sz="2000" dirty="0"/>
              <a:t> </a:t>
            </a:r>
            <a:r>
              <a:rPr lang="en-US" sz="2000" dirty="0" err="1"/>
              <a:t>những</a:t>
            </a:r>
            <a:r>
              <a:rPr lang="en-US" sz="2000" dirty="0"/>
              <a:t> </a:t>
            </a:r>
            <a:r>
              <a:rPr lang="en-US" sz="2000" dirty="0" err="1"/>
              <a:t>hoạt</a:t>
            </a:r>
            <a:r>
              <a:rPr lang="en-US" sz="2000" dirty="0"/>
              <a:t> </a:t>
            </a:r>
            <a:r>
              <a:rPr lang="en-US" sz="2000" dirty="0" err="1"/>
              <a:t>động</a:t>
            </a:r>
            <a:r>
              <a:rPr lang="en-US" sz="2000" dirty="0"/>
              <a:t> </a:t>
            </a:r>
            <a:r>
              <a:rPr lang="en-US" sz="2000" dirty="0" err="1"/>
              <a:t>mà</a:t>
            </a:r>
            <a:r>
              <a:rPr lang="en-US" sz="2000" dirty="0"/>
              <a:t> </a:t>
            </a:r>
            <a:r>
              <a:rPr lang="en-US" sz="2000" dirty="0" err="1"/>
              <a:t>em</a:t>
            </a:r>
            <a:r>
              <a:rPr lang="en-US" sz="2000" dirty="0"/>
              <a:t> </a:t>
            </a:r>
            <a:r>
              <a:rPr lang="en-US" sz="2000" dirty="0" err="1"/>
              <a:t>đã</a:t>
            </a:r>
            <a:r>
              <a:rPr lang="en-US" sz="2000" dirty="0"/>
              <a:t> </a:t>
            </a:r>
            <a:r>
              <a:rPr lang="en-US" sz="2000" dirty="0" err="1"/>
              <a:t>tham</a:t>
            </a:r>
            <a:r>
              <a:rPr lang="en-US" sz="2000" dirty="0"/>
              <a:t> </a:t>
            </a:r>
            <a:r>
              <a:rPr lang="en-US" sz="2000" dirty="0" err="1"/>
              <a:t>gia</a:t>
            </a:r>
            <a:r>
              <a:rPr lang="en-US" sz="2000" dirty="0"/>
              <a:t> </a:t>
            </a:r>
            <a:r>
              <a:rPr lang="en-US" sz="2000" dirty="0" err="1"/>
              <a:t>để</a:t>
            </a:r>
            <a:r>
              <a:rPr lang="en-US" sz="2000" dirty="0"/>
              <a:t> </a:t>
            </a:r>
            <a:r>
              <a:rPr lang="en-US" sz="2000" dirty="0" err="1"/>
              <a:t>hưởng</a:t>
            </a:r>
            <a:r>
              <a:rPr lang="en-US" sz="2000" dirty="0"/>
              <a:t> </a:t>
            </a:r>
            <a:r>
              <a:rPr lang="en-US" sz="2000" dirty="0" err="1"/>
              <a:t>ứng</a:t>
            </a:r>
            <a:r>
              <a:rPr lang="en-US" sz="2000" dirty="0"/>
              <a:t> </a:t>
            </a:r>
            <a:r>
              <a:rPr lang="en-US" sz="2000" dirty="0" err="1"/>
              <a:t>phong</a:t>
            </a:r>
            <a:r>
              <a:rPr lang="en-US" sz="2000" dirty="0"/>
              <a:t> </a:t>
            </a:r>
            <a:r>
              <a:rPr lang="en-US" sz="2000" dirty="0" err="1"/>
              <a:t>trào</a:t>
            </a:r>
            <a:r>
              <a:rPr lang="en-US" sz="2000" dirty="0"/>
              <a:t> “</a:t>
            </a:r>
            <a:r>
              <a:rPr lang="en-US" sz="2000" dirty="0" err="1"/>
              <a:t>Thiện</a:t>
            </a:r>
            <a:r>
              <a:rPr lang="en-US" sz="2000" dirty="0"/>
              <a:t> </a:t>
            </a:r>
            <a:r>
              <a:rPr lang="en-US" sz="2000" dirty="0" err="1"/>
              <a:t>nguyện</a:t>
            </a:r>
            <a:r>
              <a:rPr lang="en-US" sz="2000" dirty="0"/>
              <a:t> – </a:t>
            </a:r>
            <a:r>
              <a:rPr lang="en-US" sz="2000" dirty="0" err="1"/>
              <a:t>một</a:t>
            </a:r>
            <a:r>
              <a:rPr lang="en-US" sz="2000" dirty="0"/>
              <a:t> </a:t>
            </a:r>
            <a:r>
              <a:rPr lang="en-US" sz="2000" dirty="0" err="1"/>
              <a:t>hành</a:t>
            </a:r>
            <a:r>
              <a:rPr lang="en-US" sz="2000" dirty="0"/>
              <a:t> </a:t>
            </a:r>
            <a:r>
              <a:rPr lang="en-US" sz="2000" dirty="0" err="1"/>
              <a:t>động</a:t>
            </a:r>
            <a:r>
              <a:rPr lang="en-US" sz="2000" dirty="0"/>
              <a:t> </a:t>
            </a:r>
            <a:r>
              <a:rPr lang="en-US" sz="2000" dirty="0" err="1"/>
              <a:t>văn</a:t>
            </a:r>
            <a:r>
              <a:rPr lang="en-US" sz="2000" dirty="0"/>
              <a:t> </a:t>
            </a:r>
            <a:r>
              <a:rPr lang="en-US" sz="2000" dirty="0" err="1"/>
              <a:t>hóa</a:t>
            </a:r>
            <a:r>
              <a:rPr lang="en-US" sz="2000" dirty="0"/>
              <a:t>, </a:t>
            </a:r>
            <a:r>
              <a:rPr lang="en-US" sz="2000" dirty="0" err="1"/>
              <a:t>nghĩa</a:t>
            </a:r>
            <a:r>
              <a:rPr lang="en-US" sz="2000" dirty="0"/>
              <a:t> </a:t>
            </a:r>
            <a:r>
              <a:rPr lang="en-US" sz="2000" dirty="0" err="1"/>
              <a:t>tình</a:t>
            </a:r>
            <a:r>
              <a:rPr lang="en-US" sz="2000" dirty="0"/>
              <a:t>” do </a:t>
            </a:r>
            <a:r>
              <a:rPr lang="en-US" sz="2000" dirty="0" err="1"/>
              <a:t>nhà</a:t>
            </a:r>
            <a:r>
              <a:rPr lang="en-US" sz="2000" dirty="0"/>
              <a:t> </a:t>
            </a:r>
            <a:r>
              <a:rPr lang="en-US" sz="2000" dirty="0" err="1"/>
              <a:t>trường</a:t>
            </a:r>
            <a:r>
              <a:rPr lang="en-US" sz="2000" dirty="0"/>
              <a:t> </a:t>
            </a:r>
            <a:r>
              <a:rPr lang="en-US" sz="2000" dirty="0" err="1"/>
              <a:t>phát</a:t>
            </a:r>
            <a:r>
              <a:rPr lang="en-US" sz="2000" dirty="0"/>
              <a:t> </a:t>
            </a:r>
            <a:r>
              <a:rPr lang="en-US" sz="2000" dirty="0" err="1"/>
              <a:t>động</a:t>
            </a:r>
            <a:r>
              <a:rPr lang="en-US" sz="2000" dirty="0"/>
              <a:t>.</a:t>
            </a: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anim calcmode="lin" valueType="num">
                                      <p:cBhvr>
                                        <p:cTn id="21" dur="500" fill="hold"/>
                                        <p:tgtEl>
                                          <p:spTgt spid="9"/>
                                        </p:tgtEl>
                                        <p:attrNameLst>
                                          <p:attrName>ppt_x</p:attrName>
                                        </p:attrNameLst>
                                      </p:cBhvr>
                                      <p:tavLst>
                                        <p:tav tm="0">
                                          <p:val>
                                            <p:strVal val="#ppt_x"/>
                                          </p:val>
                                        </p:tav>
                                        <p:tav tm="100000">
                                          <p:val>
                                            <p:strVal val="#ppt_x"/>
                                          </p:val>
                                        </p:tav>
                                      </p:tavLst>
                                    </p:anim>
                                    <p:anim calcmode="lin" valueType="num">
                                      <p:cBhvr>
                                        <p:cTn id="22" dur="500" fill="hold"/>
                                        <p:tgtEl>
                                          <p:spTgt spid="9"/>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anim calcmode="lin" valueType="num">
                                      <p:cBhvr>
                                        <p:cTn id="26" dur="500" fill="hold"/>
                                        <p:tgtEl>
                                          <p:spTgt spid="7"/>
                                        </p:tgtEl>
                                        <p:attrNameLst>
                                          <p:attrName>ppt_x</p:attrName>
                                        </p:attrNameLst>
                                      </p:cBhvr>
                                      <p:tavLst>
                                        <p:tav tm="0">
                                          <p:val>
                                            <p:strVal val="#ppt_x"/>
                                          </p:val>
                                        </p:tav>
                                        <p:tav tm="100000">
                                          <p:val>
                                            <p:strVal val="#ppt_x"/>
                                          </p:val>
                                        </p:tav>
                                      </p:tavLst>
                                    </p:anim>
                                    <p:anim calcmode="lin" valueType="num">
                                      <p:cBhvr>
                                        <p:cTn id="27"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98"/>
        <p:cNvGrpSpPr/>
        <p:nvPr/>
      </p:nvGrpSpPr>
      <p:grpSpPr>
        <a:xfrm>
          <a:off x="0" y="0"/>
          <a:ext cx="0" cy="0"/>
          <a:chOff x="0" y="0"/>
          <a:chExt cx="0" cy="0"/>
        </a:xfrm>
      </p:grpSpPr>
      <p:grpSp>
        <p:nvGrpSpPr>
          <p:cNvPr id="62" name="Google Shape;1523;p39"/>
          <p:cNvGrpSpPr/>
          <p:nvPr/>
        </p:nvGrpSpPr>
        <p:grpSpPr>
          <a:xfrm flipH="1">
            <a:off x="6297418" y="889234"/>
            <a:ext cx="2334853" cy="4040256"/>
            <a:chOff x="749375" y="1250111"/>
            <a:chExt cx="1645715" cy="3127860"/>
          </a:xfrm>
        </p:grpSpPr>
        <p:sp>
          <p:nvSpPr>
            <p:cNvPr id="63" name="Google Shape;1524;p39"/>
            <p:cNvSpPr/>
            <p:nvPr/>
          </p:nvSpPr>
          <p:spPr>
            <a:xfrm>
              <a:off x="749375" y="4071933"/>
              <a:ext cx="1339150" cy="306038"/>
            </a:xfrm>
            <a:custGeom>
              <a:avLst/>
              <a:gdLst/>
              <a:ahLst/>
              <a:cxnLst/>
              <a:rect l="l" t="t" r="r" b="b"/>
              <a:pathLst>
                <a:path w="17980" h="4109" extrusionOk="0">
                  <a:moveTo>
                    <a:pt x="8990" y="1"/>
                  </a:moveTo>
                  <a:cubicBezTo>
                    <a:pt x="4025" y="1"/>
                    <a:pt x="1" y="917"/>
                    <a:pt x="1" y="2048"/>
                  </a:cubicBezTo>
                  <a:cubicBezTo>
                    <a:pt x="1" y="3191"/>
                    <a:pt x="4025" y="4108"/>
                    <a:pt x="8990" y="4108"/>
                  </a:cubicBezTo>
                  <a:cubicBezTo>
                    <a:pt x="13955" y="4108"/>
                    <a:pt x="17979" y="3191"/>
                    <a:pt x="17979" y="2048"/>
                  </a:cubicBezTo>
                  <a:cubicBezTo>
                    <a:pt x="17979" y="917"/>
                    <a:pt x="13955" y="1"/>
                    <a:pt x="8990"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525;p39"/>
            <p:cNvSpPr/>
            <p:nvPr/>
          </p:nvSpPr>
          <p:spPr>
            <a:xfrm>
              <a:off x="1573203" y="2023511"/>
              <a:ext cx="821887" cy="598670"/>
            </a:xfrm>
            <a:custGeom>
              <a:avLst/>
              <a:gdLst/>
              <a:ahLst/>
              <a:cxnLst/>
              <a:rect l="l" t="t" r="r" b="b"/>
              <a:pathLst>
                <a:path w="11035" h="8038" extrusionOk="0">
                  <a:moveTo>
                    <a:pt x="1144" y="0"/>
                  </a:moveTo>
                  <a:cubicBezTo>
                    <a:pt x="1144" y="0"/>
                    <a:pt x="1" y="381"/>
                    <a:pt x="72" y="1500"/>
                  </a:cubicBezTo>
                  <a:cubicBezTo>
                    <a:pt x="144" y="2632"/>
                    <a:pt x="1548" y="5858"/>
                    <a:pt x="2656" y="6358"/>
                  </a:cubicBezTo>
                  <a:cubicBezTo>
                    <a:pt x="2964" y="6502"/>
                    <a:pt x="3460" y="6554"/>
                    <a:pt x="4013" y="6554"/>
                  </a:cubicBezTo>
                  <a:cubicBezTo>
                    <a:pt x="5431" y="6554"/>
                    <a:pt x="7228" y="6215"/>
                    <a:pt x="7228" y="6215"/>
                  </a:cubicBezTo>
                  <a:cubicBezTo>
                    <a:pt x="7513" y="6572"/>
                    <a:pt x="7835" y="6894"/>
                    <a:pt x="8180" y="7203"/>
                  </a:cubicBezTo>
                  <a:cubicBezTo>
                    <a:pt x="8622" y="7541"/>
                    <a:pt x="9292" y="8038"/>
                    <a:pt x="9589" y="8038"/>
                  </a:cubicBezTo>
                  <a:cubicBezTo>
                    <a:pt x="9596" y="8038"/>
                    <a:pt x="9603" y="8037"/>
                    <a:pt x="9609" y="8037"/>
                  </a:cubicBezTo>
                  <a:cubicBezTo>
                    <a:pt x="9811" y="8025"/>
                    <a:pt x="9299" y="7549"/>
                    <a:pt x="8990" y="7299"/>
                  </a:cubicBezTo>
                  <a:lnTo>
                    <a:pt x="8990" y="7299"/>
                  </a:lnTo>
                  <a:cubicBezTo>
                    <a:pt x="9291" y="7533"/>
                    <a:pt x="9823" y="7935"/>
                    <a:pt x="10124" y="7935"/>
                  </a:cubicBezTo>
                  <a:cubicBezTo>
                    <a:pt x="10144" y="7935"/>
                    <a:pt x="10163" y="7933"/>
                    <a:pt x="10180" y="7930"/>
                  </a:cubicBezTo>
                  <a:cubicBezTo>
                    <a:pt x="10466" y="7870"/>
                    <a:pt x="9181" y="6859"/>
                    <a:pt x="9180" y="6858"/>
                  </a:cubicBezTo>
                  <a:lnTo>
                    <a:pt x="9180" y="6858"/>
                  </a:lnTo>
                  <a:cubicBezTo>
                    <a:pt x="9181" y="6859"/>
                    <a:pt x="10109" y="7573"/>
                    <a:pt x="10490" y="7620"/>
                  </a:cubicBezTo>
                  <a:cubicBezTo>
                    <a:pt x="10497" y="7621"/>
                    <a:pt x="10504" y="7622"/>
                    <a:pt x="10510" y="7622"/>
                  </a:cubicBezTo>
                  <a:cubicBezTo>
                    <a:pt x="10817" y="7622"/>
                    <a:pt x="9478" y="6466"/>
                    <a:pt x="9478" y="6465"/>
                  </a:cubicBezTo>
                  <a:lnTo>
                    <a:pt x="9478" y="6465"/>
                  </a:lnTo>
                  <a:cubicBezTo>
                    <a:pt x="9478" y="6465"/>
                    <a:pt x="10252" y="7061"/>
                    <a:pt x="10645" y="7073"/>
                  </a:cubicBezTo>
                  <a:cubicBezTo>
                    <a:pt x="10647" y="7073"/>
                    <a:pt x="10649" y="7073"/>
                    <a:pt x="10651" y="7073"/>
                  </a:cubicBezTo>
                  <a:cubicBezTo>
                    <a:pt x="11034" y="7073"/>
                    <a:pt x="9514" y="5918"/>
                    <a:pt x="9514" y="5918"/>
                  </a:cubicBezTo>
                  <a:lnTo>
                    <a:pt x="9514" y="5918"/>
                  </a:lnTo>
                  <a:cubicBezTo>
                    <a:pt x="9514" y="5918"/>
                    <a:pt x="9694" y="5943"/>
                    <a:pt x="9882" y="5943"/>
                  </a:cubicBezTo>
                  <a:cubicBezTo>
                    <a:pt x="10098" y="5943"/>
                    <a:pt x="10325" y="5909"/>
                    <a:pt x="10300" y="5763"/>
                  </a:cubicBezTo>
                  <a:cubicBezTo>
                    <a:pt x="10255" y="5504"/>
                    <a:pt x="8598" y="4875"/>
                    <a:pt x="7821" y="4875"/>
                  </a:cubicBezTo>
                  <a:cubicBezTo>
                    <a:pt x="7775" y="4875"/>
                    <a:pt x="7732" y="4877"/>
                    <a:pt x="7692" y="4882"/>
                  </a:cubicBezTo>
                  <a:lnTo>
                    <a:pt x="3442" y="4584"/>
                  </a:lnTo>
                  <a:cubicBezTo>
                    <a:pt x="3442" y="4584"/>
                    <a:pt x="2156" y="917"/>
                    <a:pt x="11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526;p39"/>
            <p:cNvSpPr/>
            <p:nvPr/>
          </p:nvSpPr>
          <p:spPr>
            <a:xfrm>
              <a:off x="1574990" y="2010179"/>
              <a:ext cx="268798" cy="409789"/>
            </a:xfrm>
            <a:custGeom>
              <a:avLst/>
              <a:gdLst/>
              <a:ahLst/>
              <a:cxnLst/>
              <a:rect l="l" t="t" r="r" b="b"/>
              <a:pathLst>
                <a:path w="3609" h="5502" extrusionOk="0">
                  <a:moveTo>
                    <a:pt x="834" y="1"/>
                  </a:moveTo>
                  <a:cubicBezTo>
                    <a:pt x="298" y="394"/>
                    <a:pt x="0" y="1025"/>
                    <a:pt x="48" y="1679"/>
                  </a:cubicBezTo>
                  <a:cubicBezTo>
                    <a:pt x="84" y="2215"/>
                    <a:pt x="715" y="4549"/>
                    <a:pt x="1167" y="5501"/>
                  </a:cubicBezTo>
                  <a:cubicBezTo>
                    <a:pt x="1679" y="5454"/>
                    <a:pt x="2167" y="5311"/>
                    <a:pt x="2608" y="5049"/>
                  </a:cubicBezTo>
                  <a:cubicBezTo>
                    <a:pt x="3310" y="4644"/>
                    <a:pt x="3608" y="4442"/>
                    <a:pt x="3608" y="4442"/>
                  </a:cubicBezTo>
                  <a:cubicBezTo>
                    <a:pt x="3132" y="3311"/>
                    <a:pt x="2465" y="739"/>
                    <a:pt x="8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527;p39"/>
            <p:cNvSpPr/>
            <p:nvPr/>
          </p:nvSpPr>
          <p:spPr>
            <a:xfrm>
              <a:off x="918743" y="4063070"/>
              <a:ext cx="406214" cy="210555"/>
            </a:xfrm>
            <a:custGeom>
              <a:avLst/>
              <a:gdLst/>
              <a:ahLst/>
              <a:cxnLst/>
              <a:rect l="l" t="t" r="r" b="b"/>
              <a:pathLst>
                <a:path w="5454" h="2827" extrusionOk="0">
                  <a:moveTo>
                    <a:pt x="3370" y="1"/>
                  </a:moveTo>
                  <a:cubicBezTo>
                    <a:pt x="3370" y="1"/>
                    <a:pt x="1" y="1917"/>
                    <a:pt x="632" y="2715"/>
                  </a:cubicBezTo>
                  <a:cubicBezTo>
                    <a:pt x="693" y="2792"/>
                    <a:pt x="827" y="2827"/>
                    <a:pt x="1013" y="2827"/>
                  </a:cubicBezTo>
                  <a:cubicBezTo>
                    <a:pt x="2057" y="2827"/>
                    <a:pt x="4732" y="1744"/>
                    <a:pt x="5156" y="1167"/>
                  </a:cubicBezTo>
                  <a:cubicBezTo>
                    <a:pt x="5371" y="870"/>
                    <a:pt x="5454" y="24"/>
                    <a:pt x="5454" y="24"/>
                  </a:cubicBezTo>
                  <a:lnTo>
                    <a:pt x="337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528;p39"/>
            <p:cNvSpPr/>
            <p:nvPr/>
          </p:nvSpPr>
          <p:spPr>
            <a:xfrm>
              <a:off x="945407" y="4125112"/>
              <a:ext cx="368080" cy="148513"/>
            </a:xfrm>
            <a:custGeom>
              <a:avLst/>
              <a:gdLst/>
              <a:ahLst/>
              <a:cxnLst/>
              <a:rect l="l" t="t" r="r" b="b"/>
              <a:pathLst>
                <a:path w="4942" h="1994" extrusionOk="0">
                  <a:moveTo>
                    <a:pt x="4941" y="1"/>
                  </a:moveTo>
                  <a:lnTo>
                    <a:pt x="4941" y="1"/>
                  </a:lnTo>
                  <a:cubicBezTo>
                    <a:pt x="4620" y="144"/>
                    <a:pt x="4286" y="299"/>
                    <a:pt x="3965" y="453"/>
                  </a:cubicBezTo>
                  <a:cubicBezTo>
                    <a:pt x="3441" y="703"/>
                    <a:pt x="2917" y="918"/>
                    <a:pt x="2369" y="1073"/>
                  </a:cubicBezTo>
                  <a:cubicBezTo>
                    <a:pt x="2344" y="1084"/>
                    <a:pt x="2317" y="1089"/>
                    <a:pt x="2290" y="1089"/>
                  </a:cubicBezTo>
                  <a:cubicBezTo>
                    <a:pt x="2232" y="1089"/>
                    <a:pt x="2176" y="1062"/>
                    <a:pt x="2143" y="1013"/>
                  </a:cubicBezTo>
                  <a:cubicBezTo>
                    <a:pt x="1857" y="715"/>
                    <a:pt x="1476" y="525"/>
                    <a:pt x="1072" y="501"/>
                  </a:cubicBezTo>
                  <a:cubicBezTo>
                    <a:pt x="464" y="1001"/>
                    <a:pt x="0" y="1549"/>
                    <a:pt x="274" y="1882"/>
                  </a:cubicBezTo>
                  <a:cubicBezTo>
                    <a:pt x="333" y="1959"/>
                    <a:pt x="466" y="1994"/>
                    <a:pt x="650" y="1994"/>
                  </a:cubicBezTo>
                  <a:cubicBezTo>
                    <a:pt x="1688" y="1994"/>
                    <a:pt x="4362" y="911"/>
                    <a:pt x="4786" y="334"/>
                  </a:cubicBezTo>
                  <a:cubicBezTo>
                    <a:pt x="4858" y="227"/>
                    <a:pt x="4905" y="108"/>
                    <a:pt x="4941"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529;p39"/>
            <p:cNvSpPr/>
            <p:nvPr/>
          </p:nvSpPr>
          <p:spPr>
            <a:xfrm>
              <a:off x="1553689" y="4054207"/>
              <a:ext cx="409789" cy="201915"/>
            </a:xfrm>
            <a:custGeom>
              <a:avLst/>
              <a:gdLst/>
              <a:ahLst/>
              <a:cxnLst/>
              <a:rect l="l" t="t" r="r" b="b"/>
              <a:pathLst>
                <a:path w="5502" h="2711" extrusionOk="0">
                  <a:moveTo>
                    <a:pt x="2227" y="0"/>
                  </a:moveTo>
                  <a:lnTo>
                    <a:pt x="1" y="96"/>
                  </a:lnTo>
                  <a:cubicBezTo>
                    <a:pt x="1" y="96"/>
                    <a:pt x="96" y="905"/>
                    <a:pt x="322" y="1203"/>
                  </a:cubicBezTo>
                  <a:cubicBezTo>
                    <a:pt x="768" y="1758"/>
                    <a:pt x="3387" y="2710"/>
                    <a:pt x="4470" y="2710"/>
                  </a:cubicBezTo>
                  <a:cubicBezTo>
                    <a:pt x="4687" y="2710"/>
                    <a:pt x="4842" y="2672"/>
                    <a:pt x="4906" y="2584"/>
                  </a:cubicBezTo>
                  <a:cubicBezTo>
                    <a:pt x="5501" y="1763"/>
                    <a:pt x="2227" y="0"/>
                    <a:pt x="22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530;p39"/>
            <p:cNvSpPr/>
            <p:nvPr/>
          </p:nvSpPr>
          <p:spPr>
            <a:xfrm>
              <a:off x="1565233" y="4118036"/>
              <a:ext cx="376050" cy="138086"/>
            </a:xfrm>
            <a:custGeom>
              <a:avLst/>
              <a:gdLst/>
              <a:ahLst/>
              <a:cxnLst/>
              <a:rect l="l" t="t" r="r" b="b"/>
              <a:pathLst>
                <a:path w="5049" h="1854" extrusionOk="0">
                  <a:moveTo>
                    <a:pt x="0" y="1"/>
                  </a:moveTo>
                  <a:lnTo>
                    <a:pt x="0" y="1"/>
                  </a:lnTo>
                  <a:cubicBezTo>
                    <a:pt x="36" y="132"/>
                    <a:pt x="96" y="239"/>
                    <a:pt x="167" y="346"/>
                  </a:cubicBezTo>
                  <a:cubicBezTo>
                    <a:pt x="603" y="901"/>
                    <a:pt x="3228" y="1853"/>
                    <a:pt x="4314" y="1853"/>
                  </a:cubicBezTo>
                  <a:cubicBezTo>
                    <a:pt x="4532" y="1853"/>
                    <a:pt x="4687" y="1815"/>
                    <a:pt x="4751" y="1727"/>
                  </a:cubicBezTo>
                  <a:cubicBezTo>
                    <a:pt x="5049" y="1310"/>
                    <a:pt x="4370" y="679"/>
                    <a:pt x="3632" y="120"/>
                  </a:cubicBezTo>
                  <a:cubicBezTo>
                    <a:pt x="3406" y="179"/>
                    <a:pt x="3203" y="310"/>
                    <a:pt x="3060" y="489"/>
                  </a:cubicBezTo>
                  <a:cubicBezTo>
                    <a:pt x="2929" y="691"/>
                    <a:pt x="2822" y="918"/>
                    <a:pt x="2775" y="1156"/>
                  </a:cubicBezTo>
                  <a:cubicBezTo>
                    <a:pt x="1846" y="787"/>
                    <a:pt x="917" y="406"/>
                    <a:pt x="0"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531;p39"/>
            <p:cNvSpPr/>
            <p:nvPr/>
          </p:nvSpPr>
          <p:spPr>
            <a:xfrm>
              <a:off x="1153729" y="2745296"/>
              <a:ext cx="565899" cy="1340044"/>
            </a:xfrm>
            <a:custGeom>
              <a:avLst/>
              <a:gdLst/>
              <a:ahLst/>
              <a:cxnLst/>
              <a:rect l="l" t="t" r="r" b="b"/>
              <a:pathLst>
                <a:path w="7598" h="17992" extrusionOk="0">
                  <a:moveTo>
                    <a:pt x="620" y="1"/>
                  </a:moveTo>
                  <a:cubicBezTo>
                    <a:pt x="620" y="1"/>
                    <a:pt x="370" y="2227"/>
                    <a:pt x="180" y="7692"/>
                  </a:cubicBezTo>
                  <a:cubicBezTo>
                    <a:pt x="1" y="12872"/>
                    <a:pt x="215" y="17694"/>
                    <a:pt x="215" y="17694"/>
                  </a:cubicBezTo>
                  <a:cubicBezTo>
                    <a:pt x="536" y="17893"/>
                    <a:pt x="899" y="17991"/>
                    <a:pt x="1265" y="17991"/>
                  </a:cubicBezTo>
                  <a:cubicBezTo>
                    <a:pt x="1620" y="17991"/>
                    <a:pt x="1977" y="17899"/>
                    <a:pt x="2299" y="17717"/>
                  </a:cubicBezTo>
                  <a:cubicBezTo>
                    <a:pt x="2299" y="17717"/>
                    <a:pt x="3073" y="11824"/>
                    <a:pt x="2918" y="10014"/>
                  </a:cubicBezTo>
                  <a:cubicBezTo>
                    <a:pt x="2799" y="8740"/>
                    <a:pt x="3656" y="3216"/>
                    <a:pt x="3656" y="3216"/>
                  </a:cubicBezTo>
                  <a:lnTo>
                    <a:pt x="4073" y="3216"/>
                  </a:lnTo>
                  <a:lnTo>
                    <a:pt x="4692" y="9645"/>
                  </a:lnTo>
                  <a:cubicBezTo>
                    <a:pt x="4692" y="9645"/>
                    <a:pt x="5085" y="15920"/>
                    <a:pt x="5359" y="17670"/>
                  </a:cubicBezTo>
                  <a:cubicBezTo>
                    <a:pt x="5683" y="17851"/>
                    <a:pt x="6042" y="17941"/>
                    <a:pt x="6401" y="17941"/>
                  </a:cubicBezTo>
                  <a:cubicBezTo>
                    <a:pt x="6820" y="17941"/>
                    <a:pt x="7238" y="17818"/>
                    <a:pt x="7597" y="17574"/>
                  </a:cubicBezTo>
                  <a:cubicBezTo>
                    <a:pt x="7597" y="17574"/>
                    <a:pt x="7300" y="8395"/>
                    <a:pt x="7335" y="6311"/>
                  </a:cubicBezTo>
                  <a:cubicBezTo>
                    <a:pt x="7371" y="4228"/>
                    <a:pt x="6919" y="96"/>
                    <a:pt x="6919" y="96"/>
                  </a:cubicBezTo>
                  <a:lnTo>
                    <a:pt x="62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532;p39"/>
            <p:cNvSpPr/>
            <p:nvPr/>
          </p:nvSpPr>
          <p:spPr>
            <a:xfrm>
              <a:off x="1196332" y="3496650"/>
              <a:ext cx="65691" cy="30015"/>
            </a:xfrm>
            <a:custGeom>
              <a:avLst/>
              <a:gdLst/>
              <a:ahLst/>
              <a:cxnLst/>
              <a:rect l="l" t="t" r="r" b="b"/>
              <a:pathLst>
                <a:path w="882" h="403" extrusionOk="0">
                  <a:moveTo>
                    <a:pt x="864" y="0"/>
                  </a:moveTo>
                  <a:cubicBezTo>
                    <a:pt x="861" y="0"/>
                    <a:pt x="858" y="3"/>
                    <a:pt x="858" y="9"/>
                  </a:cubicBezTo>
                  <a:cubicBezTo>
                    <a:pt x="677" y="243"/>
                    <a:pt x="412" y="372"/>
                    <a:pt x="120" y="372"/>
                  </a:cubicBezTo>
                  <a:cubicBezTo>
                    <a:pt x="84" y="372"/>
                    <a:pt x="49" y="370"/>
                    <a:pt x="12" y="367"/>
                  </a:cubicBezTo>
                  <a:cubicBezTo>
                    <a:pt x="12" y="367"/>
                    <a:pt x="0" y="378"/>
                    <a:pt x="0" y="378"/>
                  </a:cubicBezTo>
                  <a:cubicBezTo>
                    <a:pt x="0" y="390"/>
                    <a:pt x="0" y="402"/>
                    <a:pt x="12" y="402"/>
                  </a:cubicBezTo>
                  <a:lnTo>
                    <a:pt x="120" y="402"/>
                  </a:lnTo>
                  <a:cubicBezTo>
                    <a:pt x="417" y="402"/>
                    <a:pt x="691" y="259"/>
                    <a:pt x="870" y="33"/>
                  </a:cubicBezTo>
                  <a:cubicBezTo>
                    <a:pt x="882" y="21"/>
                    <a:pt x="882" y="9"/>
                    <a:pt x="870" y="9"/>
                  </a:cubicBezTo>
                  <a:cubicBezTo>
                    <a:pt x="870" y="3"/>
                    <a:pt x="867" y="0"/>
                    <a:pt x="8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533;p39"/>
            <p:cNvSpPr/>
            <p:nvPr/>
          </p:nvSpPr>
          <p:spPr>
            <a:xfrm>
              <a:off x="1613273" y="3477583"/>
              <a:ext cx="69937" cy="17503"/>
            </a:xfrm>
            <a:custGeom>
              <a:avLst/>
              <a:gdLst/>
              <a:ahLst/>
              <a:cxnLst/>
              <a:rect l="l" t="t" r="r" b="b"/>
              <a:pathLst>
                <a:path w="939" h="235" extrusionOk="0">
                  <a:moveTo>
                    <a:pt x="22" y="0"/>
                  </a:moveTo>
                  <a:cubicBezTo>
                    <a:pt x="7" y="0"/>
                    <a:pt x="1" y="18"/>
                    <a:pt x="10" y="27"/>
                  </a:cubicBezTo>
                  <a:cubicBezTo>
                    <a:pt x="177" y="163"/>
                    <a:pt x="389" y="234"/>
                    <a:pt x="599" y="234"/>
                  </a:cubicBezTo>
                  <a:cubicBezTo>
                    <a:pt x="629" y="234"/>
                    <a:pt x="659" y="233"/>
                    <a:pt x="689" y="230"/>
                  </a:cubicBezTo>
                  <a:cubicBezTo>
                    <a:pt x="772" y="230"/>
                    <a:pt x="844" y="230"/>
                    <a:pt x="927" y="218"/>
                  </a:cubicBezTo>
                  <a:cubicBezTo>
                    <a:pt x="927" y="218"/>
                    <a:pt x="939" y="218"/>
                    <a:pt x="939" y="206"/>
                  </a:cubicBezTo>
                  <a:cubicBezTo>
                    <a:pt x="939" y="194"/>
                    <a:pt x="927" y="194"/>
                    <a:pt x="927" y="194"/>
                  </a:cubicBezTo>
                  <a:cubicBezTo>
                    <a:pt x="838" y="204"/>
                    <a:pt x="755" y="210"/>
                    <a:pt x="676" y="210"/>
                  </a:cubicBezTo>
                  <a:cubicBezTo>
                    <a:pt x="397" y="210"/>
                    <a:pt x="183" y="143"/>
                    <a:pt x="34" y="3"/>
                  </a:cubicBezTo>
                  <a:cubicBezTo>
                    <a:pt x="30" y="1"/>
                    <a:pt x="25" y="0"/>
                    <a:pt x="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534;p39"/>
            <p:cNvSpPr/>
            <p:nvPr/>
          </p:nvSpPr>
          <p:spPr>
            <a:xfrm>
              <a:off x="1163486" y="3863538"/>
              <a:ext cx="184561" cy="221429"/>
            </a:xfrm>
            <a:custGeom>
              <a:avLst/>
              <a:gdLst/>
              <a:ahLst/>
              <a:cxnLst/>
              <a:rect l="l" t="t" r="r" b="b"/>
              <a:pathLst>
                <a:path w="2478" h="2973" extrusionOk="0">
                  <a:moveTo>
                    <a:pt x="1" y="1"/>
                  </a:moveTo>
                  <a:cubicBezTo>
                    <a:pt x="37" y="1644"/>
                    <a:pt x="84" y="2680"/>
                    <a:pt x="84" y="2680"/>
                  </a:cubicBezTo>
                  <a:cubicBezTo>
                    <a:pt x="407" y="2875"/>
                    <a:pt x="774" y="2973"/>
                    <a:pt x="1143" y="2973"/>
                  </a:cubicBezTo>
                  <a:cubicBezTo>
                    <a:pt x="1495" y="2973"/>
                    <a:pt x="1848" y="2884"/>
                    <a:pt x="2168" y="2703"/>
                  </a:cubicBezTo>
                  <a:cubicBezTo>
                    <a:pt x="2168" y="2703"/>
                    <a:pt x="2323" y="1513"/>
                    <a:pt x="2477" y="24"/>
                  </a:cubicBezTo>
                  <a:lnTo>
                    <a:pt x="2477" y="24"/>
                  </a:lnTo>
                  <a:cubicBezTo>
                    <a:pt x="2077" y="209"/>
                    <a:pt x="1632" y="306"/>
                    <a:pt x="1188" y="306"/>
                  </a:cubicBezTo>
                  <a:cubicBezTo>
                    <a:pt x="1118" y="306"/>
                    <a:pt x="1048" y="303"/>
                    <a:pt x="977" y="298"/>
                  </a:cubicBezTo>
                  <a:cubicBezTo>
                    <a:pt x="632" y="274"/>
                    <a:pt x="299" y="167"/>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535;p39"/>
            <p:cNvSpPr/>
            <p:nvPr/>
          </p:nvSpPr>
          <p:spPr>
            <a:xfrm>
              <a:off x="1532388" y="3850281"/>
              <a:ext cx="187243" cy="231335"/>
            </a:xfrm>
            <a:custGeom>
              <a:avLst/>
              <a:gdLst/>
              <a:ahLst/>
              <a:cxnLst/>
              <a:rect l="l" t="t" r="r" b="b"/>
              <a:pathLst>
                <a:path w="2514" h="3106" extrusionOk="0">
                  <a:moveTo>
                    <a:pt x="2430" y="0"/>
                  </a:moveTo>
                  <a:cubicBezTo>
                    <a:pt x="2311" y="71"/>
                    <a:pt x="2180" y="119"/>
                    <a:pt x="2049" y="167"/>
                  </a:cubicBezTo>
                  <a:cubicBezTo>
                    <a:pt x="1704" y="274"/>
                    <a:pt x="1334" y="322"/>
                    <a:pt x="977" y="322"/>
                  </a:cubicBezTo>
                  <a:cubicBezTo>
                    <a:pt x="919" y="326"/>
                    <a:pt x="861" y="328"/>
                    <a:pt x="803" y="328"/>
                  </a:cubicBezTo>
                  <a:cubicBezTo>
                    <a:pt x="528" y="328"/>
                    <a:pt x="257" y="283"/>
                    <a:pt x="1" y="214"/>
                  </a:cubicBezTo>
                  <a:lnTo>
                    <a:pt x="1" y="214"/>
                  </a:lnTo>
                  <a:cubicBezTo>
                    <a:pt x="96" y="1310"/>
                    <a:pt x="191" y="2298"/>
                    <a:pt x="275" y="2834"/>
                  </a:cubicBezTo>
                  <a:cubicBezTo>
                    <a:pt x="599" y="3015"/>
                    <a:pt x="956" y="3105"/>
                    <a:pt x="1313" y="3105"/>
                  </a:cubicBezTo>
                  <a:cubicBezTo>
                    <a:pt x="1730" y="3105"/>
                    <a:pt x="2148" y="2982"/>
                    <a:pt x="2513" y="2738"/>
                  </a:cubicBezTo>
                  <a:cubicBezTo>
                    <a:pt x="2513" y="2738"/>
                    <a:pt x="2477" y="1584"/>
                    <a:pt x="24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536;p39"/>
            <p:cNvSpPr/>
            <p:nvPr/>
          </p:nvSpPr>
          <p:spPr>
            <a:xfrm>
              <a:off x="951589" y="1250111"/>
              <a:ext cx="438166" cy="658180"/>
            </a:xfrm>
            <a:custGeom>
              <a:avLst/>
              <a:gdLst/>
              <a:ahLst/>
              <a:cxnLst/>
              <a:rect l="l" t="t" r="r" b="b"/>
              <a:pathLst>
                <a:path w="5883" h="8837" extrusionOk="0">
                  <a:moveTo>
                    <a:pt x="3851" y="0"/>
                  </a:moveTo>
                  <a:cubicBezTo>
                    <a:pt x="3809" y="0"/>
                    <a:pt x="3768" y="1"/>
                    <a:pt x="3727" y="2"/>
                  </a:cubicBezTo>
                  <a:cubicBezTo>
                    <a:pt x="3179" y="26"/>
                    <a:pt x="2608" y="133"/>
                    <a:pt x="2191" y="490"/>
                  </a:cubicBezTo>
                  <a:cubicBezTo>
                    <a:pt x="1751" y="871"/>
                    <a:pt x="1548" y="1466"/>
                    <a:pt x="1453" y="2050"/>
                  </a:cubicBezTo>
                  <a:cubicBezTo>
                    <a:pt x="1191" y="3621"/>
                    <a:pt x="1596" y="5288"/>
                    <a:pt x="1096" y="6812"/>
                  </a:cubicBezTo>
                  <a:cubicBezTo>
                    <a:pt x="870" y="7515"/>
                    <a:pt x="453" y="8158"/>
                    <a:pt x="0" y="8753"/>
                  </a:cubicBezTo>
                  <a:cubicBezTo>
                    <a:pt x="146" y="8778"/>
                    <a:pt x="291" y="8791"/>
                    <a:pt x="434" y="8791"/>
                  </a:cubicBezTo>
                  <a:cubicBezTo>
                    <a:pt x="1234" y="8791"/>
                    <a:pt x="1991" y="8407"/>
                    <a:pt x="2465" y="7741"/>
                  </a:cubicBezTo>
                  <a:lnTo>
                    <a:pt x="2465" y="7741"/>
                  </a:lnTo>
                  <a:cubicBezTo>
                    <a:pt x="2358" y="8134"/>
                    <a:pt x="2191" y="8503"/>
                    <a:pt x="1977" y="8836"/>
                  </a:cubicBezTo>
                  <a:cubicBezTo>
                    <a:pt x="3084" y="8741"/>
                    <a:pt x="4096" y="7979"/>
                    <a:pt x="4584" y="6967"/>
                  </a:cubicBezTo>
                  <a:cubicBezTo>
                    <a:pt x="5013" y="6050"/>
                    <a:pt x="5025" y="5003"/>
                    <a:pt x="5084" y="3991"/>
                  </a:cubicBezTo>
                  <a:cubicBezTo>
                    <a:pt x="5132" y="2979"/>
                    <a:pt x="5251" y="1907"/>
                    <a:pt x="5823" y="1085"/>
                  </a:cubicBezTo>
                  <a:lnTo>
                    <a:pt x="5882" y="812"/>
                  </a:lnTo>
                  <a:cubicBezTo>
                    <a:pt x="5408" y="213"/>
                    <a:pt x="4612" y="0"/>
                    <a:pt x="38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537;p39"/>
            <p:cNvSpPr/>
            <p:nvPr/>
          </p:nvSpPr>
          <p:spPr>
            <a:xfrm>
              <a:off x="1141365" y="1275807"/>
              <a:ext cx="639411" cy="654307"/>
            </a:xfrm>
            <a:custGeom>
              <a:avLst/>
              <a:gdLst/>
              <a:ahLst/>
              <a:cxnLst/>
              <a:rect l="l" t="t" r="r" b="b"/>
              <a:pathLst>
                <a:path w="8585" h="8785" extrusionOk="0">
                  <a:moveTo>
                    <a:pt x="4291" y="1"/>
                  </a:moveTo>
                  <a:cubicBezTo>
                    <a:pt x="4000" y="1"/>
                    <a:pt x="3737" y="27"/>
                    <a:pt x="3525" y="86"/>
                  </a:cubicBezTo>
                  <a:cubicBezTo>
                    <a:pt x="3120" y="169"/>
                    <a:pt x="2739" y="348"/>
                    <a:pt x="2429" y="621"/>
                  </a:cubicBezTo>
                  <a:cubicBezTo>
                    <a:pt x="2381" y="652"/>
                    <a:pt x="2334" y="663"/>
                    <a:pt x="2285" y="663"/>
                  </a:cubicBezTo>
                  <a:cubicBezTo>
                    <a:pt x="2164" y="663"/>
                    <a:pt x="2038" y="594"/>
                    <a:pt x="1893" y="586"/>
                  </a:cubicBezTo>
                  <a:cubicBezTo>
                    <a:pt x="1441" y="598"/>
                    <a:pt x="1024" y="812"/>
                    <a:pt x="750" y="1169"/>
                  </a:cubicBezTo>
                  <a:cubicBezTo>
                    <a:pt x="393" y="1657"/>
                    <a:pt x="286" y="2276"/>
                    <a:pt x="215" y="2884"/>
                  </a:cubicBezTo>
                  <a:cubicBezTo>
                    <a:pt x="72" y="4158"/>
                    <a:pt x="0" y="5503"/>
                    <a:pt x="512" y="6694"/>
                  </a:cubicBezTo>
                  <a:cubicBezTo>
                    <a:pt x="786" y="7325"/>
                    <a:pt x="1215" y="7884"/>
                    <a:pt x="1762" y="8313"/>
                  </a:cubicBezTo>
                  <a:cubicBezTo>
                    <a:pt x="1965" y="8491"/>
                    <a:pt x="2203" y="8622"/>
                    <a:pt x="2465" y="8706"/>
                  </a:cubicBezTo>
                  <a:cubicBezTo>
                    <a:pt x="2644" y="8760"/>
                    <a:pt x="2834" y="8784"/>
                    <a:pt x="3027" y="8784"/>
                  </a:cubicBezTo>
                  <a:cubicBezTo>
                    <a:pt x="3129" y="8784"/>
                    <a:pt x="3231" y="8778"/>
                    <a:pt x="3334" y="8765"/>
                  </a:cubicBezTo>
                  <a:cubicBezTo>
                    <a:pt x="3917" y="8694"/>
                    <a:pt x="4489" y="8563"/>
                    <a:pt x="5049" y="8372"/>
                  </a:cubicBezTo>
                  <a:cubicBezTo>
                    <a:pt x="5549" y="8277"/>
                    <a:pt x="5965" y="7956"/>
                    <a:pt x="6203" y="7515"/>
                  </a:cubicBezTo>
                  <a:lnTo>
                    <a:pt x="6894" y="6503"/>
                  </a:lnTo>
                  <a:cubicBezTo>
                    <a:pt x="7001" y="6360"/>
                    <a:pt x="7096" y="6194"/>
                    <a:pt x="7156" y="6027"/>
                  </a:cubicBezTo>
                  <a:cubicBezTo>
                    <a:pt x="7251" y="5729"/>
                    <a:pt x="7180" y="5372"/>
                    <a:pt x="7311" y="5086"/>
                  </a:cubicBezTo>
                  <a:cubicBezTo>
                    <a:pt x="7466" y="4693"/>
                    <a:pt x="7906" y="4503"/>
                    <a:pt x="8168" y="4193"/>
                  </a:cubicBezTo>
                  <a:cubicBezTo>
                    <a:pt x="8525" y="3777"/>
                    <a:pt x="8585" y="3181"/>
                    <a:pt x="8525" y="2634"/>
                  </a:cubicBezTo>
                  <a:cubicBezTo>
                    <a:pt x="8501" y="2312"/>
                    <a:pt x="8418" y="2014"/>
                    <a:pt x="8287" y="1717"/>
                  </a:cubicBezTo>
                  <a:cubicBezTo>
                    <a:pt x="7954" y="1074"/>
                    <a:pt x="7287" y="681"/>
                    <a:pt x="6596" y="419"/>
                  </a:cubicBezTo>
                  <a:cubicBezTo>
                    <a:pt x="5901" y="165"/>
                    <a:pt x="5012" y="1"/>
                    <a:pt x="42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538;p39"/>
            <p:cNvSpPr/>
            <p:nvPr/>
          </p:nvSpPr>
          <p:spPr>
            <a:xfrm>
              <a:off x="1182106" y="2745296"/>
              <a:ext cx="506464" cy="276246"/>
            </a:xfrm>
            <a:custGeom>
              <a:avLst/>
              <a:gdLst/>
              <a:ahLst/>
              <a:cxnLst/>
              <a:rect l="l" t="t" r="r" b="b"/>
              <a:pathLst>
                <a:path w="6800" h="3709" extrusionOk="0">
                  <a:moveTo>
                    <a:pt x="239" y="1"/>
                  </a:moveTo>
                  <a:cubicBezTo>
                    <a:pt x="239" y="1"/>
                    <a:pt x="132" y="953"/>
                    <a:pt x="1" y="3132"/>
                  </a:cubicBezTo>
                  <a:cubicBezTo>
                    <a:pt x="477" y="3358"/>
                    <a:pt x="989" y="3513"/>
                    <a:pt x="1501" y="3585"/>
                  </a:cubicBezTo>
                  <a:cubicBezTo>
                    <a:pt x="2073" y="3656"/>
                    <a:pt x="2632" y="3692"/>
                    <a:pt x="3204" y="3704"/>
                  </a:cubicBezTo>
                  <a:cubicBezTo>
                    <a:pt x="3239" y="3406"/>
                    <a:pt x="3275" y="3216"/>
                    <a:pt x="3275" y="3216"/>
                  </a:cubicBezTo>
                  <a:lnTo>
                    <a:pt x="3680" y="3216"/>
                  </a:lnTo>
                  <a:lnTo>
                    <a:pt x="3728" y="3704"/>
                  </a:lnTo>
                  <a:cubicBezTo>
                    <a:pt x="3801" y="3707"/>
                    <a:pt x="3874" y="3708"/>
                    <a:pt x="3948" y="3708"/>
                  </a:cubicBezTo>
                  <a:cubicBezTo>
                    <a:pt x="4147" y="3708"/>
                    <a:pt x="4345" y="3697"/>
                    <a:pt x="4537" y="3680"/>
                  </a:cubicBezTo>
                  <a:cubicBezTo>
                    <a:pt x="5323" y="3597"/>
                    <a:pt x="6085" y="3370"/>
                    <a:pt x="6799" y="3013"/>
                  </a:cubicBezTo>
                  <a:cubicBezTo>
                    <a:pt x="6668" y="1465"/>
                    <a:pt x="6526" y="96"/>
                    <a:pt x="6526" y="96"/>
                  </a:cubicBezTo>
                  <a:lnTo>
                    <a:pt x="23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539;p39"/>
            <p:cNvSpPr/>
            <p:nvPr/>
          </p:nvSpPr>
          <p:spPr>
            <a:xfrm>
              <a:off x="1425136" y="2974099"/>
              <a:ext cx="123339" cy="11619"/>
            </a:xfrm>
            <a:custGeom>
              <a:avLst/>
              <a:gdLst/>
              <a:ahLst/>
              <a:cxnLst/>
              <a:rect l="l" t="t" r="r" b="b"/>
              <a:pathLst>
                <a:path w="1656" h="156" extrusionOk="0">
                  <a:moveTo>
                    <a:pt x="1631" y="1"/>
                  </a:moveTo>
                  <a:cubicBezTo>
                    <a:pt x="1096" y="84"/>
                    <a:pt x="560" y="120"/>
                    <a:pt x="12" y="132"/>
                  </a:cubicBezTo>
                  <a:cubicBezTo>
                    <a:pt x="12" y="132"/>
                    <a:pt x="0" y="132"/>
                    <a:pt x="0" y="144"/>
                  </a:cubicBezTo>
                  <a:cubicBezTo>
                    <a:pt x="0" y="155"/>
                    <a:pt x="12" y="155"/>
                    <a:pt x="12" y="155"/>
                  </a:cubicBezTo>
                  <a:cubicBezTo>
                    <a:pt x="560" y="155"/>
                    <a:pt x="1096" y="108"/>
                    <a:pt x="1643" y="25"/>
                  </a:cubicBezTo>
                  <a:cubicBezTo>
                    <a:pt x="1643" y="25"/>
                    <a:pt x="1655" y="13"/>
                    <a:pt x="1655" y="13"/>
                  </a:cubicBezTo>
                  <a:cubicBezTo>
                    <a:pt x="1643" y="1"/>
                    <a:pt x="1643" y="1"/>
                    <a:pt x="16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540;p39"/>
            <p:cNvSpPr/>
            <p:nvPr/>
          </p:nvSpPr>
          <p:spPr>
            <a:xfrm>
              <a:off x="1436680" y="2793187"/>
              <a:ext cx="11544" cy="191637"/>
            </a:xfrm>
            <a:custGeom>
              <a:avLst/>
              <a:gdLst/>
              <a:ahLst/>
              <a:cxnLst/>
              <a:rect l="l" t="t" r="r" b="b"/>
              <a:pathLst>
                <a:path w="155" h="2573" extrusionOk="0">
                  <a:moveTo>
                    <a:pt x="143" y="1"/>
                  </a:moveTo>
                  <a:cubicBezTo>
                    <a:pt x="131" y="1"/>
                    <a:pt x="131" y="13"/>
                    <a:pt x="131" y="13"/>
                  </a:cubicBezTo>
                  <a:cubicBezTo>
                    <a:pt x="131" y="858"/>
                    <a:pt x="95" y="1715"/>
                    <a:pt x="12" y="2549"/>
                  </a:cubicBezTo>
                  <a:cubicBezTo>
                    <a:pt x="0" y="2561"/>
                    <a:pt x="12" y="2573"/>
                    <a:pt x="24" y="2573"/>
                  </a:cubicBezTo>
                  <a:cubicBezTo>
                    <a:pt x="24" y="2573"/>
                    <a:pt x="36" y="2561"/>
                    <a:pt x="36" y="2561"/>
                  </a:cubicBezTo>
                  <a:cubicBezTo>
                    <a:pt x="119" y="1715"/>
                    <a:pt x="155" y="870"/>
                    <a:pt x="155" y="13"/>
                  </a:cubicBezTo>
                  <a:cubicBezTo>
                    <a:pt x="155" y="13"/>
                    <a:pt x="155" y="1"/>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541;p39"/>
            <p:cNvSpPr/>
            <p:nvPr/>
          </p:nvSpPr>
          <p:spPr>
            <a:xfrm>
              <a:off x="1480996" y="2792293"/>
              <a:ext cx="11619" cy="190743"/>
            </a:xfrm>
            <a:custGeom>
              <a:avLst/>
              <a:gdLst/>
              <a:ahLst/>
              <a:cxnLst/>
              <a:rect l="l" t="t" r="r" b="b"/>
              <a:pathLst>
                <a:path w="156" h="2561" extrusionOk="0">
                  <a:moveTo>
                    <a:pt x="131" y="1"/>
                  </a:moveTo>
                  <a:cubicBezTo>
                    <a:pt x="131" y="1"/>
                    <a:pt x="119" y="13"/>
                    <a:pt x="119" y="25"/>
                  </a:cubicBezTo>
                  <a:cubicBezTo>
                    <a:pt x="131" y="858"/>
                    <a:pt x="84" y="1704"/>
                    <a:pt x="0" y="2549"/>
                  </a:cubicBezTo>
                  <a:cubicBezTo>
                    <a:pt x="0" y="2561"/>
                    <a:pt x="0" y="2561"/>
                    <a:pt x="12" y="2561"/>
                  </a:cubicBezTo>
                  <a:lnTo>
                    <a:pt x="24" y="2561"/>
                  </a:lnTo>
                  <a:cubicBezTo>
                    <a:pt x="108" y="1715"/>
                    <a:pt x="155" y="870"/>
                    <a:pt x="155" y="25"/>
                  </a:cubicBezTo>
                  <a:cubicBezTo>
                    <a:pt x="155" y="13"/>
                    <a:pt x="143" y="1"/>
                    <a:pt x="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542;p39"/>
            <p:cNvSpPr/>
            <p:nvPr/>
          </p:nvSpPr>
          <p:spPr>
            <a:xfrm>
              <a:off x="1189256" y="2775461"/>
              <a:ext cx="89599" cy="82524"/>
            </a:xfrm>
            <a:custGeom>
              <a:avLst/>
              <a:gdLst/>
              <a:ahLst/>
              <a:cxnLst/>
              <a:rect l="l" t="t" r="r" b="b"/>
              <a:pathLst>
                <a:path w="1203" h="1108" extrusionOk="0">
                  <a:moveTo>
                    <a:pt x="1191" y="1"/>
                  </a:moveTo>
                  <a:cubicBezTo>
                    <a:pt x="1179" y="1"/>
                    <a:pt x="1179" y="13"/>
                    <a:pt x="1179" y="13"/>
                  </a:cubicBezTo>
                  <a:cubicBezTo>
                    <a:pt x="1156" y="617"/>
                    <a:pt x="656" y="1085"/>
                    <a:pt x="57" y="1085"/>
                  </a:cubicBezTo>
                  <a:cubicBezTo>
                    <a:pt x="42" y="1085"/>
                    <a:pt x="27" y="1085"/>
                    <a:pt x="12" y="1084"/>
                  </a:cubicBezTo>
                  <a:cubicBezTo>
                    <a:pt x="12" y="1084"/>
                    <a:pt x="0" y="1084"/>
                    <a:pt x="0" y="1096"/>
                  </a:cubicBezTo>
                  <a:cubicBezTo>
                    <a:pt x="0" y="1096"/>
                    <a:pt x="12" y="1108"/>
                    <a:pt x="12" y="1108"/>
                  </a:cubicBezTo>
                  <a:lnTo>
                    <a:pt x="72" y="1108"/>
                  </a:lnTo>
                  <a:cubicBezTo>
                    <a:pt x="679" y="1108"/>
                    <a:pt x="1179" y="632"/>
                    <a:pt x="1203" y="13"/>
                  </a:cubicBezTo>
                  <a:cubicBezTo>
                    <a:pt x="1203" y="13"/>
                    <a:pt x="1203" y="1"/>
                    <a:pt x="1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543;p39"/>
            <p:cNvSpPr/>
            <p:nvPr/>
          </p:nvSpPr>
          <p:spPr>
            <a:xfrm>
              <a:off x="1476527" y="2982068"/>
              <a:ext cx="1862" cy="22270"/>
            </a:xfrm>
            <a:custGeom>
              <a:avLst/>
              <a:gdLst/>
              <a:ahLst/>
              <a:cxnLst/>
              <a:rect l="l" t="t" r="r" b="b"/>
              <a:pathLst>
                <a:path w="25" h="299" extrusionOk="0">
                  <a:moveTo>
                    <a:pt x="13" y="1"/>
                  </a:moveTo>
                  <a:cubicBezTo>
                    <a:pt x="1" y="1"/>
                    <a:pt x="1" y="1"/>
                    <a:pt x="1" y="13"/>
                  </a:cubicBezTo>
                  <a:lnTo>
                    <a:pt x="1" y="287"/>
                  </a:lnTo>
                  <a:cubicBezTo>
                    <a:pt x="1" y="287"/>
                    <a:pt x="1" y="299"/>
                    <a:pt x="13" y="299"/>
                  </a:cubicBezTo>
                  <a:cubicBezTo>
                    <a:pt x="25" y="299"/>
                    <a:pt x="25" y="287"/>
                    <a:pt x="25" y="287"/>
                  </a:cubicBezTo>
                  <a:lnTo>
                    <a:pt x="25" y="13"/>
                  </a:lnTo>
                  <a:cubicBezTo>
                    <a:pt x="25" y="1"/>
                    <a:pt x="25" y="1"/>
                    <a:pt x="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544;p39"/>
            <p:cNvSpPr/>
            <p:nvPr/>
          </p:nvSpPr>
          <p:spPr>
            <a:xfrm>
              <a:off x="1451725" y="2961959"/>
              <a:ext cx="261648" cy="142555"/>
            </a:xfrm>
            <a:custGeom>
              <a:avLst/>
              <a:gdLst/>
              <a:ahLst/>
              <a:cxnLst/>
              <a:rect l="l" t="t" r="r" b="b"/>
              <a:pathLst>
                <a:path w="3513" h="1914" extrusionOk="0">
                  <a:moveTo>
                    <a:pt x="3235" y="1"/>
                  </a:moveTo>
                  <a:cubicBezTo>
                    <a:pt x="3061" y="1"/>
                    <a:pt x="2799" y="225"/>
                    <a:pt x="2679" y="271"/>
                  </a:cubicBezTo>
                  <a:cubicBezTo>
                    <a:pt x="2417" y="390"/>
                    <a:pt x="2144" y="461"/>
                    <a:pt x="1870" y="497"/>
                  </a:cubicBezTo>
                  <a:cubicBezTo>
                    <a:pt x="1517" y="541"/>
                    <a:pt x="1170" y="566"/>
                    <a:pt x="820" y="566"/>
                  </a:cubicBezTo>
                  <a:cubicBezTo>
                    <a:pt x="698" y="566"/>
                    <a:pt x="576" y="563"/>
                    <a:pt x="453" y="557"/>
                  </a:cubicBezTo>
                  <a:cubicBezTo>
                    <a:pt x="432" y="558"/>
                    <a:pt x="411" y="559"/>
                    <a:pt x="391" y="559"/>
                  </a:cubicBezTo>
                  <a:cubicBezTo>
                    <a:pt x="281" y="559"/>
                    <a:pt x="174" y="532"/>
                    <a:pt x="84" y="461"/>
                  </a:cubicBezTo>
                  <a:cubicBezTo>
                    <a:pt x="0" y="509"/>
                    <a:pt x="12" y="628"/>
                    <a:pt x="24" y="711"/>
                  </a:cubicBezTo>
                  <a:cubicBezTo>
                    <a:pt x="84" y="1033"/>
                    <a:pt x="12" y="1342"/>
                    <a:pt x="72" y="1652"/>
                  </a:cubicBezTo>
                  <a:cubicBezTo>
                    <a:pt x="72" y="1723"/>
                    <a:pt x="108" y="1795"/>
                    <a:pt x="155" y="1842"/>
                  </a:cubicBezTo>
                  <a:cubicBezTo>
                    <a:pt x="203" y="1866"/>
                    <a:pt x="251" y="1878"/>
                    <a:pt x="298" y="1878"/>
                  </a:cubicBezTo>
                  <a:cubicBezTo>
                    <a:pt x="548" y="1902"/>
                    <a:pt x="810" y="1914"/>
                    <a:pt x="1072" y="1914"/>
                  </a:cubicBezTo>
                  <a:cubicBezTo>
                    <a:pt x="1810" y="1914"/>
                    <a:pt x="2548" y="1783"/>
                    <a:pt x="3251" y="1521"/>
                  </a:cubicBezTo>
                  <a:cubicBezTo>
                    <a:pt x="3299" y="1509"/>
                    <a:pt x="3346" y="1485"/>
                    <a:pt x="3394" y="1450"/>
                  </a:cubicBezTo>
                  <a:cubicBezTo>
                    <a:pt x="3489" y="1331"/>
                    <a:pt x="3513" y="1176"/>
                    <a:pt x="3489" y="1033"/>
                  </a:cubicBezTo>
                  <a:cubicBezTo>
                    <a:pt x="3453" y="771"/>
                    <a:pt x="3429" y="509"/>
                    <a:pt x="3406" y="247"/>
                  </a:cubicBezTo>
                  <a:cubicBezTo>
                    <a:pt x="3406" y="188"/>
                    <a:pt x="3394" y="116"/>
                    <a:pt x="3358" y="68"/>
                  </a:cubicBezTo>
                  <a:cubicBezTo>
                    <a:pt x="3328" y="20"/>
                    <a:pt x="3285" y="1"/>
                    <a:pt x="32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545;p39"/>
            <p:cNvSpPr/>
            <p:nvPr/>
          </p:nvSpPr>
          <p:spPr>
            <a:xfrm>
              <a:off x="1491647" y="3018489"/>
              <a:ext cx="195138" cy="37314"/>
            </a:xfrm>
            <a:custGeom>
              <a:avLst/>
              <a:gdLst/>
              <a:ahLst/>
              <a:cxnLst/>
              <a:rect l="l" t="t" r="r" b="b"/>
              <a:pathLst>
                <a:path w="2620" h="501" extrusionOk="0">
                  <a:moveTo>
                    <a:pt x="2596" y="0"/>
                  </a:moveTo>
                  <a:cubicBezTo>
                    <a:pt x="1968" y="319"/>
                    <a:pt x="1282" y="475"/>
                    <a:pt x="582" y="475"/>
                  </a:cubicBezTo>
                  <a:cubicBezTo>
                    <a:pt x="393" y="475"/>
                    <a:pt x="203" y="463"/>
                    <a:pt x="12" y="441"/>
                  </a:cubicBezTo>
                  <a:cubicBezTo>
                    <a:pt x="12" y="441"/>
                    <a:pt x="0" y="441"/>
                    <a:pt x="0" y="452"/>
                  </a:cubicBezTo>
                  <a:cubicBezTo>
                    <a:pt x="0" y="464"/>
                    <a:pt x="0" y="464"/>
                    <a:pt x="12" y="464"/>
                  </a:cubicBezTo>
                  <a:cubicBezTo>
                    <a:pt x="203" y="488"/>
                    <a:pt x="393" y="500"/>
                    <a:pt x="584" y="500"/>
                  </a:cubicBezTo>
                  <a:cubicBezTo>
                    <a:pt x="1286" y="500"/>
                    <a:pt x="1989" y="345"/>
                    <a:pt x="2620" y="36"/>
                  </a:cubicBezTo>
                  <a:cubicBezTo>
                    <a:pt x="2620" y="24"/>
                    <a:pt x="2620" y="12"/>
                    <a:pt x="2620" y="12"/>
                  </a:cubicBezTo>
                  <a:cubicBezTo>
                    <a:pt x="2608" y="0"/>
                    <a:pt x="2608" y="0"/>
                    <a:pt x="25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546;p39"/>
            <p:cNvSpPr/>
            <p:nvPr/>
          </p:nvSpPr>
          <p:spPr>
            <a:xfrm>
              <a:off x="1160879" y="2968438"/>
              <a:ext cx="268724" cy="138086"/>
            </a:xfrm>
            <a:custGeom>
              <a:avLst/>
              <a:gdLst/>
              <a:ahLst/>
              <a:cxnLst/>
              <a:rect l="l" t="t" r="r" b="b"/>
              <a:pathLst>
                <a:path w="3608" h="1854" extrusionOk="0">
                  <a:moveTo>
                    <a:pt x="245" y="0"/>
                  </a:moveTo>
                  <a:cubicBezTo>
                    <a:pt x="193" y="0"/>
                    <a:pt x="149" y="19"/>
                    <a:pt x="119" y="65"/>
                  </a:cubicBezTo>
                  <a:cubicBezTo>
                    <a:pt x="95" y="124"/>
                    <a:pt x="84" y="184"/>
                    <a:pt x="84" y="255"/>
                  </a:cubicBezTo>
                  <a:cubicBezTo>
                    <a:pt x="60" y="517"/>
                    <a:pt x="48" y="779"/>
                    <a:pt x="36" y="1041"/>
                  </a:cubicBezTo>
                  <a:cubicBezTo>
                    <a:pt x="0" y="1184"/>
                    <a:pt x="36" y="1339"/>
                    <a:pt x="131" y="1446"/>
                  </a:cubicBezTo>
                  <a:cubicBezTo>
                    <a:pt x="179" y="1482"/>
                    <a:pt x="226" y="1505"/>
                    <a:pt x="274" y="1529"/>
                  </a:cubicBezTo>
                  <a:cubicBezTo>
                    <a:pt x="923" y="1746"/>
                    <a:pt x="1593" y="1854"/>
                    <a:pt x="2264" y="1854"/>
                  </a:cubicBezTo>
                  <a:cubicBezTo>
                    <a:pt x="2331" y="1854"/>
                    <a:pt x="2398" y="1853"/>
                    <a:pt x="2465" y="1851"/>
                  </a:cubicBezTo>
                  <a:cubicBezTo>
                    <a:pt x="2727" y="1851"/>
                    <a:pt x="2989" y="1827"/>
                    <a:pt x="3239" y="1803"/>
                  </a:cubicBezTo>
                  <a:cubicBezTo>
                    <a:pt x="3286" y="1791"/>
                    <a:pt x="3334" y="1779"/>
                    <a:pt x="3382" y="1755"/>
                  </a:cubicBezTo>
                  <a:cubicBezTo>
                    <a:pt x="3429" y="1708"/>
                    <a:pt x="3453" y="1636"/>
                    <a:pt x="3465" y="1565"/>
                  </a:cubicBezTo>
                  <a:cubicBezTo>
                    <a:pt x="3501" y="1255"/>
                    <a:pt x="3548" y="946"/>
                    <a:pt x="3596" y="624"/>
                  </a:cubicBezTo>
                  <a:cubicBezTo>
                    <a:pt x="3608" y="541"/>
                    <a:pt x="3608" y="422"/>
                    <a:pt x="3536" y="374"/>
                  </a:cubicBezTo>
                  <a:cubicBezTo>
                    <a:pt x="3401" y="447"/>
                    <a:pt x="3256" y="484"/>
                    <a:pt x="3111" y="484"/>
                  </a:cubicBezTo>
                  <a:cubicBezTo>
                    <a:pt x="3090" y="484"/>
                    <a:pt x="3069" y="483"/>
                    <a:pt x="3048" y="482"/>
                  </a:cubicBezTo>
                  <a:cubicBezTo>
                    <a:pt x="2849" y="496"/>
                    <a:pt x="2651" y="503"/>
                    <a:pt x="2454" y="503"/>
                  </a:cubicBezTo>
                  <a:cubicBezTo>
                    <a:pt x="2181" y="503"/>
                    <a:pt x="1908" y="490"/>
                    <a:pt x="1631" y="470"/>
                  </a:cubicBezTo>
                  <a:cubicBezTo>
                    <a:pt x="1358" y="434"/>
                    <a:pt x="1072" y="362"/>
                    <a:pt x="810" y="267"/>
                  </a:cubicBezTo>
                  <a:cubicBezTo>
                    <a:pt x="690" y="212"/>
                    <a:pt x="421" y="0"/>
                    <a:pt x="2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547;p39"/>
            <p:cNvSpPr/>
            <p:nvPr/>
          </p:nvSpPr>
          <p:spPr>
            <a:xfrm>
              <a:off x="1190150" y="3022213"/>
              <a:ext cx="202213" cy="30909"/>
            </a:xfrm>
            <a:custGeom>
              <a:avLst/>
              <a:gdLst/>
              <a:ahLst/>
              <a:cxnLst/>
              <a:rect l="l" t="t" r="r" b="b"/>
              <a:pathLst>
                <a:path w="2715" h="415" extrusionOk="0">
                  <a:moveTo>
                    <a:pt x="18" y="1"/>
                  </a:moveTo>
                  <a:cubicBezTo>
                    <a:pt x="15" y="1"/>
                    <a:pt x="12" y="4"/>
                    <a:pt x="12" y="10"/>
                  </a:cubicBezTo>
                  <a:cubicBezTo>
                    <a:pt x="0" y="10"/>
                    <a:pt x="0" y="21"/>
                    <a:pt x="12" y="21"/>
                  </a:cubicBezTo>
                  <a:cubicBezTo>
                    <a:pt x="417" y="236"/>
                    <a:pt x="869" y="367"/>
                    <a:pt x="1322" y="391"/>
                  </a:cubicBezTo>
                  <a:cubicBezTo>
                    <a:pt x="1465" y="414"/>
                    <a:pt x="1607" y="414"/>
                    <a:pt x="1750" y="414"/>
                  </a:cubicBezTo>
                  <a:cubicBezTo>
                    <a:pt x="2084" y="414"/>
                    <a:pt x="2405" y="391"/>
                    <a:pt x="2703" y="367"/>
                  </a:cubicBezTo>
                  <a:cubicBezTo>
                    <a:pt x="2715" y="367"/>
                    <a:pt x="2715" y="355"/>
                    <a:pt x="2715" y="343"/>
                  </a:cubicBezTo>
                  <a:cubicBezTo>
                    <a:pt x="2715" y="343"/>
                    <a:pt x="2715" y="331"/>
                    <a:pt x="2703" y="331"/>
                  </a:cubicBezTo>
                  <a:cubicBezTo>
                    <a:pt x="2394" y="372"/>
                    <a:pt x="2079" y="390"/>
                    <a:pt x="1766" y="390"/>
                  </a:cubicBezTo>
                  <a:cubicBezTo>
                    <a:pt x="1621" y="390"/>
                    <a:pt x="1477" y="386"/>
                    <a:pt x="1334" y="379"/>
                  </a:cubicBezTo>
                  <a:cubicBezTo>
                    <a:pt x="881" y="343"/>
                    <a:pt x="429" y="224"/>
                    <a:pt x="24" y="10"/>
                  </a:cubicBezTo>
                  <a:cubicBezTo>
                    <a:pt x="24" y="4"/>
                    <a:pt x="21" y="1"/>
                    <a:pt x="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548;p39"/>
            <p:cNvSpPr/>
            <p:nvPr/>
          </p:nvSpPr>
          <p:spPr>
            <a:xfrm>
              <a:off x="1138684" y="1984111"/>
              <a:ext cx="551673" cy="822259"/>
            </a:xfrm>
            <a:custGeom>
              <a:avLst/>
              <a:gdLst/>
              <a:ahLst/>
              <a:cxnLst/>
              <a:rect l="l" t="t" r="r" b="b"/>
              <a:pathLst>
                <a:path w="7407" h="11040" extrusionOk="0">
                  <a:moveTo>
                    <a:pt x="2919" y="0"/>
                  </a:moveTo>
                  <a:cubicBezTo>
                    <a:pt x="2152" y="0"/>
                    <a:pt x="1201" y="80"/>
                    <a:pt x="774" y="434"/>
                  </a:cubicBezTo>
                  <a:cubicBezTo>
                    <a:pt x="1" y="1077"/>
                    <a:pt x="1525" y="6149"/>
                    <a:pt x="1370" y="6875"/>
                  </a:cubicBezTo>
                  <a:cubicBezTo>
                    <a:pt x="1144" y="8006"/>
                    <a:pt x="822" y="9126"/>
                    <a:pt x="429" y="10209"/>
                  </a:cubicBezTo>
                  <a:cubicBezTo>
                    <a:pt x="429" y="10209"/>
                    <a:pt x="2455" y="11039"/>
                    <a:pt x="4563" y="11039"/>
                  </a:cubicBezTo>
                  <a:cubicBezTo>
                    <a:pt x="5547" y="11039"/>
                    <a:pt x="6548" y="10858"/>
                    <a:pt x="7371" y="10328"/>
                  </a:cubicBezTo>
                  <a:cubicBezTo>
                    <a:pt x="7371" y="10328"/>
                    <a:pt x="6942" y="8435"/>
                    <a:pt x="6656" y="6280"/>
                  </a:cubicBezTo>
                  <a:cubicBezTo>
                    <a:pt x="6549" y="5423"/>
                    <a:pt x="7406" y="1934"/>
                    <a:pt x="7204" y="886"/>
                  </a:cubicBezTo>
                  <a:cubicBezTo>
                    <a:pt x="7050" y="142"/>
                    <a:pt x="5486" y="37"/>
                    <a:pt x="4620" y="37"/>
                  </a:cubicBezTo>
                  <a:cubicBezTo>
                    <a:pt x="4281" y="37"/>
                    <a:pt x="4049" y="53"/>
                    <a:pt x="4049" y="53"/>
                  </a:cubicBezTo>
                  <a:cubicBezTo>
                    <a:pt x="4049" y="53"/>
                    <a:pt x="3545" y="0"/>
                    <a:pt x="29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549;p39"/>
            <p:cNvSpPr/>
            <p:nvPr/>
          </p:nvSpPr>
          <p:spPr>
            <a:xfrm>
              <a:off x="1293901" y="1984037"/>
              <a:ext cx="311326" cy="92504"/>
            </a:xfrm>
            <a:custGeom>
              <a:avLst/>
              <a:gdLst/>
              <a:ahLst/>
              <a:cxnLst/>
              <a:rect l="l" t="t" r="r" b="b"/>
              <a:pathLst>
                <a:path w="4180" h="1242" extrusionOk="0">
                  <a:moveTo>
                    <a:pt x="820" y="1"/>
                  </a:moveTo>
                  <a:cubicBezTo>
                    <a:pt x="547" y="1"/>
                    <a:pt x="274" y="10"/>
                    <a:pt x="0" y="30"/>
                  </a:cubicBezTo>
                  <a:cubicBezTo>
                    <a:pt x="179" y="268"/>
                    <a:pt x="393" y="471"/>
                    <a:pt x="643" y="625"/>
                  </a:cubicBezTo>
                  <a:cubicBezTo>
                    <a:pt x="1096" y="947"/>
                    <a:pt x="1631" y="1149"/>
                    <a:pt x="2179" y="1221"/>
                  </a:cubicBezTo>
                  <a:cubicBezTo>
                    <a:pt x="2274" y="1235"/>
                    <a:pt x="2369" y="1241"/>
                    <a:pt x="2464" y="1241"/>
                  </a:cubicBezTo>
                  <a:cubicBezTo>
                    <a:pt x="3180" y="1241"/>
                    <a:pt x="3842" y="849"/>
                    <a:pt x="4179" y="197"/>
                  </a:cubicBezTo>
                  <a:cubicBezTo>
                    <a:pt x="3645" y="67"/>
                    <a:pt x="2991" y="39"/>
                    <a:pt x="2534" y="39"/>
                  </a:cubicBezTo>
                  <a:cubicBezTo>
                    <a:pt x="2196" y="39"/>
                    <a:pt x="1965" y="54"/>
                    <a:pt x="1965" y="54"/>
                  </a:cubicBezTo>
                  <a:cubicBezTo>
                    <a:pt x="1583" y="19"/>
                    <a:pt x="1202" y="1"/>
                    <a:pt x="8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550;p39"/>
            <p:cNvSpPr/>
            <p:nvPr/>
          </p:nvSpPr>
          <p:spPr>
            <a:xfrm>
              <a:off x="1370169" y="1861219"/>
              <a:ext cx="146353" cy="175996"/>
            </a:xfrm>
            <a:custGeom>
              <a:avLst/>
              <a:gdLst/>
              <a:ahLst/>
              <a:cxnLst/>
              <a:rect l="l" t="t" r="r" b="b"/>
              <a:pathLst>
                <a:path w="1965" h="2363" extrusionOk="0">
                  <a:moveTo>
                    <a:pt x="0" y="0"/>
                  </a:moveTo>
                  <a:lnTo>
                    <a:pt x="0" y="1727"/>
                  </a:lnTo>
                  <a:cubicBezTo>
                    <a:pt x="0" y="1727"/>
                    <a:pt x="203" y="2298"/>
                    <a:pt x="1024" y="2358"/>
                  </a:cubicBezTo>
                  <a:cubicBezTo>
                    <a:pt x="1068" y="2361"/>
                    <a:pt x="1109" y="2363"/>
                    <a:pt x="1149" y="2363"/>
                  </a:cubicBezTo>
                  <a:cubicBezTo>
                    <a:pt x="1816" y="2363"/>
                    <a:pt x="1965" y="1917"/>
                    <a:pt x="1965" y="1917"/>
                  </a:cubicBezTo>
                  <a:lnTo>
                    <a:pt x="1893" y="346"/>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551;p39"/>
            <p:cNvSpPr/>
            <p:nvPr/>
          </p:nvSpPr>
          <p:spPr>
            <a:xfrm>
              <a:off x="1370169" y="1861219"/>
              <a:ext cx="145459" cy="130414"/>
            </a:xfrm>
            <a:custGeom>
              <a:avLst/>
              <a:gdLst/>
              <a:ahLst/>
              <a:cxnLst/>
              <a:rect l="l" t="t" r="r" b="b"/>
              <a:pathLst>
                <a:path w="1953" h="1751" extrusionOk="0">
                  <a:moveTo>
                    <a:pt x="0" y="0"/>
                  </a:moveTo>
                  <a:lnTo>
                    <a:pt x="0" y="1036"/>
                  </a:lnTo>
                  <a:cubicBezTo>
                    <a:pt x="322" y="1477"/>
                    <a:pt x="834" y="1739"/>
                    <a:pt x="1381" y="1751"/>
                  </a:cubicBezTo>
                  <a:cubicBezTo>
                    <a:pt x="1572" y="1751"/>
                    <a:pt x="1774" y="1715"/>
                    <a:pt x="1953" y="1643"/>
                  </a:cubicBezTo>
                  <a:lnTo>
                    <a:pt x="1893" y="358"/>
                  </a:lnTo>
                  <a:lnTo>
                    <a:pt x="0" y="0"/>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552;p39"/>
            <p:cNvSpPr/>
            <p:nvPr/>
          </p:nvSpPr>
          <p:spPr>
            <a:xfrm>
              <a:off x="1185681" y="1337104"/>
              <a:ext cx="548098" cy="619972"/>
            </a:xfrm>
            <a:custGeom>
              <a:avLst/>
              <a:gdLst/>
              <a:ahLst/>
              <a:cxnLst/>
              <a:rect l="l" t="t" r="r" b="b"/>
              <a:pathLst>
                <a:path w="7359" h="8324" extrusionOk="0">
                  <a:moveTo>
                    <a:pt x="3775" y="1"/>
                  </a:moveTo>
                  <a:cubicBezTo>
                    <a:pt x="1394" y="1"/>
                    <a:pt x="1" y="1501"/>
                    <a:pt x="203" y="3787"/>
                  </a:cubicBezTo>
                  <a:cubicBezTo>
                    <a:pt x="394" y="6013"/>
                    <a:pt x="1644" y="8323"/>
                    <a:pt x="4037" y="8323"/>
                  </a:cubicBezTo>
                  <a:cubicBezTo>
                    <a:pt x="6430" y="8323"/>
                    <a:pt x="7359" y="6085"/>
                    <a:pt x="7359" y="3787"/>
                  </a:cubicBezTo>
                  <a:cubicBezTo>
                    <a:pt x="7359" y="1489"/>
                    <a:pt x="6168" y="1"/>
                    <a:pt x="37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553;p39"/>
            <p:cNvSpPr/>
            <p:nvPr/>
          </p:nvSpPr>
          <p:spPr>
            <a:xfrm>
              <a:off x="1312476" y="1674375"/>
              <a:ext cx="109065" cy="93581"/>
            </a:xfrm>
            <a:custGeom>
              <a:avLst/>
              <a:gdLst/>
              <a:ahLst/>
              <a:cxnLst/>
              <a:rect l="l" t="t" r="r" b="b"/>
              <a:pathLst>
                <a:path w="1775" h="1523" extrusionOk="0">
                  <a:moveTo>
                    <a:pt x="762" y="1"/>
                  </a:moveTo>
                  <a:cubicBezTo>
                    <a:pt x="346" y="1"/>
                    <a:pt x="0" y="346"/>
                    <a:pt x="0" y="763"/>
                  </a:cubicBezTo>
                  <a:cubicBezTo>
                    <a:pt x="0" y="1221"/>
                    <a:pt x="370" y="1522"/>
                    <a:pt x="760" y="1522"/>
                  </a:cubicBezTo>
                  <a:cubicBezTo>
                    <a:pt x="948" y="1522"/>
                    <a:pt x="1140" y="1453"/>
                    <a:pt x="1298" y="1299"/>
                  </a:cubicBezTo>
                  <a:cubicBezTo>
                    <a:pt x="1774" y="822"/>
                    <a:pt x="1429" y="1"/>
                    <a:pt x="7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554;p39"/>
            <p:cNvSpPr/>
            <p:nvPr/>
          </p:nvSpPr>
          <p:spPr>
            <a:xfrm>
              <a:off x="1605217" y="1725579"/>
              <a:ext cx="108819" cy="93396"/>
            </a:xfrm>
            <a:custGeom>
              <a:avLst/>
              <a:gdLst/>
              <a:ahLst/>
              <a:cxnLst/>
              <a:rect l="l" t="t" r="r" b="b"/>
              <a:pathLst>
                <a:path w="1771" h="1520" extrusionOk="0">
                  <a:moveTo>
                    <a:pt x="759" y="1"/>
                  </a:moveTo>
                  <a:cubicBezTo>
                    <a:pt x="342" y="1"/>
                    <a:pt x="9" y="346"/>
                    <a:pt x="9" y="763"/>
                  </a:cubicBezTo>
                  <a:cubicBezTo>
                    <a:pt x="1" y="1215"/>
                    <a:pt x="376" y="1520"/>
                    <a:pt x="768" y="1520"/>
                  </a:cubicBezTo>
                  <a:cubicBezTo>
                    <a:pt x="953" y="1520"/>
                    <a:pt x="1142" y="1452"/>
                    <a:pt x="1295" y="1299"/>
                  </a:cubicBezTo>
                  <a:cubicBezTo>
                    <a:pt x="1771" y="822"/>
                    <a:pt x="1437" y="1"/>
                    <a:pt x="7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555;p39"/>
            <p:cNvSpPr/>
            <p:nvPr/>
          </p:nvSpPr>
          <p:spPr>
            <a:xfrm>
              <a:off x="1388789" y="1772514"/>
              <a:ext cx="204894" cy="80885"/>
            </a:xfrm>
            <a:custGeom>
              <a:avLst/>
              <a:gdLst/>
              <a:ahLst/>
              <a:cxnLst/>
              <a:rect l="l" t="t" r="r" b="b"/>
              <a:pathLst>
                <a:path w="2751" h="1086" extrusionOk="0">
                  <a:moveTo>
                    <a:pt x="0" y="1"/>
                  </a:moveTo>
                  <a:cubicBezTo>
                    <a:pt x="0" y="1"/>
                    <a:pt x="393" y="1049"/>
                    <a:pt x="1393" y="1084"/>
                  </a:cubicBezTo>
                  <a:cubicBezTo>
                    <a:pt x="1417" y="1085"/>
                    <a:pt x="1441" y="1086"/>
                    <a:pt x="1464" y="1086"/>
                  </a:cubicBezTo>
                  <a:cubicBezTo>
                    <a:pt x="2399" y="1086"/>
                    <a:pt x="2750" y="406"/>
                    <a:pt x="2750" y="406"/>
                  </a:cubicBezTo>
                  <a:cubicBezTo>
                    <a:pt x="2322" y="275"/>
                    <a:pt x="1881" y="167"/>
                    <a:pt x="1441" y="108"/>
                  </a:cubicBezTo>
                  <a:cubicBezTo>
                    <a:pt x="965" y="36"/>
                    <a:pt x="476"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556;p39"/>
            <p:cNvSpPr/>
            <p:nvPr/>
          </p:nvSpPr>
          <p:spPr>
            <a:xfrm>
              <a:off x="1451725" y="1858538"/>
              <a:ext cx="59510" cy="14970"/>
            </a:xfrm>
            <a:custGeom>
              <a:avLst/>
              <a:gdLst/>
              <a:ahLst/>
              <a:cxnLst/>
              <a:rect l="l" t="t" r="r" b="b"/>
              <a:pathLst>
                <a:path w="799" h="201" extrusionOk="0">
                  <a:moveTo>
                    <a:pt x="0" y="1"/>
                  </a:moveTo>
                  <a:lnTo>
                    <a:pt x="0" y="1"/>
                  </a:lnTo>
                  <a:cubicBezTo>
                    <a:pt x="48" y="60"/>
                    <a:pt x="108" y="96"/>
                    <a:pt x="167" y="132"/>
                  </a:cubicBezTo>
                  <a:cubicBezTo>
                    <a:pt x="239" y="155"/>
                    <a:pt x="310" y="179"/>
                    <a:pt x="381" y="191"/>
                  </a:cubicBezTo>
                  <a:cubicBezTo>
                    <a:pt x="417" y="197"/>
                    <a:pt x="453" y="200"/>
                    <a:pt x="489" y="200"/>
                  </a:cubicBezTo>
                  <a:cubicBezTo>
                    <a:pt x="524" y="200"/>
                    <a:pt x="560" y="197"/>
                    <a:pt x="596" y="191"/>
                  </a:cubicBezTo>
                  <a:cubicBezTo>
                    <a:pt x="667" y="179"/>
                    <a:pt x="739" y="155"/>
                    <a:pt x="798" y="120"/>
                  </a:cubicBezTo>
                  <a:lnTo>
                    <a:pt x="798" y="120"/>
                  </a:lnTo>
                  <a:cubicBezTo>
                    <a:pt x="727" y="132"/>
                    <a:pt x="655" y="132"/>
                    <a:pt x="596" y="132"/>
                  </a:cubicBezTo>
                  <a:cubicBezTo>
                    <a:pt x="524" y="132"/>
                    <a:pt x="453" y="120"/>
                    <a:pt x="393" y="120"/>
                  </a:cubicBezTo>
                  <a:cubicBezTo>
                    <a:pt x="322" y="108"/>
                    <a:pt x="262" y="96"/>
                    <a:pt x="191" y="72"/>
                  </a:cubicBezTo>
                  <a:cubicBezTo>
                    <a:pt x="131" y="60"/>
                    <a:pt x="60" y="36"/>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557;p39"/>
            <p:cNvSpPr/>
            <p:nvPr/>
          </p:nvSpPr>
          <p:spPr>
            <a:xfrm>
              <a:off x="1371063" y="1546616"/>
              <a:ext cx="121551" cy="34484"/>
            </a:xfrm>
            <a:custGeom>
              <a:avLst/>
              <a:gdLst/>
              <a:ahLst/>
              <a:cxnLst/>
              <a:rect l="l" t="t" r="r" b="b"/>
              <a:pathLst>
                <a:path w="1632" h="463" extrusionOk="0">
                  <a:moveTo>
                    <a:pt x="723" y="1"/>
                  </a:moveTo>
                  <a:cubicBezTo>
                    <a:pt x="602" y="1"/>
                    <a:pt x="488" y="27"/>
                    <a:pt x="381" y="81"/>
                  </a:cubicBezTo>
                  <a:cubicBezTo>
                    <a:pt x="238" y="141"/>
                    <a:pt x="107" y="236"/>
                    <a:pt x="0" y="343"/>
                  </a:cubicBezTo>
                  <a:cubicBezTo>
                    <a:pt x="131" y="272"/>
                    <a:pt x="262" y="200"/>
                    <a:pt x="405" y="164"/>
                  </a:cubicBezTo>
                  <a:cubicBezTo>
                    <a:pt x="476" y="141"/>
                    <a:pt x="548" y="129"/>
                    <a:pt x="619" y="117"/>
                  </a:cubicBezTo>
                  <a:cubicBezTo>
                    <a:pt x="655" y="111"/>
                    <a:pt x="691" y="108"/>
                    <a:pt x="726" y="108"/>
                  </a:cubicBezTo>
                  <a:cubicBezTo>
                    <a:pt x="762" y="108"/>
                    <a:pt x="798" y="111"/>
                    <a:pt x="833" y="117"/>
                  </a:cubicBezTo>
                  <a:cubicBezTo>
                    <a:pt x="905" y="129"/>
                    <a:pt x="976" y="141"/>
                    <a:pt x="1048" y="152"/>
                  </a:cubicBezTo>
                  <a:cubicBezTo>
                    <a:pt x="1107" y="176"/>
                    <a:pt x="1179" y="200"/>
                    <a:pt x="1250" y="236"/>
                  </a:cubicBezTo>
                  <a:cubicBezTo>
                    <a:pt x="1381" y="295"/>
                    <a:pt x="1512" y="367"/>
                    <a:pt x="1631" y="462"/>
                  </a:cubicBezTo>
                  <a:cubicBezTo>
                    <a:pt x="1536" y="343"/>
                    <a:pt x="1417" y="236"/>
                    <a:pt x="1286" y="152"/>
                  </a:cubicBezTo>
                  <a:cubicBezTo>
                    <a:pt x="1155" y="69"/>
                    <a:pt x="1000" y="21"/>
                    <a:pt x="845" y="10"/>
                  </a:cubicBezTo>
                  <a:cubicBezTo>
                    <a:pt x="804" y="4"/>
                    <a:pt x="763" y="1"/>
                    <a:pt x="7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558;p39"/>
            <p:cNvSpPr/>
            <p:nvPr/>
          </p:nvSpPr>
          <p:spPr>
            <a:xfrm>
              <a:off x="1578565" y="1562331"/>
              <a:ext cx="121551" cy="32920"/>
            </a:xfrm>
            <a:custGeom>
              <a:avLst/>
              <a:gdLst/>
              <a:ahLst/>
              <a:cxnLst/>
              <a:rect l="l" t="t" r="r" b="b"/>
              <a:pathLst>
                <a:path w="1632" h="442" extrusionOk="0">
                  <a:moveTo>
                    <a:pt x="834" y="1"/>
                  </a:moveTo>
                  <a:cubicBezTo>
                    <a:pt x="679" y="1"/>
                    <a:pt x="524" y="37"/>
                    <a:pt x="381" y="108"/>
                  </a:cubicBezTo>
                  <a:cubicBezTo>
                    <a:pt x="238" y="168"/>
                    <a:pt x="107" y="251"/>
                    <a:pt x="0" y="370"/>
                  </a:cubicBezTo>
                  <a:cubicBezTo>
                    <a:pt x="131" y="287"/>
                    <a:pt x="262" y="227"/>
                    <a:pt x="405" y="180"/>
                  </a:cubicBezTo>
                  <a:cubicBezTo>
                    <a:pt x="476" y="156"/>
                    <a:pt x="548" y="144"/>
                    <a:pt x="619" y="132"/>
                  </a:cubicBezTo>
                  <a:cubicBezTo>
                    <a:pt x="691" y="120"/>
                    <a:pt x="762" y="120"/>
                    <a:pt x="834" y="120"/>
                  </a:cubicBezTo>
                  <a:cubicBezTo>
                    <a:pt x="905" y="120"/>
                    <a:pt x="976" y="132"/>
                    <a:pt x="1048" y="144"/>
                  </a:cubicBezTo>
                  <a:cubicBezTo>
                    <a:pt x="1119" y="156"/>
                    <a:pt x="1179" y="180"/>
                    <a:pt x="1250" y="203"/>
                  </a:cubicBezTo>
                  <a:cubicBezTo>
                    <a:pt x="1381" y="275"/>
                    <a:pt x="1512" y="346"/>
                    <a:pt x="1631" y="442"/>
                  </a:cubicBezTo>
                  <a:cubicBezTo>
                    <a:pt x="1536" y="311"/>
                    <a:pt x="1417" y="203"/>
                    <a:pt x="1286" y="132"/>
                  </a:cubicBezTo>
                  <a:cubicBezTo>
                    <a:pt x="1215" y="96"/>
                    <a:pt x="1143" y="61"/>
                    <a:pt x="1072" y="37"/>
                  </a:cubicBezTo>
                  <a:cubicBezTo>
                    <a:pt x="988" y="13"/>
                    <a:pt x="917" y="1"/>
                    <a:pt x="8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559;p39"/>
            <p:cNvSpPr/>
            <p:nvPr/>
          </p:nvSpPr>
          <p:spPr>
            <a:xfrm>
              <a:off x="1100550" y="1579611"/>
              <a:ext cx="175698" cy="225451"/>
            </a:xfrm>
            <a:custGeom>
              <a:avLst/>
              <a:gdLst/>
              <a:ahLst/>
              <a:cxnLst/>
              <a:rect l="l" t="t" r="r" b="b"/>
              <a:pathLst>
                <a:path w="2359" h="3027" extrusionOk="0">
                  <a:moveTo>
                    <a:pt x="1132" y="0"/>
                  </a:moveTo>
                  <a:cubicBezTo>
                    <a:pt x="1021" y="0"/>
                    <a:pt x="913" y="18"/>
                    <a:pt x="810" y="55"/>
                  </a:cubicBezTo>
                  <a:cubicBezTo>
                    <a:pt x="179" y="281"/>
                    <a:pt x="1" y="1150"/>
                    <a:pt x="346" y="1960"/>
                  </a:cubicBezTo>
                  <a:cubicBezTo>
                    <a:pt x="631" y="2619"/>
                    <a:pt x="1169" y="3027"/>
                    <a:pt x="1704" y="3027"/>
                  </a:cubicBezTo>
                  <a:cubicBezTo>
                    <a:pt x="1816" y="3027"/>
                    <a:pt x="1927" y="3009"/>
                    <a:pt x="2037" y="2972"/>
                  </a:cubicBezTo>
                  <a:cubicBezTo>
                    <a:pt x="2037" y="2972"/>
                    <a:pt x="2358" y="733"/>
                    <a:pt x="2227" y="579"/>
                  </a:cubicBezTo>
                  <a:cubicBezTo>
                    <a:pt x="1931" y="217"/>
                    <a:pt x="1519" y="0"/>
                    <a:pt x="11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560;p39"/>
            <p:cNvSpPr/>
            <p:nvPr/>
          </p:nvSpPr>
          <p:spPr>
            <a:xfrm>
              <a:off x="1144047" y="1645600"/>
              <a:ext cx="106432" cy="79098"/>
            </a:xfrm>
            <a:custGeom>
              <a:avLst/>
              <a:gdLst/>
              <a:ahLst/>
              <a:cxnLst/>
              <a:rect l="l" t="t" r="r" b="b"/>
              <a:pathLst>
                <a:path w="1429" h="1062" extrusionOk="0">
                  <a:moveTo>
                    <a:pt x="221" y="1"/>
                  </a:moveTo>
                  <a:cubicBezTo>
                    <a:pt x="146" y="1"/>
                    <a:pt x="72" y="9"/>
                    <a:pt x="0" y="26"/>
                  </a:cubicBezTo>
                  <a:cubicBezTo>
                    <a:pt x="26" y="24"/>
                    <a:pt x="52" y="23"/>
                    <a:pt x="77" y="23"/>
                  </a:cubicBezTo>
                  <a:cubicBezTo>
                    <a:pt x="206" y="23"/>
                    <a:pt x="333" y="48"/>
                    <a:pt x="452" y="97"/>
                  </a:cubicBezTo>
                  <a:cubicBezTo>
                    <a:pt x="595" y="157"/>
                    <a:pt x="738" y="228"/>
                    <a:pt x="857" y="324"/>
                  </a:cubicBezTo>
                  <a:lnTo>
                    <a:pt x="941" y="407"/>
                  </a:lnTo>
                  <a:cubicBezTo>
                    <a:pt x="964" y="431"/>
                    <a:pt x="1000" y="455"/>
                    <a:pt x="1024" y="490"/>
                  </a:cubicBezTo>
                  <a:lnTo>
                    <a:pt x="1060" y="526"/>
                  </a:lnTo>
                  <a:cubicBezTo>
                    <a:pt x="1072" y="538"/>
                    <a:pt x="1083" y="562"/>
                    <a:pt x="1095" y="574"/>
                  </a:cubicBezTo>
                  <a:lnTo>
                    <a:pt x="1167" y="669"/>
                  </a:lnTo>
                  <a:cubicBezTo>
                    <a:pt x="1191" y="693"/>
                    <a:pt x="1214" y="728"/>
                    <a:pt x="1238" y="764"/>
                  </a:cubicBezTo>
                  <a:lnTo>
                    <a:pt x="1310" y="859"/>
                  </a:lnTo>
                  <a:cubicBezTo>
                    <a:pt x="1345" y="931"/>
                    <a:pt x="1381" y="990"/>
                    <a:pt x="1429" y="1062"/>
                  </a:cubicBezTo>
                  <a:cubicBezTo>
                    <a:pt x="1405" y="990"/>
                    <a:pt x="1381" y="907"/>
                    <a:pt x="1334" y="836"/>
                  </a:cubicBezTo>
                  <a:cubicBezTo>
                    <a:pt x="1298" y="776"/>
                    <a:pt x="1262" y="693"/>
                    <a:pt x="1214" y="633"/>
                  </a:cubicBezTo>
                  <a:lnTo>
                    <a:pt x="1155" y="538"/>
                  </a:lnTo>
                  <a:cubicBezTo>
                    <a:pt x="1143" y="514"/>
                    <a:pt x="1131" y="502"/>
                    <a:pt x="1119" y="490"/>
                  </a:cubicBezTo>
                  <a:lnTo>
                    <a:pt x="1072" y="443"/>
                  </a:lnTo>
                  <a:cubicBezTo>
                    <a:pt x="1048" y="407"/>
                    <a:pt x="1024" y="383"/>
                    <a:pt x="988" y="347"/>
                  </a:cubicBezTo>
                  <a:lnTo>
                    <a:pt x="905" y="264"/>
                  </a:lnTo>
                  <a:cubicBezTo>
                    <a:pt x="774" y="169"/>
                    <a:pt x="631" y="86"/>
                    <a:pt x="476" y="38"/>
                  </a:cubicBezTo>
                  <a:cubicBezTo>
                    <a:pt x="393" y="12"/>
                    <a:pt x="307" y="1"/>
                    <a:pt x="2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561;p39"/>
            <p:cNvSpPr/>
            <p:nvPr/>
          </p:nvSpPr>
          <p:spPr>
            <a:xfrm>
              <a:off x="1528887" y="1621766"/>
              <a:ext cx="41709" cy="146130"/>
            </a:xfrm>
            <a:custGeom>
              <a:avLst/>
              <a:gdLst/>
              <a:ahLst/>
              <a:cxnLst/>
              <a:rect l="l" t="t" r="r" b="b"/>
              <a:pathLst>
                <a:path w="560" h="1962" extrusionOk="0">
                  <a:moveTo>
                    <a:pt x="238" y="1"/>
                  </a:moveTo>
                  <a:cubicBezTo>
                    <a:pt x="227" y="191"/>
                    <a:pt x="227" y="394"/>
                    <a:pt x="238" y="596"/>
                  </a:cubicBezTo>
                  <a:cubicBezTo>
                    <a:pt x="262" y="798"/>
                    <a:pt x="310" y="989"/>
                    <a:pt x="369" y="1179"/>
                  </a:cubicBezTo>
                  <a:cubicBezTo>
                    <a:pt x="393" y="1275"/>
                    <a:pt x="417" y="1370"/>
                    <a:pt x="453" y="1465"/>
                  </a:cubicBezTo>
                  <a:cubicBezTo>
                    <a:pt x="477" y="1549"/>
                    <a:pt x="500" y="1644"/>
                    <a:pt x="488" y="1739"/>
                  </a:cubicBezTo>
                  <a:cubicBezTo>
                    <a:pt x="477" y="1787"/>
                    <a:pt x="453" y="1822"/>
                    <a:pt x="417" y="1846"/>
                  </a:cubicBezTo>
                  <a:cubicBezTo>
                    <a:pt x="381" y="1870"/>
                    <a:pt x="334" y="1882"/>
                    <a:pt x="286" y="1906"/>
                  </a:cubicBezTo>
                  <a:cubicBezTo>
                    <a:pt x="191" y="1941"/>
                    <a:pt x="96" y="1953"/>
                    <a:pt x="0" y="1953"/>
                  </a:cubicBezTo>
                  <a:cubicBezTo>
                    <a:pt x="40" y="1958"/>
                    <a:pt x="81" y="1961"/>
                    <a:pt x="123" y="1961"/>
                  </a:cubicBezTo>
                  <a:cubicBezTo>
                    <a:pt x="182" y="1961"/>
                    <a:pt x="242" y="1955"/>
                    <a:pt x="298" y="1941"/>
                  </a:cubicBezTo>
                  <a:cubicBezTo>
                    <a:pt x="346" y="1930"/>
                    <a:pt x="405" y="1906"/>
                    <a:pt x="441" y="1882"/>
                  </a:cubicBezTo>
                  <a:cubicBezTo>
                    <a:pt x="500" y="1858"/>
                    <a:pt x="536" y="1810"/>
                    <a:pt x="548" y="1751"/>
                  </a:cubicBezTo>
                  <a:cubicBezTo>
                    <a:pt x="560" y="1703"/>
                    <a:pt x="560" y="1644"/>
                    <a:pt x="548" y="1596"/>
                  </a:cubicBezTo>
                  <a:cubicBezTo>
                    <a:pt x="548" y="1537"/>
                    <a:pt x="536" y="1489"/>
                    <a:pt x="524" y="1441"/>
                  </a:cubicBezTo>
                  <a:cubicBezTo>
                    <a:pt x="500" y="1346"/>
                    <a:pt x="465" y="1251"/>
                    <a:pt x="441" y="1156"/>
                  </a:cubicBezTo>
                  <a:cubicBezTo>
                    <a:pt x="381" y="965"/>
                    <a:pt x="334" y="775"/>
                    <a:pt x="310" y="584"/>
                  </a:cubicBezTo>
                  <a:cubicBezTo>
                    <a:pt x="274" y="394"/>
                    <a:pt x="250" y="191"/>
                    <a:pt x="2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562;p39"/>
            <p:cNvSpPr/>
            <p:nvPr/>
          </p:nvSpPr>
          <p:spPr>
            <a:xfrm>
              <a:off x="1431318" y="1613648"/>
              <a:ext cx="39102" cy="18843"/>
            </a:xfrm>
            <a:custGeom>
              <a:avLst/>
              <a:gdLst/>
              <a:ahLst/>
              <a:cxnLst/>
              <a:rect l="l" t="t" r="r" b="b"/>
              <a:pathLst>
                <a:path w="525" h="253" extrusionOk="0">
                  <a:moveTo>
                    <a:pt x="229" y="1"/>
                  </a:moveTo>
                  <a:cubicBezTo>
                    <a:pt x="195" y="1"/>
                    <a:pt x="159" y="8"/>
                    <a:pt x="132" y="14"/>
                  </a:cubicBezTo>
                  <a:cubicBezTo>
                    <a:pt x="84" y="38"/>
                    <a:pt x="36" y="74"/>
                    <a:pt x="1" y="122"/>
                  </a:cubicBezTo>
                  <a:cubicBezTo>
                    <a:pt x="48" y="98"/>
                    <a:pt x="96" y="86"/>
                    <a:pt x="155" y="74"/>
                  </a:cubicBezTo>
                  <a:lnTo>
                    <a:pt x="215" y="74"/>
                  </a:lnTo>
                  <a:cubicBezTo>
                    <a:pt x="239" y="74"/>
                    <a:pt x="263" y="74"/>
                    <a:pt x="286" y="86"/>
                  </a:cubicBezTo>
                  <a:cubicBezTo>
                    <a:pt x="334" y="98"/>
                    <a:pt x="370" y="122"/>
                    <a:pt x="405" y="145"/>
                  </a:cubicBezTo>
                  <a:cubicBezTo>
                    <a:pt x="453" y="181"/>
                    <a:pt x="489" y="217"/>
                    <a:pt x="525" y="253"/>
                  </a:cubicBezTo>
                  <a:cubicBezTo>
                    <a:pt x="513" y="193"/>
                    <a:pt x="477" y="145"/>
                    <a:pt x="441" y="110"/>
                  </a:cubicBezTo>
                  <a:cubicBezTo>
                    <a:pt x="405" y="62"/>
                    <a:pt x="358" y="26"/>
                    <a:pt x="298" y="14"/>
                  </a:cubicBezTo>
                  <a:cubicBezTo>
                    <a:pt x="278" y="4"/>
                    <a:pt x="254" y="1"/>
                    <a:pt x="2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563;p39"/>
            <p:cNvSpPr/>
            <p:nvPr/>
          </p:nvSpPr>
          <p:spPr>
            <a:xfrm>
              <a:off x="1427817" y="1638599"/>
              <a:ext cx="36421" cy="58616"/>
            </a:xfrm>
            <a:custGeom>
              <a:avLst/>
              <a:gdLst/>
              <a:ahLst/>
              <a:cxnLst/>
              <a:rect l="l" t="t" r="r" b="b"/>
              <a:pathLst>
                <a:path w="489" h="787" extrusionOk="0">
                  <a:moveTo>
                    <a:pt x="250" y="1"/>
                  </a:moveTo>
                  <a:cubicBezTo>
                    <a:pt x="107" y="1"/>
                    <a:pt x="0" y="180"/>
                    <a:pt x="0" y="394"/>
                  </a:cubicBezTo>
                  <a:cubicBezTo>
                    <a:pt x="0" y="608"/>
                    <a:pt x="107" y="787"/>
                    <a:pt x="250" y="787"/>
                  </a:cubicBezTo>
                  <a:cubicBezTo>
                    <a:pt x="381" y="787"/>
                    <a:pt x="488" y="608"/>
                    <a:pt x="488" y="394"/>
                  </a:cubicBezTo>
                  <a:cubicBezTo>
                    <a:pt x="488" y="180"/>
                    <a:pt x="381" y="1"/>
                    <a:pt x="2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564;p39"/>
            <p:cNvSpPr/>
            <p:nvPr/>
          </p:nvSpPr>
          <p:spPr>
            <a:xfrm>
              <a:off x="1411804" y="1643068"/>
              <a:ext cx="23163" cy="17801"/>
            </a:xfrm>
            <a:custGeom>
              <a:avLst/>
              <a:gdLst/>
              <a:ahLst/>
              <a:cxnLst/>
              <a:rect l="l" t="t" r="r" b="b"/>
              <a:pathLst>
                <a:path w="311" h="239" extrusionOk="0">
                  <a:moveTo>
                    <a:pt x="1" y="0"/>
                  </a:moveTo>
                  <a:lnTo>
                    <a:pt x="1" y="0"/>
                  </a:lnTo>
                  <a:cubicBezTo>
                    <a:pt x="36" y="60"/>
                    <a:pt x="72" y="108"/>
                    <a:pt x="120" y="155"/>
                  </a:cubicBezTo>
                  <a:cubicBezTo>
                    <a:pt x="144" y="167"/>
                    <a:pt x="179" y="191"/>
                    <a:pt x="203" y="203"/>
                  </a:cubicBezTo>
                  <a:cubicBezTo>
                    <a:pt x="239" y="227"/>
                    <a:pt x="275" y="239"/>
                    <a:pt x="310" y="239"/>
                  </a:cubicBezTo>
                  <a:lnTo>
                    <a:pt x="310" y="131"/>
                  </a:lnTo>
                  <a:lnTo>
                    <a:pt x="227" y="131"/>
                  </a:lnTo>
                  <a:cubicBezTo>
                    <a:pt x="203" y="120"/>
                    <a:pt x="179" y="108"/>
                    <a:pt x="155" y="108"/>
                  </a:cubicBezTo>
                  <a:cubicBezTo>
                    <a:pt x="96" y="72"/>
                    <a:pt x="48" y="48"/>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565;p39"/>
            <p:cNvSpPr/>
            <p:nvPr/>
          </p:nvSpPr>
          <p:spPr>
            <a:xfrm>
              <a:off x="1421561" y="1629736"/>
              <a:ext cx="18694" cy="24057"/>
            </a:xfrm>
            <a:custGeom>
              <a:avLst/>
              <a:gdLst/>
              <a:ahLst/>
              <a:cxnLst/>
              <a:rect l="l" t="t" r="r" b="b"/>
              <a:pathLst>
                <a:path w="251" h="323" extrusionOk="0">
                  <a:moveTo>
                    <a:pt x="1" y="1"/>
                  </a:moveTo>
                  <a:lnTo>
                    <a:pt x="1" y="1"/>
                  </a:lnTo>
                  <a:cubicBezTo>
                    <a:pt x="13" y="60"/>
                    <a:pt x="36" y="120"/>
                    <a:pt x="72" y="179"/>
                  </a:cubicBezTo>
                  <a:cubicBezTo>
                    <a:pt x="84" y="203"/>
                    <a:pt x="108" y="227"/>
                    <a:pt x="132" y="263"/>
                  </a:cubicBezTo>
                  <a:cubicBezTo>
                    <a:pt x="155" y="287"/>
                    <a:pt x="179" y="310"/>
                    <a:pt x="215" y="322"/>
                  </a:cubicBezTo>
                  <a:lnTo>
                    <a:pt x="251" y="227"/>
                  </a:lnTo>
                  <a:cubicBezTo>
                    <a:pt x="227" y="215"/>
                    <a:pt x="203" y="215"/>
                    <a:pt x="179" y="203"/>
                  </a:cubicBezTo>
                  <a:cubicBezTo>
                    <a:pt x="155" y="179"/>
                    <a:pt x="132" y="168"/>
                    <a:pt x="108" y="144"/>
                  </a:cubicBezTo>
                  <a:cubicBezTo>
                    <a:pt x="72" y="108"/>
                    <a:pt x="36" y="48"/>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566;p39"/>
            <p:cNvSpPr/>
            <p:nvPr/>
          </p:nvSpPr>
          <p:spPr>
            <a:xfrm>
              <a:off x="1594504" y="1623554"/>
              <a:ext cx="38208" cy="16013"/>
            </a:xfrm>
            <a:custGeom>
              <a:avLst/>
              <a:gdLst/>
              <a:ahLst/>
              <a:cxnLst/>
              <a:rect l="l" t="t" r="r" b="b"/>
              <a:pathLst>
                <a:path w="513" h="215" extrusionOk="0">
                  <a:moveTo>
                    <a:pt x="286" y="1"/>
                  </a:moveTo>
                  <a:cubicBezTo>
                    <a:pt x="227" y="1"/>
                    <a:pt x="167" y="12"/>
                    <a:pt x="119" y="48"/>
                  </a:cubicBezTo>
                  <a:cubicBezTo>
                    <a:pt x="72" y="60"/>
                    <a:pt x="24" y="108"/>
                    <a:pt x="0" y="143"/>
                  </a:cubicBezTo>
                  <a:cubicBezTo>
                    <a:pt x="36" y="131"/>
                    <a:pt x="84" y="108"/>
                    <a:pt x="131" y="96"/>
                  </a:cubicBezTo>
                  <a:cubicBezTo>
                    <a:pt x="165" y="87"/>
                    <a:pt x="199" y="79"/>
                    <a:pt x="232" y="79"/>
                  </a:cubicBezTo>
                  <a:cubicBezTo>
                    <a:pt x="246" y="79"/>
                    <a:pt x="260" y="80"/>
                    <a:pt x="274" y="84"/>
                  </a:cubicBezTo>
                  <a:cubicBezTo>
                    <a:pt x="286" y="84"/>
                    <a:pt x="310" y="84"/>
                    <a:pt x="334" y="96"/>
                  </a:cubicBezTo>
                  <a:cubicBezTo>
                    <a:pt x="358" y="96"/>
                    <a:pt x="381" y="108"/>
                    <a:pt x="393" y="120"/>
                  </a:cubicBezTo>
                  <a:cubicBezTo>
                    <a:pt x="441" y="143"/>
                    <a:pt x="477" y="179"/>
                    <a:pt x="512" y="215"/>
                  </a:cubicBezTo>
                  <a:cubicBezTo>
                    <a:pt x="500" y="155"/>
                    <a:pt x="477" y="108"/>
                    <a:pt x="429" y="72"/>
                  </a:cubicBezTo>
                  <a:cubicBezTo>
                    <a:pt x="393" y="36"/>
                    <a:pt x="334" y="12"/>
                    <a:pt x="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567;p39"/>
            <p:cNvSpPr/>
            <p:nvPr/>
          </p:nvSpPr>
          <p:spPr>
            <a:xfrm>
              <a:off x="1589142" y="1652825"/>
              <a:ext cx="39102" cy="59510"/>
            </a:xfrm>
            <a:custGeom>
              <a:avLst/>
              <a:gdLst/>
              <a:ahLst/>
              <a:cxnLst/>
              <a:rect l="l" t="t" r="r" b="b"/>
              <a:pathLst>
                <a:path w="525" h="799" extrusionOk="0">
                  <a:moveTo>
                    <a:pt x="299" y="0"/>
                  </a:moveTo>
                  <a:cubicBezTo>
                    <a:pt x="156" y="0"/>
                    <a:pt x="37" y="167"/>
                    <a:pt x="25" y="381"/>
                  </a:cubicBezTo>
                  <a:cubicBezTo>
                    <a:pt x="1" y="596"/>
                    <a:pt x="96" y="786"/>
                    <a:pt x="239" y="798"/>
                  </a:cubicBezTo>
                  <a:cubicBezTo>
                    <a:pt x="370" y="798"/>
                    <a:pt x="489" y="631"/>
                    <a:pt x="513" y="417"/>
                  </a:cubicBezTo>
                  <a:cubicBezTo>
                    <a:pt x="525" y="203"/>
                    <a:pt x="430" y="12"/>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568;p39"/>
            <p:cNvSpPr/>
            <p:nvPr/>
          </p:nvSpPr>
          <p:spPr>
            <a:xfrm>
              <a:off x="1622881" y="1660794"/>
              <a:ext cx="23983" cy="16013"/>
            </a:xfrm>
            <a:custGeom>
              <a:avLst/>
              <a:gdLst/>
              <a:ahLst/>
              <a:cxnLst/>
              <a:rect l="l" t="t" r="r" b="b"/>
              <a:pathLst>
                <a:path w="322" h="215" extrusionOk="0">
                  <a:moveTo>
                    <a:pt x="322" y="1"/>
                  </a:moveTo>
                  <a:cubicBezTo>
                    <a:pt x="274" y="48"/>
                    <a:pt x="227" y="72"/>
                    <a:pt x="167" y="96"/>
                  </a:cubicBezTo>
                  <a:cubicBezTo>
                    <a:pt x="143" y="96"/>
                    <a:pt x="108" y="108"/>
                    <a:pt x="84" y="108"/>
                  </a:cubicBezTo>
                  <a:lnTo>
                    <a:pt x="12" y="108"/>
                  </a:lnTo>
                  <a:lnTo>
                    <a:pt x="0" y="215"/>
                  </a:lnTo>
                  <a:cubicBezTo>
                    <a:pt x="36" y="215"/>
                    <a:pt x="72" y="203"/>
                    <a:pt x="108" y="191"/>
                  </a:cubicBezTo>
                  <a:cubicBezTo>
                    <a:pt x="131" y="179"/>
                    <a:pt x="167" y="155"/>
                    <a:pt x="191" y="143"/>
                  </a:cubicBezTo>
                  <a:cubicBezTo>
                    <a:pt x="239" y="108"/>
                    <a:pt x="286" y="60"/>
                    <a:pt x="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569;p39"/>
            <p:cNvSpPr/>
            <p:nvPr/>
          </p:nvSpPr>
          <p:spPr>
            <a:xfrm>
              <a:off x="1618413" y="1647462"/>
              <a:ext cx="20482" cy="22270"/>
            </a:xfrm>
            <a:custGeom>
              <a:avLst/>
              <a:gdLst/>
              <a:ahLst/>
              <a:cxnLst/>
              <a:rect l="l" t="t" r="r" b="b"/>
              <a:pathLst>
                <a:path w="275" h="299" extrusionOk="0">
                  <a:moveTo>
                    <a:pt x="275" y="1"/>
                  </a:moveTo>
                  <a:lnTo>
                    <a:pt x="275" y="1"/>
                  </a:lnTo>
                  <a:cubicBezTo>
                    <a:pt x="239" y="49"/>
                    <a:pt x="191" y="96"/>
                    <a:pt x="144" y="132"/>
                  </a:cubicBezTo>
                  <a:cubicBezTo>
                    <a:pt x="120" y="144"/>
                    <a:pt x="96" y="156"/>
                    <a:pt x="72" y="168"/>
                  </a:cubicBezTo>
                  <a:cubicBezTo>
                    <a:pt x="48" y="180"/>
                    <a:pt x="25" y="191"/>
                    <a:pt x="1" y="191"/>
                  </a:cubicBezTo>
                  <a:lnTo>
                    <a:pt x="25" y="299"/>
                  </a:lnTo>
                  <a:cubicBezTo>
                    <a:pt x="60" y="287"/>
                    <a:pt x="96" y="263"/>
                    <a:pt x="120" y="239"/>
                  </a:cubicBezTo>
                  <a:cubicBezTo>
                    <a:pt x="144" y="215"/>
                    <a:pt x="168" y="191"/>
                    <a:pt x="191" y="168"/>
                  </a:cubicBezTo>
                  <a:cubicBezTo>
                    <a:pt x="227" y="108"/>
                    <a:pt x="251" y="6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570;p39"/>
            <p:cNvSpPr/>
            <p:nvPr/>
          </p:nvSpPr>
          <p:spPr>
            <a:xfrm>
              <a:off x="1174137" y="1322953"/>
              <a:ext cx="582732" cy="298888"/>
            </a:xfrm>
            <a:custGeom>
              <a:avLst/>
              <a:gdLst/>
              <a:ahLst/>
              <a:cxnLst/>
              <a:rect l="l" t="t" r="r" b="b"/>
              <a:pathLst>
                <a:path w="7824" h="4013" extrusionOk="0">
                  <a:moveTo>
                    <a:pt x="3918" y="0"/>
                  </a:moveTo>
                  <a:cubicBezTo>
                    <a:pt x="1" y="0"/>
                    <a:pt x="239" y="3453"/>
                    <a:pt x="239" y="3453"/>
                  </a:cubicBezTo>
                  <a:cubicBezTo>
                    <a:pt x="608" y="3501"/>
                    <a:pt x="941" y="3703"/>
                    <a:pt x="1156" y="4013"/>
                  </a:cubicBezTo>
                  <a:cubicBezTo>
                    <a:pt x="1156" y="4013"/>
                    <a:pt x="2168" y="3560"/>
                    <a:pt x="2477" y="1346"/>
                  </a:cubicBezTo>
                  <a:cubicBezTo>
                    <a:pt x="2477" y="1346"/>
                    <a:pt x="2775" y="2417"/>
                    <a:pt x="4442" y="3096"/>
                  </a:cubicBezTo>
                  <a:cubicBezTo>
                    <a:pt x="4442" y="3096"/>
                    <a:pt x="4144" y="2846"/>
                    <a:pt x="4192" y="2096"/>
                  </a:cubicBezTo>
                  <a:lnTo>
                    <a:pt x="4192" y="2096"/>
                  </a:lnTo>
                  <a:cubicBezTo>
                    <a:pt x="4192" y="2096"/>
                    <a:pt x="5001" y="3275"/>
                    <a:pt x="6025" y="3465"/>
                  </a:cubicBezTo>
                  <a:cubicBezTo>
                    <a:pt x="6025" y="3465"/>
                    <a:pt x="5680" y="2894"/>
                    <a:pt x="5644" y="2393"/>
                  </a:cubicBezTo>
                  <a:lnTo>
                    <a:pt x="5644" y="2393"/>
                  </a:lnTo>
                  <a:cubicBezTo>
                    <a:pt x="6085" y="2989"/>
                    <a:pt x="6764" y="3370"/>
                    <a:pt x="7490" y="3441"/>
                  </a:cubicBezTo>
                  <a:cubicBezTo>
                    <a:pt x="7490" y="3441"/>
                    <a:pt x="7823" y="0"/>
                    <a:pt x="39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571;p39"/>
            <p:cNvSpPr/>
            <p:nvPr/>
          </p:nvSpPr>
          <p:spPr>
            <a:xfrm>
              <a:off x="1238860" y="1472434"/>
              <a:ext cx="59510" cy="125499"/>
            </a:xfrm>
            <a:custGeom>
              <a:avLst/>
              <a:gdLst/>
              <a:ahLst/>
              <a:cxnLst/>
              <a:rect l="l" t="t" r="r" b="b"/>
              <a:pathLst>
                <a:path w="799" h="1685" extrusionOk="0">
                  <a:moveTo>
                    <a:pt x="772" y="1"/>
                  </a:moveTo>
                  <a:cubicBezTo>
                    <a:pt x="769" y="1"/>
                    <a:pt x="763" y="9"/>
                    <a:pt x="763" y="17"/>
                  </a:cubicBezTo>
                  <a:cubicBezTo>
                    <a:pt x="668" y="625"/>
                    <a:pt x="406" y="1184"/>
                    <a:pt x="13" y="1660"/>
                  </a:cubicBezTo>
                  <a:cubicBezTo>
                    <a:pt x="1" y="1672"/>
                    <a:pt x="1" y="1672"/>
                    <a:pt x="13" y="1684"/>
                  </a:cubicBezTo>
                  <a:lnTo>
                    <a:pt x="37" y="1684"/>
                  </a:lnTo>
                  <a:cubicBezTo>
                    <a:pt x="430" y="1208"/>
                    <a:pt x="692" y="625"/>
                    <a:pt x="787" y="17"/>
                  </a:cubicBezTo>
                  <a:cubicBezTo>
                    <a:pt x="799" y="5"/>
                    <a:pt x="787" y="5"/>
                    <a:pt x="775" y="5"/>
                  </a:cubicBezTo>
                  <a:cubicBezTo>
                    <a:pt x="775" y="2"/>
                    <a:pt x="774" y="1"/>
                    <a:pt x="7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572;p39"/>
            <p:cNvSpPr/>
            <p:nvPr/>
          </p:nvSpPr>
          <p:spPr>
            <a:xfrm>
              <a:off x="1084611" y="1992453"/>
              <a:ext cx="697803" cy="546832"/>
            </a:xfrm>
            <a:custGeom>
              <a:avLst/>
              <a:gdLst/>
              <a:ahLst/>
              <a:cxnLst/>
              <a:rect l="l" t="t" r="r" b="b"/>
              <a:pathLst>
                <a:path w="9369" h="7342" extrusionOk="0">
                  <a:moveTo>
                    <a:pt x="2298" y="1"/>
                  </a:moveTo>
                  <a:cubicBezTo>
                    <a:pt x="2298" y="1"/>
                    <a:pt x="953" y="108"/>
                    <a:pt x="572" y="1167"/>
                  </a:cubicBezTo>
                  <a:cubicBezTo>
                    <a:pt x="191" y="2239"/>
                    <a:pt x="0" y="6251"/>
                    <a:pt x="810" y="7144"/>
                  </a:cubicBezTo>
                  <a:cubicBezTo>
                    <a:pt x="934" y="7283"/>
                    <a:pt x="1138" y="7342"/>
                    <a:pt x="1395" y="7342"/>
                  </a:cubicBezTo>
                  <a:cubicBezTo>
                    <a:pt x="2812" y="7342"/>
                    <a:pt x="5834" y="5549"/>
                    <a:pt x="5834" y="5549"/>
                  </a:cubicBezTo>
                  <a:cubicBezTo>
                    <a:pt x="5834" y="5549"/>
                    <a:pt x="5913" y="5551"/>
                    <a:pt x="6039" y="5551"/>
                  </a:cubicBezTo>
                  <a:cubicBezTo>
                    <a:pt x="6385" y="5551"/>
                    <a:pt x="7088" y="5538"/>
                    <a:pt x="7489" y="5442"/>
                  </a:cubicBezTo>
                  <a:cubicBezTo>
                    <a:pt x="8049" y="5311"/>
                    <a:pt x="8882" y="5120"/>
                    <a:pt x="9049" y="4882"/>
                  </a:cubicBezTo>
                  <a:cubicBezTo>
                    <a:pt x="9098" y="4814"/>
                    <a:pt x="9011" y="4789"/>
                    <a:pt x="8863" y="4789"/>
                  </a:cubicBezTo>
                  <a:cubicBezTo>
                    <a:pt x="8650" y="4789"/>
                    <a:pt x="8312" y="4840"/>
                    <a:pt x="8073" y="4882"/>
                  </a:cubicBezTo>
                  <a:cubicBezTo>
                    <a:pt x="8478" y="4799"/>
                    <a:pt x="9192" y="4632"/>
                    <a:pt x="9323" y="4370"/>
                  </a:cubicBezTo>
                  <a:cubicBezTo>
                    <a:pt x="9358" y="4304"/>
                    <a:pt x="9271" y="4279"/>
                    <a:pt x="9124" y="4279"/>
                  </a:cubicBezTo>
                  <a:cubicBezTo>
                    <a:pt x="8718" y="4279"/>
                    <a:pt x="7858" y="4465"/>
                    <a:pt x="7858" y="4465"/>
                  </a:cubicBezTo>
                  <a:cubicBezTo>
                    <a:pt x="7858" y="4465"/>
                    <a:pt x="9001" y="4203"/>
                    <a:pt x="9287" y="3930"/>
                  </a:cubicBezTo>
                  <a:cubicBezTo>
                    <a:pt x="9369" y="3852"/>
                    <a:pt x="9266" y="3824"/>
                    <a:pt x="9081" y="3824"/>
                  </a:cubicBezTo>
                  <a:cubicBezTo>
                    <a:pt x="8645" y="3824"/>
                    <a:pt x="7751" y="3977"/>
                    <a:pt x="7751" y="3977"/>
                  </a:cubicBezTo>
                  <a:cubicBezTo>
                    <a:pt x="7751" y="3977"/>
                    <a:pt x="8704" y="3763"/>
                    <a:pt x="8966" y="3465"/>
                  </a:cubicBezTo>
                  <a:cubicBezTo>
                    <a:pt x="9029" y="3390"/>
                    <a:pt x="8958" y="3362"/>
                    <a:pt x="8816" y="3362"/>
                  </a:cubicBezTo>
                  <a:cubicBezTo>
                    <a:pt x="8396" y="3362"/>
                    <a:pt x="7358" y="3608"/>
                    <a:pt x="7358" y="3608"/>
                  </a:cubicBezTo>
                  <a:cubicBezTo>
                    <a:pt x="7358" y="3608"/>
                    <a:pt x="7977" y="3049"/>
                    <a:pt x="7739" y="2906"/>
                  </a:cubicBezTo>
                  <a:cubicBezTo>
                    <a:pt x="7725" y="2898"/>
                    <a:pt x="7704" y="2894"/>
                    <a:pt x="7679" y="2894"/>
                  </a:cubicBezTo>
                  <a:cubicBezTo>
                    <a:pt x="7295" y="2894"/>
                    <a:pt x="5763" y="3788"/>
                    <a:pt x="5406" y="4358"/>
                  </a:cubicBezTo>
                  <a:lnTo>
                    <a:pt x="5406" y="4346"/>
                  </a:lnTo>
                  <a:cubicBezTo>
                    <a:pt x="3203" y="4692"/>
                    <a:pt x="2358" y="5049"/>
                    <a:pt x="2358" y="5049"/>
                  </a:cubicBezTo>
                  <a:cubicBezTo>
                    <a:pt x="2358" y="5049"/>
                    <a:pt x="2655" y="798"/>
                    <a:pt x="22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573;p39"/>
            <p:cNvSpPr/>
            <p:nvPr/>
          </p:nvSpPr>
          <p:spPr>
            <a:xfrm>
              <a:off x="1070386" y="1992453"/>
              <a:ext cx="227983" cy="403235"/>
            </a:xfrm>
            <a:custGeom>
              <a:avLst/>
              <a:gdLst/>
              <a:ahLst/>
              <a:cxnLst/>
              <a:rect l="l" t="t" r="r" b="b"/>
              <a:pathLst>
                <a:path w="3061" h="5414" extrusionOk="0">
                  <a:moveTo>
                    <a:pt x="2489" y="1"/>
                  </a:moveTo>
                  <a:cubicBezTo>
                    <a:pt x="2489" y="1"/>
                    <a:pt x="1144" y="96"/>
                    <a:pt x="763" y="1167"/>
                  </a:cubicBezTo>
                  <a:cubicBezTo>
                    <a:pt x="572" y="1691"/>
                    <a:pt x="1" y="4072"/>
                    <a:pt x="1" y="5334"/>
                  </a:cubicBezTo>
                  <a:cubicBezTo>
                    <a:pt x="1" y="5334"/>
                    <a:pt x="414" y="5414"/>
                    <a:pt x="897" y="5414"/>
                  </a:cubicBezTo>
                  <a:cubicBezTo>
                    <a:pt x="1138" y="5414"/>
                    <a:pt x="1398" y="5394"/>
                    <a:pt x="1632" y="5334"/>
                  </a:cubicBezTo>
                  <a:cubicBezTo>
                    <a:pt x="2096" y="5192"/>
                    <a:pt x="2561" y="5025"/>
                    <a:pt x="3001" y="4811"/>
                  </a:cubicBezTo>
                  <a:cubicBezTo>
                    <a:pt x="3061" y="3489"/>
                    <a:pt x="2739" y="536"/>
                    <a:pt x="24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574;p39"/>
            <p:cNvSpPr/>
            <p:nvPr/>
          </p:nvSpPr>
          <p:spPr>
            <a:xfrm>
              <a:off x="1348272" y="2559246"/>
              <a:ext cx="252487" cy="110752"/>
            </a:xfrm>
            <a:custGeom>
              <a:avLst/>
              <a:gdLst/>
              <a:ahLst/>
              <a:cxnLst/>
              <a:rect l="l" t="t" r="r" b="b"/>
              <a:pathLst>
                <a:path w="3390" h="1487" extrusionOk="0">
                  <a:moveTo>
                    <a:pt x="19" y="0"/>
                  </a:moveTo>
                  <a:cubicBezTo>
                    <a:pt x="9" y="0"/>
                    <a:pt x="0" y="14"/>
                    <a:pt x="8" y="22"/>
                  </a:cubicBezTo>
                  <a:cubicBezTo>
                    <a:pt x="711" y="939"/>
                    <a:pt x="1794" y="1487"/>
                    <a:pt x="2949" y="1487"/>
                  </a:cubicBezTo>
                  <a:cubicBezTo>
                    <a:pt x="3092" y="1487"/>
                    <a:pt x="3235" y="1475"/>
                    <a:pt x="3378" y="1463"/>
                  </a:cubicBezTo>
                  <a:cubicBezTo>
                    <a:pt x="3390" y="1463"/>
                    <a:pt x="3390" y="1451"/>
                    <a:pt x="3390" y="1451"/>
                  </a:cubicBezTo>
                  <a:cubicBezTo>
                    <a:pt x="3390" y="1443"/>
                    <a:pt x="3384" y="1434"/>
                    <a:pt x="3380" y="1434"/>
                  </a:cubicBezTo>
                  <a:cubicBezTo>
                    <a:pt x="3379" y="1434"/>
                    <a:pt x="3378" y="1436"/>
                    <a:pt x="3378" y="1439"/>
                  </a:cubicBezTo>
                  <a:cubicBezTo>
                    <a:pt x="3243" y="1454"/>
                    <a:pt x="3107" y="1462"/>
                    <a:pt x="2973" y="1462"/>
                  </a:cubicBezTo>
                  <a:cubicBezTo>
                    <a:pt x="1829" y="1462"/>
                    <a:pt x="735" y="927"/>
                    <a:pt x="32" y="10"/>
                  </a:cubicBezTo>
                  <a:cubicBezTo>
                    <a:pt x="28" y="3"/>
                    <a:pt x="24" y="0"/>
                    <a:pt x="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575;p39"/>
            <p:cNvSpPr/>
            <p:nvPr/>
          </p:nvSpPr>
          <p:spPr>
            <a:xfrm>
              <a:off x="1207876" y="2008392"/>
              <a:ext cx="81630" cy="204969"/>
            </a:xfrm>
            <a:custGeom>
              <a:avLst/>
              <a:gdLst/>
              <a:ahLst/>
              <a:cxnLst/>
              <a:rect l="l" t="t" r="r" b="b"/>
              <a:pathLst>
                <a:path w="1096" h="2752" extrusionOk="0">
                  <a:moveTo>
                    <a:pt x="0" y="1"/>
                  </a:moveTo>
                  <a:cubicBezTo>
                    <a:pt x="0" y="13"/>
                    <a:pt x="0" y="25"/>
                    <a:pt x="0" y="25"/>
                  </a:cubicBezTo>
                  <a:cubicBezTo>
                    <a:pt x="619" y="810"/>
                    <a:pt x="988" y="1751"/>
                    <a:pt x="1072" y="2739"/>
                  </a:cubicBezTo>
                  <a:cubicBezTo>
                    <a:pt x="1072" y="2751"/>
                    <a:pt x="1072" y="2751"/>
                    <a:pt x="1084" y="2751"/>
                  </a:cubicBezTo>
                  <a:cubicBezTo>
                    <a:pt x="1084" y="2751"/>
                    <a:pt x="1096" y="2739"/>
                    <a:pt x="1096" y="2739"/>
                  </a:cubicBezTo>
                  <a:cubicBezTo>
                    <a:pt x="1012" y="1739"/>
                    <a:pt x="643" y="787"/>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576;p39"/>
            <p:cNvSpPr/>
            <p:nvPr/>
          </p:nvSpPr>
          <p:spPr>
            <a:xfrm>
              <a:off x="1629957" y="2027459"/>
              <a:ext cx="20482" cy="184115"/>
            </a:xfrm>
            <a:custGeom>
              <a:avLst/>
              <a:gdLst/>
              <a:ahLst/>
              <a:cxnLst/>
              <a:rect l="l" t="t" r="r" b="b"/>
              <a:pathLst>
                <a:path w="275" h="2472" extrusionOk="0">
                  <a:moveTo>
                    <a:pt x="161" y="1"/>
                  </a:moveTo>
                  <a:cubicBezTo>
                    <a:pt x="152" y="1"/>
                    <a:pt x="144" y="7"/>
                    <a:pt x="144" y="19"/>
                  </a:cubicBezTo>
                  <a:cubicBezTo>
                    <a:pt x="239" y="400"/>
                    <a:pt x="179" y="804"/>
                    <a:pt x="132" y="1197"/>
                  </a:cubicBezTo>
                  <a:cubicBezTo>
                    <a:pt x="60" y="1614"/>
                    <a:pt x="1" y="2043"/>
                    <a:pt x="132" y="2448"/>
                  </a:cubicBezTo>
                  <a:cubicBezTo>
                    <a:pt x="132" y="2448"/>
                    <a:pt x="132" y="2459"/>
                    <a:pt x="144" y="2459"/>
                  </a:cubicBezTo>
                  <a:lnTo>
                    <a:pt x="144" y="2471"/>
                  </a:lnTo>
                  <a:cubicBezTo>
                    <a:pt x="155" y="2471"/>
                    <a:pt x="155" y="2459"/>
                    <a:pt x="155" y="2448"/>
                  </a:cubicBezTo>
                  <a:cubicBezTo>
                    <a:pt x="36" y="2055"/>
                    <a:pt x="96" y="1602"/>
                    <a:pt x="155" y="1209"/>
                  </a:cubicBezTo>
                  <a:cubicBezTo>
                    <a:pt x="215" y="804"/>
                    <a:pt x="274" y="400"/>
                    <a:pt x="179" y="19"/>
                  </a:cubicBezTo>
                  <a:cubicBezTo>
                    <a:pt x="179" y="7"/>
                    <a:pt x="170" y="1"/>
                    <a:pt x="1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578;p39"/>
            <p:cNvSpPr/>
            <p:nvPr/>
          </p:nvSpPr>
          <p:spPr>
            <a:xfrm>
              <a:off x="1451266" y="2958646"/>
              <a:ext cx="261648" cy="142555"/>
            </a:xfrm>
            <a:custGeom>
              <a:avLst/>
              <a:gdLst/>
              <a:ahLst/>
              <a:cxnLst/>
              <a:rect l="l" t="t" r="r" b="b"/>
              <a:pathLst>
                <a:path w="3513" h="1914" extrusionOk="0">
                  <a:moveTo>
                    <a:pt x="3235" y="1"/>
                  </a:moveTo>
                  <a:cubicBezTo>
                    <a:pt x="3061" y="1"/>
                    <a:pt x="2799" y="225"/>
                    <a:pt x="2679" y="271"/>
                  </a:cubicBezTo>
                  <a:cubicBezTo>
                    <a:pt x="2417" y="390"/>
                    <a:pt x="2144" y="461"/>
                    <a:pt x="1870" y="497"/>
                  </a:cubicBezTo>
                  <a:cubicBezTo>
                    <a:pt x="1517" y="541"/>
                    <a:pt x="1170" y="566"/>
                    <a:pt x="820" y="566"/>
                  </a:cubicBezTo>
                  <a:cubicBezTo>
                    <a:pt x="698" y="566"/>
                    <a:pt x="576" y="563"/>
                    <a:pt x="453" y="557"/>
                  </a:cubicBezTo>
                  <a:cubicBezTo>
                    <a:pt x="432" y="558"/>
                    <a:pt x="411" y="559"/>
                    <a:pt x="391" y="559"/>
                  </a:cubicBezTo>
                  <a:cubicBezTo>
                    <a:pt x="281" y="559"/>
                    <a:pt x="174" y="532"/>
                    <a:pt x="84" y="461"/>
                  </a:cubicBezTo>
                  <a:cubicBezTo>
                    <a:pt x="0" y="509"/>
                    <a:pt x="12" y="628"/>
                    <a:pt x="24" y="711"/>
                  </a:cubicBezTo>
                  <a:cubicBezTo>
                    <a:pt x="84" y="1033"/>
                    <a:pt x="12" y="1342"/>
                    <a:pt x="72" y="1652"/>
                  </a:cubicBezTo>
                  <a:cubicBezTo>
                    <a:pt x="72" y="1723"/>
                    <a:pt x="108" y="1795"/>
                    <a:pt x="155" y="1842"/>
                  </a:cubicBezTo>
                  <a:cubicBezTo>
                    <a:pt x="203" y="1866"/>
                    <a:pt x="251" y="1878"/>
                    <a:pt x="298" y="1878"/>
                  </a:cubicBezTo>
                  <a:cubicBezTo>
                    <a:pt x="548" y="1902"/>
                    <a:pt x="810" y="1914"/>
                    <a:pt x="1072" y="1914"/>
                  </a:cubicBezTo>
                  <a:cubicBezTo>
                    <a:pt x="1810" y="1914"/>
                    <a:pt x="2548" y="1783"/>
                    <a:pt x="3251" y="1521"/>
                  </a:cubicBezTo>
                  <a:cubicBezTo>
                    <a:pt x="3299" y="1509"/>
                    <a:pt x="3346" y="1485"/>
                    <a:pt x="3394" y="1450"/>
                  </a:cubicBezTo>
                  <a:cubicBezTo>
                    <a:pt x="3489" y="1331"/>
                    <a:pt x="3513" y="1176"/>
                    <a:pt x="3489" y="1033"/>
                  </a:cubicBezTo>
                  <a:cubicBezTo>
                    <a:pt x="3453" y="771"/>
                    <a:pt x="3429" y="509"/>
                    <a:pt x="3406" y="247"/>
                  </a:cubicBezTo>
                  <a:cubicBezTo>
                    <a:pt x="3406" y="188"/>
                    <a:pt x="3394" y="116"/>
                    <a:pt x="3358" y="68"/>
                  </a:cubicBezTo>
                  <a:cubicBezTo>
                    <a:pt x="3328" y="20"/>
                    <a:pt x="3285" y="1"/>
                    <a:pt x="3235"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579;p39"/>
            <p:cNvSpPr/>
            <p:nvPr/>
          </p:nvSpPr>
          <p:spPr>
            <a:xfrm>
              <a:off x="1160420" y="2965126"/>
              <a:ext cx="268724" cy="138086"/>
            </a:xfrm>
            <a:custGeom>
              <a:avLst/>
              <a:gdLst/>
              <a:ahLst/>
              <a:cxnLst/>
              <a:rect l="l" t="t" r="r" b="b"/>
              <a:pathLst>
                <a:path w="3608" h="1854" extrusionOk="0">
                  <a:moveTo>
                    <a:pt x="245" y="0"/>
                  </a:moveTo>
                  <a:cubicBezTo>
                    <a:pt x="193" y="0"/>
                    <a:pt x="149" y="19"/>
                    <a:pt x="119" y="65"/>
                  </a:cubicBezTo>
                  <a:cubicBezTo>
                    <a:pt x="95" y="124"/>
                    <a:pt x="84" y="184"/>
                    <a:pt x="84" y="255"/>
                  </a:cubicBezTo>
                  <a:cubicBezTo>
                    <a:pt x="60" y="517"/>
                    <a:pt x="48" y="779"/>
                    <a:pt x="36" y="1041"/>
                  </a:cubicBezTo>
                  <a:cubicBezTo>
                    <a:pt x="0" y="1184"/>
                    <a:pt x="36" y="1339"/>
                    <a:pt x="131" y="1446"/>
                  </a:cubicBezTo>
                  <a:cubicBezTo>
                    <a:pt x="179" y="1482"/>
                    <a:pt x="226" y="1505"/>
                    <a:pt x="274" y="1529"/>
                  </a:cubicBezTo>
                  <a:cubicBezTo>
                    <a:pt x="923" y="1746"/>
                    <a:pt x="1593" y="1854"/>
                    <a:pt x="2264" y="1854"/>
                  </a:cubicBezTo>
                  <a:cubicBezTo>
                    <a:pt x="2331" y="1854"/>
                    <a:pt x="2398" y="1853"/>
                    <a:pt x="2465" y="1851"/>
                  </a:cubicBezTo>
                  <a:cubicBezTo>
                    <a:pt x="2727" y="1851"/>
                    <a:pt x="2989" y="1827"/>
                    <a:pt x="3239" y="1803"/>
                  </a:cubicBezTo>
                  <a:cubicBezTo>
                    <a:pt x="3286" y="1791"/>
                    <a:pt x="3334" y="1779"/>
                    <a:pt x="3382" y="1755"/>
                  </a:cubicBezTo>
                  <a:cubicBezTo>
                    <a:pt x="3429" y="1708"/>
                    <a:pt x="3453" y="1636"/>
                    <a:pt x="3465" y="1565"/>
                  </a:cubicBezTo>
                  <a:cubicBezTo>
                    <a:pt x="3501" y="1255"/>
                    <a:pt x="3548" y="946"/>
                    <a:pt x="3596" y="624"/>
                  </a:cubicBezTo>
                  <a:cubicBezTo>
                    <a:pt x="3608" y="541"/>
                    <a:pt x="3608" y="422"/>
                    <a:pt x="3536" y="374"/>
                  </a:cubicBezTo>
                  <a:cubicBezTo>
                    <a:pt x="3401" y="447"/>
                    <a:pt x="3256" y="484"/>
                    <a:pt x="3111" y="484"/>
                  </a:cubicBezTo>
                  <a:cubicBezTo>
                    <a:pt x="3090" y="484"/>
                    <a:pt x="3069" y="483"/>
                    <a:pt x="3048" y="482"/>
                  </a:cubicBezTo>
                  <a:cubicBezTo>
                    <a:pt x="2849" y="496"/>
                    <a:pt x="2651" y="503"/>
                    <a:pt x="2454" y="503"/>
                  </a:cubicBezTo>
                  <a:cubicBezTo>
                    <a:pt x="2181" y="503"/>
                    <a:pt x="1908" y="490"/>
                    <a:pt x="1631" y="470"/>
                  </a:cubicBezTo>
                  <a:cubicBezTo>
                    <a:pt x="1358" y="434"/>
                    <a:pt x="1072" y="362"/>
                    <a:pt x="810" y="267"/>
                  </a:cubicBezTo>
                  <a:cubicBezTo>
                    <a:pt x="690" y="212"/>
                    <a:pt x="421" y="0"/>
                    <a:pt x="245"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581;p39"/>
            <p:cNvSpPr/>
            <p:nvPr/>
          </p:nvSpPr>
          <p:spPr>
            <a:xfrm rot="-1034571">
              <a:off x="1199424" y="1449608"/>
              <a:ext cx="59509" cy="125499"/>
            </a:xfrm>
            <a:custGeom>
              <a:avLst/>
              <a:gdLst/>
              <a:ahLst/>
              <a:cxnLst/>
              <a:rect l="l" t="t" r="r" b="b"/>
              <a:pathLst>
                <a:path w="799" h="1685" extrusionOk="0">
                  <a:moveTo>
                    <a:pt x="772" y="1"/>
                  </a:moveTo>
                  <a:cubicBezTo>
                    <a:pt x="769" y="1"/>
                    <a:pt x="763" y="9"/>
                    <a:pt x="763" y="17"/>
                  </a:cubicBezTo>
                  <a:cubicBezTo>
                    <a:pt x="668" y="625"/>
                    <a:pt x="406" y="1184"/>
                    <a:pt x="13" y="1660"/>
                  </a:cubicBezTo>
                  <a:cubicBezTo>
                    <a:pt x="1" y="1672"/>
                    <a:pt x="1" y="1672"/>
                    <a:pt x="13" y="1684"/>
                  </a:cubicBezTo>
                  <a:lnTo>
                    <a:pt x="37" y="1684"/>
                  </a:lnTo>
                  <a:cubicBezTo>
                    <a:pt x="430" y="1208"/>
                    <a:pt x="692" y="625"/>
                    <a:pt x="787" y="17"/>
                  </a:cubicBezTo>
                  <a:cubicBezTo>
                    <a:pt x="799" y="5"/>
                    <a:pt x="787" y="5"/>
                    <a:pt x="775" y="5"/>
                  </a:cubicBezTo>
                  <a:cubicBezTo>
                    <a:pt x="775" y="2"/>
                    <a:pt x="774" y="1"/>
                    <a:pt x="7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582;p39"/>
            <p:cNvSpPr/>
            <p:nvPr/>
          </p:nvSpPr>
          <p:spPr>
            <a:xfrm rot="6759278">
              <a:off x="1612675" y="1397034"/>
              <a:ext cx="59509" cy="125497"/>
            </a:xfrm>
            <a:custGeom>
              <a:avLst/>
              <a:gdLst/>
              <a:ahLst/>
              <a:cxnLst/>
              <a:rect l="l" t="t" r="r" b="b"/>
              <a:pathLst>
                <a:path w="799" h="1685" extrusionOk="0">
                  <a:moveTo>
                    <a:pt x="772" y="1"/>
                  </a:moveTo>
                  <a:cubicBezTo>
                    <a:pt x="769" y="1"/>
                    <a:pt x="763" y="9"/>
                    <a:pt x="763" y="17"/>
                  </a:cubicBezTo>
                  <a:cubicBezTo>
                    <a:pt x="668" y="625"/>
                    <a:pt x="406" y="1184"/>
                    <a:pt x="13" y="1660"/>
                  </a:cubicBezTo>
                  <a:cubicBezTo>
                    <a:pt x="1" y="1672"/>
                    <a:pt x="1" y="1672"/>
                    <a:pt x="13" y="1684"/>
                  </a:cubicBezTo>
                  <a:lnTo>
                    <a:pt x="37" y="1684"/>
                  </a:lnTo>
                  <a:cubicBezTo>
                    <a:pt x="430" y="1208"/>
                    <a:pt x="692" y="625"/>
                    <a:pt x="787" y="17"/>
                  </a:cubicBezTo>
                  <a:cubicBezTo>
                    <a:pt x="799" y="5"/>
                    <a:pt x="787" y="5"/>
                    <a:pt x="775" y="5"/>
                  </a:cubicBezTo>
                  <a:cubicBezTo>
                    <a:pt x="775" y="2"/>
                    <a:pt x="774" y="1"/>
                    <a:pt x="7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ounded Rectangular Callout 2"/>
          <p:cNvSpPr/>
          <p:nvPr/>
        </p:nvSpPr>
        <p:spPr>
          <a:xfrm>
            <a:off x="2034939" y="673392"/>
            <a:ext cx="4697417" cy="1080251"/>
          </a:xfrm>
          <a:prstGeom prst="wedgeRoundRectCallout">
            <a:avLst>
              <a:gd name="adj1" fmla="val 55500"/>
              <a:gd name="adj2" fmla="val 38830"/>
              <a:gd name="adj3" fmla="val 16667"/>
            </a:avLst>
          </a:prstGeom>
          <a:solidFill>
            <a:schemeClr val="bg1">
              <a:lumMod val="75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267258" y="695072"/>
            <a:ext cx="4232778" cy="1015663"/>
          </a:xfrm>
          <a:prstGeom prst="rect">
            <a:avLst/>
          </a:prstGeom>
        </p:spPr>
        <p:txBody>
          <a:bodyPr wrap="square">
            <a:spAutoFit/>
          </a:bodyPr>
          <a:lstStyle/>
          <a:p>
            <a:pPr algn="just">
              <a:lnSpc>
                <a:spcPct val="150000"/>
              </a:lnSpc>
            </a:pPr>
            <a:r>
              <a:rPr lang="en-US" sz="2000" dirty="0" err="1"/>
              <a:t>Cảm</a:t>
            </a:r>
            <a:r>
              <a:rPr lang="en-US" sz="2000" dirty="0"/>
              <a:t> </a:t>
            </a:r>
            <a:r>
              <a:rPr lang="en-US" sz="2000" dirty="0" err="1"/>
              <a:t>xúc</a:t>
            </a:r>
            <a:r>
              <a:rPr lang="en-US" sz="2000" dirty="0"/>
              <a:t> </a:t>
            </a:r>
            <a:r>
              <a:rPr lang="en-US" sz="2000" dirty="0" err="1"/>
              <a:t>của</a:t>
            </a:r>
            <a:r>
              <a:rPr lang="en-US" sz="2000" dirty="0"/>
              <a:t> </a:t>
            </a:r>
            <a:r>
              <a:rPr lang="en-US" sz="2000" dirty="0" err="1"/>
              <a:t>em</a:t>
            </a:r>
            <a:r>
              <a:rPr lang="en-US" sz="2000" dirty="0"/>
              <a:t> </a:t>
            </a:r>
            <a:r>
              <a:rPr lang="en-US" sz="2000" dirty="0" err="1"/>
              <a:t>khi</a:t>
            </a:r>
            <a:r>
              <a:rPr lang="en-US" sz="2000" dirty="0"/>
              <a:t> </a:t>
            </a:r>
            <a:r>
              <a:rPr lang="en-US" sz="2000" dirty="0" err="1"/>
              <a:t>tham</a:t>
            </a:r>
            <a:r>
              <a:rPr lang="en-US" sz="2000" dirty="0"/>
              <a:t> </a:t>
            </a:r>
            <a:r>
              <a:rPr lang="en-US" sz="2000" dirty="0" err="1"/>
              <a:t>gia</a:t>
            </a:r>
            <a:r>
              <a:rPr lang="en-US" sz="2000" dirty="0"/>
              <a:t> </a:t>
            </a:r>
            <a:r>
              <a:rPr lang="en-US" sz="2000" dirty="0" err="1"/>
              <a:t>các</a:t>
            </a:r>
            <a:r>
              <a:rPr lang="en-US" sz="2000" dirty="0"/>
              <a:t> </a:t>
            </a:r>
            <a:r>
              <a:rPr lang="en-US" sz="2000" dirty="0" err="1"/>
              <a:t>hoạt</a:t>
            </a:r>
            <a:r>
              <a:rPr lang="en-US" sz="2000" dirty="0"/>
              <a:t> </a:t>
            </a:r>
            <a:r>
              <a:rPr lang="en-US" sz="2000" dirty="0" err="1"/>
              <a:t>động</a:t>
            </a:r>
            <a:r>
              <a:rPr lang="en-US" sz="2000" dirty="0"/>
              <a:t> </a:t>
            </a:r>
            <a:r>
              <a:rPr lang="en-US" sz="2000" dirty="0" err="1"/>
              <a:t>thiện</a:t>
            </a:r>
            <a:r>
              <a:rPr lang="en-US" sz="2000" dirty="0"/>
              <a:t> </a:t>
            </a:r>
            <a:r>
              <a:rPr lang="en-US" sz="2000" dirty="0" err="1"/>
              <a:t>nguyện</a:t>
            </a:r>
            <a:r>
              <a:rPr lang="en-US" sz="2000" dirty="0"/>
              <a:t>.</a:t>
            </a:r>
          </a:p>
        </p:txBody>
      </p:sp>
      <p:sp>
        <p:nvSpPr>
          <p:cNvPr id="116" name="Rounded Rectangular Callout 115"/>
          <p:cNvSpPr/>
          <p:nvPr/>
        </p:nvSpPr>
        <p:spPr>
          <a:xfrm>
            <a:off x="716852" y="2368398"/>
            <a:ext cx="5559221" cy="1989716"/>
          </a:xfrm>
          <a:prstGeom prst="wedgeRoundRectCallout">
            <a:avLst>
              <a:gd name="adj1" fmla="val 63214"/>
              <a:gd name="adj2" fmla="val -39212"/>
              <a:gd name="adj3" fmla="val 16667"/>
            </a:avLst>
          </a:prstGeom>
          <a:solidFill>
            <a:schemeClr val="accent5">
              <a:lumMod val="40000"/>
              <a:lumOff val="6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1090796" y="2440107"/>
            <a:ext cx="4909270" cy="1938992"/>
          </a:xfrm>
          <a:prstGeom prst="rect">
            <a:avLst/>
          </a:prstGeom>
        </p:spPr>
        <p:txBody>
          <a:bodyPr wrap="square">
            <a:spAutoFit/>
          </a:bodyPr>
          <a:lstStyle/>
          <a:p>
            <a:pPr algn="just">
              <a:lnSpc>
                <a:spcPct val="150000"/>
              </a:lnSpc>
            </a:pPr>
            <a:r>
              <a:rPr lang="en-US" sz="2000" dirty="0" err="1"/>
              <a:t>Em</a:t>
            </a:r>
            <a:r>
              <a:rPr lang="en-US" sz="2000" dirty="0"/>
              <a:t> </a:t>
            </a:r>
            <a:r>
              <a:rPr lang="en-US" sz="2000" dirty="0" err="1"/>
              <a:t>có</a:t>
            </a:r>
            <a:r>
              <a:rPr lang="en-US" sz="2000" dirty="0"/>
              <a:t> </a:t>
            </a:r>
            <a:r>
              <a:rPr lang="en-US" sz="2000" dirty="0" err="1"/>
              <a:t>vận</a:t>
            </a:r>
            <a:r>
              <a:rPr lang="en-US" sz="2000" dirty="0"/>
              <a:t> </a:t>
            </a:r>
            <a:r>
              <a:rPr lang="en-US" sz="2000" dirty="0" err="1"/>
              <a:t>động</a:t>
            </a:r>
            <a:r>
              <a:rPr lang="en-US" sz="2000" dirty="0"/>
              <a:t> </a:t>
            </a:r>
            <a:r>
              <a:rPr lang="en-US" sz="2000" dirty="0" err="1"/>
              <a:t>người</a:t>
            </a:r>
            <a:r>
              <a:rPr lang="en-US" sz="2000" dirty="0"/>
              <a:t> </a:t>
            </a:r>
            <a:r>
              <a:rPr lang="en-US" sz="2000" dirty="0" err="1"/>
              <a:t>thân</a:t>
            </a:r>
            <a:r>
              <a:rPr lang="en-US" sz="2000" dirty="0"/>
              <a:t>, </a:t>
            </a:r>
            <a:r>
              <a:rPr lang="en-US" sz="2000" dirty="0" err="1"/>
              <a:t>bạn</a:t>
            </a:r>
            <a:r>
              <a:rPr lang="en-US" sz="2000" dirty="0"/>
              <a:t> </a:t>
            </a:r>
            <a:r>
              <a:rPr lang="en-US" sz="2000" dirty="0" err="1"/>
              <a:t>bè</a:t>
            </a:r>
            <a:r>
              <a:rPr lang="en-US" sz="2000" dirty="0"/>
              <a:t> </a:t>
            </a:r>
            <a:r>
              <a:rPr lang="en-US" sz="2000" dirty="0" err="1"/>
              <a:t>tham</a:t>
            </a:r>
            <a:r>
              <a:rPr lang="en-US" sz="2000" dirty="0"/>
              <a:t> </a:t>
            </a:r>
            <a:r>
              <a:rPr lang="en-US" sz="2000" dirty="0" err="1"/>
              <a:t>gia</a:t>
            </a:r>
            <a:r>
              <a:rPr lang="en-US" sz="2000" dirty="0"/>
              <a:t> </a:t>
            </a:r>
            <a:r>
              <a:rPr lang="en-US" sz="2000" dirty="0" err="1"/>
              <a:t>hoạt</a:t>
            </a:r>
            <a:r>
              <a:rPr lang="en-US" sz="2000" dirty="0"/>
              <a:t> </a:t>
            </a:r>
            <a:r>
              <a:rPr lang="en-US" sz="2000" dirty="0" err="1"/>
              <a:t>động</a:t>
            </a:r>
            <a:r>
              <a:rPr lang="en-US" sz="2000" dirty="0"/>
              <a:t> </a:t>
            </a:r>
            <a:r>
              <a:rPr lang="en-US" sz="2000" dirty="0" err="1"/>
              <a:t>thiện</a:t>
            </a:r>
            <a:r>
              <a:rPr lang="en-US" sz="2000" dirty="0"/>
              <a:t> </a:t>
            </a:r>
            <a:r>
              <a:rPr lang="en-US" sz="2000" dirty="0" err="1"/>
              <a:t>nguyện</a:t>
            </a:r>
            <a:r>
              <a:rPr lang="en-US" sz="2000" dirty="0"/>
              <a:t>, </a:t>
            </a:r>
            <a:r>
              <a:rPr lang="en-US" sz="2000" dirty="0" err="1"/>
              <a:t>nhân</a:t>
            </a:r>
            <a:r>
              <a:rPr lang="en-US" sz="2000" dirty="0"/>
              <a:t> </a:t>
            </a:r>
            <a:r>
              <a:rPr lang="en-US" sz="2000" dirty="0" err="1"/>
              <a:t>đạo</a:t>
            </a:r>
            <a:r>
              <a:rPr lang="en-US" sz="2000" dirty="0"/>
              <a:t> </a:t>
            </a:r>
            <a:r>
              <a:rPr lang="en-US" sz="2000" dirty="0" err="1"/>
              <a:t>không</a:t>
            </a:r>
            <a:r>
              <a:rPr lang="en-US" sz="2000" dirty="0"/>
              <a:t>? </a:t>
            </a:r>
            <a:r>
              <a:rPr lang="en-US" sz="2000" dirty="0" err="1"/>
              <a:t>Nếu</a:t>
            </a:r>
            <a:r>
              <a:rPr lang="en-US" sz="2000" dirty="0"/>
              <a:t> </a:t>
            </a:r>
            <a:r>
              <a:rPr lang="en-US" sz="2000" dirty="0" err="1"/>
              <a:t>có</a:t>
            </a:r>
            <a:r>
              <a:rPr lang="en-US" sz="2000" dirty="0"/>
              <a:t>, </a:t>
            </a:r>
            <a:r>
              <a:rPr lang="en-US" sz="2000" dirty="0" err="1"/>
              <a:t>em</a:t>
            </a:r>
            <a:r>
              <a:rPr lang="en-US" sz="2000" dirty="0"/>
              <a:t> </a:t>
            </a:r>
            <a:r>
              <a:rPr lang="en-US" sz="2000" dirty="0" err="1"/>
              <a:t>đã</a:t>
            </a:r>
            <a:r>
              <a:rPr lang="en-US" sz="2000" dirty="0"/>
              <a:t> </a:t>
            </a:r>
            <a:r>
              <a:rPr lang="en-US" sz="2000" dirty="0" err="1"/>
              <a:t>vận</a:t>
            </a:r>
            <a:r>
              <a:rPr lang="en-US" sz="2000" dirty="0"/>
              <a:t> </a:t>
            </a:r>
            <a:r>
              <a:rPr lang="en-US" sz="2000" dirty="0" err="1"/>
              <a:t>động</a:t>
            </a:r>
            <a:r>
              <a:rPr lang="en-US" sz="2000" dirty="0"/>
              <a:t> </a:t>
            </a:r>
            <a:r>
              <a:rPr lang="en-US" sz="2000" dirty="0" err="1"/>
              <a:t>họ</a:t>
            </a:r>
            <a:r>
              <a:rPr lang="en-US" sz="2000" dirty="0"/>
              <a:t> </a:t>
            </a:r>
            <a:r>
              <a:rPr lang="en-US" sz="2000" dirty="0" err="1"/>
              <a:t>như</a:t>
            </a:r>
            <a:r>
              <a:rPr lang="en-US" sz="2000" dirty="0"/>
              <a:t> </a:t>
            </a:r>
            <a:r>
              <a:rPr lang="en-US" sz="2000" dirty="0" err="1"/>
              <a:t>thế</a:t>
            </a:r>
            <a:r>
              <a:rPr lang="en-US" sz="2000" dirty="0"/>
              <a:t> </a:t>
            </a:r>
            <a:r>
              <a:rPr lang="en-US" sz="2000" dirty="0" err="1"/>
              <a:t>nào</a:t>
            </a:r>
            <a:r>
              <a:rPr lang="en-US" sz="2000" dirty="0"/>
              <a:t>? </a:t>
            </a:r>
            <a:r>
              <a:rPr lang="en-US" sz="2000" dirty="0" err="1"/>
              <a:t>Kết</a:t>
            </a:r>
            <a:r>
              <a:rPr lang="en-US" sz="2000" dirty="0"/>
              <a:t> </a:t>
            </a:r>
            <a:r>
              <a:rPr lang="en-US" sz="2000" dirty="0" err="1"/>
              <a:t>quả</a:t>
            </a:r>
            <a:r>
              <a:rPr lang="en-US" sz="2000" dirty="0"/>
              <a:t> </a:t>
            </a:r>
            <a:r>
              <a:rPr lang="en-US" sz="2000" dirty="0" err="1"/>
              <a:t>ra</a:t>
            </a:r>
            <a:r>
              <a:rPr lang="en-US" sz="2000" dirty="0"/>
              <a:t> </a:t>
            </a:r>
            <a:r>
              <a:rPr lang="en-US" sz="2000" dirty="0" err="1"/>
              <a:t>sao</a:t>
            </a:r>
            <a:r>
              <a:rPr lang="en-US" sz="2000" dirty="0"/>
              <a:t>?</a:t>
            </a:r>
          </a:p>
        </p:txBody>
      </p:sp>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anim calcmode="lin" valueType="num">
                                      <p:cBhvr>
                                        <p:cTn id="8" dur="500" fill="hold"/>
                                        <p:tgtEl>
                                          <p:spTgt spid="62"/>
                                        </p:tgtEl>
                                        <p:attrNameLst>
                                          <p:attrName>ppt_x</p:attrName>
                                        </p:attrNameLst>
                                      </p:cBhvr>
                                      <p:tavLst>
                                        <p:tav tm="0">
                                          <p:val>
                                            <p:strVal val="#ppt_x"/>
                                          </p:val>
                                        </p:tav>
                                        <p:tav tm="100000">
                                          <p:val>
                                            <p:strVal val="#ppt_x"/>
                                          </p:val>
                                        </p:tav>
                                      </p:tavLst>
                                    </p:anim>
                                    <p:anim calcmode="lin" valueType="num">
                                      <p:cBhvr>
                                        <p:cTn id="9" dur="500" fill="hold"/>
                                        <p:tgtEl>
                                          <p:spTgt spid="6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6"/>
                                        </p:tgtEl>
                                        <p:attrNameLst>
                                          <p:attrName>style.visibility</p:attrName>
                                        </p:attrNameLst>
                                      </p:cBhvr>
                                      <p:to>
                                        <p:strVal val="visible"/>
                                      </p:to>
                                    </p:set>
                                    <p:animEffect transition="in" filter="fade">
                                      <p:cBhvr>
                                        <p:cTn id="22" dur="500"/>
                                        <p:tgtEl>
                                          <p:spTgt spid="116"/>
                                        </p:tgtEl>
                                      </p:cBhvr>
                                    </p:animEffect>
                                    <p:anim calcmode="lin" valueType="num">
                                      <p:cBhvr>
                                        <p:cTn id="23" dur="500" fill="hold"/>
                                        <p:tgtEl>
                                          <p:spTgt spid="116"/>
                                        </p:tgtEl>
                                        <p:attrNameLst>
                                          <p:attrName>ppt_x</p:attrName>
                                        </p:attrNameLst>
                                      </p:cBhvr>
                                      <p:tavLst>
                                        <p:tav tm="0">
                                          <p:val>
                                            <p:strVal val="#ppt_x"/>
                                          </p:val>
                                        </p:tav>
                                        <p:tav tm="100000">
                                          <p:val>
                                            <p:strVal val="#ppt_x"/>
                                          </p:val>
                                        </p:tav>
                                      </p:tavLst>
                                    </p:anim>
                                    <p:anim calcmode="lin" valueType="num">
                                      <p:cBhvr>
                                        <p:cTn id="24" dur="500" fill="hold"/>
                                        <p:tgtEl>
                                          <p:spTgt spid="11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500"/>
                                        <p:tgtEl>
                                          <p:spTgt spid="119"/>
                                        </p:tgtEl>
                                      </p:cBhvr>
                                    </p:animEffect>
                                    <p:anim calcmode="lin" valueType="num">
                                      <p:cBhvr>
                                        <p:cTn id="28" dur="500" fill="hold"/>
                                        <p:tgtEl>
                                          <p:spTgt spid="119"/>
                                        </p:tgtEl>
                                        <p:attrNameLst>
                                          <p:attrName>ppt_x</p:attrName>
                                        </p:attrNameLst>
                                      </p:cBhvr>
                                      <p:tavLst>
                                        <p:tav tm="0">
                                          <p:val>
                                            <p:strVal val="#ppt_x"/>
                                          </p:val>
                                        </p:tav>
                                        <p:tav tm="100000">
                                          <p:val>
                                            <p:strVal val="#ppt_x"/>
                                          </p:val>
                                        </p:tav>
                                      </p:tavLst>
                                    </p:anim>
                                    <p:anim calcmode="lin" valueType="num">
                                      <p:cBhvr>
                                        <p:cTn id="29"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16" grpId="0" animBg="1"/>
      <p:bldP spid="1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63"/>
        <p:cNvGrpSpPr/>
        <p:nvPr/>
      </p:nvGrpSpPr>
      <p:grpSpPr>
        <a:xfrm>
          <a:off x="0" y="0"/>
          <a:ext cx="0" cy="0"/>
          <a:chOff x="0" y="0"/>
          <a:chExt cx="0" cy="0"/>
        </a:xfrm>
      </p:grpSpPr>
      <p:sp>
        <p:nvSpPr>
          <p:cNvPr id="44" name="Google Shape;1795;p45"/>
          <p:cNvSpPr txBox="1">
            <a:spLocks noGrp="1"/>
          </p:cNvSpPr>
          <p:nvPr>
            <p:ph type="title"/>
          </p:nvPr>
        </p:nvSpPr>
        <p:spPr>
          <a:xfrm>
            <a:off x="858896" y="573015"/>
            <a:ext cx="7550700" cy="56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600" b="1" dirty="0">
                <a:solidFill>
                  <a:srgbClr val="C00000"/>
                </a:solidFill>
                <a:latin typeface="Arial" panose="020B0604020202020204" pitchFamily="34" charset="0"/>
                <a:cs typeface="Arial" panose="020B0604020202020204" pitchFamily="34" charset="0"/>
              </a:rPr>
              <a:t>KẾT LUẬN</a:t>
            </a:r>
            <a:endParaRPr sz="3600" b="1" dirty="0">
              <a:solidFill>
                <a:srgbClr val="C00000"/>
              </a:solidFill>
              <a:latin typeface="Arial" panose="020B0604020202020204" pitchFamily="34" charset="0"/>
              <a:cs typeface="Arial" panose="020B0604020202020204" pitchFamily="34" charset="0"/>
            </a:endParaRPr>
          </a:p>
        </p:txBody>
      </p:sp>
      <p:sp>
        <p:nvSpPr>
          <p:cNvPr id="3" name="Rectangle 2"/>
          <p:cNvSpPr/>
          <p:nvPr/>
        </p:nvSpPr>
        <p:spPr>
          <a:xfrm>
            <a:off x="655596" y="1308241"/>
            <a:ext cx="7957300" cy="3139321"/>
          </a:xfrm>
          <a:prstGeom prst="rect">
            <a:avLst/>
          </a:prstGeom>
        </p:spPr>
        <p:txBody>
          <a:bodyPr wrap="square">
            <a:spAutoFit/>
          </a:bodyPr>
          <a:lstStyle/>
          <a:p>
            <a:pPr algn="just">
              <a:lnSpc>
                <a:spcPct val="150000"/>
              </a:lnSpc>
              <a:spcBef>
                <a:spcPts val="600"/>
              </a:spcBef>
              <a:spcAft>
                <a:spcPts val="1000"/>
              </a:spcAft>
              <a:tabLst>
                <a:tab pos="90170" algn="l"/>
                <a:tab pos="180340" algn="l"/>
              </a:tabLst>
            </a:pPr>
            <a:r>
              <a:rPr lang="de-DE" sz="2200" dirty="0">
                <a:latin typeface="Arial" panose="020B0604020202020204" pitchFamily="34" charset="0"/>
                <a:ea typeface="Calibri" panose="020F0502020204030204" pitchFamily="34" charset="0"/>
                <a:cs typeface="Arial" panose="020B0604020202020204" pitchFamily="34" charset="0"/>
              </a:rPr>
              <a:t>Hoạt động thiện nguyện, nhân đạo là một hoạt động đẩy ý nghĩa, có ảnh hưởng tích cực đền cộng đồng và xã hội. Không những vậy, hoạt động thiện nguyện, nhân đạo còn mang lại những lợi ích cho bản thân như học hỏi được nhiều kĩ năng mới để trở thành “một phân của cộng đồng”, hoàn thiện bản thân vì có một tấm lòng cao cả và tâm hồn trong sáng.</a:t>
            </a:r>
            <a:endParaRPr lang="en-US" sz="2200" dirty="0">
              <a:effectLst/>
              <a:latin typeface="Arial" panose="020B0604020202020204" pitchFamily="34" charset="0"/>
              <a:ea typeface="Calibri" panose="020F0502020204030204" pitchFamily="34" charset="0"/>
              <a:cs typeface="Arial" panose="020B0604020202020204" pitchFamily="34" charset="0"/>
            </a:endParaRPr>
          </a:p>
        </p:txBody>
      </p:sp>
      <p:sp>
        <p:nvSpPr>
          <p:cNvPr id="34" name="Google Shape;2748;p63"/>
          <p:cNvSpPr/>
          <p:nvPr/>
        </p:nvSpPr>
        <p:spPr>
          <a:xfrm rot="20915194" flipH="1">
            <a:off x="2443124" y="639478"/>
            <a:ext cx="726194" cy="54510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 name="Google Shape;2807;p63"/>
          <p:cNvGrpSpPr/>
          <p:nvPr/>
        </p:nvGrpSpPr>
        <p:grpSpPr>
          <a:xfrm rot="20915194">
            <a:off x="2637205" y="700382"/>
            <a:ext cx="348100" cy="346906"/>
            <a:chOff x="4951025" y="1796200"/>
            <a:chExt cx="348100" cy="346906"/>
          </a:xfrm>
        </p:grpSpPr>
        <p:sp>
          <p:nvSpPr>
            <p:cNvPr id="36" name="Google Shape;2808;p63"/>
            <p:cNvSpPr/>
            <p:nvPr/>
          </p:nvSpPr>
          <p:spPr>
            <a:xfrm>
              <a:off x="4951025" y="2000436"/>
              <a:ext cx="63041" cy="142671"/>
            </a:xfrm>
            <a:custGeom>
              <a:avLst/>
              <a:gdLst/>
              <a:ahLst/>
              <a:cxnLst/>
              <a:rect l="l" t="t" r="r" b="b"/>
              <a:pathLst>
                <a:path w="2470" h="5590" extrusionOk="0">
                  <a:moveTo>
                    <a:pt x="354" y="0"/>
                  </a:moveTo>
                  <a:cubicBezTo>
                    <a:pt x="163" y="0"/>
                    <a:pt x="0" y="153"/>
                    <a:pt x="0" y="354"/>
                  </a:cubicBezTo>
                  <a:lnTo>
                    <a:pt x="0" y="5589"/>
                  </a:lnTo>
                  <a:lnTo>
                    <a:pt x="2469" y="5589"/>
                  </a:lnTo>
                  <a:lnTo>
                    <a:pt x="2469" y="354"/>
                  </a:lnTo>
                  <a:cubicBezTo>
                    <a:pt x="2460" y="153"/>
                    <a:pt x="2307" y="0"/>
                    <a:pt x="21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809;p63"/>
            <p:cNvSpPr/>
            <p:nvPr/>
          </p:nvSpPr>
          <p:spPr>
            <a:xfrm>
              <a:off x="4951255" y="2000436"/>
              <a:ext cx="30091" cy="142671"/>
            </a:xfrm>
            <a:custGeom>
              <a:avLst/>
              <a:gdLst/>
              <a:ahLst/>
              <a:cxnLst/>
              <a:rect l="l" t="t" r="r" b="b"/>
              <a:pathLst>
                <a:path w="1179" h="5590" extrusionOk="0">
                  <a:moveTo>
                    <a:pt x="355" y="0"/>
                  </a:moveTo>
                  <a:cubicBezTo>
                    <a:pt x="154" y="0"/>
                    <a:pt x="1" y="153"/>
                    <a:pt x="1" y="354"/>
                  </a:cubicBezTo>
                  <a:lnTo>
                    <a:pt x="1" y="5589"/>
                  </a:lnTo>
                  <a:lnTo>
                    <a:pt x="814" y="5589"/>
                  </a:lnTo>
                  <a:lnTo>
                    <a:pt x="814" y="354"/>
                  </a:lnTo>
                  <a:cubicBezTo>
                    <a:pt x="814" y="153"/>
                    <a:pt x="977" y="0"/>
                    <a:pt x="1178" y="0"/>
                  </a:cubicBez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810;p63"/>
            <p:cNvSpPr/>
            <p:nvPr/>
          </p:nvSpPr>
          <p:spPr>
            <a:xfrm>
              <a:off x="5046045" y="1965239"/>
              <a:ext cx="63041" cy="177866"/>
            </a:xfrm>
            <a:custGeom>
              <a:avLst/>
              <a:gdLst/>
              <a:ahLst/>
              <a:cxnLst/>
              <a:rect l="l" t="t" r="r" b="b"/>
              <a:pathLst>
                <a:path w="2470" h="6969" extrusionOk="0">
                  <a:moveTo>
                    <a:pt x="354" y="1"/>
                  </a:moveTo>
                  <a:cubicBezTo>
                    <a:pt x="163" y="1"/>
                    <a:pt x="10" y="154"/>
                    <a:pt x="0" y="345"/>
                  </a:cubicBezTo>
                  <a:lnTo>
                    <a:pt x="0" y="6968"/>
                  </a:lnTo>
                  <a:lnTo>
                    <a:pt x="2469" y="6968"/>
                  </a:lnTo>
                  <a:lnTo>
                    <a:pt x="2469" y="345"/>
                  </a:lnTo>
                  <a:cubicBezTo>
                    <a:pt x="2469" y="154"/>
                    <a:pt x="2307" y="1"/>
                    <a:pt x="2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811;p63"/>
            <p:cNvSpPr/>
            <p:nvPr/>
          </p:nvSpPr>
          <p:spPr>
            <a:xfrm>
              <a:off x="5046045" y="1965239"/>
              <a:ext cx="30066" cy="177866"/>
            </a:xfrm>
            <a:custGeom>
              <a:avLst/>
              <a:gdLst/>
              <a:ahLst/>
              <a:cxnLst/>
              <a:rect l="l" t="t" r="r" b="b"/>
              <a:pathLst>
                <a:path w="1178" h="6969" extrusionOk="0">
                  <a:moveTo>
                    <a:pt x="354" y="1"/>
                  </a:moveTo>
                  <a:cubicBezTo>
                    <a:pt x="163" y="1"/>
                    <a:pt x="10" y="154"/>
                    <a:pt x="0" y="345"/>
                  </a:cubicBezTo>
                  <a:lnTo>
                    <a:pt x="0" y="6968"/>
                  </a:lnTo>
                  <a:lnTo>
                    <a:pt x="823" y="6968"/>
                  </a:lnTo>
                  <a:lnTo>
                    <a:pt x="823" y="345"/>
                  </a:lnTo>
                  <a:cubicBezTo>
                    <a:pt x="833" y="154"/>
                    <a:pt x="986" y="1"/>
                    <a:pt x="1177" y="1"/>
                  </a:cubicBez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812;p63"/>
            <p:cNvSpPr/>
            <p:nvPr/>
          </p:nvSpPr>
          <p:spPr>
            <a:xfrm>
              <a:off x="5141294" y="1929839"/>
              <a:ext cx="62811" cy="213266"/>
            </a:xfrm>
            <a:custGeom>
              <a:avLst/>
              <a:gdLst/>
              <a:ahLst/>
              <a:cxnLst/>
              <a:rect l="l" t="t" r="r" b="b"/>
              <a:pathLst>
                <a:path w="2461" h="8356" extrusionOk="0">
                  <a:moveTo>
                    <a:pt x="345" y="0"/>
                  </a:moveTo>
                  <a:cubicBezTo>
                    <a:pt x="154" y="10"/>
                    <a:pt x="1" y="163"/>
                    <a:pt x="1" y="354"/>
                  </a:cubicBezTo>
                  <a:lnTo>
                    <a:pt x="1" y="8355"/>
                  </a:lnTo>
                  <a:lnTo>
                    <a:pt x="2460" y="8355"/>
                  </a:lnTo>
                  <a:lnTo>
                    <a:pt x="2460" y="354"/>
                  </a:lnTo>
                  <a:cubicBezTo>
                    <a:pt x="2460" y="163"/>
                    <a:pt x="2297" y="10"/>
                    <a:pt x="21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813;p63"/>
            <p:cNvSpPr/>
            <p:nvPr/>
          </p:nvSpPr>
          <p:spPr>
            <a:xfrm>
              <a:off x="5141294" y="1929839"/>
              <a:ext cx="29836" cy="213266"/>
            </a:xfrm>
            <a:custGeom>
              <a:avLst/>
              <a:gdLst/>
              <a:ahLst/>
              <a:cxnLst/>
              <a:rect l="l" t="t" r="r" b="b"/>
              <a:pathLst>
                <a:path w="1169" h="8356" extrusionOk="0">
                  <a:moveTo>
                    <a:pt x="345" y="0"/>
                  </a:moveTo>
                  <a:cubicBezTo>
                    <a:pt x="154" y="10"/>
                    <a:pt x="1" y="163"/>
                    <a:pt x="1" y="354"/>
                  </a:cubicBezTo>
                  <a:lnTo>
                    <a:pt x="1" y="8355"/>
                  </a:lnTo>
                  <a:lnTo>
                    <a:pt x="824" y="8355"/>
                  </a:lnTo>
                  <a:lnTo>
                    <a:pt x="824" y="354"/>
                  </a:lnTo>
                  <a:cubicBezTo>
                    <a:pt x="824" y="163"/>
                    <a:pt x="977" y="10"/>
                    <a:pt x="1168" y="0"/>
                  </a:cubicBez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814;p63"/>
            <p:cNvSpPr/>
            <p:nvPr/>
          </p:nvSpPr>
          <p:spPr>
            <a:xfrm>
              <a:off x="5236314" y="1894668"/>
              <a:ext cx="62811" cy="248436"/>
            </a:xfrm>
            <a:custGeom>
              <a:avLst/>
              <a:gdLst/>
              <a:ahLst/>
              <a:cxnLst/>
              <a:rect l="l" t="t" r="r" b="b"/>
              <a:pathLst>
                <a:path w="2461" h="9734" extrusionOk="0">
                  <a:moveTo>
                    <a:pt x="355" y="0"/>
                  </a:moveTo>
                  <a:cubicBezTo>
                    <a:pt x="154" y="0"/>
                    <a:pt x="0" y="163"/>
                    <a:pt x="0" y="354"/>
                  </a:cubicBezTo>
                  <a:lnTo>
                    <a:pt x="0" y="9733"/>
                  </a:lnTo>
                  <a:lnTo>
                    <a:pt x="2460" y="9733"/>
                  </a:lnTo>
                  <a:lnTo>
                    <a:pt x="2460" y="354"/>
                  </a:lnTo>
                  <a:cubicBezTo>
                    <a:pt x="2460" y="163"/>
                    <a:pt x="2307" y="10"/>
                    <a:pt x="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815;p63"/>
            <p:cNvSpPr/>
            <p:nvPr/>
          </p:nvSpPr>
          <p:spPr>
            <a:xfrm>
              <a:off x="5236314" y="1894668"/>
              <a:ext cx="30066" cy="248436"/>
            </a:xfrm>
            <a:custGeom>
              <a:avLst/>
              <a:gdLst/>
              <a:ahLst/>
              <a:cxnLst/>
              <a:rect l="l" t="t" r="r" b="b"/>
              <a:pathLst>
                <a:path w="1178" h="9734" extrusionOk="0">
                  <a:moveTo>
                    <a:pt x="355" y="0"/>
                  </a:moveTo>
                  <a:cubicBezTo>
                    <a:pt x="154" y="0"/>
                    <a:pt x="0" y="163"/>
                    <a:pt x="0" y="354"/>
                  </a:cubicBezTo>
                  <a:lnTo>
                    <a:pt x="0" y="9733"/>
                  </a:lnTo>
                  <a:lnTo>
                    <a:pt x="824" y="9733"/>
                  </a:lnTo>
                  <a:lnTo>
                    <a:pt x="824" y="354"/>
                  </a:lnTo>
                  <a:cubicBezTo>
                    <a:pt x="824" y="163"/>
                    <a:pt x="977" y="0"/>
                    <a:pt x="1178" y="0"/>
                  </a:cubicBez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816;p63"/>
            <p:cNvSpPr/>
            <p:nvPr/>
          </p:nvSpPr>
          <p:spPr>
            <a:xfrm>
              <a:off x="4966160" y="1796200"/>
              <a:ext cx="323421" cy="130471"/>
            </a:xfrm>
            <a:custGeom>
              <a:avLst/>
              <a:gdLst/>
              <a:ahLst/>
              <a:cxnLst/>
              <a:rect l="l" t="t" r="r" b="b"/>
              <a:pathLst>
                <a:path w="12672" h="5112" extrusionOk="0">
                  <a:moveTo>
                    <a:pt x="10172" y="1"/>
                  </a:moveTo>
                  <a:cubicBezTo>
                    <a:pt x="9997" y="1"/>
                    <a:pt x="9889" y="206"/>
                    <a:pt x="9992" y="355"/>
                  </a:cubicBezTo>
                  <a:lnTo>
                    <a:pt x="10356" y="872"/>
                  </a:lnTo>
                  <a:cubicBezTo>
                    <a:pt x="9150" y="1590"/>
                    <a:pt x="5274" y="3628"/>
                    <a:pt x="1" y="3628"/>
                  </a:cubicBezTo>
                  <a:lnTo>
                    <a:pt x="1" y="5112"/>
                  </a:lnTo>
                  <a:cubicBezTo>
                    <a:pt x="2872" y="5102"/>
                    <a:pt x="5714" y="4547"/>
                    <a:pt x="8375" y="3485"/>
                  </a:cubicBezTo>
                  <a:cubicBezTo>
                    <a:pt x="9360" y="3093"/>
                    <a:pt x="10298" y="2624"/>
                    <a:pt x="11208" y="2088"/>
                  </a:cubicBezTo>
                  <a:lnTo>
                    <a:pt x="11523" y="2547"/>
                  </a:lnTo>
                  <a:cubicBezTo>
                    <a:pt x="11568" y="2612"/>
                    <a:pt x="11636" y="2643"/>
                    <a:pt x="11703" y="2643"/>
                  </a:cubicBezTo>
                  <a:cubicBezTo>
                    <a:pt x="11793" y="2643"/>
                    <a:pt x="11883" y="2588"/>
                    <a:pt x="11916" y="2490"/>
                  </a:cubicBezTo>
                  <a:lnTo>
                    <a:pt x="12624" y="375"/>
                  </a:lnTo>
                  <a:cubicBezTo>
                    <a:pt x="12672" y="231"/>
                    <a:pt x="12567" y="78"/>
                    <a:pt x="12413" y="78"/>
                  </a:cubicBezTo>
                  <a:lnTo>
                    <a:pt x="10184" y="1"/>
                  </a:lnTo>
                  <a:cubicBezTo>
                    <a:pt x="10179" y="1"/>
                    <a:pt x="10176" y="1"/>
                    <a:pt x="10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28"/>
        <p:cNvGrpSpPr/>
        <p:nvPr/>
      </p:nvGrpSpPr>
      <p:grpSpPr>
        <a:xfrm>
          <a:off x="0" y="0"/>
          <a:ext cx="0" cy="0"/>
          <a:chOff x="0" y="0"/>
          <a:chExt cx="0" cy="0"/>
        </a:xfrm>
      </p:grpSpPr>
      <p:sp>
        <p:nvSpPr>
          <p:cNvPr id="2933" name="Google Shape;2933;p65"/>
          <p:cNvSpPr/>
          <p:nvPr/>
        </p:nvSpPr>
        <p:spPr>
          <a:xfrm>
            <a:off x="7434796" y="5314784"/>
            <a:ext cx="137887" cy="68108"/>
          </a:xfrm>
          <a:custGeom>
            <a:avLst/>
            <a:gdLst/>
            <a:ahLst/>
            <a:cxnLst/>
            <a:rect l="l" t="t" r="r" b="b"/>
            <a:pathLst>
              <a:path w="990" h="489" extrusionOk="0">
                <a:moveTo>
                  <a:pt x="1" y="1"/>
                </a:moveTo>
                <a:lnTo>
                  <a:pt x="1" y="25"/>
                </a:lnTo>
                <a:cubicBezTo>
                  <a:pt x="239" y="310"/>
                  <a:pt x="596" y="477"/>
                  <a:pt x="965" y="489"/>
                </a:cubicBezTo>
                <a:cubicBezTo>
                  <a:pt x="989" y="489"/>
                  <a:pt x="989" y="477"/>
                  <a:pt x="989" y="465"/>
                </a:cubicBezTo>
                <a:cubicBezTo>
                  <a:pt x="989" y="453"/>
                  <a:pt x="977" y="453"/>
                  <a:pt x="965" y="453"/>
                </a:cubicBezTo>
                <a:cubicBezTo>
                  <a:pt x="608" y="429"/>
                  <a:pt x="263" y="275"/>
                  <a:pt x="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65"/>
          <p:cNvSpPr/>
          <p:nvPr/>
        </p:nvSpPr>
        <p:spPr>
          <a:xfrm>
            <a:off x="6672101" y="5309909"/>
            <a:ext cx="102928" cy="59751"/>
          </a:xfrm>
          <a:custGeom>
            <a:avLst/>
            <a:gdLst/>
            <a:ahLst/>
            <a:cxnLst/>
            <a:rect l="l" t="t" r="r" b="b"/>
            <a:pathLst>
              <a:path w="739" h="429" extrusionOk="0">
                <a:moveTo>
                  <a:pt x="726" y="0"/>
                </a:moveTo>
                <a:cubicBezTo>
                  <a:pt x="536" y="214"/>
                  <a:pt x="286" y="345"/>
                  <a:pt x="12" y="405"/>
                </a:cubicBezTo>
                <a:cubicBezTo>
                  <a:pt x="0" y="405"/>
                  <a:pt x="0" y="417"/>
                  <a:pt x="0" y="417"/>
                </a:cubicBezTo>
                <a:cubicBezTo>
                  <a:pt x="0" y="429"/>
                  <a:pt x="12" y="429"/>
                  <a:pt x="12" y="429"/>
                </a:cubicBezTo>
                <a:lnTo>
                  <a:pt x="24" y="429"/>
                </a:lnTo>
                <a:cubicBezTo>
                  <a:pt x="298" y="381"/>
                  <a:pt x="548" y="238"/>
                  <a:pt x="738" y="24"/>
                </a:cubicBezTo>
                <a:lnTo>
                  <a:pt x="7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35" name="Google Shape;2935;p65"/>
          <p:cNvGrpSpPr/>
          <p:nvPr/>
        </p:nvGrpSpPr>
        <p:grpSpPr>
          <a:xfrm>
            <a:off x="6899853" y="986052"/>
            <a:ext cx="1946992" cy="5412702"/>
            <a:chOff x="5953975" y="1121895"/>
            <a:chExt cx="1946992" cy="5412702"/>
          </a:xfrm>
        </p:grpSpPr>
        <p:sp>
          <p:nvSpPr>
            <p:cNvPr id="2936" name="Google Shape;2936;p65"/>
            <p:cNvSpPr/>
            <p:nvPr/>
          </p:nvSpPr>
          <p:spPr>
            <a:xfrm>
              <a:off x="6335462" y="1121895"/>
              <a:ext cx="1447816" cy="1439320"/>
            </a:xfrm>
            <a:custGeom>
              <a:avLst/>
              <a:gdLst/>
              <a:ahLst/>
              <a:cxnLst/>
              <a:rect l="l" t="t" r="r" b="b"/>
              <a:pathLst>
                <a:path w="10395" h="10334" extrusionOk="0">
                  <a:moveTo>
                    <a:pt x="5886" y="1"/>
                  </a:moveTo>
                  <a:cubicBezTo>
                    <a:pt x="5765" y="1"/>
                    <a:pt x="5656" y="40"/>
                    <a:pt x="5608" y="149"/>
                  </a:cubicBezTo>
                  <a:cubicBezTo>
                    <a:pt x="5584" y="220"/>
                    <a:pt x="5584" y="303"/>
                    <a:pt x="5608" y="387"/>
                  </a:cubicBezTo>
                  <a:cubicBezTo>
                    <a:pt x="5667" y="625"/>
                    <a:pt x="5810" y="839"/>
                    <a:pt x="6013" y="994"/>
                  </a:cubicBezTo>
                  <a:cubicBezTo>
                    <a:pt x="5216" y="765"/>
                    <a:pt x="4390" y="646"/>
                    <a:pt x="3561" y="646"/>
                  </a:cubicBezTo>
                  <a:cubicBezTo>
                    <a:pt x="3485" y="646"/>
                    <a:pt x="3410" y="647"/>
                    <a:pt x="3334" y="649"/>
                  </a:cubicBezTo>
                  <a:cubicBezTo>
                    <a:pt x="2858" y="673"/>
                    <a:pt x="2369" y="732"/>
                    <a:pt x="2012" y="1042"/>
                  </a:cubicBezTo>
                  <a:cubicBezTo>
                    <a:pt x="1929" y="1101"/>
                    <a:pt x="1869" y="1185"/>
                    <a:pt x="1834" y="1268"/>
                  </a:cubicBezTo>
                  <a:cubicBezTo>
                    <a:pt x="1774" y="1494"/>
                    <a:pt x="1953" y="1708"/>
                    <a:pt x="2155" y="1804"/>
                  </a:cubicBezTo>
                  <a:cubicBezTo>
                    <a:pt x="2369" y="1899"/>
                    <a:pt x="2596" y="1923"/>
                    <a:pt x="2798" y="2030"/>
                  </a:cubicBezTo>
                  <a:cubicBezTo>
                    <a:pt x="2310" y="2113"/>
                    <a:pt x="1834" y="2256"/>
                    <a:pt x="1369" y="2447"/>
                  </a:cubicBezTo>
                  <a:cubicBezTo>
                    <a:pt x="905" y="2649"/>
                    <a:pt x="512" y="2982"/>
                    <a:pt x="250" y="3399"/>
                  </a:cubicBezTo>
                  <a:cubicBezTo>
                    <a:pt x="83" y="3685"/>
                    <a:pt x="0" y="4054"/>
                    <a:pt x="167" y="4340"/>
                  </a:cubicBezTo>
                  <a:cubicBezTo>
                    <a:pt x="333" y="4625"/>
                    <a:pt x="703" y="4745"/>
                    <a:pt x="1048" y="4816"/>
                  </a:cubicBezTo>
                  <a:cubicBezTo>
                    <a:pt x="774" y="5280"/>
                    <a:pt x="488" y="5804"/>
                    <a:pt x="595" y="6328"/>
                  </a:cubicBezTo>
                  <a:cubicBezTo>
                    <a:pt x="691" y="6733"/>
                    <a:pt x="1000" y="7042"/>
                    <a:pt x="1346" y="7281"/>
                  </a:cubicBezTo>
                  <a:cubicBezTo>
                    <a:pt x="2465" y="8090"/>
                    <a:pt x="3905" y="8257"/>
                    <a:pt x="5275" y="8304"/>
                  </a:cubicBezTo>
                  <a:cubicBezTo>
                    <a:pt x="5620" y="8852"/>
                    <a:pt x="5322" y="9709"/>
                    <a:pt x="5810" y="10114"/>
                  </a:cubicBezTo>
                  <a:cubicBezTo>
                    <a:pt x="5965" y="10233"/>
                    <a:pt x="6132" y="10293"/>
                    <a:pt x="6322" y="10317"/>
                  </a:cubicBezTo>
                  <a:cubicBezTo>
                    <a:pt x="6407" y="10328"/>
                    <a:pt x="6491" y="10333"/>
                    <a:pt x="6575" y="10333"/>
                  </a:cubicBezTo>
                  <a:cubicBezTo>
                    <a:pt x="7285" y="10333"/>
                    <a:pt x="7972" y="9940"/>
                    <a:pt x="8430" y="9376"/>
                  </a:cubicBezTo>
                  <a:cubicBezTo>
                    <a:pt x="8930" y="8757"/>
                    <a:pt x="9168" y="7959"/>
                    <a:pt x="9251" y="7161"/>
                  </a:cubicBezTo>
                  <a:cubicBezTo>
                    <a:pt x="9263" y="7042"/>
                    <a:pt x="9275" y="6935"/>
                    <a:pt x="9311" y="6828"/>
                  </a:cubicBezTo>
                  <a:cubicBezTo>
                    <a:pt x="9370" y="6709"/>
                    <a:pt x="9430" y="6602"/>
                    <a:pt x="9513" y="6495"/>
                  </a:cubicBezTo>
                  <a:cubicBezTo>
                    <a:pt x="10097" y="5697"/>
                    <a:pt x="10394" y="4733"/>
                    <a:pt x="10359" y="3744"/>
                  </a:cubicBezTo>
                  <a:cubicBezTo>
                    <a:pt x="10359" y="3328"/>
                    <a:pt x="10251" y="2935"/>
                    <a:pt x="10025" y="2578"/>
                  </a:cubicBezTo>
                  <a:cubicBezTo>
                    <a:pt x="9666" y="2056"/>
                    <a:pt x="8979" y="1839"/>
                    <a:pt x="8338" y="1839"/>
                  </a:cubicBezTo>
                  <a:cubicBezTo>
                    <a:pt x="8321" y="1839"/>
                    <a:pt x="8304" y="1839"/>
                    <a:pt x="8287" y="1839"/>
                  </a:cubicBezTo>
                  <a:lnTo>
                    <a:pt x="8204" y="1839"/>
                  </a:lnTo>
                  <a:cubicBezTo>
                    <a:pt x="7763" y="1006"/>
                    <a:pt x="7037" y="375"/>
                    <a:pt x="6156" y="53"/>
                  </a:cubicBezTo>
                  <a:cubicBezTo>
                    <a:pt x="6074" y="23"/>
                    <a:pt x="5977" y="1"/>
                    <a:pt x="58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65"/>
            <p:cNvSpPr/>
            <p:nvPr/>
          </p:nvSpPr>
          <p:spPr>
            <a:xfrm>
              <a:off x="6565969" y="4036332"/>
              <a:ext cx="1157556" cy="2498265"/>
            </a:xfrm>
            <a:custGeom>
              <a:avLst/>
              <a:gdLst/>
              <a:ahLst/>
              <a:cxnLst/>
              <a:rect l="l" t="t" r="r" b="b"/>
              <a:pathLst>
                <a:path w="8311" h="17937" extrusionOk="0">
                  <a:moveTo>
                    <a:pt x="667" y="0"/>
                  </a:moveTo>
                  <a:cubicBezTo>
                    <a:pt x="667" y="0"/>
                    <a:pt x="274" y="4120"/>
                    <a:pt x="250" y="6203"/>
                  </a:cubicBezTo>
                  <a:cubicBezTo>
                    <a:pt x="238" y="8287"/>
                    <a:pt x="0" y="17466"/>
                    <a:pt x="0" y="17466"/>
                  </a:cubicBezTo>
                  <a:cubicBezTo>
                    <a:pt x="367" y="17726"/>
                    <a:pt x="800" y="17859"/>
                    <a:pt x="1236" y="17859"/>
                  </a:cubicBezTo>
                  <a:cubicBezTo>
                    <a:pt x="1579" y="17859"/>
                    <a:pt x="1924" y="17777"/>
                    <a:pt x="2238" y="17609"/>
                  </a:cubicBezTo>
                  <a:cubicBezTo>
                    <a:pt x="2548" y="15871"/>
                    <a:pt x="2715" y="9608"/>
                    <a:pt x="2715" y="9608"/>
                  </a:cubicBezTo>
                  <a:lnTo>
                    <a:pt x="3322" y="3179"/>
                  </a:lnTo>
                  <a:lnTo>
                    <a:pt x="3870" y="3203"/>
                  </a:lnTo>
                  <a:cubicBezTo>
                    <a:pt x="3870" y="3203"/>
                    <a:pt x="4941" y="8715"/>
                    <a:pt x="4846" y="9989"/>
                  </a:cubicBezTo>
                  <a:cubicBezTo>
                    <a:pt x="4715" y="11787"/>
                    <a:pt x="5858" y="17681"/>
                    <a:pt x="5858" y="17681"/>
                  </a:cubicBezTo>
                  <a:cubicBezTo>
                    <a:pt x="6216" y="17871"/>
                    <a:pt x="6590" y="17936"/>
                    <a:pt x="6935" y="17936"/>
                  </a:cubicBezTo>
                  <a:cubicBezTo>
                    <a:pt x="7692" y="17936"/>
                    <a:pt x="8311" y="17621"/>
                    <a:pt x="8311" y="17621"/>
                  </a:cubicBezTo>
                  <a:cubicBezTo>
                    <a:pt x="8311" y="17621"/>
                    <a:pt x="7811" y="12787"/>
                    <a:pt x="7537" y="7620"/>
                  </a:cubicBezTo>
                  <a:cubicBezTo>
                    <a:pt x="7239" y="2155"/>
                    <a:pt x="6941" y="48"/>
                    <a:pt x="6941" y="48"/>
                  </a:cubicBezTo>
                  <a:lnTo>
                    <a:pt x="66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65"/>
            <p:cNvSpPr/>
            <p:nvPr/>
          </p:nvSpPr>
          <p:spPr>
            <a:xfrm>
              <a:off x="6861103" y="4472418"/>
              <a:ext cx="245551" cy="10028"/>
            </a:xfrm>
            <a:custGeom>
              <a:avLst/>
              <a:gdLst/>
              <a:ahLst/>
              <a:cxnLst/>
              <a:rect l="l" t="t" r="r" b="b"/>
              <a:pathLst>
                <a:path w="1763" h="72" extrusionOk="0">
                  <a:moveTo>
                    <a:pt x="12" y="0"/>
                  </a:moveTo>
                  <a:cubicBezTo>
                    <a:pt x="0" y="0"/>
                    <a:pt x="0" y="12"/>
                    <a:pt x="0" y="12"/>
                  </a:cubicBezTo>
                  <a:cubicBezTo>
                    <a:pt x="0" y="24"/>
                    <a:pt x="0" y="36"/>
                    <a:pt x="12" y="36"/>
                  </a:cubicBezTo>
                  <a:lnTo>
                    <a:pt x="1751" y="72"/>
                  </a:lnTo>
                  <a:cubicBezTo>
                    <a:pt x="1751" y="72"/>
                    <a:pt x="1763" y="72"/>
                    <a:pt x="1763" y="60"/>
                  </a:cubicBezTo>
                  <a:cubicBezTo>
                    <a:pt x="1763" y="48"/>
                    <a:pt x="1751" y="48"/>
                    <a:pt x="1751" y="48"/>
                  </a:cubicBezTo>
                  <a:lnTo>
                    <a:pt x="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65"/>
            <p:cNvSpPr/>
            <p:nvPr/>
          </p:nvSpPr>
          <p:spPr>
            <a:xfrm>
              <a:off x="6942303" y="4112518"/>
              <a:ext cx="48330" cy="365053"/>
            </a:xfrm>
            <a:custGeom>
              <a:avLst/>
              <a:gdLst/>
              <a:ahLst/>
              <a:cxnLst/>
              <a:rect l="l" t="t" r="r" b="b"/>
              <a:pathLst>
                <a:path w="347" h="2621" extrusionOk="0">
                  <a:moveTo>
                    <a:pt x="84" y="1"/>
                  </a:moveTo>
                  <a:cubicBezTo>
                    <a:pt x="72" y="1"/>
                    <a:pt x="72" y="1"/>
                    <a:pt x="72" y="13"/>
                  </a:cubicBezTo>
                  <a:cubicBezTo>
                    <a:pt x="1" y="882"/>
                    <a:pt x="84" y="1763"/>
                    <a:pt x="310" y="2608"/>
                  </a:cubicBezTo>
                  <a:cubicBezTo>
                    <a:pt x="310" y="2620"/>
                    <a:pt x="322" y="2620"/>
                    <a:pt x="322" y="2620"/>
                  </a:cubicBezTo>
                  <a:lnTo>
                    <a:pt x="334" y="2620"/>
                  </a:lnTo>
                  <a:cubicBezTo>
                    <a:pt x="334" y="2620"/>
                    <a:pt x="346" y="2608"/>
                    <a:pt x="346" y="2596"/>
                  </a:cubicBezTo>
                  <a:cubicBezTo>
                    <a:pt x="108" y="1763"/>
                    <a:pt x="25" y="882"/>
                    <a:pt x="96" y="13"/>
                  </a:cubicBezTo>
                  <a:cubicBezTo>
                    <a:pt x="96" y="1"/>
                    <a:pt x="8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65"/>
            <p:cNvSpPr/>
            <p:nvPr/>
          </p:nvSpPr>
          <p:spPr>
            <a:xfrm>
              <a:off x="7028517" y="4117532"/>
              <a:ext cx="48330" cy="364914"/>
            </a:xfrm>
            <a:custGeom>
              <a:avLst/>
              <a:gdLst/>
              <a:ahLst/>
              <a:cxnLst/>
              <a:rect l="l" t="t" r="r" b="b"/>
              <a:pathLst>
                <a:path w="347" h="2620" extrusionOk="0">
                  <a:moveTo>
                    <a:pt x="84" y="0"/>
                  </a:moveTo>
                  <a:cubicBezTo>
                    <a:pt x="72" y="0"/>
                    <a:pt x="72" y="0"/>
                    <a:pt x="72" y="12"/>
                  </a:cubicBezTo>
                  <a:cubicBezTo>
                    <a:pt x="1" y="882"/>
                    <a:pt x="84" y="1763"/>
                    <a:pt x="322" y="2608"/>
                  </a:cubicBezTo>
                  <a:cubicBezTo>
                    <a:pt x="322" y="2608"/>
                    <a:pt x="322" y="2620"/>
                    <a:pt x="334" y="2620"/>
                  </a:cubicBezTo>
                  <a:cubicBezTo>
                    <a:pt x="346" y="2608"/>
                    <a:pt x="346" y="2608"/>
                    <a:pt x="346" y="2596"/>
                  </a:cubicBezTo>
                  <a:cubicBezTo>
                    <a:pt x="108" y="1763"/>
                    <a:pt x="25" y="882"/>
                    <a:pt x="96" y="12"/>
                  </a:cubicBezTo>
                  <a:cubicBezTo>
                    <a:pt x="96" y="12"/>
                    <a:pt x="96" y="0"/>
                    <a:pt x="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65"/>
            <p:cNvSpPr/>
            <p:nvPr/>
          </p:nvSpPr>
          <p:spPr>
            <a:xfrm>
              <a:off x="6824612" y="4475760"/>
              <a:ext cx="155994" cy="2036552"/>
            </a:xfrm>
            <a:custGeom>
              <a:avLst/>
              <a:gdLst/>
              <a:ahLst/>
              <a:cxnLst/>
              <a:rect l="l" t="t" r="r" b="b"/>
              <a:pathLst>
                <a:path w="1120" h="14622" extrusionOk="0">
                  <a:moveTo>
                    <a:pt x="1108" y="0"/>
                  </a:moveTo>
                  <a:cubicBezTo>
                    <a:pt x="1096" y="0"/>
                    <a:pt x="1096" y="12"/>
                    <a:pt x="1096" y="12"/>
                  </a:cubicBezTo>
                  <a:cubicBezTo>
                    <a:pt x="739" y="2846"/>
                    <a:pt x="286" y="7049"/>
                    <a:pt x="0" y="14597"/>
                  </a:cubicBezTo>
                  <a:cubicBezTo>
                    <a:pt x="0" y="14609"/>
                    <a:pt x="0" y="14621"/>
                    <a:pt x="12" y="14621"/>
                  </a:cubicBezTo>
                  <a:cubicBezTo>
                    <a:pt x="24" y="14621"/>
                    <a:pt x="24" y="14609"/>
                    <a:pt x="24" y="14609"/>
                  </a:cubicBezTo>
                  <a:cubicBezTo>
                    <a:pt x="310" y="7049"/>
                    <a:pt x="762" y="2846"/>
                    <a:pt x="1120" y="24"/>
                  </a:cubicBezTo>
                  <a:cubicBezTo>
                    <a:pt x="1120" y="12"/>
                    <a:pt x="1120" y="0"/>
                    <a:pt x="1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65"/>
            <p:cNvSpPr/>
            <p:nvPr/>
          </p:nvSpPr>
          <p:spPr>
            <a:xfrm>
              <a:off x="7383402" y="4073102"/>
              <a:ext cx="172707" cy="162261"/>
            </a:xfrm>
            <a:custGeom>
              <a:avLst/>
              <a:gdLst/>
              <a:ahLst/>
              <a:cxnLst/>
              <a:rect l="l" t="t" r="r" b="b"/>
              <a:pathLst>
                <a:path w="1240" h="1165" extrusionOk="0">
                  <a:moveTo>
                    <a:pt x="13" y="1"/>
                  </a:moveTo>
                  <a:cubicBezTo>
                    <a:pt x="7" y="1"/>
                    <a:pt x="1" y="4"/>
                    <a:pt x="1" y="10"/>
                  </a:cubicBezTo>
                  <a:cubicBezTo>
                    <a:pt x="48" y="319"/>
                    <a:pt x="179" y="605"/>
                    <a:pt x="382" y="843"/>
                  </a:cubicBezTo>
                  <a:cubicBezTo>
                    <a:pt x="560" y="1034"/>
                    <a:pt x="810" y="1153"/>
                    <a:pt x="1072" y="1165"/>
                  </a:cubicBezTo>
                  <a:cubicBezTo>
                    <a:pt x="1120" y="1165"/>
                    <a:pt x="1168" y="1165"/>
                    <a:pt x="1227" y="1153"/>
                  </a:cubicBezTo>
                  <a:cubicBezTo>
                    <a:pt x="1239" y="1153"/>
                    <a:pt x="1239" y="1129"/>
                    <a:pt x="1227" y="1129"/>
                  </a:cubicBezTo>
                  <a:cubicBezTo>
                    <a:pt x="1182" y="1136"/>
                    <a:pt x="1136" y="1139"/>
                    <a:pt x="1091" y="1139"/>
                  </a:cubicBezTo>
                  <a:cubicBezTo>
                    <a:pt x="829" y="1139"/>
                    <a:pt x="578" y="1024"/>
                    <a:pt x="406" y="831"/>
                  </a:cubicBezTo>
                  <a:cubicBezTo>
                    <a:pt x="203" y="593"/>
                    <a:pt x="72" y="319"/>
                    <a:pt x="25" y="10"/>
                  </a:cubicBezTo>
                  <a:cubicBezTo>
                    <a:pt x="25" y="4"/>
                    <a:pt x="19" y="1"/>
                    <a:pt x="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65"/>
            <p:cNvSpPr/>
            <p:nvPr/>
          </p:nvSpPr>
          <p:spPr>
            <a:xfrm>
              <a:off x="5953975" y="4074355"/>
              <a:ext cx="464499" cy="508511"/>
            </a:xfrm>
            <a:custGeom>
              <a:avLst/>
              <a:gdLst/>
              <a:ahLst/>
              <a:cxnLst/>
              <a:rect l="l" t="t" r="r" b="b"/>
              <a:pathLst>
                <a:path w="3335" h="3651" extrusionOk="0">
                  <a:moveTo>
                    <a:pt x="2108" y="1"/>
                  </a:moveTo>
                  <a:cubicBezTo>
                    <a:pt x="2108" y="1"/>
                    <a:pt x="1239" y="680"/>
                    <a:pt x="882" y="1120"/>
                  </a:cubicBezTo>
                  <a:cubicBezTo>
                    <a:pt x="525" y="1573"/>
                    <a:pt x="1" y="2239"/>
                    <a:pt x="13" y="2525"/>
                  </a:cubicBezTo>
                  <a:cubicBezTo>
                    <a:pt x="15" y="2558"/>
                    <a:pt x="30" y="2573"/>
                    <a:pt x="54" y="2573"/>
                  </a:cubicBezTo>
                  <a:cubicBezTo>
                    <a:pt x="179" y="2573"/>
                    <a:pt x="552" y="2180"/>
                    <a:pt x="780" y="1926"/>
                  </a:cubicBezTo>
                  <a:lnTo>
                    <a:pt x="780" y="1926"/>
                  </a:lnTo>
                  <a:cubicBezTo>
                    <a:pt x="517" y="2238"/>
                    <a:pt x="69" y="2817"/>
                    <a:pt x="120" y="3097"/>
                  </a:cubicBezTo>
                  <a:cubicBezTo>
                    <a:pt x="126" y="3128"/>
                    <a:pt x="143" y="3142"/>
                    <a:pt x="168" y="3142"/>
                  </a:cubicBezTo>
                  <a:cubicBezTo>
                    <a:pt x="385" y="3142"/>
                    <a:pt x="1214" y="2121"/>
                    <a:pt x="1215" y="2120"/>
                  </a:cubicBezTo>
                  <a:lnTo>
                    <a:pt x="1215" y="2120"/>
                  </a:lnTo>
                  <a:cubicBezTo>
                    <a:pt x="1214" y="2121"/>
                    <a:pt x="489" y="3037"/>
                    <a:pt x="429" y="3418"/>
                  </a:cubicBezTo>
                  <a:cubicBezTo>
                    <a:pt x="422" y="3465"/>
                    <a:pt x="434" y="3485"/>
                    <a:pt x="460" y="3485"/>
                  </a:cubicBezTo>
                  <a:cubicBezTo>
                    <a:pt x="651" y="3485"/>
                    <a:pt x="1596" y="2430"/>
                    <a:pt x="1596" y="2430"/>
                  </a:cubicBezTo>
                  <a:lnTo>
                    <a:pt x="1596" y="2430"/>
                  </a:lnTo>
                  <a:cubicBezTo>
                    <a:pt x="1596" y="2430"/>
                    <a:pt x="989" y="3192"/>
                    <a:pt x="977" y="3585"/>
                  </a:cubicBezTo>
                  <a:cubicBezTo>
                    <a:pt x="974" y="3630"/>
                    <a:pt x="988" y="3650"/>
                    <a:pt x="1013" y="3650"/>
                  </a:cubicBezTo>
                  <a:cubicBezTo>
                    <a:pt x="1210" y="3650"/>
                    <a:pt x="2132" y="2478"/>
                    <a:pt x="2132" y="2477"/>
                  </a:cubicBezTo>
                  <a:lnTo>
                    <a:pt x="2132" y="2477"/>
                  </a:lnTo>
                  <a:cubicBezTo>
                    <a:pt x="2132" y="2478"/>
                    <a:pt x="2006" y="3264"/>
                    <a:pt x="2258" y="3264"/>
                  </a:cubicBezTo>
                  <a:cubicBezTo>
                    <a:pt x="2263" y="3264"/>
                    <a:pt x="2269" y="3264"/>
                    <a:pt x="2275" y="3263"/>
                  </a:cubicBezTo>
                  <a:cubicBezTo>
                    <a:pt x="2549" y="3227"/>
                    <a:pt x="3334" y="1227"/>
                    <a:pt x="3192" y="596"/>
                  </a:cubicBezTo>
                  <a:cubicBezTo>
                    <a:pt x="3192" y="596"/>
                    <a:pt x="2799" y="13"/>
                    <a:pt x="21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65"/>
            <p:cNvSpPr/>
            <p:nvPr/>
          </p:nvSpPr>
          <p:spPr>
            <a:xfrm>
              <a:off x="6247576" y="2688100"/>
              <a:ext cx="570491" cy="1505895"/>
            </a:xfrm>
            <a:custGeom>
              <a:avLst/>
              <a:gdLst/>
              <a:ahLst/>
              <a:cxnLst/>
              <a:rect l="l" t="t" r="r" b="b"/>
              <a:pathLst>
                <a:path w="4096" h="10812" extrusionOk="0">
                  <a:moveTo>
                    <a:pt x="3191" y="0"/>
                  </a:moveTo>
                  <a:cubicBezTo>
                    <a:pt x="2429" y="834"/>
                    <a:pt x="1846" y="3346"/>
                    <a:pt x="1369" y="4822"/>
                  </a:cubicBezTo>
                  <a:cubicBezTo>
                    <a:pt x="893" y="6311"/>
                    <a:pt x="0" y="9954"/>
                    <a:pt x="0" y="9954"/>
                  </a:cubicBezTo>
                  <a:cubicBezTo>
                    <a:pt x="72" y="10192"/>
                    <a:pt x="214" y="10406"/>
                    <a:pt x="417" y="10549"/>
                  </a:cubicBezTo>
                  <a:cubicBezTo>
                    <a:pt x="607" y="10716"/>
                    <a:pt x="845" y="10811"/>
                    <a:pt x="1095" y="10811"/>
                  </a:cubicBezTo>
                  <a:cubicBezTo>
                    <a:pt x="2429" y="7668"/>
                    <a:pt x="2881" y="6299"/>
                    <a:pt x="2881" y="6299"/>
                  </a:cubicBezTo>
                  <a:cubicBezTo>
                    <a:pt x="2881" y="6299"/>
                    <a:pt x="4096" y="2917"/>
                    <a:pt x="4060" y="2048"/>
                  </a:cubicBezTo>
                  <a:cubicBezTo>
                    <a:pt x="4024" y="1179"/>
                    <a:pt x="3191" y="0"/>
                    <a:pt x="3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65"/>
            <p:cNvSpPr/>
            <p:nvPr/>
          </p:nvSpPr>
          <p:spPr>
            <a:xfrm>
              <a:off x="6643827" y="2612192"/>
              <a:ext cx="1034990" cy="1533612"/>
            </a:xfrm>
            <a:custGeom>
              <a:avLst/>
              <a:gdLst/>
              <a:ahLst/>
              <a:cxnLst/>
              <a:rect l="l" t="t" r="r" b="b"/>
              <a:pathLst>
                <a:path w="7431" h="11011" extrusionOk="0">
                  <a:moveTo>
                    <a:pt x="2573" y="1"/>
                  </a:moveTo>
                  <a:cubicBezTo>
                    <a:pt x="1684" y="1"/>
                    <a:pt x="375" y="118"/>
                    <a:pt x="227" y="795"/>
                  </a:cubicBezTo>
                  <a:cubicBezTo>
                    <a:pt x="1" y="1831"/>
                    <a:pt x="775" y="5344"/>
                    <a:pt x="644" y="6201"/>
                  </a:cubicBezTo>
                  <a:cubicBezTo>
                    <a:pt x="322" y="8344"/>
                    <a:pt x="96" y="10225"/>
                    <a:pt x="96" y="10225"/>
                  </a:cubicBezTo>
                  <a:cubicBezTo>
                    <a:pt x="961" y="10815"/>
                    <a:pt x="1965" y="11010"/>
                    <a:pt x="2913" y="11010"/>
                  </a:cubicBezTo>
                  <a:cubicBezTo>
                    <a:pt x="4758" y="11010"/>
                    <a:pt x="6394" y="10273"/>
                    <a:pt x="6394" y="10273"/>
                  </a:cubicBezTo>
                  <a:cubicBezTo>
                    <a:pt x="6394" y="10273"/>
                    <a:pt x="6240" y="8725"/>
                    <a:pt x="5918" y="6915"/>
                  </a:cubicBezTo>
                  <a:cubicBezTo>
                    <a:pt x="5787" y="6189"/>
                    <a:pt x="7430" y="1141"/>
                    <a:pt x="6668" y="486"/>
                  </a:cubicBezTo>
                  <a:cubicBezTo>
                    <a:pt x="6190" y="81"/>
                    <a:pt x="5052" y="4"/>
                    <a:pt x="4253" y="4"/>
                  </a:cubicBezTo>
                  <a:cubicBezTo>
                    <a:pt x="3759" y="4"/>
                    <a:pt x="3394" y="33"/>
                    <a:pt x="3394" y="33"/>
                  </a:cubicBezTo>
                  <a:cubicBezTo>
                    <a:pt x="3394" y="33"/>
                    <a:pt x="3042" y="1"/>
                    <a:pt x="25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65"/>
            <p:cNvSpPr/>
            <p:nvPr/>
          </p:nvSpPr>
          <p:spPr>
            <a:xfrm>
              <a:off x="6681989" y="2976549"/>
              <a:ext cx="897242" cy="365192"/>
            </a:xfrm>
            <a:custGeom>
              <a:avLst/>
              <a:gdLst/>
              <a:ahLst/>
              <a:cxnLst/>
              <a:rect l="l" t="t" r="r" b="b"/>
              <a:pathLst>
                <a:path w="6442" h="2622" extrusionOk="0">
                  <a:moveTo>
                    <a:pt x="1" y="1"/>
                  </a:moveTo>
                  <a:cubicBezTo>
                    <a:pt x="96" y="787"/>
                    <a:pt x="227" y="1656"/>
                    <a:pt x="298" y="2358"/>
                  </a:cubicBezTo>
                  <a:cubicBezTo>
                    <a:pt x="1287" y="2535"/>
                    <a:pt x="2289" y="2621"/>
                    <a:pt x="3290" y="2621"/>
                  </a:cubicBezTo>
                  <a:cubicBezTo>
                    <a:pt x="4182" y="2621"/>
                    <a:pt x="5073" y="2553"/>
                    <a:pt x="5954" y="2418"/>
                  </a:cubicBezTo>
                  <a:cubicBezTo>
                    <a:pt x="6120" y="1680"/>
                    <a:pt x="6311" y="846"/>
                    <a:pt x="6442" y="84"/>
                  </a:cubicBezTo>
                  <a:lnTo>
                    <a:pt x="6442" y="84"/>
                  </a:lnTo>
                  <a:cubicBezTo>
                    <a:pt x="5446" y="262"/>
                    <a:pt x="4437" y="352"/>
                    <a:pt x="3428" y="352"/>
                  </a:cubicBezTo>
                  <a:cubicBezTo>
                    <a:pt x="2278" y="352"/>
                    <a:pt x="1129" y="236"/>
                    <a:pt x="1"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65"/>
            <p:cNvSpPr/>
            <p:nvPr/>
          </p:nvSpPr>
          <p:spPr>
            <a:xfrm>
              <a:off x="6816255" y="3769332"/>
              <a:ext cx="451267" cy="257111"/>
            </a:xfrm>
            <a:custGeom>
              <a:avLst/>
              <a:gdLst/>
              <a:ahLst/>
              <a:cxnLst/>
              <a:rect l="l" t="t" r="r" b="b"/>
              <a:pathLst>
                <a:path w="3240" h="1846" extrusionOk="0">
                  <a:moveTo>
                    <a:pt x="3216" y="0"/>
                  </a:moveTo>
                  <a:cubicBezTo>
                    <a:pt x="2894" y="548"/>
                    <a:pt x="2418" y="988"/>
                    <a:pt x="1834" y="1262"/>
                  </a:cubicBezTo>
                  <a:cubicBezTo>
                    <a:pt x="1263" y="1536"/>
                    <a:pt x="644" y="1715"/>
                    <a:pt x="25" y="1810"/>
                  </a:cubicBezTo>
                  <a:cubicBezTo>
                    <a:pt x="13" y="1810"/>
                    <a:pt x="1" y="1810"/>
                    <a:pt x="13" y="1822"/>
                  </a:cubicBezTo>
                  <a:cubicBezTo>
                    <a:pt x="13" y="1834"/>
                    <a:pt x="13" y="1834"/>
                    <a:pt x="25" y="1834"/>
                  </a:cubicBezTo>
                  <a:lnTo>
                    <a:pt x="13" y="1846"/>
                  </a:lnTo>
                  <a:cubicBezTo>
                    <a:pt x="656" y="1750"/>
                    <a:pt x="1263" y="1572"/>
                    <a:pt x="1846" y="1298"/>
                  </a:cubicBezTo>
                  <a:cubicBezTo>
                    <a:pt x="2430" y="1024"/>
                    <a:pt x="2906" y="572"/>
                    <a:pt x="3239" y="12"/>
                  </a:cubicBezTo>
                  <a:cubicBezTo>
                    <a:pt x="3239" y="12"/>
                    <a:pt x="3239" y="0"/>
                    <a:pt x="3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65"/>
            <p:cNvSpPr/>
            <p:nvPr/>
          </p:nvSpPr>
          <p:spPr>
            <a:xfrm>
              <a:off x="6982137" y="2377923"/>
              <a:ext cx="273824" cy="329258"/>
            </a:xfrm>
            <a:custGeom>
              <a:avLst/>
              <a:gdLst/>
              <a:ahLst/>
              <a:cxnLst/>
              <a:rect l="l" t="t" r="r" b="b"/>
              <a:pathLst>
                <a:path w="1966" h="2364" extrusionOk="0">
                  <a:moveTo>
                    <a:pt x="1965" y="1"/>
                  </a:moveTo>
                  <a:lnTo>
                    <a:pt x="84" y="346"/>
                  </a:lnTo>
                  <a:lnTo>
                    <a:pt x="1" y="1918"/>
                  </a:lnTo>
                  <a:cubicBezTo>
                    <a:pt x="1" y="1918"/>
                    <a:pt x="149" y="2363"/>
                    <a:pt x="826" y="2363"/>
                  </a:cubicBezTo>
                  <a:cubicBezTo>
                    <a:pt x="867" y="2363"/>
                    <a:pt x="909" y="2362"/>
                    <a:pt x="953" y="2358"/>
                  </a:cubicBezTo>
                  <a:cubicBezTo>
                    <a:pt x="1775" y="2299"/>
                    <a:pt x="1965" y="1727"/>
                    <a:pt x="1965" y="1727"/>
                  </a:cubicBezTo>
                  <a:lnTo>
                    <a:pt x="19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65"/>
            <p:cNvSpPr/>
            <p:nvPr/>
          </p:nvSpPr>
          <p:spPr>
            <a:xfrm>
              <a:off x="6983808" y="2377923"/>
              <a:ext cx="272153" cy="244019"/>
            </a:xfrm>
            <a:custGeom>
              <a:avLst/>
              <a:gdLst/>
              <a:ahLst/>
              <a:cxnLst/>
              <a:rect l="l" t="t" r="r" b="b"/>
              <a:pathLst>
                <a:path w="1954" h="1752" extrusionOk="0">
                  <a:moveTo>
                    <a:pt x="1953" y="1"/>
                  </a:moveTo>
                  <a:lnTo>
                    <a:pt x="72" y="358"/>
                  </a:lnTo>
                  <a:lnTo>
                    <a:pt x="0" y="1644"/>
                  </a:lnTo>
                  <a:cubicBezTo>
                    <a:pt x="179" y="1715"/>
                    <a:pt x="381" y="1751"/>
                    <a:pt x="584" y="1751"/>
                  </a:cubicBezTo>
                  <a:cubicBezTo>
                    <a:pt x="1120" y="1739"/>
                    <a:pt x="1632" y="1477"/>
                    <a:pt x="1953" y="1037"/>
                  </a:cubicBezTo>
                  <a:lnTo>
                    <a:pt x="1953" y="1"/>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65"/>
            <p:cNvSpPr/>
            <p:nvPr/>
          </p:nvSpPr>
          <p:spPr>
            <a:xfrm>
              <a:off x="6575858" y="1397948"/>
              <a:ext cx="1026633" cy="1159227"/>
            </a:xfrm>
            <a:custGeom>
              <a:avLst/>
              <a:gdLst/>
              <a:ahLst/>
              <a:cxnLst/>
              <a:rect l="l" t="t" r="r" b="b"/>
              <a:pathLst>
                <a:path w="7371" h="8323" extrusionOk="0">
                  <a:moveTo>
                    <a:pt x="3584" y="0"/>
                  </a:moveTo>
                  <a:cubicBezTo>
                    <a:pt x="1191" y="0"/>
                    <a:pt x="1" y="1500"/>
                    <a:pt x="1" y="3786"/>
                  </a:cubicBezTo>
                  <a:cubicBezTo>
                    <a:pt x="1" y="6084"/>
                    <a:pt x="929" y="8323"/>
                    <a:pt x="3322" y="8323"/>
                  </a:cubicBezTo>
                  <a:cubicBezTo>
                    <a:pt x="5716" y="8323"/>
                    <a:pt x="6966" y="6013"/>
                    <a:pt x="7168" y="3786"/>
                  </a:cubicBezTo>
                  <a:cubicBezTo>
                    <a:pt x="7370" y="1500"/>
                    <a:pt x="5977" y="0"/>
                    <a:pt x="35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65"/>
            <p:cNvSpPr/>
            <p:nvPr/>
          </p:nvSpPr>
          <p:spPr>
            <a:xfrm>
              <a:off x="7189445" y="2029908"/>
              <a:ext cx="200855" cy="172214"/>
            </a:xfrm>
            <a:custGeom>
              <a:avLst/>
              <a:gdLst/>
              <a:ahLst/>
              <a:cxnLst/>
              <a:rect l="l" t="t" r="r" b="b"/>
              <a:pathLst>
                <a:path w="1775" h="1522" extrusionOk="0">
                  <a:moveTo>
                    <a:pt x="1025" y="0"/>
                  </a:moveTo>
                  <a:cubicBezTo>
                    <a:pt x="346" y="0"/>
                    <a:pt x="1" y="822"/>
                    <a:pt x="477" y="1298"/>
                  </a:cubicBezTo>
                  <a:cubicBezTo>
                    <a:pt x="635" y="1452"/>
                    <a:pt x="827" y="1522"/>
                    <a:pt x="1015" y="1522"/>
                  </a:cubicBezTo>
                  <a:cubicBezTo>
                    <a:pt x="1405" y="1522"/>
                    <a:pt x="1775" y="1221"/>
                    <a:pt x="1775" y="762"/>
                  </a:cubicBezTo>
                  <a:cubicBezTo>
                    <a:pt x="1775" y="346"/>
                    <a:pt x="1442" y="0"/>
                    <a:pt x="10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65"/>
            <p:cNvSpPr/>
            <p:nvPr/>
          </p:nvSpPr>
          <p:spPr>
            <a:xfrm>
              <a:off x="6623141" y="2124306"/>
              <a:ext cx="200855" cy="171999"/>
            </a:xfrm>
            <a:custGeom>
              <a:avLst/>
              <a:gdLst/>
              <a:ahLst/>
              <a:cxnLst/>
              <a:rect l="l" t="t" r="r" b="b"/>
              <a:pathLst>
                <a:path w="1775" h="1520" extrusionOk="0">
                  <a:moveTo>
                    <a:pt x="1024" y="0"/>
                  </a:moveTo>
                  <a:cubicBezTo>
                    <a:pt x="346" y="0"/>
                    <a:pt x="0" y="810"/>
                    <a:pt x="477" y="1298"/>
                  </a:cubicBezTo>
                  <a:cubicBezTo>
                    <a:pt x="633" y="1451"/>
                    <a:pt x="823" y="1519"/>
                    <a:pt x="1009" y="1519"/>
                  </a:cubicBezTo>
                  <a:cubicBezTo>
                    <a:pt x="1401" y="1519"/>
                    <a:pt x="1774" y="1215"/>
                    <a:pt x="1774" y="762"/>
                  </a:cubicBezTo>
                  <a:cubicBezTo>
                    <a:pt x="1774" y="346"/>
                    <a:pt x="1441" y="0"/>
                    <a:pt x="10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65"/>
            <p:cNvSpPr/>
            <p:nvPr/>
          </p:nvSpPr>
          <p:spPr>
            <a:xfrm>
              <a:off x="6837843" y="2212180"/>
              <a:ext cx="383299" cy="151119"/>
            </a:xfrm>
            <a:custGeom>
              <a:avLst/>
              <a:gdLst/>
              <a:ahLst/>
              <a:cxnLst/>
              <a:rect l="l" t="t" r="r" b="b"/>
              <a:pathLst>
                <a:path w="2752" h="1085" extrusionOk="0">
                  <a:moveTo>
                    <a:pt x="2751" y="0"/>
                  </a:moveTo>
                  <a:cubicBezTo>
                    <a:pt x="2275" y="0"/>
                    <a:pt x="1787" y="36"/>
                    <a:pt x="1310" y="107"/>
                  </a:cubicBezTo>
                  <a:cubicBezTo>
                    <a:pt x="870" y="167"/>
                    <a:pt x="429" y="274"/>
                    <a:pt x="1" y="405"/>
                  </a:cubicBezTo>
                  <a:cubicBezTo>
                    <a:pt x="1" y="405"/>
                    <a:pt x="363" y="1085"/>
                    <a:pt x="1299" y="1085"/>
                  </a:cubicBezTo>
                  <a:cubicBezTo>
                    <a:pt x="1322" y="1085"/>
                    <a:pt x="1346" y="1085"/>
                    <a:pt x="1370" y="1084"/>
                  </a:cubicBezTo>
                  <a:cubicBezTo>
                    <a:pt x="2358" y="1048"/>
                    <a:pt x="2751" y="0"/>
                    <a:pt x="27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65"/>
            <p:cNvSpPr/>
            <p:nvPr/>
          </p:nvSpPr>
          <p:spPr>
            <a:xfrm>
              <a:off x="6992026" y="2373048"/>
              <a:ext cx="112956" cy="27856"/>
            </a:xfrm>
            <a:custGeom>
              <a:avLst/>
              <a:gdLst/>
              <a:ahLst/>
              <a:cxnLst/>
              <a:rect l="l" t="t" r="r" b="b"/>
              <a:pathLst>
                <a:path w="811" h="200" extrusionOk="0">
                  <a:moveTo>
                    <a:pt x="811" y="0"/>
                  </a:moveTo>
                  <a:lnTo>
                    <a:pt x="811" y="0"/>
                  </a:lnTo>
                  <a:cubicBezTo>
                    <a:pt x="739" y="24"/>
                    <a:pt x="680" y="48"/>
                    <a:pt x="608" y="72"/>
                  </a:cubicBezTo>
                  <a:cubicBezTo>
                    <a:pt x="549" y="83"/>
                    <a:pt x="477" y="107"/>
                    <a:pt x="418" y="119"/>
                  </a:cubicBezTo>
                  <a:cubicBezTo>
                    <a:pt x="346" y="119"/>
                    <a:pt x="275" y="131"/>
                    <a:pt x="215" y="131"/>
                  </a:cubicBezTo>
                  <a:cubicBezTo>
                    <a:pt x="144" y="131"/>
                    <a:pt x="72" y="131"/>
                    <a:pt x="1" y="119"/>
                  </a:cubicBezTo>
                  <a:lnTo>
                    <a:pt x="1" y="119"/>
                  </a:lnTo>
                  <a:cubicBezTo>
                    <a:pt x="61" y="155"/>
                    <a:pt x="132" y="179"/>
                    <a:pt x="203" y="191"/>
                  </a:cubicBezTo>
                  <a:cubicBezTo>
                    <a:pt x="239" y="197"/>
                    <a:pt x="275" y="200"/>
                    <a:pt x="311" y="200"/>
                  </a:cubicBezTo>
                  <a:cubicBezTo>
                    <a:pt x="346" y="200"/>
                    <a:pt x="382" y="197"/>
                    <a:pt x="418" y="191"/>
                  </a:cubicBezTo>
                  <a:cubicBezTo>
                    <a:pt x="489" y="179"/>
                    <a:pt x="561" y="155"/>
                    <a:pt x="632" y="131"/>
                  </a:cubicBezTo>
                  <a:cubicBezTo>
                    <a:pt x="692" y="95"/>
                    <a:pt x="751" y="60"/>
                    <a:pt x="8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65"/>
            <p:cNvSpPr/>
            <p:nvPr/>
          </p:nvSpPr>
          <p:spPr>
            <a:xfrm>
              <a:off x="7028517" y="1789743"/>
              <a:ext cx="225773" cy="64347"/>
            </a:xfrm>
            <a:custGeom>
              <a:avLst/>
              <a:gdLst/>
              <a:ahLst/>
              <a:cxnLst/>
              <a:rect l="l" t="t" r="r" b="b"/>
              <a:pathLst>
                <a:path w="1621" h="462" extrusionOk="0">
                  <a:moveTo>
                    <a:pt x="901" y="0"/>
                  </a:moveTo>
                  <a:cubicBezTo>
                    <a:pt x="861" y="0"/>
                    <a:pt x="822" y="3"/>
                    <a:pt x="787" y="9"/>
                  </a:cubicBezTo>
                  <a:cubicBezTo>
                    <a:pt x="620" y="21"/>
                    <a:pt x="477" y="69"/>
                    <a:pt x="334" y="152"/>
                  </a:cubicBezTo>
                  <a:cubicBezTo>
                    <a:pt x="203" y="235"/>
                    <a:pt x="84" y="342"/>
                    <a:pt x="1" y="461"/>
                  </a:cubicBezTo>
                  <a:cubicBezTo>
                    <a:pt x="120" y="366"/>
                    <a:pt x="239" y="295"/>
                    <a:pt x="382" y="235"/>
                  </a:cubicBezTo>
                  <a:cubicBezTo>
                    <a:pt x="453" y="200"/>
                    <a:pt x="513" y="176"/>
                    <a:pt x="584" y="152"/>
                  </a:cubicBezTo>
                  <a:cubicBezTo>
                    <a:pt x="656" y="128"/>
                    <a:pt x="727" y="116"/>
                    <a:pt x="799" y="116"/>
                  </a:cubicBezTo>
                  <a:cubicBezTo>
                    <a:pt x="834" y="110"/>
                    <a:pt x="870" y="107"/>
                    <a:pt x="906" y="107"/>
                  </a:cubicBezTo>
                  <a:cubicBezTo>
                    <a:pt x="942" y="107"/>
                    <a:pt x="977" y="110"/>
                    <a:pt x="1013" y="116"/>
                  </a:cubicBezTo>
                  <a:cubicBezTo>
                    <a:pt x="1084" y="116"/>
                    <a:pt x="1156" y="128"/>
                    <a:pt x="1215" y="152"/>
                  </a:cubicBezTo>
                  <a:cubicBezTo>
                    <a:pt x="1358" y="200"/>
                    <a:pt x="1501" y="259"/>
                    <a:pt x="1620" y="342"/>
                  </a:cubicBezTo>
                  <a:cubicBezTo>
                    <a:pt x="1513" y="223"/>
                    <a:pt x="1394" y="128"/>
                    <a:pt x="1251" y="69"/>
                  </a:cubicBezTo>
                  <a:cubicBezTo>
                    <a:pt x="1180" y="45"/>
                    <a:pt x="1096" y="21"/>
                    <a:pt x="1025" y="9"/>
                  </a:cubicBezTo>
                  <a:cubicBezTo>
                    <a:pt x="983" y="3"/>
                    <a:pt x="942" y="0"/>
                    <a:pt x="9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65"/>
            <p:cNvSpPr/>
            <p:nvPr/>
          </p:nvSpPr>
          <p:spPr>
            <a:xfrm>
              <a:off x="6640484" y="1819131"/>
              <a:ext cx="225773" cy="61422"/>
            </a:xfrm>
            <a:custGeom>
              <a:avLst/>
              <a:gdLst/>
              <a:ahLst/>
              <a:cxnLst/>
              <a:rect l="l" t="t" r="r" b="b"/>
              <a:pathLst>
                <a:path w="1621" h="441" extrusionOk="0">
                  <a:moveTo>
                    <a:pt x="775" y="0"/>
                  </a:moveTo>
                  <a:cubicBezTo>
                    <a:pt x="620" y="12"/>
                    <a:pt x="465" y="48"/>
                    <a:pt x="334" y="131"/>
                  </a:cubicBezTo>
                  <a:cubicBezTo>
                    <a:pt x="203" y="203"/>
                    <a:pt x="84" y="310"/>
                    <a:pt x="1" y="441"/>
                  </a:cubicBezTo>
                  <a:cubicBezTo>
                    <a:pt x="108" y="346"/>
                    <a:pt x="239" y="274"/>
                    <a:pt x="370" y="203"/>
                  </a:cubicBezTo>
                  <a:cubicBezTo>
                    <a:pt x="501" y="155"/>
                    <a:pt x="644" y="120"/>
                    <a:pt x="787" y="120"/>
                  </a:cubicBezTo>
                  <a:cubicBezTo>
                    <a:pt x="808" y="116"/>
                    <a:pt x="829" y="115"/>
                    <a:pt x="849" y="115"/>
                  </a:cubicBezTo>
                  <a:cubicBezTo>
                    <a:pt x="900" y="115"/>
                    <a:pt x="950" y="123"/>
                    <a:pt x="1001" y="131"/>
                  </a:cubicBezTo>
                  <a:cubicBezTo>
                    <a:pt x="1072" y="143"/>
                    <a:pt x="1144" y="155"/>
                    <a:pt x="1215" y="179"/>
                  </a:cubicBezTo>
                  <a:cubicBezTo>
                    <a:pt x="1358" y="227"/>
                    <a:pt x="1489" y="286"/>
                    <a:pt x="1620" y="370"/>
                  </a:cubicBezTo>
                  <a:cubicBezTo>
                    <a:pt x="1513" y="250"/>
                    <a:pt x="1382" y="155"/>
                    <a:pt x="1239" y="96"/>
                  </a:cubicBezTo>
                  <a:cubicBezTo>
                    <a:pt x="1096" y="36"/>
                    <a:pt x="941" y="0"/>
                    <a:pt x="7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65"/>
            <p:cNvSpPr/>
            <p:nvPr/>
          </p:nvSpPr>
          <p:spPr>
            <a:xfrm>
              <a:off x="7431592" y="1851305"/>
              <a:ext cx="328422" cy="422297"/>
            </a:xfrm>
            <a:custGeom>
              <a:avLst/>
              <a:gdLst/>
              <a:ahLst/>
              <a:cxnLst/>
              <a:rect l="l" t="t" r="r" b="b"/>
              <a:pathLst>
                <a:path w="2358" h="3032" extrusionOk="0">
                  <a:moveTo>
                    <a:pt x="1226" y="1"/>
                  </a:moveTo>
                  <a:cubicBezTo>
                    <a:pt x="839" y="1"/>
                    <a:pt x="428" y="218"/>
                    <a:pt x="131" y="579"/>
                  </a:cubicBezTo>
                  <a:cubicBezTo>
                    <a:pt x="0" y="734"/>
                    <a:pt x="322" y="2972"/>
                    <a:pt x="322" y="2972"/>
                  </a:cubicBezTo>
                  <a:cubicBezTo>
                    <a:pt x="431" y="3012"/>
                    <a:pt x="544" y="3031"/>
                    <a:pt x="657" y="3031"/>
                  </a:cubicBezTo>
                  <a:cubicBezTo>
                    <a:pt x="1185" y="3031"/>
                    <a:pt x="1728" y="2615"/>
                    <a:pt x="2012" y="1948"/>
                  </a:cubicBezTo>
                  <a:cubicBezTo>
                    <a:pt x="2358" y="1151"/>
                    <a:pt x="2167" y="270"/>
                    <a:pt x="1548" y="55"/>
                  </a:cubicBezTo>
                  <a:cubicBezTo>
                    <a:pt x="1445" y="18"/>
                    <a:pt x="1337" y="1"/>
                    <a:pt x="12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65"/>
            <p:cNvSpPr/>
            <p:nvPr/>
          </p:nvSpPr>
          <p:spPr>
            <a:xfrm>
              <a:off x="7479644" y="1974707"/>
              <a:ext cx="200842" cy="148055"/>
            </a:xfrm>
            <a:custGeom>
              <a:avLst/>
              <a:gdLst/>
              <a:ahLst/>
              <a:cxnLst/>
              <a:rect l="l" t="t" r="r" b="b"/>
              <a:pathLst>
                <a:path w="1442" h="1063" extrusionOk="0">
                  <a:moveTo>
                    <a:pt x="1210" y="1"/>
                  </a:moveTo>
                  <a:cubicBezTo>
                    <a:pt x="1122" y="1"/>
                    <a:pt x="1036" y="13"/>
                    <a:pt x="953" y="38"/>
                  </a:cubicBezTo>
                  <a:cubicBezTo>
                    <a:pt x="798" y="86"/>
                    <a:pt x="655" y="169"/>
                    <a:pt x="536" y="265"/>
                  </a:cubicBezTo>
                  <a:lnTo>
                    <a:pt x="441" y="348"/>
                  </a:lnTo>
                  <a:cubicBezTo>
                    <a:pt x="405" y="372"/>
                    <a:pt x="381" y="407"/>
                    <a:pt x="358" y="443"/>
                  </a:cubicBezTo>
                  <a:lnTo>
                    <a:pt x="322" y="479"/>
                  </a:lnTo>
                  <a:cubicBezTo>
                    <a:pt x="310" y="503"/>
                    <a:pt x="298" y="515"/>
                    <a:pt x="286" y="527"/>
                  </a:cubicBezTo>
                  <a:lnTo>
                    <a:pt x="215" y="634"/>
                  </a:lnTo>
                  <a:cubicBezTo>
                    <a:pt x="167" y="693"/>
                    <a:pt x="119" y="765"/>
                    <a:pt x="96" y="836"/>
                  </a:cubicBezTo>
                  <a:cubicBezTo>
                    <a:pt x="60" y="908"/>
                    <a:pt x="36" y="991"/>
                    <a:pt x="0" y="1062"/>
                  </a:cubicBezTo>
                  <a:cubicBezTo>
                    <a:pt x="48" y="991"/>
                    <a:pt x="84" y="919"/>
                    <a:pt x="131" y="860"/>
                  </a:cubicBezTo>
                  <a:lnTo>
                    <a:pt x="191" y="765"/>
                  </a:lnTo>
                  <a:cubicBezTo>
                    <a:pt x="215" y="729"/>
                    <a:pt x="239" y="693"/>
                    <a:pt x="262" y="657"/>
                  </a:cubicBezTo>
                  <a:cubicBezTo>
                    <a:pt x="286" y="634"/>
                    <a:pt x="310" y="598"/>
                    <a:pt x="334" y="574"/>
                  </a:cubicBezTo>
                  <a:cubicBezTo>
                    <a:pt x="346" y="562"/>
                    <a:pt x="358" y="538"/>
                    <a:pt x="370" y="527"/>
                  </a:cubicBezTo>
                  <a:lnTo>
                    <a:pt x="417" y="491"/>
                  </a:lnTo>
                  <a:cubicBezTo>
                    <a:pt x="441" y="455"/>
                    <a:pt x="465" y="431"/>
                    <a:pt x="489" y="407"/>
                  </a:cubicBezTo>
                  <a:lnTo>
                    <a:pt x="584" y="324"/>
                  </a:lnTo>
                  <a:cubicBezTo>
                    <a:pt x="703" y="229"/>
                    <a:pt x="834" y="146"/>
                    <a:pt x="977" y="98"/>
                  </a:cubicBezTo>
                  <a:cubicBezTo>
                    <a:pt x="1096" y="48"/>
                    <a:pt x="1223" y="23"/>
                    <a:pt x="1359" y="23"/>
                  </a:cubicBezTo>
                  <a:cubicBezTo>
                    <a:pt x="1386" y="23"/>
                    <a:pt x="1413" y="24"/>
                    <a:pt x="1441" y="26"/>
                  </a:cubicBezTo>
                  <a:cubicBezTo>
                    <a:pt x="1364" y="10"/>
                    <a:pt x="1286" y="1"/>
                    <a:pt x="1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65"/>
            <p:cNvSpPr/>
            <p:nvPr/>
          </p:nvSpPr>
          <p:spPr>
            <a:xfrm>
              <a:off x="6881020" y="1930277"/>
              <a:ext cx="77997" cy="273824"/>
            </a:xfrm>
            <a:custGeom>
              <a:avLst/>
              <a:gdLst/>
              <a:ahLst/>
              <a:cxnLst/>
              <a:rect l="l" t="t" r="r" b="b"/>
              <a:pathLst>
                <a:path w="560" h="1966" extrusionOk="0">
                  <a:moveTo>
                    <a:pt x="322" y="0"/>
                  </a:moveTo>
                  <a:cubicBezTo>
                    <a:pt x="310" y="191"/>
                    <a:pt x="286" y="393"/>
                    <a:pt x="262" y="584"/>
                  </a:cubicBezTo>
                  <a:cubicBezTo>
                    <a:pt x="226" y="786"/>
                    <a:pt x="179" y="976"/>
                    <a:pt x="131" y="1155"/>
                  </a:cubicBezTo>
                  <a:cubicBezTo>
                    <a:pt x="96" y="1250"/>
                    <a:pt x="72" y="1346"/>
                    <a:pt x="48" y="1441"/>
                  </a:cubicBezTo>
                  <a:cubicBezTo>
                    <a:pt x="36" y="1500"/>
                    <a:pt x="24" y="1548"/>
                    <a:pt x="12" y="1596"/>
                  </a:cubicBezTo>
                  <a:cubicBezTo>
                    <a:pt x="0" y="1643"/>
                    <a:pt x="0" y="1703"/>
                    <a:pt x="12" y="1762"/>
                  </a:cubicBezTo>
                  <a:cubicBezTo>
                    <a:pt x="36" y="1810"/>
                    <a:pt x="72" y="1858"/>
                    <a:pt x="119" y="1881"/>
                  </a:cubicBezTo>
                  <a:cubicBezTo>
                    <a:pt x="167" y="1905"/>
                    <a:pt x="215" y="1929"/>
                    <a:pt x="262" y="1941"/>
                  </a:cubicBezTo>
                  <a:cubicBezTo>
                    <a:pt x="328" y="1956"/>
                    <a:pt x="390" y="1966"/>
                    <a:pt x="450" y="1966"/>
                  </a:cubicBezTo>
                  <a:cubicBezTo>
                    <a:pt x="487" y="1966"/>
                    <a:pt x="523" y="1962"/>
                    <a:pt x="560" y="1953"/>
                  </a:cubicBezTo>
                  <a:cubicBezTo>
                    <a:pt x="465" y="1953"/>
                    <a:pt x="369" y="1941"/>
                    <a:pt x="274" y="1905"/>
                  </a:cubicBezTo>
                  <a:cubicBezTo>
                    <a:pt x="226" y="1893"/>
                    <a:pt x="191" y="1869"/>
                    <a:pt x="155" y="1846"/>
                  </a:cubicBezTo>
                  <a:cubicBezTo>
                    <a:pt x="107" y="1822"/>
                    <a:pt x="84" y="1786"/>
                    <a:pt x="72" y="1738"/>
                  </a:cubicBezTo>
                  <a:cubicBezTo>
                    <a:pt x="72" y="1643"/>
                    <a:pt x="84" y="1548"/>
                    <a:pt x="119" y="1465"/>
                  </a:cubicBezTo>
                  <a:cubicBezTo>
                    <a:pt x="143" y="1369"/>
                    <a:pt x="179" y="1274"/>
                    <a:pt x="203" y="1179"/>
                  </a:cubicBezTo>
                  <a:cubicBezTo>
                    <a:pt x="262" y="988"/>
                    <a:pt x="298" y="798"/>
                    <a:pt x="322" y="595"/>
                  </a:cubicBezTo>
                  <a:cubicBezTo>
                    <a:pt x="346" y="393"/>
                    <a:pt x="346" y="203"/>
                    <a:pt x="3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65"/>
            <p:cNvSpPr/>
            <p:nvPr/>
          </p:nvSpPr>
          <p:spPr>
            <a:xfrm>
              <a:off x="7068351" y="1914538"/>
              <a:ext cx="73122" cy="35795"/>
            </a:xfrm>
            <a:custGeom>
              <a:avLst/>
              <a:gdLst/>
              <a:ahLst/>
              <a:cxnLst/>
              <a:rect l="l" t="t" r="r" b="b"/>
              <a:pathLst>
                <a:path w="525" h="257" extrusionOk="0">
                  <a:moveTo>
                    <a:pt x="306" y="0"/>
                  </a:moveTo>
                  <a:cubicBezTo>
                    <a:pt x="277" y="0"/>
                    <a:pt x="251" y="6"/>
                    <a:pt x="227" y="18"/>
                  </a:cubicBezTo>
                  <a:cubicBezTo>
                    <a:pt x="167" y="30"/>
                    <a:pt x="120" y="66"/>
                    <a:pt x="84" y="113"/>
                  </a:cubicBezTo>
                  <a:cubicBezTo>
                    <a:pt x="48" y="149"/>
                    <a:pt x="24" y="197"/>
                    <a:pt x="1" y="256"/>
                  </a:cubicBezTo>
                  <a:cubicBezTo>
                    <a:pt x="36" y="220"/>
                    <a:pt x="72" y="185"/>
                    <a:pt x="120" y="149"/>
                  </a:cubicBezTo>
                  <a:cubicBezTo>
                    <a:pt x="155" y="125"/>
                    <a:pt x="191" y="101"/>
                    <a:pt x="239" y="89"/>
                  </a:cubicBezTo>
                  <a:cubicBezTo>
                    <a:pt x="263" y="77"/>
                    <a:pt x="275" y="77"/>
                    <a:pt x="298" y="77"/>
                  </a:cubicBezTo>
                  <a:lnTo>
                    <a:pt x="370" y="77"/>
                  </a:lnTo>
                  <a:cubicBezTo>
                    <a:pt x="417" y="89"/>
                    <a:pt x="465" y="101"/>
                    <a:pt x="525" y="113"/>
                  </a:cubicBezTo>
                  <a:cubicBezTo>
                    <a:pt x="489" y="77"/>
                    <a:pt x="441" y="42"/>
                    <a:pt x="394" y="18"/>
                  </a:cubicBezTo>
                  <a:cubicBezTo>
                    <a:pt x="364" y="6"/>
                    <a:pt x="334" y="0"/>
                    <a:pt x="3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65"/>
            <p:cNvSpPr/>
            <p:nvPr/>
          </p:nvSpPr>
          <p:spPr>
            <a:xfrm>
              <a:off x="7080051" y="1961754"/>
              <a:ext cx="68108" cy="109613"/>
            </a:xfrm>
            <a:custGeom>
              <a:avLst/>
              <a:gdLst/>
              <a:ahLst/>
              <a:cxnLst/>
              <a:rect l="l" t="t" r="r" b="b"/>
              <a:pathLst>
                <a:path w="489" h="787" extrusionOk="0">
                  <a:moveTo>
                    <a:pt x="250" y="0"/>
                  </a:moveTo>
                  <a:cubicBezTo>
                    <a:pt x="107" y="0"/>
                    <a:pt x="0" y="179"/>
                    <a:pt x="0" y="393"/>
                  </a:cubicBezTo>
                  <a:cubicBezTo>
                    <a:pt x="0" y="608"/>
                    <a:pt x="107" y="786"/>
                    <a:pt x="250" y="786"/>
                  </a:cubicBezTo>
                  <a:cubicBezTo>
                    <a:pt x="381" y="786"/>
                    <a:pt x="488" y="608"/>
                    <a:pt x="488" y="393"/>
                  </a:cubicBezTo>
                  <a:cubicBezTo>
                    <a:pt x="488" y="179"/>
                    <a:pt x="381" y="0"/>
                    <a:pt x="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65"/>
            <p:cNvSpPr/>
            <p:nvPr/>
          </p:nvSpPr>
          <p:spPr>
            <a:xfrm>
              <a:off x="6763189" y="1933480"/>
              <a:ext cx="74793" cy="30084"/>
            </a:xfrm>
            <a:custGeom>
              <a:avLst/>
              <a:gdLst/>
              <a:ahLst/>
              <a:cxnLst/>
              <a:rect l="l" t="t" r="r" b="b"/>
              <a:pathLst>
                <a:path w="537" h="216" extrusionOk="0">
                  <a:moveTo>
                    <a:pt x="227" y="1"/>
                  </a:moveTo>
                  <a:cubicBezTo>
                    <a:pt x="180" y="13"/>
                    <a:pt x="120" y="37"/>
                    <a:pt x="84" y="72"/>
                  </a:cubicBezTo>
                  <a:cubicBezTo>
                    <a:pt x="37" y="108"/>
                    <a:pt x="13" y="156"/>
                    <a:pt x="1" y="215"/>
                  </a:cubicBezTo>
                  <a:cubicBezTo>
                    <a:pt x="37" y="180"/>
                    <a:pt x="72" y="144"/>
                    <a:pt x="120" y="120"/>
                  </a:cubicBezTo>
                  <a:cubicBezTo>
                    <a:pt x="132" y="108"/>
                    <a:pt x="156" y="96"/>
                    <a:pt x="180" y="96"/>
                  </a:cubicBezTo>
                  <a:cubicBezTo>
                    <a:pt x="203" y="84"/>
                    <a:pt x="227" y="84"/>
                    <a:pt x="251" y="84"/>
                  </a:cubicBezTo>
                  <a:cubicBezTo>
                    <a:pt x="261" y="81"/>
                    <a:pt x="273" y="79"/>
                    <a:pt x="285" y="79"/>
                  </a:cubicBezTo>
                  <a:cubicBezTo>
                    <a:pt x="315" y="79"/>
                    <a:pt x="348" y="88"/>
                    <a:pt x="382" y="96"/>
                  </a:cubicBezTo>
                  <a:cubicBezTo>
                    <a:pt x="430" y="108"/>
                    <a:pt x="477" y="120"/>
                    <a:pt x="537" y="144"/>
                  </a:cubicBezTo>
                  <a:cubicBezTo>
                    <a:pt x="489" y="96"/>
                    <a:pt x="453" y="61"/>
                    <a:pt x="394" y="37"/>
                  </a:cubicBezTo>
                  <a:cubicBezTo>
                    <a:pt x="346" y="13"/>
                    <a:pt x="287" y="1"/>
                    <a:pt x="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65"/>
            <p:cNvSpPr/>
            <p:nvPr/>
          </p:nvSpPr>
          <p:spPr>
            <a:xfrm>
              <a:off x="6773218" y="1988217"/>
              <a:ext cx="73122" cy="111424"/>
            </a:xfrm>
            <a:custGeom>
              <a:avLst/>
              <a:gdLst/>
              <a:ahLst/>
              <a:cxnLst/>
              <a:rect l="l" t="t" r="r" b="b"/>
              <a:pathLst>
                <a:path w="525" h="800" extrusionOk="0">
                  <a:moveTo>
                    <a:pt x="227" y="1"/>
                  </a:moveTo>
                  <a:cubicBezTo>
                    <a:pt x="96" y="13"/>
                    <a:pt x="0" y="203"/>
                    <a:pt x="12" y="418"/>
                  </a:cubicBezTo>
                  <a:cubicBezTo>
                    <a:pt x="35" y="625"/>
                    <a:pt x="148" y="799"/>
                    <a:pt x="285" y="799"/>
                  </a:cubicBezTo>
                  <a:cubicBezTo>
                    <a:pt x="289" y="799"/>
                    <a:pt x="293" y="799"/>
                    <a:pt x="298" y="799"/>
                  </a:cubicBezTo>
                  <a:cubicBezTo>
                    <a:pt x="429" y="787"/>
                    <a:pt x="524" y="596"/>
                    <a:pt x="512" y="382"/>
                  </a:cubicBezTo>
                  <a:cubicBezTo>
                    <a:pt x="489" y="168"/>
                    <a:pt x="369" y="1"/>
                    <a:pt x="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65"/>
            <p:cNvSpPr/>
            <p:nvPr/>
          </p:nvSpPr>
          <p:spPr>
            <a:xfrm>
              <a:off x="6534353" y="1371345"/>
              <a:ext cx="1088055" cy="559070"/>
            </a:xfrm>
            <a:custGeom>
              <a:avLst/>
              <a:gdLst/>
              <a:ahLst/>
              <a:cxnLst/>
              <a:rect l="l" t="t" r="r" b="b"/>
              <a:pathLst>
                <a:path w="7812" h="4014" extrusionOk="0">
                  <a:moveTo>
                    <a:pt x="3906" y="1"/>
                  </a:moveTo>
                  <a:cubicBezTo>
                    <a:pt x="1" y="1"/>
                    <a:pt x="322" y="3442"/>
                    <a:pt x="322" y="3442"/>
                  </a:cubicBezTo>
                  <a:cubicBezTo>
                    <a:pt x="322" y="3442"/>
                    <a:pt x="1442" y="2977"/>
                    <a:pt x="2108" y="2203"/>
                  </a:cubicBezTo>
                  <a:lnTo>
                    <a:pt x="2108" y="2203"/>
                  </a:lnTo>
                  <a:cubicBezTo>
                    <a:pt x="2108" y="2204"/>
                    <a:pt x="1733" y="2989"/>
                    <a:pt x="2449" y="2989"/>
                  </a:cubicBezTo>
                  <a:cubicBezTo>
                    <a:pt x="2455" y="2989"/>
                    <a:pt x="2460" y="2989"/>
                    <a:pt x="2465" y="2989"/>
                  </a:cubicBezTo>
                  <a:cubicBezTo>
                    <a:pt x="3204" y="2977"/>
                    <a:pt x="3954" y="1418"/>
                    <a:pt x="3954" y="1418"/>
                  </a:cubicBezTo>
                  <a:cubicBezTo>
                    <a:pt x="3954" y="1418"/>
                    <a:pt x="4097" y="2370"/>
                    <a:pt x="4501" y="2382"/>
                  </a:cubicBezTo>
                  <a:cubicBezTo>
                    <a:pt x="4504" y="2382"/>
                    <a:pt x="4506" y="2382"/>
                    <a:pt x="4508" y="2382"/>
                  </a:cubicBezTo>
                  <a:cubicBezTo>
                    <a:pt x="4899" y="2382"/>
                    <a:pt x="5335" y="1346"/>
                    <a:pt x="5335" y="1346"/>
                  </a:cubicBezTo>
                  <a:cubicBezTo>
                    <a:pt x="5644" y="3561"/>
                    <a:pt x="6656" y="4013"/>
                    <a:pt x="6656" y="4013"/>
                  </a:cubicBezTo>
                  <a:cubicBezTo>
                    <a:pt x="6883" y="3704"/>
                    <a:pt x="7204" y="3501"/>
                    <a:pt x="7585" y="3454"/>
                  </a:cubicBezTo>
                  <a:cubicBezTo>
                    <a:pt x="7585" y="3454"/>
                    <a:pt x="7811" y="1"/>
                    <a:pt x="39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65"/>
            <p:cNvSpPr/>
            <p:nvPr/>
          </p:nvSpPr>
          <p:spPr>
            <a:xfrm>
              <a:off x="7410004" y="1640017"/>
              <a:ext cx="136077" cy="223962"/>
            </a:xfrm>
            <a:custGeom>
              <a:avLst/>
              <a:gdLst/>
              <a:ahLst/>
              <a:cxnLst/>
              <a:rect l="l" t="t" r="r" b="b"/>
              <a:pathLst>
                <a:path w="977" h="1608" extrusionOk="0">
                  <a:moveTo>
                    <a:pt x="12" y="1"/>
                  </a:moveTo>
                  <a:cubicBezTo>
                    <a:pt x="12" y="12"/>
                    <a:pt x="0" y="12"/>
                    <a:pt x="0" y="24"/>
                  </a:cubicBezTo>
                  <a:cubicBezTo>
                    <a:pt x="72" y="334"/>
                    <a:pt x="167" y="632"/>
                    <a:pt x="310" y="917"/>
                  </a:cubicBezTo>
                  <a:cubicBezTo>
                    <a:pt x="453" y="1203"/>
                    <a:pt x="679" y="1441"/>
                    <a:pt x="953" y="1608"/>
                  </a:cubicBezTo>
                  <a:lnTo>
                    <a:pt x="965" y="1608"/>
                  </a:lnTo>
                  <a:cubicBezTo>
                    <a:pt x="977" y="1596"/>
                    <a:pt x="977" y="1584"/>
                    <a:pt x="965" y="1584"/>
                  </a:cubicBezTo>
                  <a:cubicBezTo>
                    <a:pt x="703" y="1429"/>
                    <a:pt x="477" y="1191"/>
                    <a:pt x="334" y="905"/>
                  </a:cubicBezTo>
                  <a:cubicBezTo>
                    <a:pt x="203" y="620"/>
                    <a:pt x="96" y="322"/>
                    <a:pt x="36" y="12"/>
                  </a:cubicBezTo>
                  <a:cubicBezTo>
                    <a:pt x="24" y="12"/>
                    <a:pt x="24" y="1"/>
                    <a:pt x="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65"/>
            <p:cNvSpPr/>
            <p:nvPr/>
          </p:nvSpPr>
          <p:spPr>
            <a:xfrm>
              <a:off x="6738119" y="2870696"/>
              <a:ext cx="479680" cy="490823"/>
            </a:xfrm>
            <a:custGeom>
              <a:avLst/>
              <a:gdLst/>
              <a:ahLst/>
              <a:cxnLst/>
              <a:rect l="l" t="t" r="r" b="b"/>
              <a:pathLst>
                <a:path w="3444" h="3524" extrusionOk="0">
                  <a:moveTo>
                    <a:pt x="885" y="0"/>
                  </a:moveTo>
                  <a:cubicBezTo>
                    <a:pt x="854" y="0"/>
                    <a:pt x="840" y="22"/>
                    <a:pt x="848" y="70"/>
                  </a:cubicBezTo>
                  <a:cubicBezTo>
                    <a:pt x="907" y="463"/>
                    <a:pt x="1586" y="1154"/>
                    <a:pt x="1586" y="1154"/>
                  </a:cubicBezTo>
                  <a:cubicBezTo>
                    <a:pt x="1586" y="1154"/>
                    <a:pt x="566" y="224"/>
                    <a:pt x="356" y="224"/>
                  </a:cubicBezTo>
                  <a:cubicBezTo>
                    <a:pt x="324" y="224"/>
                    <a:pt x="311" y="246"/>
                    <a:pt x="324" y="297"/>
                  </a:cubicBezTo>
                  <a:cubicBezTo>
                    <a:pt x="419" y="666"/>
                    <a:pt x="1241" y="1511"/>
                    <a:pt x="1241" y="1511"/>
                  </a:cubicBezTo>
                  <a:cubicBezTo>
                    <a:pt x="1241" y="1511"/>
                    <a:pt x="332" y="593"/>
                    <a:pt x="102" y="593"/>
                  </a:cubicBezTo>
                  <a:cubicBezTo>
                    <a:pt x="72" y="593"/>
                    <a:pt x="54" y="608"/>
                    <a:pt x="50" y="642"/>
                  </a:cubicBezTo>
                  <a:cubicBezTo>
                    <a:pt x="26" y="918"/>
                    <a:pt x="489" y="1422"/>
                    <a:pt x="786" y="1714"/>
                  </a:cubicBezTo>
                  <a:lnTo>
                    <a:pt x="786" y="1714"/>
                  </a:lnTo>
                  <a:cubicBezTo>
                    <a:pt x="538" y="1487"/>
                    <a:pt x="169" y="1171"/>
                    <a:pt x="45" y="1171"/>
                  </a:cubicBezTo>
                  <a:cubicBezTo>
                    <a:pt x="16" y="1171"/>
                    <a:pt x="1" y="1187"/>
                    <a:pt x="2" y="1225"/>
                  </a:cubicBezTo>
                  <a:cubicBezTo>
                    <a:pt x="14" y="1511"/>
                    <a:pt x="610" y="2118"/>
                    <a:pt x="1014" y="2523"/>
                  </a:cubicBezTo>
                  <a:cubicBezTo>
                    <a:pt x="1407" y="2928"/>
                    <a:pt x="2348" y="3523"/>
                    <a:pt x="2348" y="3523"/>
                  </a:cubicBezTo>
                  <a:cubicBezTo>
                    <a:pt x="3020" y="3441"/>
                    <a:pt x="3354" y="2821"/>
                    <a:pt x="3348" y="2821"/>
                  </a:cubicBezTo>
                  <a:lnTo>
                    <a:pt x="3348" y="2821"/>
                  </a:lnTo>
                  <a:cubicBezTo>
                    <a:pt x="3348" y="2821"/>
                    <a:pt x="3348" y="2821"/>
                    <a:pt x="3348" y="2821"/>
                  </a:cubicBezTo>
                  <a:cubicBezTo>
                    <a:pt x="3443" y="2166"/>
                    <a:pt x="2455" y="273"/>
                    <a:pt x="2169" y="261"/>
                  </a:cubicBezTo>
                  <a:cubicBezTo>
                    <a:pt x="2167" y="261"/>
                    <a:pt x="2165" y="261"/>
                    <a:pt x="2163" y="261"/>
                  </a:cubicBezTo>
                  <a:cubicBezTo>
                    <a:pt x="1899" y="261"/>
                    <a:pt x="2122" y="1059"/>
                    <a:pt x="2122" y="1059"/>
                  </a:cubicBezTo>
                  <a:cubicBezTo>
                    <a:pt x="2122" y="1059"/>
                    <a:pt x="1100" y="0"/>
                    <a:pt x="8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65"/>
            <p:cNvSpPr/>
            <p:nvPr/>
          </p:nvSpPr>
          <p:spPr>
            <a:xfrm>
              <a:off x="7065008" y="2664840"/>
              <a:ext cx="835959" cy="1015908"/>
            </a:xfrm>
            <a:custGeom>
              <a:avLst/>
              <a:gdLst/>
              <a:ahLst/>
              <a:cxnLst/>
              <a:rect l="l" t="t" r="r" b="b"/>
              <a:pathLst>
                <a:path w="6002" h="7294" extrusionOk="0">
                  <a:moveTo>
                    <a:pt x="3370" y="0"/>
                  </a:moveTo>
                  <a:cubicBezTo>
                    <a:pt x="2805" y="0"/>
                    <a:pt x="2595" y="1655"/>
                    <a:pt x="2668" y="2406"/>
                  </a:cubicBezTo>
                  <a:cubicBezTo>
                    <a:pt x="2751" y="3275"/>
                    <a:pt x="3501" y="4989"/>
                    <a:pt x="3501" y="4989"/>
                  </a:cubicBezTo>
                  <a:cubicBezTo>
                    <a:pt x="2692" y="4632"/>
                    <a:pt x="1858" y="4311"/>
                    <a:pt x="1001" y="4049"/>
                  </a:cubicBezTo>
                  <a:cubicBezTo>
                    <a:pt x="989" y="4048"/>
                    <a:pt x="977" y="4048"/>
                    <a:pt x="965" y="4048"/>
                  </a:cubicBezTo>
                  <a:cubicBezTo>
                    <a:pt x="739" y="4048"/>
                    <a:pt x="517" y="4154"/>
                    <a:pt x="370" y="4334"/>
                  </a:cubicBezTo>
                  <a:cubicBezTo>
                    <a:pt x="179" y="4513"/>
                    <a:pt x="48" y="4739"/>
                    <a:pt x="1" y="4989"/>
                  </a:cubicBezTo>
                  <a:cubicBezTo>
                    <a:pt x="1" y="4989"/>
                    <a:pt x="3244" y="7293"/>
                    <a:pt x="4612" y="7293"/>
                  </a:cubicBezTo>
                  <a:cubicBezTo>
                    <a:pt x="4729" y="7293"/>
                    <a:pt x="4832" y="7276"/>
                    <a:pt x="4918" y="7240"/>
                  </a:cubicBezTo>
                  <a:cubicBezTo>
                    <a:pt x="6002" y="6775"/>
                    <a:pt x="4942" y="1120"/>
                    <a:pt x="3632" y="108"/>
                  </a:cubicBezTo>
                  <a:cubicBezTo>
                    <a:pt x="3538" y="34"/>
                    <a:pt x="3450" y="0"/>
                    <a:pt x="3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65"/>
            <p:cNvSpPr/>
            <p:nvPr/>
          </p:nvSpPr>
          <p:spPr>
            <a:xfrm>
              <a:off x="7564187" y="3374612"/>
              <a:ext cx="83011" cy="121174"/>
            </a:xfrm>
            <a:custGeom>
              <a:avLst/>
              <a:gdLst/>
              <a:ahLst/>
              <a:cxnLst/>
              <a:rect l="l" t="t" r="r" b="b"/>
              <a:pathLst>
                <a:path w="596" h="870" extrusionOk="0">
                  <a:moveTo>
                    <a:pt x="1" y="0"/>
                  </a:moveTo>
                  <a:cubicBezTo>
                    <a:pt x="1" y="12"/>
                    <a:pt x="1" y="12"/>
                    <a:pt x="1" y="24"/>
                  </a:cubicBezTo>
                  <a:cubicBezTo>
                    <a:pt x="239" y="262"/>
                    <a:pt x="429" y="548"/>
                    <a:pt x="572" y="858"/>
                  </a:cubicBezTo>
                  <a:cubicBezTo>
                    <a:pt x="572" y="858"/>
                    <a:pt x="572" y="870"/>
                    <a:pt x="584" y="870"/>
                  </a:cubicBezTo>
                  <a:lnTo>
                    <a:pt x="596" y="870"/>
                  </a:lnTo>
                  <a:cubicBezTo>
                    <a:pt x="596" y="858"/>
                    <a:pt x="596" y="846"/>
                    <a:pt x="596" y="846"/>
                  </a:cubicBezTo>
                  <a:cubicBezTo>
                    <a:pt x="441" y="536"/>
                    <a:pt x="251" y="251"/>
                    <a:pt x="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2873161" y="512355"/>
            <a:ext cx="3145844" cy="584775"/>
          </a:xfrm>
          <a:prstGeom prst="rect">
            <a:avLst/>
          </a:prstGeom>
          <a:noFill/>
        </p:spPr>
        <p:txBody>
          <a:bodyPr wrap="square" rtlCol="0">
            <a:spAutoFit/>
          </a:bodyPr>
          <a:lstStyle/>
          <a:p>
            <a:pPr algn="ctr"/>
            <a:r>
              <a:rPr lang="en-US" sz="3200" b="1" dirty="0">
                <a:solidFill>
                  <a:schemeClr val="accent3">
                    <a:lumMod val="75000"/>
                  </a:schemeClr>
                </a:solidFill>
              </a:rPr>
              <a:t>LUYỆN TẬP</a:t>
            </a:r>
          </a:p>
        </p:txBody>
      </p:sp>
      <p:sp>
        <p:nvSpPr>
          <p:cNvPr id="48" name="Rectangle 47"/>
          <p:cNvSpPr/>
          <p:nvPr/>
        </p:nvSpPr>
        <p:spPr>
          <a:xfrm>
            <a:off x="1144706" y="1097130"/>
            <a:ext cx="6322115" cy="496996"/>
          </a:xfrm>
          <a:prstGeom prst="rect">
            <a:avLst/>
          </a:prstGeom>
        </p:spPr>
        <p:txBody>
          <a:bodyPr wrap="square">
            <a:spAutoFit/>
          </a:bodyPr>
          <a:lstStyle/>
          <a:p>
            <a:pPr algn="ctr">
              <a:lnSpc>
                <a:spcPct val="150000"/>
              </a:lnSpc>
            </a:pPr>
            <a:r>
              <a:rPr lang="en-US" sz="2000" b="1" dirty="0">
                <a:solidFill>
                  <a:srgbClr val="002060"/>
                </a:solidFill>
              </a:rPr>
              <a:t>2. </a:t>
            </a:r>
            <a:r>
              <a:rPr lang="en-US" sz="2000" b="1" dirty="0" err="1">
                <a:solidFill>
                  <a:srgbClr val="002060"/>
                </a:solidFill>
              </a:rPr>
              <a:t>Tham</a:t>
            </a:r>
            <a:r>
              <a:rPr lang="en-US" sz="2000" b="1" dirty="0">
                <a:solidFill>
                  <a:srgbClr val="002060"/>
                </a:solidFill>
              </a:rPr>
              <a:t> </a:t>
            </a:r>
            <a:r>
              <a:rPr lang="en-US" sz="2000" b="1" dirty="0" err="1">
                <a:solidFill>
                  <a:srgbClr val="002060"/>
                </a:solidFill>
              </a:rPr>
              <a:t>gia</a:t>
            </a:r>
            <a:r>
              <a:rPr lang="en-US" sz="2000" b="1" dirty="0">
                <a:solidFill>
                  <a:srgbClr val="002060"/>
                </a:solidFill>
              </a:rPr>
              <a:t> </a:t>
            </a:r>
            <a:r>
              <a:rPr lang="vi-VN" sz="2000" b="1" dirty="0">
                <a:solidFill>
                  <a:srgbClr val="002060"/>
                </a:solidFill>
              </a:rPr>
              <a:t>hoạt động thiện nguyện, nhân đạo</a:t>
            </a:r>
            <a:endParaRPr lang="en-US" sz="2000" b="1" dirty="0">
              <a:solidFill>
                <a:srgbClr val="002060"/>
              </a:solidFill>
            </a:endParaRPr>
          </a:p>
        </p:txBody>
      </p:sp>
      <p:sp>
        <p:nvSpPr>
          <p:cNvPr id="51" name="Google Shape;2074;p49"/>
          <p:cNvSpPr/>
          <p:nvPr/>
        </p:nvSpPr>
        <p:spPr>
          <a:xfrm flipH="1" flipV="1">
            <a:off x="749282" y="1812679"/>
            <a:ext cx="5836576" cy="2990641"/>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4">
              <a:lumMod val="40000"/>
              <a:lumOff val="60000"/>
            </a:schemeClr>
          </a:solidFill>
          <a:ln>
            <a:noFill/>
          </a:ln>
          <a:effectLst>
            <a:outerShdw blurRad="50800" dist="38100" dir="8100000" algn="tr"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Rectangle 6"/>
          <p:cNvSpPr/>
          <p:nvPr/>
        </p:nvSpPr>
        <p:spPr>
          <a:xfrm>
            <a:off x="1262445" y="2344576"/>
            <a:ext cx="4816381" cy="2400657"/>
          </a:xfrm>
          <a:prstGeom prst="rect">
            <a:avLst/>
          </a:prstGeom>
        </p:spPr>
        <p:txBody>
          <a:bodyPr wrap="square">
            <a:spAutoFit/>
          </a:bodyPr>
          <a:lstStyle/>
          <a:p>
            <a:pPr algn="just">
              <a:lnSpc>
                <a:spcPct val="150000"/>
              </a:lnSpc>
            </a:pPr>
            <a:r>
              <a:rPr lang="en-US" sz="2000" i="1" dirty="0"/>
              <a:t>Chia </a:t>
            </a:r>
            <a:r>
              <a:rPr lang="vi-VN" sz="2000" i="1" dirty="0"/>
              <a:t>học sinh</a:t>
            </a:r>
            <a:r>
              <a:rPr lang="en-US" sz="2000" i="1" dirty="0"/>
              <a:t> </a:t>
            </a:r>
            <a:r>
              <a:rPr lang="en-US" sz="2000" i="1" dirty="0" err="1"/>
              <a:t>thành</a:t>
            </a:r>
            <a:r>
              <a:rPr lang="en-US" sz="2000" i="1" dirty="0"/>
              <a:t> </a:t>
            </a:r>
            <a:r>
              <a:rPr lang="vi-VN" sz="2000" i="1" dirty="0"/>
              <a:t>4</a:t>
            </a:r>
            <a:r>
              <a:rPr lang="en-US" sz="2000" i="1" dirty="0"/>
              <a:t> </a:t>
            </a:r>
            <a:r>
              <a:rPr lang="en-US" sz="2000" i="1" dirty="0" err="1"/>
              <a:t>nhóm</a:t>
            </a:r>
            <a:r>
              <a:rPr lang="en-US" sz="2000" i="1" dirty="0"/>
              <a:t>, </a:t>
            </a:r>
            <a:r>
              <a:rPr lang="en-US" sz="2000" i="1" dirty="0" err="1"/>
              <a:t>thảo</a:t>
            </a:r>
            <a:r>
              <a:rPr lang="en-US" sz="2000" i="1" dirty="0"/>
              <a:t> </a:t>
            </a:r>
            <a:r>
              <a:rPr lang="en-US" sz="2000" i="1" dirty="0" err="1"/>
              <a:t>luận</a:t>
            </a:r>
            <a:r>
              <a:rPr lang="en-US" sz="2000" i="1" dirty="0"/>
              <a:t> </a:t>
            </a:r>
            <a:r>
              <a:rPr lang="en-US" sz="2000" i="1" dirty="0" err="1"/>
              <a:t>và</a:t>
            </a:r>
            <a:r>
              <a:rPr lang="en-US" sz="2000" i="1" dirty="0"/>
              <a:t> </a:t>
            </a:r>
            <a:r>
              <a:rPr lang="vi-VN" sz="2000" i="1" dirty="0"/>
              <a:t>trao đổi về những việc đã làm để hưởng ứng phong trào “Thiện nguyện, nhân đạo – một hành động văn hóa, nghĩa tình” do Đoàn trường phát động.</a:t>
            </a:r>
            <a:endParaRPr lang="en-US" sz="2000" dirty="0"/>
          </a:p>
        </p:txBody>
      </p:sp>
    </p:spTree>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anim calcmode="lin" valueType="num">
                                      <p:cBhvr>
                                        <p:cTn id="8" dur="500" fill="hold"/>
                                        <p:tgtEl>
                                          <p:spTgt spid="48"/>
                                        </p:tgtEl>
                                        <p:attrNameLst>
                                          <p:attrName>ppt_x</p:attrName>
                                        </p:attrNameLst>
                                      </p:cBhvr>
                                      <p:tavLst>
                                        <p:tav tm="0">
                                          <p:val>
                                            <p:strVal val="#ppt_x"/>
                                          </p:val>
                                        </p:tav>
                                        <p:tav tm="100000">
                                          <p:val>
                                            <p:strVal val="#ppt_x"/>
                                          </p:val>
                                        </p:tav>
                                      </p:tavLst>
                                    </p:anim>
                                    <p:anim calcmode="lin" valueType="num">
                                      <p:cBhvr>
                                        <p:cTn id="9" dur="500" fill="hold"/>
                                        <p:tgtEl>
                                          <p:spTgt spid="48"/>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2935"/>
                                        </p:tgtEl>
                                        <p:attrNameLst>
                                          <p:attrName>style.visibility</p:attrName>
                                        </p:attrNameLst>
                                      </p:cBhvr>
                                      <p:to>
                                        <p:strVal val="visible"/>
                                      </p:to>
                                    </p:set>
                                    <p:animEffect transition="in" filter="fade">
                                      <p:cBhvr>
                                        <p:cTn id="12" dur="500"/>
                                        <p:tgtEl>
                                          <p:spTgt spid="293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strips(downLeft)">
                                      <p:cBhvr>
                                        <p:cTn id="17" dur="500"/>
                                        <p:tgtEl>
                                          <p:spTgt spid="51"/>
                                        </p:tgtEl>
                                      </p:cBhvr>
                                    </p:animEffect>
                                  </p:childTnLst>
                                </p:cTn>
                              </p:par>
                              <p:par>
                                <p:cTn id="18" presetID="18" presetClass="entr" presetSubtype="12"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strips(downLeft)">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51"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61"/>
        <p:cNvGrpSpPr/>
        <p:nvPr/>
      </p:nvGrpSpPr>
      <p:grpSpPr>
        <a:xfrm>
          <a:off x="0" y="0"/>
          <a:ext cx="0" cy="0"/>
          <a:chOff x="0" y="0"/>
          <a:chExt cx="0" cy="0"/>
        </a:xfrm>
      </p:grpSpPr>
      <p:grpSp>
        <p:nvGrpSpPr>
          <p:cNvPr id="1966" name="Google Shape;1966;p48"/>
          <p:cNvGrpSpPr/>
          <p:nvPr/>
        </p:nvGrpSpPr>
        <p:grpSpPr>
          <a:xfrm>
            <a:off x="3776745" y="1703950"/>
            <a:ext cx="2484270" cy="3779238"/>
            <a:chOff x="3731311" y="1014485"/>
            <a:chExt cx="2484270" cy="3779238"/>
          </a:xfrm>
        </p:grpSpPr>
        <p:sp>
          <p:nvSpPr>
            <p:cNvPr id="1967" name="Google Shape;1967;p48"/>
            <p:cNvSpPr/>
            <p:nvPr/>
          </p:nvSpPr>
          <p:spPr>
            <a:xfrm>
              <a:off x="4791430" y="4468259"/>
              <a:ext cx="1424151" cy="325464"/>
            </a:xfrm>
            <a:custGeom>
              <a:avLst/>
              <a:gdLst/>
              <a:ahLst/>
              <a:cxnLst/>
              <a:rect l="l" t="t" r="r" b="b"/>
              <a:pathLst>
                <a:path w="17980" h="4109" extrusionOk="0">
                  <a:moveTo>
                    <a:pt x="8990" y="1"/>
                  </a:moveTo>
                  <a:cubicBezTo>
                    <a:pt x="4025" y="1"/>
                    <a:pt x="1" y="917"/>
                    <a:pt x="1" y="2060"/>
                  </a:cubicBezTo>
                  <a:cubicBezTo>
                    <a:pt x="1" y="3192"/>
                    <a:pt x="4025" y="4108"/>
                    <a:pt x="8990" y="4108"/>
                  </a:cubicBezTo>
                  <a:cubicBezTo>
                    <a:pt x="13955" y="4108"/>
                    <a:pt x="17979" y="3192"/>
                    <a:pt x="17979" y="2060"/>
                  </a:cubicBezTo>
                  <a:cubicBezTo>
                    <a:pt x="17979" y="917"/>
                    <a:pt x="13955" y="1"/>
                    <a:pt x="8990"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48"/>
            <p:cNvSpPr/>
            <p:nvPr/>
          </p:nvSpPr>
          <p:spPr>
            <a:xfrm>
              <a:off x="5050834" y="1409495"/>
              <a:ext cx="823362" cy="818530"/>
            </a:xfrm>
            <a:custGeom>
              <a:avLst/>
              <a:gdLst/>
              <a:ahLst/>
              <a:cxnLst/>
              <a:rect l="l" t="t" r="r" b="b"/>
              <a:pathLst>
                <a:path w="10395" h="10334" extrusionOk="0">
                  <a:moveTo>
                    <a:pt x="5886" y="1"/>
                  </a:moveTo>
                  <a:cubicBezTo>
                    <a:pt x="5765" y="1"/>
                    <a:pt x="5656" y="40"/>
                    <a:pt x="5608" y="149"/>
                  </a:cubicBezTo>
                  <a:cubicBezTo>
                    <a:pt x="5584" y="220"/>
                    <a:pt x="5584" y="303"/>
                    <a:pt x="5608" y="387"/>
                  </a:cubicBezTo>
                  <a:cubicBezTo>
                    <a:pt x="5667" y="625"/>
                    <a:pt x="5810" y="839"/>
                    <a:pt x="6013" y="994"/>
                  </a:cubicBezTo>
                  <a:cubicBezTo>
                    <a:pt x="5216" y="765"/>
                    <a:pt x="4390" y="646"/>
                    <a:pt x="3561" y="646"/>
                  </a:cubicBezTo>
                  <a:cubicBezTo>
                    <a:pt x="3485" y="646"/>
                    <a:pt x="3410" y="647"/>
                    <a:pt x="3334" y="649"/>
                  </a:cubicBezTo>
                  <a:cubicBezTo>
                    <a:pt x="2858" y="673"/>
                    <a:pt x="2369" y="732"/>
                    <a:pt x="2012" y="1042"/>
                  </a:cubicBezTo>
                  <a:cubicBezTo>
                    <a:pt x="1929" y="1101"/>
                    <a:pt x="1869" y="1185"/>
                    <a:pt x="1834" y="1268"/>
                  </a:cubicBezTo>
                  <a:cubicBezTo>
                    <a:pt x="1774" y="1494"/>
                    <a:pt x="1953" y="1708"/>
                    <a:pt x="2155" y="1804"/>
                  </a:cubicBezTo>
                  <a:cubicBezTo>
                    <a:pt x="2369" y="1899"/>
                    <a:pt x="2596" y="1923"/>
                    <a:pt x="2798" y="2030"/>
                  </a:cubicBezTo>
                  <a:cubicBezTo>
                    <a:pt x="2310" y="2113"/>
                    <a:pt x="1834" y="2256"/>
                    <a:pt x="1369" y="2447"/>
                  </a:cubicBezTo>
                  <a:cubicBezTo>
                    <a:pt x="905" y="2649"/>
                    <a:pt x="512" y="2982"/>
                    <a:pt x="250" y="3399"/>
                  </a:cubicBezTo>
                  <a:cubicBezTo>
                    <a:pt x="83" y="3685"/>
                    <a:pt x="0" y="4054"/>
                    <a:pt x="167" y="4340"/>
                  </a:cubicBezTo>
                  <a:cubicBezTo>
                    <a:pt x="333" y="4625"/>
                    <a:pt x="703" y="4745"/>
                    <a:pt x="1048" y="4816"/>
                  </a:cubicBezTo>
                  <a:cubicBezTo>
                    <a:pt x="774" y="5280"/>
                    <a:pt x="488" y="5804"/>
                    <a:pt x="595" y="6328"/>
                  </a:cubicBezTo>
                  <a:cubicBezTo>
                    <a:pt x="691" y="6733"/>
                    <a:pt x="1000" y="7042"/>
                    <a:pt x="1346" y="7281"/>
                  </a:cubicBezTo>
                  <a:cubicBezTo>
                    <a:pt x="2465" y="8090"/>
                    <a:pt x="3905" y="8257"/>
                    <a:pt x="5275" y="8304"/>
                  </a:cubicBezTo>
                  <a:cubicBezTo>
                    <a:pt x="5620" y="8852"/>
                    <a:pt x="5322" y="9709"/>
                    <a:pt x="5810" y="10114"/>
                  </a:cubicBezTo>
                  <a:cubicBezTo>
                    <a:pt x="5965" y="10233"/>
                    <a:pt x="6132" y="10293"/>
                    <a:pt x="6322" y="10317"/>
                  </a:cubicBezTo>
                  <a:cubicBezTo>
                    <a:pt x="6407" y="10328"/>
                    <a:pt x="6491" y="10333"/>
                    <a:pt x="6575" y="10333"/>
                  </a:cubicBezTo>
                  <a:cubicBezTo>
                    <a:pt x="7285" y="10333"/>
                    <a:pt x="7972" y="9940"/>
                    <a:pt x="8430" y="9376"/>
                  </a:cubicBezTo>
                  <a:cubicBezTo>
                    <a:pt x="8930" y="8757"/>
                    <a:pt x="9168" y="7959"/>
                    <a:pt x="9251" y="7161"/>
                  </a:cubicBezTo>
                  <a:cubicBezTo>
                    <a:pt x="9263" y="7042"/>
                    <a:pt x="9275" y="6935"/>
                    <a:pt x="9311" y="6828"/>
                  </a:cubicBezTo>
                  <a:cubicBezTo>
                    <a:pt x="9370" y="6709"/>
                    <a:pt x="9430" y="6602"/>
                    <a:pt x="9513" y="6495"/>
                  </a:cubicBezTo>
                  <a:cubicBezTo>
                    <a:pt x="10097" y="5697"/>
                    <a:pt x="10394" y="4733"/>
                    <a:pt x="10359" y="3744"/>
                  </a:cubicBezTo>
                  <a:cubicBezTo>
                    <a:pt x="10359" y="3328"/>
                    <a:pt x="10251" y="2935"/>
                    <a:pt x="10025" y="2578"/>
                  </a:cubicBezTo>
                  <a:cubicBezTo>
                    <a:pt x="9666" y="2056"/>
                    <a:pt x="8979" y="1839"/>
                    <a:pt x="8338" y="1839"/>
                  </a:cubicBezTo>
                  <a:cubicBezTo>
                    <a:pt x="8321" y="1839"/>
                    <a:pt x="8304" y="1839"/>
                    <a:pt x="8287" y="1839"/>
                  </a:cubicBezTo>
                  <a:lnTo>
                    <a:pt x="8204" y="1839"/>
                  </a:lnTo>
                  <a:cubicBezTo>
                    <a:pt x="7763" y="1006"/>
                    <a:pt x="7037" y="375"/>
                    <a:pt x="6156" y="53"/>
                  </a:cubicBezTo>
                  <a:cubicBezTo>
                    <a:pt x="6074" y="23"/>
                    <a:pt x="5977" y="1"/>
                    <a:pt x="58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48"/>
            <p:cNvSpPr/>
            <p:nvPr/>
          </p:nvSpPr>
          <p:spPr>
            <a:xfrm>
              <a:off x="5644968" y="4462636"/>
              <a:ext cx="433819" cy="221781"/>
            </a:xfrm>
            <a:custGeom>
              <a:avLst/>
              <a:gdLst/>
              <a:ahLst/>
              <a:cxnLst/>
              <a:rect l="l" t="t" r="r" b="b"/>
              <a:pathLst>
                <a:path w="5477" h="2800" extrusionOk="0">
                  <a:moveTo>
                    <a:pt x="2453" y="0"/>
                  </a:moveTo>
                  <a:lnTo>
                    <a:pt x="0" y="60"/>
                  </a:lnTo>
                  <a:cubicBezTo>
                    <a:pt x="0" y="60"/>
                    <a:pt x="95" y="893"/>
                    <a:pt x="322" y="1191"/>
                  </a:cubicBezTo>
                  <a:cubicBezTo>
                    <a:pt x="752" y="1772"/>
                    <a:pt x="3398" y="2799"/>
                    <a:pt x="4462" y="2799"/>
                  </a:cubicBezTo>
                  <a:cubicBezTo>
                    <a:pt x="4663" y="2799"/>
                    <a:pt x="4807" y="2762"/>
                    <a:pt x="4870" y="2679"/>
                  </a:cubicBezTo>
                  <a:cubicBezTo>
                    <a:pt x="5477" y="1870"/>
                    <a:pt x="2453" y="0"/>
                    <a:pt x="24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48"/>
            <p:cNvSpPr/>
            <p:nvPr/>
          </p:nvSpPr>
          <p:spPr>
            <a:xfrm>
              <a:off x="5657166" y="4526715"/>
              <a:ext cx="380196" cy="156672"/>
            </a:xfrm>
            <a:custGeom>
              <a:avLst/>
              <a:gdLst/>
              <a:ahLst/>
              <a:cxnLst/>
              <a:rect l="l" t="t" r="r" b="b"/>
              <a:pathLst>
                <a:path w="4800" h="1978" extrusionOk="0">
                  <a:moveTo>
                    <a:pt x="1" y="1"/>
                  </a:moveTo>
                  <a:cubicBezTo>
                    <a:pt x="37" y="132"/>
                    <a:pt x="96" y="263"/>
                    <a:pt x="168" y="370"/>
                  </a:cubicBezTo>
                  <a:cubicBezTo>
                    <a:pt x="599" y="942"/>
                    <a:pt x="3250" y="1977"/>
                    <a:pt x="4312" y="1977"/>
                  </a:cubicBezTo>
                  <a:cubicBezTo>
                    <a:pt x="4511" y="1977"/>
                    <a:pt x="4654" y="1941"/>
                    <a:pt x="4716" y="1858"/>
                  </a:cubicBezTo>
                  <a:cubicBezTo>
                    <a:pt x="4775" y="1787"/>
                    <a:pt x="4799" y="1703"/>
                    <a:pt x="4799" y="1608"/>
                  </a:cubicBezTo>
                  <a:lnTo>
                    <a:pt x="4799" y="1608"/>
                  </a:lnTo>
                  <a:cubicBezTo>
                    <a:pt x="4665" y="1633"/>
                    <a:pt x="4531" y="1645"/>
                    <a:pt x="4398" y="1645"/>
                  </a:cubicBezTo>
                  <a:cubicBezTo>
                    <a:pt x="4212" y="1645"/>
                    <a:pt x="4027" y="1621"/>
                    <a:pt x="3847" y="1573"/>
                  </a:cubicBezTo>
                  <a:cubicBezTo>
                    <a:pt x="2477" y="1299"/>
                    <a:pt x="1168" y="763"/>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48"/>
            <p:cNvSpPr/>
            <p:nvPr/>
          </p:nvSpPr>
          <p:spPr>
            <a:xfrm>
              <a:off x="4918796" y="4451309"/>
              <a:ext cx="439522" cy="209979"/>
            </a:xfrm>
            <a:custGeom>
              <a:avLst/>
              <a:gdLst/>
              <a:ahLst/>
              <a:cxnLst/>
              <a:rect l="l" t="t" r="r" b="b"/>
              <a:pathLst>
                <a:path w="5549" h="2651" extrusionOk="0">
                  <a:moveTo>
                    <a:pt x="3310" y="0"/>
                  </a:moveTo>
                  <a:cubicBezTo>
                    <a:pt x="3310" y="0"/>
                    <a:pt x="0" y="1679"/>
                    <a:pt x="584" y="2513"/>
                  </a:cubicBezTo>
                  <a:cubicBezTo>
                    <a:pt x="650" y="2609"/>
                    <a:pt x="823" y="2650"/>
                    <a:pt x="1065" y="2650"/>
                  </a:cubicBezTo>
                  <a:cubicBezTo>
                    <a:pt x="2175" y="2650"/>
                    <a:pt x="4742" y="1776"/>
                    <a:pt x="5191" y="1239"/>
                  </a:cubicBezTo>
                  <a:cubicBezTo>
                    <a:pt x="5429" y="953"/>
                    <a:pt x="5549" y="131"/>
                    <a:pt x="5549" y="131"/>
                  </a:cubicBezTo>
                  <a:lnTo>
                    <a:pt x="33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48"/>
            <p:cNvSpPr/>
            <p:nvPr/>
          </p:nvSpPr>
          <p:spPr>
            <a:xfrm>
              <a:off x="4958399" y="4522992"/>
              <a:ext cx="385741" cy="138296"/>
            </a:xfrm>
            <a:custGeom>
              <a:avLst/>
              <a:gdLst/>
              <a:ahLst/>
              <a:cxnLst/>
              <a:rect l="l" t="t" r="r" b="b"/>
              <a:pathLst>
                <a:path w="4870" h="1746" extrusionOk="0">
                  <a:moveTo>
                    <a:pt x="4870" y="0"/>
                  </a:moveTo>
                  <a:cubicBezTo>
                    <a:pt x="3715" y="691"/>
                    <a:pt x="2441" y="1155"/>
                    <a:pt x="1119" y="1381"/>
                  </a:cubicBezTo>
                  <a:cubicBezTo>
                    <a:pt x="940" y="1410"/>
                    <a:pt x="753" y="1434"/>
                    <a:pt x="571" y="1434"/>
                  </a:cubicBezTo>
                  <a:cubicBezTo>
                    <a:pt x="377" y="1434"/>
                    <a:pt x="190" y="1407"/>
                    <a:pt x="24" y="1334"/>
                  </a:cubicBezTo>
                  <a:lnTo>
                    <a:pt x="24" y="1334"/>
                  </a:lnTo>
                  <a:cubicBezTo>
                    <a:pt x="0" y="1429"/>
                    <a:pt x="24" y="1524"/>
                    <a:pt x="84" y="1608"/>
                  </a:cubicBezTo>
                  <a:cubicBezTo>
                    <a:pt x="150" y="1704"/>
                    <a:pt x="323" y="1745"/>
                    <a:pt x="566" y="1745"/>
                  </a:cubicBezTo>
                  <a:cubicBezTo>
                    <a:pt x="1679" y="1745"/>
                    <a:pt x="4252" y="871"/>
                    <a:pt x="4691" y="334"/>
                  </a:cubicBezTo>
                  <a:cubicBezTo>
                    <a:pt x="4775" y="226"/>
                    <a:pt x="4822" y="119"/>
                    <a:pt x="48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8"/>
            <p:cNvSpPr/>
            <p:nvPr/>
          </p:nvSpPr>
          <p:spPr>
            <a:xfrm>
              <a:off x="5181922" y="3066917"/>
              <a:ext cx="658294" cy="1420745"/>
            </a:xfrm>
            <a:custGeom>
              <a:avLst/>
              <a:gdLst/>
              <a:ahLst/>
              <a:cxnLst/>
              <a:rect l="l" t="t" r="r" b="b"/>
              <a:pathLst>
                <a:path w="8311" h="17937" extrusionOk="0">
                  <a:moveTo>
                    <a:pt x="667" y="0"/>
                  </a:moveTo>
                  <a:cubicBezTo>
                    <a:pt x="667" y="0"/>
                    <a:pt x="274" y="4120"/>
                    <a:pt x="250" y="6203"/>
                  </a:cubicBezTo>
                  <a:cubicBezTo>
                    <a:pt x="238" y="8287"/>
                    <a:pt x="0" y="17466"/>
                    <a:pt x="0" y="17466"/>
                  </a:cubicBezTo>
                  <a:cubicBezTo>
                    <a:pt x="367" y="17726"/>
                    <a:pt x="800" y="17859"/>
                    <a:pt x="1236" y="17859"/>
                  </a:cubicBezTo>
                  <a:cubicBezTo>
                    <a:pt x="1579" y="17859"/>
                    <a:pt x="1924" y="17777"/>
                    <a:pt x="2238" y="17609"/>
                  </a:cubicBezTo>
                  <a:cubicBezTo>
                    <a:pt x="2548" y="15871"/>
                    <a:pt x="2715" y="9608"/>
                    <a:pt x="2715" y="9608"/>
                  </a:cubicBezTo>
                  <a:lnTo>
                    <a:pt x="3322" y="3179"/>
                  </a:lnTo>
                  <a:lnTo>
                    <a:pt x="3870" y="3203"/>
                  </a:lnTo>
                  <a:cubicBezTo>
                    <a:pt x="3870" y="3203"/>
                    <a:pt x="4941" y="8715"/>
                    <a:pt x="4846" y="9989"/>
                  </a:cubicBezTo>
                  <a:cubicBezTo>
                    <a:pt x="4715" y="11787"/>
                    <a:pt x="5858" y="17681"/>
                    <a:pt x="5858" y="17681"/>
                  </a:cubicBezTo>
                  <a:cubicBezTo>
                    <a:pt x="6216" y="17871"/>
                    <a:pt x="6590" y="17936"/>
                    <a:pt x="6935" y="17936"/>
                  </a:cubicBezTo>
                  <a:cubicBezTo>
                    <a:pt x="7692" y="17936"/>
                    <a:pt x="8311" y="17621"/>
                    <a:pt x="8311" y="17621"/>
                  </a:cubicBezTo>
                  <a:cubicBezTo>
                    <a:pt x="8311" y="17621"/>
                    <a:pt x="7811" y="12787"/>
                    <a:pt x="7537" y="7620"/>
                  </a:cubicBezTo>
                  <a:cubicBezTo>
                    <a:pt x="7239" y="2155"/>
                    <a:pt x="6941" y="48"/>
                    <a:pt x="6941" y="48"/>
                  </a:cubicBezTo>
                  <a:lnTo>
                    <a:pt x="6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48"/>
            <p:cNvSpPr/>
            <p:nvPr/>
          </p:nvSpPr>
          <p:spPr>
            <a:xfrm>
              <a:off x="5349762" y="3314916"/>
              <a:ext cx="139643" cy="5703"/>
            </a:xfrm>
            <a:custGeom>
              <a:avLst/>
              <a:gdLst/>
              <a:ahLst/>
              <a:cxnLst/>
              <a:rect l="l" t="t" r="r" b="b"/>
              <a:pathLst>
                <a:path w="1763" h="72" extrusionOk="0">
                  <a:moveTo>
                    <a:pt x="12" y="0"/>
                  </a:moveTo>
                  <a:cubicBezTo>
                    <a:pt x="0" y="0"/>
                    <a:pt x="0" y="12"/>
                    <a:pt x="0" y="12"/>
                  </a:cubicBezTo>
                  <a:cubicBezTo>
                    <a:pt x="0" y="24"/>
                    <a:pt x="0" y="36"/>
                    <a:pt x="12" y="36"/>
                  </a:cubicBezTo>
                  <a:lnTo>
                    <a:pt x="1751" y="72"/>
                  </a:lnTo>
                  <a:cubicBezTo>
                    <a:pt x="1751" y="72"/>
                    <a:pt x="1763" y="72"/>
                    <a:pt x="1763" y="60"/>
                  </a:cubicBezTo>
                  <a:cubicBezTo>
                    <a:pt x="1763" y="48"/>
                    <a:pt x="1751" y="48"/>
                    <a:pt x="1751" y="48"/>
                  </a:cubicBezTo>
                  <a:lnTo>
                    <a:pt x="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8"/>
            <p:cNvSpPr/>
            <p:nvPr/>
          </p:nvSpPr>
          <p:spPr>
            <a:xfrm>
              <a:off x="5395940" y="3110243"/>
              <a:ext cx="27485" cy="207603"/>
            </a:xfrm>
            <a:custGeom>
              <a:avLst/>
              <a:gdLst/>
              <a:ahLst/>
              <a:cxnLst/>
              <a:rect l="l" t="t" r="r" b="b"/>
              <a:pathLst>
                <a:path w="347" h="2621" extrusionOk="0">
                  <a:moveTo>
                    <a:pt x="84" y="1"/>
                  </a:moveTo>
                  <a:cubicBezTo>
                    <a:pt x="72" y="1"/>
                    <a:pt x="72" y="1"/>
                    <a:pt x="72" y="13"/>
                  </a:cubicBezTo>
                  <a:cubicBezTo>
                    <a:pt x="1" y="882"/>
                    <a:pt x="84" y="1763"/>
                    <a:pt x="310" y="2608"/>
                  </a:cubicBezTo>
                  <a:cubicBezTo>
                    <a:pt x="310" y="2620"/>
                    <a:pt x="322" y="2620"/>
                    <a:pt x="322" y="2620"/>
                  </a:cubicBezTo>
                  <a:lnTo>
                    <a:pt x="334" y="2620"/>
                  </a:lnTo>
                  <a:cubicBezTo>
                    <a:pt x="334" y="2620"/>
                    <a:pt x="346" y="2608"/>
                    <a:pt x="346" y="2596"/>
                  </a:cubicBezTo>
                  <a:cubicBezTo>
                    <a:pt x="108" y="1763"/>
                    <a:pt x="25" y="882"/>
                    <a:pt x="96" y="13"/>
                  </a:cubicBezTo>
                  <a:cubicBezTo>
                    <a:pt x="96" y="1"/>
                    <a:pt x="8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8"/>
            <p:cNvSpPr/>
            <p:nvPr/>
          </p:nvSpPr>
          <p:spPr>
            <a:xfrm>
              <a:off x="5444970" y="3113095"/>
              <a:ext cx="27485" cy="207524"/>
            </a:xfrm>
            <a:custGeom>
              <a:avLst/>
              <a:gdLst/>
              <a:ahLst/>
              <a:cxnLst/>
              <a:rect l="l" t="t" r="r" b="b"/>
              <a:pathLst>
                <a:path w="347" h="2620" extrusionOk="0">
                  <a:moveTo>
                    <a:pt x="84" y="0"/>
                  </a:moveTo>
                  <a:cubicBezTo>
                    <a:pt x="72" y="0"/>
                    <a:pt x="72" y="0"/>
                    <a:pt x="72" y="12"/>
                  </a:cubicBezTo>
                  <a:cubicBezTo>
                    <a:pt x="1" y="882"/>
                    <a:pt x="84" y="1763"/>
                    <a:pt x="322" y="2608"/>
                  </a:cubicBezTo>
                  <a:cubicBezTo>
                    <a:pt x="322" y="2608"/>
                    <a:pt x="322" y="2620"/>
                    <a:pt x="334" y="2620"/>
                  </a:cubicBezTo>
                  <a:cubicBezTo>
                    <a:pt x="346" y="2608"/>
                    <a:pt x="346" y="2608"/>
                    <a:pt x="346" y="2596"/>
                  </a:cubicBezTo>
                  <a:cubicBezTo>
                    <a:pt x="108" y="1763"/>
                    <a:pt x="25" y="882"/>
                    <a:pt x="96" y="12"/>
                  </a:cubicBezTo>
                  <a:cubicBezTo>
                    <a:pt x="96" y="12"/>
                    <a:pt x="96" y="0"/>
                    <a:pt x="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48"/>
            <p:cNvSpPr/>
            <p:nvPr/>
          </p:nvSpPr>
          <p:spPr>
            <a:xfrm>
              <a:off x="5329010" y="3316817"/>
              <a:ext cx="88712" cy="1158172"/>
            </a:xfrm>
            <a:custGeom>
              <a:avLst/>
              <a:gdLst/>
              <a:ahLst/>
              <a:cxnLst/>
              <a:rect l="l" t="t" r="r" b="b"/>
              <a:pathLst>
                <a:path w="1120" h="14622" extrusionOk="0">
                  <a:moveTo>
                    <a:pt x="1108" y="0"/>
                  </a:moveTo>
                  <a:cubicBezTo>
                    <a:pt x="1096" y="0"/>
                    <a:pt x="1096" y="12"/>
                    <a:pt x="1096" y="12"/>
                  </a:cubicBezTo>
                  <a:cubicBezTo>
                    <a:pt x="739" y="2846"/>
                    <a:pt x="286" y="7049"/>
                    <a:pt x="0" y="14597"/>
                  </a:cubicBezTo>
                  <a:cubicBezTo>
                    <a:pt x="0" y="14609"/>
                    <a:pt x="0" y="14621"/>
                    <a:pt x="12" y="14621"/>
                  </a:cubicBezTo>
                  <a:cubicBezTo>
                    <a:pt x="24" y="14621"/>
                    <a:pt x="24" y="14609"/>
                    <a:pt x="24" y="14609"/>
                  </a:cubicBezTo>
                  <a:cubicBezTo>
                    <a:pt x="310" y="7049"/>
                    <a:pt x="762" y="2846"/>
                    <a:pt x="1120" y="24"/>
                  </a:cubicBezTo>
                  <a:cubicBezTo>
                    <a:pt x="1120" y="12"/>
                    <a:pt x="1120" y="0"/>
                    <a:pt x="1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48"/>
            <p:cNvSpPr/>
            <p:nvPr/>
          </p:nvSpPr>
          <p:spPr>
            <a:xfrm>
              <a:off x="5646790" y="3087827"/>
              <a:ext cx="98217" cy="92277"/>
            </a:xfrm>
            <a:custGeom>
              <a:avLst/>
              <a:gdLst/>
              <a:ahLst/>
              <a:cxnLst/>
              <a:rect l="l" t="t" r="r" b="b"/>
              <a:pathLst>
                <a:path w="1240" h="1165" extrusionOk="0">
                  <a:moveTo>
                    <a:pt x="13" y="1"/>
                  </a:moveTo>
                  <a:cubicBezTo>
                    <a:pt x="7" y="1"/>
                    <a:pt x="1" y="4"/>
                    <a:pt x="1" y="10"/>
                  </a:cubicBezTo>
                  <a:cubicBezTo>
                    <a:pt x="48" y="319"/>
                    <a:pt x="179" y="605"/>
                    <a:pt x="382" y="843"/>
                  </a:cubicBezTo>
                  <a:cubicBezTo>
                    <a:pt x="560" y="1034"/>
                    <a:pt x="810" y="1153"/>
                    <a:pt x="1072" y="1165"/>
                  </a:cubicBezTo>
                  <a:cubicBezTo>
                    <a:pt x="1120" y="1165"/>
                    <a:pt x="1168" y="1165"/>
                    <a:pt x="1227" y="1153"/>
                  </a:cubicBezTo>
                  <a:cubicBezTo>
                    <a:pt x="1239" y="1153"/>
                    <a:pt x="1239" y="1129"/>
                    <a:pt x="1227" y="1129"/>
                  </a:cubicBezTo>
                  <a:cubicBezTo>
                    <a:pt x="1182" y="1136"/>
                    <a:pt x="1136" y="1139"/>
                    <a:pt x="1091" y="1139"/>
                  </a:cubicBezTo>
                  <a:cubicBezTo>
                    <a:pt x="829" y="1139"/>
                    <a:pt x="578" y="1024"/>
                    <a:pt x="406" y="831"/>
                  </a:cubicBezTo>
                  <a:cubicBezTo>
                    <a:pt x="203" y="593"/>
                    <a:pt x="72" y="319"/>
                    <a:pt x="25" y="10"/>
                  </a:cubicBezTo>
                  <a:cubicBezTo>
                    <a:pt x="25" y="4"/>
                    <a:pt x="19" y="1"/>
                    <a:pt x="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48"/>
            <p:cNvSpPr/>
            <p:nvPr/>
          </p:nvSpPr>
          <p:spPr>
            <a:xfrm>
              <a:off x="5676017" y="3793964"/>
              <a:ext cx="78415" cy="38732"/>
            </a:xfrm>
            <a:custGeom>
              <a:avLst/>
              <a:gdLst/>
              <a:ahLst/>
              <a:cxnLst/>
              <a:rect l="l" t="t" r="r" b="b"/>
              <a:pathLst>
                <a:path w="990" h="489" extrusionOk="0">
                  <a:moveTo>
                    <a:pt x="1" y="1"/>
                  </a:moveTo>
                  <a:lnTo>
                    <a:pt x="1" y="25"/>
                  </a:lnTo>
                  <a:cubicBezTo>
                    <a:pt x="239" y="310"/>
                    <a:pt x="596" y="477"/>
                    <a:pt x="965" y="489"/>
                  </a:cubicBezTo>
                  <a:cubicBezTo>
                    <a:pt x="989" y="489"/>
                    <a:pt x="989" y="477"/>
                    <a:pt x="989" y="465"/>
                  </a:cubicBezTo>
                  <a:cubicBezTo>
                    <a:pt x="989" y="453"/>
                    <a:pt x="977" y="453"/>
                    <a:pt x="965" y="453"/>
                  </a:cubicBezTo>
                  <a:cubicBezTo>
                    <a:pt x="608" y="429"/>
                    <a:pt x="263" y="275"/>
                    <a:pt x="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48"/>
            <p:cNvSpPr/>
            <p:nvPr/>
          </p:nvSpPr>
          <p:spPr>
            <a:xfrm>
              <a:off x="5242278" y="3791192"/>
              <a:ext cx="58534" cy="33980"/>
            </a:xfrm>
            <a:custGeom>
              <a:avLst/>
              <a:gdLst/>
              <a:ahLst/>
              <a:cxnLst/>
              <a:rect l="l" t="t" r="r" b="b"/>
              <a:pathLst>
                <a:path w="739" h="429" extrusionOk="0">
                  <a:moveTo>
                    <a:pt x="726" y="0"/>
                  </a:moveTo>
                  <a:cubicBezTo>
                    <a:pt x="536" y="214"/>
                    <a:pt x="286" y="345"/>
                    <a:pt x="12" y="405"/>
                  </a:cubicBezTo>
                  <a:cubicBezTo>
                    <a:pt x="0" y="405"/>
                    <a:pt x="0" y="417"/>
                    <a:pt x="0" y="417"/>
                  </a:cubicBezTo>
                  <a:cubicBezTo>
                    <a:pt x="0" y="429"/>
                    <a:pt x="12" y="429"/>
                    <a:pt x="12" y="429"/>
                  </a:cubicBezTo>
                  <a:lnTo>
                    <a:pt x="24" y="429"/>
                  </a:lnTo>
                  <a:cubicBezTo>
                    <a:pt x="298" y="381"/>
                    <a:pt x="548" y="238"/>
                    <a:pt x="738" y="24"/>
                  </a:cubicBezTo>
                  <a:lnTo>
                    <a:pt x="7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48"/>
            <p:cNvSpPr/>
            <p:nvPr/>
          </p:nvSpPr>
          <p:spPr>
            <a:xfrm>
              <a:off x="4833885" y="3088540"/>
              <a:ext cx="264157" cy="289187"/>
            </a:xfrm>
            <a:custGeom>
              <a:avLst/>
              <a:gdLst/>
              <a:ahLst/>
              <a:cxnLst/>
              <a:rect l="l" t="t" r="r" b="b"/>
              <a:pathLst>
                <a:path w="3335" h="3651" extrusionOk="0">
                  <a:moveTo>
                    <a:pt x="2108" y="1"/>
                  </a:moveTo>
                  <a:cubicBezTo>
                    <a:pt x="2108" y="1"/>
                    <a:pt x="1239" y="680"/>
                    <a:pt x="882" y="1120"/>
                  </a:cubicBezTo>
                  <a:cubicBezTo>
                    <a:pt x="525" y="1573"/>
                    <a:pt x="1" y="2239"/>
                    <a:pt x="13" y="2525"/>
                  </a:cubicBezTo>
                  <a:cubicBezTo>
                    <a:pt x="15" y="2558"/>
                    <a:pt x="30" y="2573"/>
                    <a:pt x="54" y="2573"/>
                  </a:cubicBezTo>
                  <a:cubicBezTo>
                    <a:pt x="179" y="2573"/>
                    <a:pt x="552" y="2180"/>
                    <a:pt x="780" y="1926"/>
                  </a:cubicBezTo>
                  <a:lnTo>
                    <a:pt x="780" y="1926"/>
                  </a:lnTo>
                  <a:cubicBezTo>
                    <a:pt x="517" y="2238"/>
                    <a:pt x="69" y="2817"/>
                    <a:pt x="120" y="3097"/>
                  </a:cubicBezTo>
                  <a:cubicBezTo>
                    <a:pt x="126" y="3128"/>
                    <a:pt x="143" y="3142"/>
                    <a:pt x="168" y="3142"/>
                  </a:cubicBezTo>
                  <a:cubicBezTo>
                    <a:pt x="385" y="3142"/>
                    <a:pt x="1214" y="2121"/>
                    <a:pt x="1215" y="2120"/>
                  </a:cubicBezTo>
                  <a:lnTo>
                    <a:pt x="1215" y="2120"/>
                  </a:lnTo>
                  <a:cubicBezTo>
                    <a:pt x="1214" y="2121"/>
                    <a:pt x="489" y="3037"/>
                    <a:pt x="429" y="3418"/>
                  </a:cubicBezTo>
                  <a:cubicBezTo>
                    <a:pt x="422" y="3465"/>
                    <a:pt x="434" y="3485"/>
                    <a:pt x="460" y="3485"/>
                  </a:cubicBezTo>
                  <a:cubicBezTo>
                    <a:pt x="651" y="3485"/>
                    <a:pt x="1596" y="2430"/>
                    <a:pt x="1596" y="2430"/>
                  </a:cubicBezTo>
                  <a:lnTo>
                    <a:pt x="1596" y="2430"/>
                  </a:lnTo>
                  <a:cubicBezTo>
                    <a:pt x="1596" y="2430"/>
                    <a:pt x="989" y="3192"/>
                    <a:pt x="977" y="3585"/>
                  </a:cubicBezTo>
                  <a:cubicBezTo>
                    <a:pt x="974" y="3630"/>
                    <a:pt x="988" y="3650"/>
                    <a:pt x="1013" y="3650"/>
                  </a:cubicBezTo>
                  <a:cubicBezTo>
                    <a:pt x="1210" y="3650"/>
                    <a:pt x="2132" y="2478"/>
                    <a:pt x="2132" y="2477"/>
                  </a:cubicBezTo>
                  <a:lnTo>
                    <a:pt x="2132" y="2477"/>
                  </a:lnTo>
                  <a:cubicBezTo>
                    <a:pt x="2132" y="2478"/>
                    <a:pt x="2006" y="3264"/>
                    <a:pt x="2258" y="3264"/>
                  </a:cubicBezTo>
                  <a:cubicBezTo>
                    <a:pt x="2263" y="3264"/>
                    <a:pt x="2269" y="3264"/>
                    <a:pt x="2275" y="3263"/>
                  </a:cubicBezTo>
                  <a:cubicBezTo>
                    <a:pt x="2549" y="3227"/>
                    <a:pt x="3334" y="1227"/>
                    <a:pt x="3192" y="596"/>
                  </a:cubicBezTo>
                  <a:cubicBezTo>
                    <a:pt x="3192" y="596"/>
                    <a:pt x="2799" y="13"/>
                    <a:pt x="21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8"/>
            <p:cNvSpPr/>
            <p:nvPr/>
          </p:nvSpPr>
          <p:spPr>
            <a:xfrm>
              <a:off x="5000854" y="2300186"/>
              <a:ext cx="324434" cy="856391"/>
            </a:xfrm>
            <a:custGeom>
              <a:avLst/>
              <a:gdLst/>
              <a:ahLst/>
              <a:cxnLst/>
              <a:rect l="l" t="t" r="r" b="b"/>
              <a:pathLst>
                <a:path w="4096" h="10812" extrusionOk="0">
                  <a:moveTo>
                    <a:pt x="3191" y="0"/>
                  </a:moveTo>
                  <a:cubicBezTo>
                    <a:pt x="2429" y="834"/>
                    <a:pt x="1846" y="3346"/>
                    <a:pt x="1369" y="4822"/>
                  </a:cubicBezTo>
                  <a:cubicBezTo>
                    <a:pt x="893" y="6311"/>
                    <a:pt x="0" y="9954"/>
                    <a:pt x="0" y="9954"/>
                  </a:cubicBezTo>
                  <a:cubicBezTo>
                    <a:pt x="72" y="10192"/>
                    <a:pt x="214" y="10406"/>
                    <a:pt x="417" y="10549"/>
                  </a:cubicBezTo>
                  <a:cubicBezTo>
                    <a:pt x="607" y="10716"/>
                    <a:pt x="845" y="10811"/>
                    <a:pt x="1095" y="10811"/>
                  </a:cubicBezTo>
                  <a:cubicBezTo>
                    <a:pt x="2429" y="7668"/>
                    <a:pt x="2881" y="6299"/>
                    <a:pt x="2881" y="6299"/>
                  </a:cubicBezTo>
                  <a:cubicBezTo>
                    <a:pt x="2881" y="6299"/>
                    <a:pt x="4096" y="2917"/>
                    <a:pt x="4060" y="2048"/>
                  </a:cubicBezTo>
                  <a:cubicBezTo>
                    <a:pt x="4024" y="1179"/>
                    <a:pt x="3191" y="0"/>
                    <a:pt x="3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8"/>
            <p:cNvSpPr/>
            <p:nvPr/>
          </p:nvSpPr>
          <p:spPr>
            <a:xfrm>
              <a:off x="5226199" y="2257018"/>
              <a:ext cx="588591" cy="872154"/>
            </a:xfrm>
            <a:custGeom>
              <a:avLst/>
              <a:gdLst/>
              <a:ahLst/>
              <a:cxnLst/>
              <a:rect l="l" t="t" r="r" b="b"/>
              <a:pathLst>
                <a:path w="7431" h="11011" extrusionOk="0">
                  <a:moveTo>
                    <a:pt x="2573" y="1"/>
                  </a:moveTo>
                  <a:cubicBezTo>
                    <a:pt x="1684" y="1"/>
                    <a:pt x="375" y="118"/>
                    <a:pt x="227" y="795"/>
                  </a:cubicBezTo>
                  <a:cubicBezTo>
                    <a:pt x="1" y="1831"/>
                    <a:pt x="775" y="5344"/>
                    <a:pt x="644" y="6201"/>
                  </a:cubicBezTo>
                  <a:cubicBezTo>
                    <a:pt x="322" y="8344"/>
                    <a:pt x="96" y="10225"/>
                    <a:pt x="96" y="10225"/>
                  </a:cubicBezTo>
                  <a:cubicBezTo>
                    <a:pt x="961" y="10815"/>
                    <a:pt x="1965" y="11010"/>
                    <a:pt x="2913" y="11010"/>
                  </a:cubicBezTo>
                  <a:cubicBezTo>
                    <a:pt x="4758" y="11010"/>
                    <a:pt x="6394" y="10273"/>
                    <a:pt x="6394" y="10273"/>
                  </a:cubicBezTo>
                  <a:cubicBezTo>
                    <a:pt x="6394" y="10273"/>
                    <a:pt x="6240" y="8725"/>
                    <a:pt x="5918" y="6915"/>
                  </a:cubicBezTo>
                  <a:cubicBezTo>
                    <a:pt x="5787" y="6189"/>
                    <a:pt x="7430" y="1141"/>
                    <a:pt x="6668" y="486"/>
                  </a:cubicBezTo>
                  <a:cubicBezTo>
                    <a:pt x="6190" y="81"/>
                    <a:pt x="5052" y="4"/>
                    <a:pt x="4253" y="4"/>
                  </a:cubicBezTo>
                  <a:cubicBezTo>
                    <a:pt x="3759" y="4"/>
                    <a:pt x="3394" y="33"/>
                    <a:pt x="3394" y="33"/>
                  </a:cubicBezTo>
                  <a:cubicBezTo>
                    <a:pt x="3394" y="33"/>
                    <a:pt x="3042" y="1"/>
                    <a:pt x="25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8"/>
            <p:cNvSpPr/>
            <p:nvPr/>
          </p:nvSpPr>
          <p:spPr>
            <a:xfrm>
              <a:off x="5247902" y="2464225"/>
              <a:ext cx="510255" cy="207682"/>
            </a:xfrm>
            <a:custGeom>
              <a:avLst/>
              <a:gdLst/>
              <a:ahLst/>
              <a:cxnLst/>
              <a:rect l="l" t="t" r="r" b="b"/>
              <a:pathLst>
                <a:path w="6442" h="2622" extrusionOk="0">
                  <a:moveTo>
                    <a:pt x="1" y="1"/>
                  </a:moveTo>
                  <a:cubicBezTo>
                    <a:pt x="96" y="787"/>
                    <a:pt x="227" y="1656"/>
                    <a:pt x="298" y="2358"/>
                  </a:cubicBezTo>
                  <a:cubicBezTo>
                    <a:pt x="1287" y="2535"/>
                    <a:pt x="2289" y="2621"/>
                    <a:pt x="3290" y="2621"/>
                  </a:cubicBezTo>
                  <a:cubicBezTo>
                    <a:pt x="4182" y="2621"/>
                    <a:pt x="5073" y="2553"/>
                    <a:pt x="5954" y="2418"/>
                  </a:cubicBezTo>
                  <a:cubicBezTo>
                    <a:pt x="6120" y="1680"/>
                    <a:pt x="6311" y="846"/>
                    <a:pt x="6442" y="84"/>
                  </a:cubicBezTo>
                  <a:lnTo>
                    <a:pt x="6442" y="84"/>
                  </a:lnTo>
                  <a:cubicBezTo>
                    <a:pt x="5446" y="262"/>
                    <a:pt x="4437" y="352"/>
                    <a:pt x="3428" y="352"/>
                  </a:cubicBezTo>
                  <a:cubicBezTo>
                    <a:pt x="2278" y="352"/>
                    <a:pt x="1129" y="236"/>
                    <a:pt x="1"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8"/>
            <p:cNvSpPr/>
            <p:nvPr/>
          </p:nvSpPr>
          <p:spPr>
            <a:xfrm>
              <a:off x="5324258" y="2915075"/>
              <a:ext cx="256632" cy="146217"/>
            </a:xfrm>
            <a:custGeom>
              <a:avLst/>
              <a:gdLst/>
              <a:ahLst/>
              <a:cxnLst/>
              <a:rect l="l" t="t" r="r" b="b"/>
              <a:pathLst>
                <a:path w="3240" h="1846" extrusionOk="0">
                  <a:moveTo>
                    <a:pt x="3216" y="0"/>
                  </a:moveTo>
                  <a:cubicBezTo>
                    <a:pt x="2894" y="548"/>
                    <a:pt x="2418" y="988"/>
                    <a:pt x="1834" y="1262"/>
                  </a:cubicBezTo>
                  <a:cubicBezTo>
                    <a:pt x="1263" y="1536"/>
                    <a:pt x="644" y="1715"/>
                    <a:pt x="25" y="1810"/>
                  </a:cubicBezTo>
                  <a:cubicBezTo>
                    <a:pt x="13" y="1810"/>
                    <a:pt x="1" y="1810"/>
                    <a:pt x="13" y="1822"/>
                  </a:cubicBezTo>
                  <a:cubicBezTo>
                    <a:pt x="13" y="1834"/>
                    <a:pt x="13" y="1834"/>
                    <a:pt x="25" y="1834"/>
                  </a:cubicBezTo>
                  <a:lnTo>
                    <a:pt x="13" y="1846"/>
                  </a:lnTo>
                  <a:cubicBezTo>
                    <a:pt x="656" y="1750"/>
                    <a:pt x="1263" y="1572"/>
                    <a:pt x="1846" y="1298"/>
                  </a:cubicBezTo>
                  <a:cubicBezTo>
                    <a:pt x="2430" y="1024"/>
                    <a:pt x="2906" y="572"/>
                    <a:pt x="3239" y="12"/>
                  </a:cubicBezTo>
                  <a:cubicBezTo>
                    <a:pt x="3239" y="12"/>
                    <a:pt x="3239" y="0"/>
                    <a:pt x="3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8"/>
            <p:cNvSpPr/>
            <p:nvPr/>
          </p:nvSpPr>
          <p:spPr>
            <a:xfrm>
              <a:off x="5418594" y="2123790"/>
              <a:ext cx="155722" cy="187247"/>
            </a:xfrm>
            <a:custGeom>
              <a:avLst/>
              <a:gdLst/>
              <a:ahLst/>
              <a:cxnLst/>
              <a:rect l="l" t="t" r="r" b="b"/>
              <a:pathLst>
                <a:path w="1966" h="2364" extrusionOk="0">
                  <a:moveTo>
                    <a:pt x="1965" y="1"/>
                  </a:moveTo>
                  <a:lnTo>
                    <a:pt x="84" y="346"/>
                  </a:lnTo>
                  <a:lnTo>
                    <a:pt x="1" y="1918"/>
                  </a:lnTo>
                  <a:cubicBezTo>
                    <a:pt x="1" y="1918"/>
                    <a:pt x="149" y="2363"/>
                    <a:pt x="826" y="2363"/>
                  </a:cubicBezTo>
                  <a:cubicBezTo>
                    <a:pt x="867" y="2363"/>
                    <a:pt x="909" y="2362"/>
                    <a:pt x="953" y="2358"/>
                  </a:cubicBezTo>
                  <a:cubicBezTo>
                    <a:pt x="1775" y="2299"/>
                    <a:pt x="1965" y="1727"/>
                    <a:pt x="1965" y="1727"/>
                  </a:cubicBezTo>
                  <a:lnTo>
                    <a:pt x="196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48"/>
            <p:cNvSpPr/>
            <p:nvPr/>
          </p:nvSpPr>
          <p:spPr>
            <a:xfrm>
              <a:off x="5419544" y="2123790"/>
              <a:ext cx="154771" cy="138772"/>
            </a:xfrm>
            <a:custGeom>
              <a:avLst/>
              <a:gdLst/>
              <a:ahLst/>
              <a:cxnLst/>
              <a:rect l="l" t="t" r="r" b="b"/>
              <a:pathLst>
                <a:path w="1954" h="1752" extrusionOk="0">
                  <a:moveTo>
                    <a:pt x="1953" y="1"/>
                  </a:moveTo>
                  <a:lnTo>
                    <a:pt x="72" y="358"/>
                  </a:lnTo>
                  <a:lnTo>
                    <a:pt x="0" y="1644"/>
                  </a:lnTo>
                  <a:cubicBezTo>
                    <a:pt x="179" y="1715"/>
                    <a:pt x="381" y="1751"/>
                    <a:pt x="584" y="1751"/>
                  </a:cubicBezTo>
                  <a:cubicBezTo>
                    <a:pt x="1120" y="1739"/>
                    <a:pt x="1632" y="1477"/>
                    <a:pt x="1953" y="1037"/>
                  </a:cubicBezTo>
                  <a:lnTo>
                    <a:pt x="1953" y="1"/>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48"/>
            <p:cNvSpPr/>
            <p:nvPr/>
          </p:nvSpPr>
          <p:spPr>
            <a:xfrm>
              <a:off x="5187546" y="1566485"/>
              <a:ext cx="583838" cy="659244"/>
            </a:xfrm>
            <a:custGeom>
              <a:avLst/>
              <a:gdLst/>
              <a:ahLst/>
              <a:cxnLst/>
              <a:rect l="l" t="t" r="r" b="b"/>
              <a:pathLst>
                <a:path w="7371" h="8323" extrusionOk="0">
                  <a:moveTo>
                    <a:pt x="3584" y="0"/>
                  </a:moveTo>
                  <a:cubicBezTo>
                    <a:pt x="1191" y="0"/>
                    <a:pt x="1" y="1500"/>
                    <a:pt x="1" y="3786"/>
                  </a:cubicBezTo>
                  <a:cubicBezTo>
                    <a:pt x="1" y="6084"/>
                    <a:pt x="929" y="8323"/>
                    <a:pt x="3322" y="8323"/>
                  </a:cubicBezTo>
                  <a:cubicBezTo>
                    <a:pt x="5716" y="8323"/>
                    <a:pt x="6966" y="6013"/>
                    <a:pt x="7168" y="3786"/>
                  </a:cubicBezTo>
                  <a:cubicBezTo>
                    <a:pt x="7370" y="1500"/>
                    <a:pt x="5977" y="0"/>
                    <a:pt x="35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48"/>
            <p:cNvSpPr/>
            <p:nvPr/>
          </p:nvSpPr>
          <p:spPr>
            <a:xfrm>
              <a:off x="5536488" y="1925876"/>
              <a:ext cx="114226" cy="97937"/>
            </a:xfrm>
            <a:custGeom>
              <a:avLst/>
              <a:gdLst/>
              <a:ahLst/>
              <a:cxnLst/>
              <a:rect l="l" t="t" r="r" b="b"/>
              <a:pathLst>
                <a:path w="1775" h="1522" extrusionOk="0">
                  <a:moveTo>
                    <a:pt x="1025" y="0"/>
                  </a:moveTo>
                  <a:cubicBezTo>
                    <a:pt x="346" y="0"/>
                    <a:pt x="1" y="822"/>
                    <a:pt x="477" y="1298"/>
                  </a:cubicBezTo>
                  <a:cubicBezTo>
                    <a:pt x="635" y="1452"/>
                    <a:pt x="827" y="1522"/>
                    <a:pt x="1015" y="1522"/>
                  </a:cubicBezTo>
                  <a:cubicBezTo>
                    <a:pt x="1405" y="1522"/>
                    <a:pt x="1775" y="1221"/>
                    <a:pt x="1775" y="762"/>
                  </a:cubicBezTo>
                  <a:cubicBezTo>
                    <a:pt x="1775" y="346"/>
                    <a:pt x="1442" y="0"/>
                    <a:pt x="10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48"/>
            <p:cNvSpPr/>
            <p:nvPr/>
          </p:nvSpPr>
          <p:spPr>
            <a:xfrm>
              <a:off x="5214435" y="1979560"/>
              <a:ext cx="114226" cy="97816"/>
            </a:xfrm>
            <a:custGeom>
              <a:avLst/>
              <a:gdLst/>
              <a:ahLst/>
              <a:cxnLst/>
              <a:rect l="l" t="t" r="r" b="b"/>
              <a:pathLst>
                <a:path w="1775" h="1520" extrusionOk="0">
                  <a:moveTo>
                    <a:pt x="1024" y="0"/>
                  </a:moveTo>
                  <a:cubicBezTo>
                    <a:pt x="346" y="0"/>
                    <a:pt x="0" y="810"/>
                    <a:pt x="477" y="1298"/>
                  </a:cubicBezTo>
                  <a:cubicBezTo>
                    <a:pt x="633" y="1451"/>
                    <a:pt x="823" y="1519"/>
                    <a:pt x="1009" y="1519"/>
                  </a:cubicBezTo>
                  <a:cubicBezTo>
                    <a:pt x="1401" y="1519"/>
                    <a:pt x="1774" y="1215"/>
                    <a:pt x="1774" y="762"/>
                  </a:cubicBezTo>
                  <a:cubicBezTo>
                    <a:pt x="1774" y="346"/>
                    <a:pt x="1441" y="0"/>
                    <a:pt x="10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48"/>
            <p:cNvSpPr/>
            <p:nvPr/>
          </p:nvSpPr>
          <p:spPr>
            <a:xfrm>
              <a:off x="5336535" y="2029533"/>
              <a:ext cx="217979" cy="85940"/>
            </a:xfrm>
            <a:custGeom>
              <a:avLst/>
              <a:gdLst/>
              <a:ahLst/>
              <a:cxnLst/>
              <a:rect l="l" t="t" r="r" b="b"/>
              <a:pathLst>
                <a:path w="2752" h="1085" extrusionOk="0">
                  <a:moveTo>
                    <a:pt x="2751" y="0"/>
                  </a:moveTo>
                  <a:cubicBezTo>
                    <a:pt x="2275" y="0"/>
                    <a:pt x="1787" y="36"/>
                    <a:pt x="1310" y="107"/>
                  </a:cubicBezTo>
                  <a:cubicBezTo>
                    <a:pt x="870" y="167"/>
                    <a:pt x="429" y="274"/>
                    <a:pt x="1" y="405"/>
                  </a:cubicBezTo>
                  <a:cubicBezTo>
                    <a:pt x="1" y="405"/>
                    <a:pt x="363" y="1085"/>
                    <a:pt x="1299" y="1085"/>
                  </a:cubicBezTo>
                  <a:cubicBezTo>
                    <a:pt x="1322" y="1085"/>
                    <a:pt x="1346" y="1085"/>
                    <a:pt x="1370" y="1084"/>
                  </a:cubicBezTo>
                  <a:cubicBezTo>
                    <a:pt x="2358" y="1048"/>
                    <a:pt x="2751" y="0"/>
                    <a:pt x="27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48"/>
            <p:cNvSpPr/>
            <p:nvPr/>
          </p:nvSpPr>
          <p:spPr>
            <a:xfrm>
              <a:off x="5424217" y="2121018"/>
              <a:ext cx="64237" cy="15842"/>
            </a:xfrm>
            <a:custGeom>
              <a:avLst/>
              <a:gdLst/>
              <a:ahLst/>
              <a:cxnLst/>
              <a:rect l="l" t="t" r="r" b="b"/>
              <a:pathLst>
                <a:path w="811" h="200" extrusionOk="0">
                  <a:moveTo>
                    <a:pt x="811" y="0"/>
                  </a:moveTo>
                  <a:lnTo>
                    <a:pt x="811" y="0"/>
                  </a:lnTo>
                  <a:cubicBezTo>
                    <a:pt x="739" y="24"/>
                    <a:pt x="680" y="48"/>
                    <a:pt x="608" y="72"/>
                  </a:cubicBezTo>
                  <a:cubicBezTo>
                    <a:pt x="549" y="83"/>
                    <a:pt x="477" y="107"/>
                    <a:pt x="418" y="119"/>
                  </a:cubicBezTo>
                  <a:cubicBezTo>
                    <a:pt x="346" y="119"/>
                    <a:pt x="275" y="131"/>
                    <a:pt x="215" y="131"/>
                  </a:cubicBezTo>
                  <a:cubicBezTo>
                    <a:pt x="144" y="131"/>
                    <a:pt x="72" y="131"/>
                    <a:pt x="1" y="119"/>
                  </a:cubicBezTo>
                  <a:lnTo>
                    <a:pt x="1" y="119"/>
                  </a:lnTo>
                  <a:cubicBezTo>
                    <a:pt x="61" y="155"/>
                    <a:pt x="132" y="179"/>
                    <a:pt x="203" y="191"/>
                  </a:cubicBezTo>
                  <a:cubicBezTo>
                    <a:pt x="239" y="197"/>
                    <a:pt x="275" y="200"/>
                    <a:pt x="311" y="200"/>
                  </a:cubicBezTo>
                  <a:cubicBezTo>
                    <a:pt x="346" y="200"/>
                    <a:pt x="382" y="197"/>
                    <a:pt x="418" y="191"/>
                  </a:cubicBezTo>
                  <a:cubicBezTo>
                    <a:pt x="489" y="179"/>
                    <a:pt x="561" y="155"/>
                    <a:pt x="632" y="131"/>
                  </a:cubicBezTo>
                  <a:cubicBezTo>
                    <a:pt x="692" y="95"/>
                    <a:pt x="751" y="60"/>
                    <a:pt x="8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48"/>
            <p:cNvSpPr/>
            <p:nvPr/>
          </p:nvSpPr>
          <p:spPr>
            <a:xfrm>
              <a:off x="5444970" y="1789296"/>
              <a:ext cx="128395" cy="36594"/>
            </a:xfrm>
            <a:custGeom>
              <a:avLst/>
              <a:gdLst/>
              <a:ahLst/>
              <a:cxnLst/>
              <a:rect l="l" t="t" r="r" b="b"/>
              <a:pathLst>
                <a:path w="1621" h="462" extrusionOk="0">
                  <a:moveTo>
                    <a:pt x="901" y="0"/>
                  </a:moveTo>
                  <a:cubicBezTo>
                    <a:pt x="861" y="0"/>
                    <a:pt x="822" y="3"/>
                    <a:pt x="787" y="9"/>
                  </a:cubicBezTo>
                  <a:cubicBezTo>
                    <a:pt x="620" y="21"/>
                    <a:pt x="477" y="69"/>
                    <a:pt x="334" y="152"/>
                  </a:cubicBezTo>
                  <a:cubicBezTo>
                    <a:pt x="203" y="235"/>
                    <a:pt x="84" y="342"/>
                    <a:pt x="1" y="461"/>
                  </a:cubicBezTo>
                  <a:cubicBezTo>
                    <a:pt x="120" y="366"/>
                    <a:pt x="239" y="295"/>
                    <a:pt x="382" y="235"/>
                  </a:cubicBezTo>
                  <a:cubicBezTo>
                    <a:pt x="453" y="200"/>
                    <a:pt x="513" y="176"/>
                    <a:pt x="584" y="152"/>
                  </a:cubicBezTo>
                  <a:cubicBezTo>
                    <a:pt x="656" y="128"/>
                    <a:pt x="727" y="116"/>
                    <a:pt x="799" y="116"/>
                  </a:cubicBezTo>
                  <a:cubicBezTo>
                    <a:pt x="834" y="110"/>
                    <a:pt x="870" y="107"/>
                    <a:pt x="906" y="107"/>
                  </a:cubicBezTo>
                  <a:cubicBezTo>
                    <a:pt x="942" y="107"/>
                    <a:pt x="977" y="110"/>
                    <a:pt x="1013" y="116"/>
                  </a:cubicBezTo>
                  <a:cubicBezTo>
                    <a:pt x="1084" y="116"/>
                    <a:pt x="1156" y="128"/>
                    <a:pt x="1215" y="152"/>
                  </a:cubicBezTo>
                  <a:cubicBezTo>
                    <a:pt x="1358" y="200"/>
                    <a:pt x="1501" y="259"/>
                    <a:pt x="1620" y="342"/>
                  </a:cubicBezTo>
                  <a:cubicBezTo>
                    <a:pt x="1513" y="223"/>
                    <a:pt x="1394" y="128"/>
                    <a:pt x="1251" y="69"/>
                  </a:cubicBezTo>
                  <a:cubicBezTo>
                    <a:pt x="1180" y="45"/>
                    <a:pt x="1096" y="21"/>
                    <a:pt x="1025" y="9"/>
                  </a:cubicBezTo>
                  <a:cubicBezTo>
                    <a:pt x="983" y="3"/>
                    <a:pt x="942" y="0"/>
                    <a:pt x="9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48"/>
            <p:cNvSpPr/>
            <p:nvPr/>
          </p:nvSpPr>
          <p:spPr>
            <a:xfrm>
              <a:off x="5224298" y="1806009"/>
              <a:ext cx="128395" cy="34931"/>
            </a:xfrm>
            <a:custGeom>
              <a:avLst/>
              <a:gdLst/>
              <a:ahLst/>
              <a:cxnLst/>
              <a:rect l="l" t="t" r="r" b="b"/>
              <a:pathLst>
                <a:path w="1621" h="441" extrusionOk="0">
                  <a:moveTo>
                    <a:pt x="775" y="0"/>
                  </a:moveTo>
                  <a:cubicBezTo>
                    <a:pt x="620" y="12"/>
                    <a:pt x="465" y="48"/>
                    <a:pt x="334" y="131"/>
                  </a:cubicBezTo>
                  <a:cubicBezTo>
                    <a:pt x="203" y="203"/>
                    <a:pt x="84" y="310"/>
                    <a:pt x="1" y="441"/>
                  </a:cubicBezTo>
                  <a:cubicBezTo>
                    <a:pt x="108" y="346"/>
                    <a:pt x="239" y="274"/>
                    <a:pt x="370" y="203"/>
                  </a:cubicBezTo>
                  <a:cubicBezTo>
                    <a:pt x="501" y="155"/>
                    <a:pt x="644" y="120"/>
                    <a:pt x="787" y="120"/>
                  </a:cubicBezTo>
                  <a:cubicBezTo>
                    <a:pt x="808" y="116"/>
                    <a:pt x="829" y="115"/>
                    <a:pt x="849" y="115"/>
                  </a:cubicBezTo>
                  <a:cubicBezTo>
                    <a:pt x="900" y="115"/>
                    <a:pt x="950" y="123"/>
                    <a:pt x="1001" y="131"/>
                  </a:cubicBezTo>
                  <a:cubicBezTo>
                    <a:pt x="1072" y="143"/>
                    <a:pt x="1144" y="155"/>
                    <a:pt x="1215" y="179"/>
                  </a:cubicBezTo>
                  <a:cubicBezTo>
                    <a:pt x="1358" y="227"/>
                    <a:pt x="1489" y="286"/>
                    <a:pt x="1620" y="370"/>
                  </a:cubicBezTo>
                  <a:cubicBezTo>
                    <a:pt x="1513" y="250"/>
                    <a:pt x="1382" y="155"/>
                    <a:pt x="1239" y="96"/>
                  </a:cubicBezTo>
                  <a:cubicBezTo>
                    <a:pt x="1096" y="36"/>
                    <a:pt x="941" y="0"/>
                    <a:pt x="7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48"/>
            <p:cNvSpPr/>
            <p:nvPr/>
          </p:nvSpPr>
          <p:spPr>
            <a:xfrm>
              <a:off x="5674196" y="1824306"/>
              <a:ext cx="186771" cy="240157"/>
            </a:xfrm>
            <a:custGeom>
              <a:avLst/>
              <a:gdLst/>
              <a:ahLst/>
              <a:cxnLst/>
              <a:rect l="l" t="t" r="r" b="b"/>
              <a:pathLst>
                <a:path w="2358" h="3032" extrusionOk="0">
                  <a:moveTo>
                    <a:pt x="1226" y="1"/>
                  </a:moveTo>
                  <a:cubicBezTo>
                    <a:pt x="839" y="1"/>
                    <a:pt x="428" y="218"/>
                    <a:pt x="131" y="579"/>
                  </a:cubicBezTo>
                  <a:cubicBezTo>
                    <a:pt x="0" y="734"/>
                    <a:pt x="322" y="2972"/>
                    <a:pt x="322" y="2972"/>
                  </a:cubicBezTo>
                  <a:cubicBezTo>
                    <a:pt x="431" y="3012"/>
                    <a:pt x="544" y="3031"/>
                    <a:pt x="657" y="3031"/>
                  </a:cubicBezTo>
                  <a:cubicBezTo>
                    <a:pt x="1185" y="3031"/>
                    <a:pt x="1728" y="2615"/>
                    <a:pt x="2012" y="1948"/>
                  </a:cubicBezTo>
                  <a:cubicBezTo>
                    <a:pt x="2358" y="1151"/>
                    <a:pt x="2167" y="270"/>
                    <a:pt x="1548" y="55"/>
                  </a:cubicBezTo>
                  <a:cubicBezTo>
                    <a:pt x="1445" y="18"/>
                    <a:pt x="1337" y="1"/>
                    <a:pt x="12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48"/>
            <p:cNvSpPr/>
            <p:nvPr/>
          </p:nvSpPr>
          <p:spPr>
            <a:xfrm>
              <a:off x="5701522" y="1894484"/>
              <a:ext cx="114217" cy="84198"/>
            </a:xfrm>
            <a:custGeom>
              <a:avLst/>
              <a:gdLst/>
              <a:ahLst/>
              <a:cxnLst/>
              <a:rect l="l" t="t" r="r" b="b"/>
              <a:pathLst>
                <a:path w="1442" h="1063" extrusionOk="0">
                  <a:moveTo>
                    <a:pt x="1210" y="1"/>
                  </a:moveTo>
                  <a:cubicBezTo>
                    <a:pt x="1122" y="1"/>
                    <a:pt x="1036" y="13"/>
                    <a:pt x="953" y="38"/>
                  </a:cubicBezTo>
                  <a:cubicBezTo>
                    <a:pt x="798" y="86"/>
                    <a:pt x="655" y="169"/>
                    <a:pt x="536" y="265"/>
                  </a:cubicBezTo>
                  <a:lnTo>
                    <a:pt x="441" y="348"/>
                  </a:lnTo>
                  <a:cubicBezTo>
                    <a:pt x="405" y="372"/>
                    <a:pt x="381" y="407"/>
                    <a:pt x="358" y="443"/>
                  </a:cubicBezTo>
                  <a:lnTo>
                    <a:pt x="322" y="479"/>
                  </a:lnTo>
                  <a:cubicBezTo>
                    <a:pt x="310" y="503"/>
                    <a:pt x="298" y="515"/>
                    <a:pt x="286" y="527"/>
                  </a:cubicBezTo>
                  <a:lnTo>
                    <a:pt x="215" y="634"/>
                  </a:lnTo>
                  <a:cubicBezTo>
                    <a:pt x="167" y="693"/>
                    <a:pt x="119" y="765"/>
                    <a:pt x="96" y="836"/>
                  </a:cubicBezTo>
                  <a:cubicBezTo>
                    <a:pt x="60" y="908"/>
                    <a:pt x="36" y="991"/>
                    <a:pt x="0" y="1062"/>
                  </a:cubicBezTo>
                  <a:cubicBezTo>
                    <a:pt x="48" y="991"/>
                    <a:pt x="84" y="919"/>
                    <a:pt x="131" y="860"/>
                  </a:cubicBezTo>
                  <a:lnTo>
                    <a:pt x="191" y="765"/>
                  </a:lnTo>
                  <a:cubicBezTo>
                    <a:pt x="215" y="729"/>
                    <a:pt x="239" y="693"/>
                    <a:pt x="262" y="657"/>
                  </a:cubicBezTo>
                  <a:cubicBezTo>
                    <a:pt x="286" y="634"/>
                    <a:pt x="310" y="598"/>
                    <a:pt x="334" y="574"/>
                  </a:cubicBezTo>
                  <a:cubicBezTo>
                    <a:pt x="346" y="562"/>
                    <a:pt x="358" y="538"/>
                    <a:pt x="370" y="527"/>
                  </a:cubicBezTo>
                  <a:lnTo>
                    <a:pt x="417" y="491"/>
                  </a:lnTo>
                  <a:cubicBezTo>
                    <a:pt x="441" y="455"/>
                    <a:pt x="465" y="431"/>
                    <a:pt x="489" y="407"/>
                  </a:cubicBezTo>
                  <a:lnTo>
                    <a:pt x="584" y="324"/>
                  </a:lnTo>
                  <a:cubicBezTo>
                    <a:pt x="703" y="229"/>
                    <a:pt x="834" y="146"/>
                    <a:pt x="977" y="98"/>
                  </a:cubicBezTo>
                  <a:cubicBezTo>
                    <a:pt x="1096" y="48"/>
                    <a:pt x="1223" y="23"/>
                    <a:pt x="1359" y="23"/>
                  </a:cubicBezTo>
                  <a:cubicBezTo>
                    <a:pt x="1386" y="23"/>
                    <a:pt x="1413" y="24"/>
                    <a:pt x="1441" y="26"/>
                  </a:cubicBezTo>
                  <a:cubicBezTo>
                    <a:pt x="1364" y="10"/>
                    <a:pt x="1286" y="1"/>
                    <a:pt x="1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48"/>
            <p:cNvSpPr/>
            <p:nvPr/>
          </p:nvSpPr>
          <p:spPr>
            <a:xfrm>
              <a:off x="5361089" y="1869217"/>
              <a:ext cx="44356" cy="155722"/>
            </a:xfrm>
            <a:custGeom>
              <a:avLst/>
              <a:gdLst/>
              <a:ahLst/>
              <a:cxnLst/>
              <a:rect l="l" t="t" r="r" b="b"/>
              <a:pathLst>
                <a:path w="560" h="1966" extrusionOk="0">
                  <a:moveTo>
                    <a:pt x="322" y="0"/>
                  </a:moveTo>
                  <a:cubicBezTo>
                    <a:pt x="310" y="191"/>
                    <a:pt x="286" y="393"/>
                    <a:pt x="262" y="584"/>
                  </a:cubicBezTo>
                  <a:cubicBezTo>
                    <a:pt x="226" y="786"/>
                    <a:pt x="179" y="976"/>
                    <a:pt x="131" y="1155"/>
                  </a:cubicBezTo>
                  <a:cubicBezTo>
                    <a:pt x="96" y="1250"/>
                    <a:pt x="72" y="1346"/>
                    <a:pt x="48" y="1441"/>
                  </a:cubicBezTo>
                  <a:cubicBezTo>
                    <a:pt x="36" y="1500"/>
                    <a:pt x="24" y="1548"/>
                    <a:pt x="12" y="1596"/>
                  </a:cubicBezTo>
                  <a:cubicBezTo>
                    <a:pt x="0" y="1643"/>
                    <a:pt x="0" y="1703"/>
                    <a:pt x="12" y="1762"/>
                  </a:cubicBezTo>
                  <a:cubicBezTo>
                    <a:pt x="36" y="1810"/>
                    <a:pt x="72" y="1858"/>
                    <a:pt x="119" y="1881"/>
                  </a:cubicBezTo>
                  <a:cubicBezTo>
                    <a:pt x="167" y="1905"/>
                    <a:pt x="215" y="1929"/>
                    <a:pt x="262" y="1941"/>
                  </a:cubicBezTo>
                  <a:cubicBezTo>
                    <a:pt x="328" y="1956"/>
                    <a:pt x="390" y="1966"/>
                    <a:pt x="450" y="1966"/>
                  </a:cubicBezTo>
                  <a:cubicBezTo>
                    <a:pt x="487" y="1966"/>
                    <a:pt x="523" y="1962"/>
                    <a:pt x="560" y="1953"/>
                  </a:cubicBezTo>
                  <a:cubicBezTo>
                    <a:pt x="465" y="1953"/>
                    <a:pt x="369" y="1941"/>
                    <a:pt x="274" y="1905"/>
                  </a:cubicBezTo>
                  <a:cubicBezTo>
                    <a:pt x="226" y="1893"/>
                    <a:pt x="191" y="1869"/>
                    <a:pt x="155" y="1846"/>
                  </a:cubicBezTo>
                  <a:cubicBezTo>
                    <a:pt x="107" y="1822"/>
                    <a:pt x="84" y="1786"/>
                    <a:pt x="72" y="1738"/>
                  </a:cubicBezTo>
                  <a:cubicBezTo>
                    <a:pt x="72" y="1643"/>
                    <a:pt x="84" y="1548"/>
                    <a:pt x="119" y="1465"/>
                  </a:cubicBezTo>
                  <a:cubicBezTo>
                    <a:pt x="143" y="1369"/>
                    <a:pt x="179" y="1274"/>
                    <a:pt x="203" y="1179"/>
                  </a:cubicBezTo>
                  <a:cubicBezTo>
                    <a:pt x="262" y="988"/>
                    <a:pt x="298" y="798"/>
                    <a:pt x="322" y="595"/>
                  </a:cubicBezTo>
                  <a:cubicBezTo>
                    <a:pt x="346" y="393"/>
                    <a:pt x="346" y="203"/>
                    <a:pt x="3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48"/>
            <p:cNvSpPr/>
            <p:nvPr/>
          </p:nvSpPr>
          <p:spPr>
            <a:xfrm>
              <a:off x="5467623" y="1860266"/>
              <a:ext cx="41584" cy="20356"/>
            </a:xfrm>
            <a:custGeom>
              <a:avLst/>
              <a:gdLst/>
              <a:ahLst/>
              <a:cxnLst/>
              <a:rect l="l" t="t" r="r" b="b"/>
              <a:pathLst>
                <a:path w="525" h="257" extrusionOk="0">
                  <a:moveTo>
                    <a:pt x="306" y="0"/>
                  </a:moveTo>
                  <a:cubicBezTo>
                    <a:pt x="277" y="0"/>
                    <a:pt x="251" y="6"/>
                    <a:pt x="227" y="18"/>
                  </a:cubicBezTo>
                  <a:cubicBezTo>
                    <a:pt x="167" y="30"/>
                    <a:pt x="120" y="66"/>
                    <a:pt x="84" y="113"/>
                  </a:cubicBezTo>
                  <a:cubicBezTo>
                    <a:pt x="48" y="149"/>
                    <a:pt x="24" y="197"/>
                    <a:pt x="1" y="256"/>
                  </a:cubicBezTo>
                  <a:cubicBezTo>
                    <a:pt x="36" y="220"/>
                    <a:pt x="72" y="185"/>
                    <a:pt x="120" y="149"/>
                  </a:cubicBezTo>
                  <a:cubicBezTo>
                    <a:pt x="155" y="125"/>
                    <a:pt x="191" y="101"/>
                    <a:pt x="239" y="89"/>
                  </a:cubicBezTo>
                  <a:cubicBezTo>
                    <a:pt x="263" y="77"/>
                    <a:pt x="275" y="77"/>
                    <a:pt x="298" y="77"/>
                  </a:cubicBezTo>
                  <a:lnTo>
                    <a:pt x="370" y="77"/>
                  </a:lnTo>
                  <a:cubicBezTo>
                    <a:pt x="417" y="89"/>
                    <a:pt x="465" y="101"/>
                    <a:pt x="525" y="113"/>
                  </a:cubicBezTo>
                  <a:cubicBezTo>
                    <a:pt x="489" y="77"/>
                    <a:pt x="441" y="42"/>
                    <a:pt x="394" y="18"/>
                  </a:cubicBezTo>
                  <a:cubicBezTo>
                    <a:pt x="364" y="6"/>
                    <a:pt x="334" y="0"/>
                    <a:pt x="3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48"/>
            <p:cNvSpPr/>
            <p:nvPr/>
          </p:nvSpPr>
          <p:spPr>
            <a:xfrm>
              <a:off x="5474276" y="1887118"/>
              <a:ext cx="38732" cy="62336"/>
            </a:xfrm>
            <a:custGeom>
              <a:avLst/>
              <a:gdLst/>
              <a:ahLst/>
              <a:cxnLst/>
              <a:rect l="l" t="t" r="r" b="b"/>
              <a:pathLst>
                <a:path w="489" h="787" extrusionOk="0">
                  <a:moveTo>
                    <a:pt x="250" y="0"/>
                  </a:moveTo>
                  <a:cubicBezTo>
                    <a:pt x="107" y="0"/>
                    <a:pt x="0" y="179"/>
                    <a:pt x="0" y="393"/>
                  </a:cubicBezTo>
                  <a:cubicBezTo>
                    <a:pt x="0" y="608"/>
                    <a:pt x="107" y="786"/>
                    <a:pt x="250" y="786"/>
                  </a:cubicBezTo>
                  <a:cubicBezTo>
                    <a:pt x="381" y="786"/>
                    <a:pt x="488" y="608"/>
                    <a:pt x="488" y="393"/>
                  </a:cubicBezTo>
                  <a:cubicBezTo>
                    <a:pt x="488" y="179"/>
                    <a:pt x="381" y="0"/>
                    <a:pt x="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48"/>
            <p:cNvSpPr/>
            <p:nvPr/>
          </p:nvSpPr>
          <p:spPr>
            <a:xfrm>
              <a:off x="5294080" y="1871039"/>
              <a:ext cx="42534" cy="17109"/>
            </a:xfrm>
            <a:custGeom>
              <a:avLst/>
              <a:gdLst/>
              <a:ahLst/>
              <a:cxnLst/>
              <a:rect l="l" t="t" r="r" b="b"/>
              <a:pathLst>
                <a:path w="537" h="216" extrusionOk="0">
                  <a:moveTo>
                    <a:pt x="227" y="1"/>
                  </a:moveTo>
                  <a:cubicBezTo>
                    <a:pt x="180" y="13"/>
                    <a:pt x="120" y="37"/>
                    <a:pt x="84" y="72"/>
                  </a:cubicBezTo>
                  <a:cubicBezTo>
                    <a:pt x="37" y="108"/>
                    <a:pt x="13" y="156"/>
                    <a:pt x="1" y="215"/>
                  </a:cubicBezTo>
                  <a:cubicBezTo>
                    <a:pt x="37" y="180"/>
                    <a:pt x="72" y="144"/>
                    <a:pt x="120" y="120"/>
                  </a:cubicBezTo>
                  <a:cubicBezTo>
                    <a:pt x="132" y="108"/>
                    <a:pt x="156" y="96"/>
                    <a:pt x="180" y="96"/>
                  </a:cubicBezTo>
                  <a:cubicBezTo>
                    <a:pt x="203" y="84"/>
                    <a:pt x="227" y="84"/>
                    <a:pt x="251" y="84"/>
                  </a:cubicBezTo>
                  <a:cubicBezTo>
                    <a:pt x="261" y="81"/>
                    <a:pt x="273" y="79"/>
                    <a:pt x="285" y="79"/>
                  </a:cubicBezTo>
                  <a:cubicBezTo>
                    <a:pt x="315" y="79"/>
                    <a:pt x="348" y="88"/>
                    <a:pt x="382" y="96"/>
                  </a:cubicBezTo>
                  <a:cubicBezTo>
                    <a:pt x="430" y="108"/>
                    <a:pt x="477" y="120"/>
                    <a:pt x="537" y="144"/>
                  </a:cubicBezTo>
                  <a:cubicBezTo>
                    <a:pt x="489" y="96"/>
                    <a:pt x="453" y="61"/>
                    <a:pt x="394" y="37"/>
                  </a:cubicBezTo>
                  <a:cubicBezTo>
                    <a:pt x="346" y="13"/>
                    <a:pt x="287" y="1"/>
                    <a:pt x="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48"/>
            <p:cNvSpPr/>
            <p:nvPr/>
          </p:nvSpPr>
          <p:spPr>
            <a:xfrm>
              <a:off x="5299783" y="1902167"/>
              <a:ext cx="41584" cy="63366"/>
            </a:xfrm>
            <a:custGeom>
              <a:avLst/>
              <a:gdLst/>
              <a:ahLst/>
              <a:cxnLst/>
              <a:rect l="l" t="t" r="r" b="b"/>
              <a:pathLst>
                <a:path w="525" h="800" extrusionOk="0">
                  <a:moveTo>
                    <a:pt x="227" y="1"/>
                  </a:moveTo>
                  <a:cubicBezTo>
                    <a:pt x="96" y="13"/>
                    <a:pt x="0" y="203"/>
                    <a:pt x="12" y="418"/>
                  </a:cubicBezTo>
                  <a:cubicBezTo>
                    <a:pt x="35" y="625"/>
                    <a:pt x="148" y="799"/>
                    <a:pt x="285" y="799"/>
                  </a:cubicBezTo>
                  <a:cubicBezTo>
                    <a:pt x="289" y="799"/>
                    <a:pt x="293" y="799"/>
                    <a:pt x="298" y="799"/>
                  </a:cubicBezTo>
                  <a:cubicBezTo>
                    <a:pt x="429" y="787"/>
                    <a:pt x="524" y="596"/>
                    <a:pt x="512" y="382"/>
                  </a:cubicBezTo>
                  <a:cubicBezTo>
                    <a:pt x="489" y="168"/>
                    <a:pt x="369" y="1"/>
                    <a:pt x="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48"/>
            <p:cNvSpPr/>
            <p:nvPr/>
          </p:nvSpPr>
          <p:spPr>
            <a:xfrm>
              <a:off x="5163942" y="1551356"/>
              <a:ext cx="618769" cy="317939"/>
            </a:xfrm>
            <a:custGeom>
              <a:avLst/>
              <a:gdLst/>
              <a:ahLst/>
              <a:cxnLst/>
              <a:rect l="l" t="t" r="r" b="b"/>
              <a:pathLst>
                <a:path w="7812" h="4014" extrusionOk="0">
                  <a:moveTo>
                    <a:pt x="3906" y="1"/>
                  </a:moveTo>
                  <a:cubicBezTo>
                    <a:pt x="1" y="1"/>
                    <a:pt x="322" y="3442"/>
                    <a:pt x="322" y="3442"/>
                  </a:cubicBezTo>
                  <a:cubicBezTo>
                    <a:pt x="322" y="3442"/>
                    <a:pt x="1442" y="2977"/>
                    <a:pt x="2108" y="2203"/>
                  </a:cubicBezTo>
                  <a:lnTo>
                    <a:pt x="2108" y="2203"/>
                  </a:lnTo>
                  <a:cubicBezTo>
                    <a:pt x="2108" y="2204"/>
                    <a:pt x="1733" y="2989"/>
                    <a:pt x="2449" y="2989"/>
                  </a:cubicBezTo>
                  <a:cubicBezTo>
                    <a:pt x="2455" y="2989"/>
                    <a:pt x="2460" y="2989"/>
                    <a:pt x="2465" y="2989"/>
                  </a:cubicBezTo>
                  <a:cubicBezTo>
                    <a:pt x="3204" y="2977"/>
                    <a:pt x="3954" y="1418"/>
                    <a:pt x="3954" y="1418"/>
                  </a:cubicBezTo>
                  <a:cubicBezTo>
                    <a:pt x="3954" y="1418"/>
                    <a:pt x="4097" y="2370"/>
                    <a:pt x="4501" y="2382"/>
                  </a:cubicBezTo>
                  <a:cubicBezTo>
                    <a:pt x="4504" y="2382"/>
                    <a:pt x="4506" y="2382"/>
                    <a:pt x="4508" y="2382"/>
                  </a:cubicBezTo>
                  <a:cubicBezTo>
                    <a:pt x="4899" y="2382"/>
                    <a:pt x="5335" y="1346"/>
                    <a:pt x="5335" y="1346"/>
                  </a:cubicBezTo>
                  <a:cubicBezTo>
                    <a:pt x="5644" y="3561"/>
                    <a:pt x="6656" y="4013"/>
                    <a:pt x="6656" y="4013"/>
                  </a:cubicBezTo>
                  <a:cubicBezTo>
                    <a:pt x="6883" y="3704"/>
                    <a:pt x="7204" y="3501"/>
                    <a:pt x="7585" y="3454"/>
                  </a:cubicBezTo>
                  <a:cubicBezTo>
                    <a:pt x="7585" y="3454"/>
                    <a:pt x="7811" y="1"/>
                    <a:pt x="39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8"/>
            <p:cNvSpPr/>
            <p:nvPr/>
          </p:nvSpPr>
          <p:spPr>
            <a:xfrm>
              <a:off x="5661919" y="1704148"/>
              <a:ext cx="77386" cy="127366"/>
            </a:xfrm>
            <a:custGeom>
              <a:avLst/>
              <a:gdLst/>
              <a:ahLst/>
              <a:cxnLst/>
              <a:rect l="l" t="t" r="r" b="b"/>
              <a:pathLst>
                <a:path w="977" h="1608" extrusionOk="0">
                  <a:moveTo>
                    <a:pt x="12" y="1"/>
                  </a:moveTo>
                  <a:cubicBezTo>
                    <a:pt x="12" y="12"/>
                    <a:pt x="0" y="12"/>
                    <a:pt x="0" y="24"/>
                  </a:cubicBezTo>
                  <a:cubicBezTo>
                    <a:pt x="72" y="334"/>
                    <a:pt x="167" y="632"/>
                    <a:pt x="310" y="917"/>
                  </a:cubicBezTo>
                  <a:cubicBezTo>
                    <a:pt x="453" y="1203"/>
                    <a:pt x="679" y="1441"/>
                    <a:pt x="953" y="1608"/>
                  </a:cubicBezTo>
                  <a:lnTo>
                    <a:pt x="965" y="1608"/>
                  </a:lnTo>
                  <a:cubicBezTo>
                    <a:pt x="977" y="1596"/>
                    <a:pt x="977" y="1584"/>
                    <a:pt x="965" y="1584"/>
                  </a:cubicBezTo>
                  <a:cubicBezTo>
                    <a:pt x="703" y="1429"/>
                    <a:pt x="477" y="1191"/>
                    <a:pt x="334" y="905"/>
                  </a:cubicBezTo>
                  <a:cubicBezTo>
                    <a:pt x="203" y="620"/>
                    <a:pt x="96" y="322"/>
                    <a:pt x="36" y="12"/>
                  </a:cubicBezTo>
                  <a:cubicBezTo>
                    <a:pt x="24" y="12"/>
                    <a:pt x="24" y="1"/>
                    <a:pt x="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48"/>
            <p:cNvSpPr/>
            <p:nvPr/>
          </p:nvSpPr>
          <p:spPr>
            <a:xfrm>
              <a:off x="5279822" y="2404027"/>
              <a:ext cx="272791" cy="279127"/>
            </a:xfrm>
            <a:custGeom>
              <a:avLst/>
              <a:gdLst/>
              <a:ahLst/>
              <a:cxnLst/>
              <a:rect l="l" t="t" r="r" b="b"/>
              <a:pathLst>
                <a:path w="3444" h="3524" extrusionOk="0">
                  <a:moveTo>
                    <a:pt x="885" y="0"/>
                  </a:moveTo>
                  <a:cubicBezTo>
                    <a:pt x="854" y="0"/>
                    <a:pt x="840" y="22"/>
                    <a:pt x="848" y="70"/>
                  </a:cubicBezTo>
                  <a:cubicBezTo>
                    <a:pt x="907" y="463"/>
                    <a:pt x="1586" y="1154"/>
                    <a:pt x="1586" y="1154"/>
                  </a:cubicBezTo>
                  <a:cubicBezTo>
                    <a:pt x="1586" y="1154"/>
                    <a:pt x="566" y="224"/>
                    <a:pt x="356" y="224"/>
                  </a:cubicBezTo>
                  <a:cubicBezTo>
                    <a:pt x="324" y="224"/>
                    <a:pt x="311" y="246"/>
                    <a:pt x="324" y="297"/>
                  </a:cubicBezTo>
                  <a:cubicBezTo>
                    <a:pt x="419" y="666"/>
                    <a:pt x="1241" y="1511"/>
                    <a:pt x="1241" y="1511"/>
                  </a:cubicBezTo>
                  <a:cubicBezTo>
                    <a:pt x="1241" y="1511"/>
                    <a:pt x="332" y="593"/>
                    <a:pt x="102" y="593"/>
                  </a:cubicBezTo>
                  <a:cubicBezTo>
                    <a:pt x="72" y="593"/>
                    <a:pt x="54" y="608"/>
                    <a:pt x="50" y="642"/>
                  </a:cubicBezTo>
                  <a:cubicBezTo>
                    <a:pt x="26" y="918"/>
                    <a:pt x="489" y="1422"/>
                    <a:pt x="786" y="1714"/>
                  </a:cubicBezTo>
                  <a:lnTo>
                    <a:pt x="786" y="1714"/>
                  </a:lnTo>
                  <a:cubicBezTo>
                    <a:pt x="538" y="1487"/>
                    <a:pt x="169" y="1171"/>
                    <a:pt x="45" y="1171"/>
                  </a:cubicBezTo>
                  <a:cubicBezTo>
                    <a:pt x="16" y="1171"/>
                    <a:pt x="1" y="1187"/>
                    <a:pt x="2" y="1225"/>
                  </a:cubicBezTo>
                  <a:cubicBezTo>
                    <a:pt x="14" y="1511"/>
                    <a:pt x="610" y="2118"/>
                    <a:pt x="1014" y="2523"/>
                  </a:cubicBezTo>
                  <a:cubicBezTo>
                    <a:pt x="1407" y="2928"/>
                    <a:pt x="2348" y="3523"/>
                    <a:pt x="2348" y="3523"/>
                  </a:cubicBezTo>
                  <a:cubicBezTo>
                    <a:pt x="3020" y="3441"/>
                    <a:pt x="3354" y="2821"/>
                    <a:pt x="3348" y="2821"/>
                  </a:cubicBezTo>
                  <a:lnTo>
                    <a:pt x="3348" y="2821"/>
                  </a:lnTo>
                  <a:cubicBezTo>
                    <a:pt x="3348" y="2821"/>
                    <a:pt x="3348" y="2821"/>
                    <a:pt x="3348" y="2821"/>
                  </a:cubicBezTo>
                  <a:cubicBezTo>
                    <a:pt x="3443" y="2166"/>
                    <a:pt x="2455" y="273"/>
                    <a:pt x="2169" y="261"/>
                  </a:cubicBezTo>
                  <a:cubicBezTo>
                    <a:pt x="2167" y="261"/>
                    <a:pt x="2165" y="261"/>
                    <a:pt x="2163" y="261"/>
                  </a:cubicBezTo>
                  <a:cubicBezTo>
                    <a:pt x="1899" y="261"/>
                    <a:pt x="2122" y="1059"/>
                    <a:pt x="2122" y="1059"/>
                  </a:cubicBezTo>
                  <a:cubicBezTo>
                    <a:pt x="2122" y="1059"/>
                    <a:pt x="1100" y="0"/>
                    <a:pt x="8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48"/>
            <p:cNvSpPr/>
            <p:nvPr/>
          </p:nvSpPr>
          <p:spPr>
            <a:xfrm>
              <a:off x="5465722" y="2286958"/>
              <a:ext cx="475403" cy="577740"/>
            </a:xfrm>
            <a:custGeom>
              <a:avLst/>
              <a:gdLst/>
              <a:ahLst/>
              <a:cxnLst/>
              <a:rect l="l" t="t" r="r" b="b"/>
              <a:pathLst>
                <a:path w="6002" h="7294" extrusionOk="0">
                  <a:moveTo>
                    <a:pt x="3370" y="0"/>
                  </a:moveTo>
                  <a:cubicBezTo>
                    <a:pt x="2805" y="0"/>
                    <a:pt x="2595" y="1655"/>
                    <a:pt x="2668" y="2406"/>
                  </a:cubicBezTo>
                  <a:cubicBezTo>
                    <a:pt x="2751" y="3275"/>
                    <a:pt x="3501" y="4989"/>
                    <a:pt x="3501" y="4989"/>
                  </a:cubicBezTo>
                  <a:cubicBezTo>
                    <a:pt x="2692" y="4632"/>
                    <a:pt x="1858" y="4311"/>
                    <a:pt x="1001" y="4049"/>
                  </a:cubicBezTo>
                  <a:cubicBezTo>
                    <a:pt x="989" y="4048"/>
                    <a:pt x="977" y="4048"/>
                    <a:pt x="965" y="4048"/>
                  </a:cubicBezTo>
                  <a:cubicBezTo>
                    <a:pt x="739" y="4048"/>
                    <a:pt x="517" y="4154"/>
                    <a:pt x="370" y="4334"/>
                  </a:cubicBezTo>
                  <a:cubicBezTo>
                    <a:pt x="179" y="4513"/>
                    <a:pt x="48" y="4739"/>
                    <a:pt x="1" y="4989"/>
                  </a:cubicBezTo>
                  <a:cubicBezTo>
                    <a:pt x="1" y="4989"/>
                    <a:pt x="3244" y="7293"/>
                    <a:pt x="4612" y="7293"/>
                  </a:cubicBezTo>
                  <a:cubicBezTo>
                    <a:pt x="4729" y="7293"/>
                    <a:pt x="4832" y="7276"/>
                    <a:pt x="4918" y="7240"/>
                  </a:cubicBezTo>
                  <a:cubicBezTo>
                    <a:pt x="6002" y="6775"/>
                    <a:pt x="4942" y="1120"/>
                    <a:pt x="3632" y="108"/>
                  </a:cubicBezTo>
                  <a:cubicBezTo>
                    <a:pt x="3538" y="34"/>
                    <a:pt x="3450" y="0"/>
                    <a:pt x="33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8"/>
            <p:cNvSpPr/>
            <p:nvPr/>
          </p:nvSpPr>
          <p:spPr>
            <a:xfrm>
              <a:off x="5749601" y="2690601"/>
              <a:ext cx="47208" cy="68911"/>
            </a:xfrm>
            <a:custGeom>
              <a:avLst/>
              <a:gdLst/>
              <a:ahLst/>
              <a:cxnLst/>
              <a:rect l="l" t="t" r="r" b="b"/>
              <a:pathLst>
                <a:path w="596" h="870" extrusionOk="0">
                  <a:moveTo>
                    <a:pt x="1" y="0"/>
                  </a:moveTo>
                  <a:cubicBezTo>
                    <a:pt x="1" y="12"/>
                    <a:pt x="1" y="12"/>
                    <a:pt x="1" y="24"/>
                  </a:cubicBezTo>
                  <a:cubicBezTo>
                    <a:pt x="239" y="262"/>
                    <a:pt x="429" y="548"/>
                    <a:pt x="572" y="858"/>
                  </a:cubicBezTo>
                  <a:cubicBezTo>
                    <a:pt x="572" y="858"/>
                    <a:pt x="572" y="870"/>
                    <a:pt x="584" y="870"/>
                  </a:cubicBezTo>
                  <a:lnTo>
                    <a:pt x="596" y="870"/>
                  </a:lnTo>
                  <a:cubicBezTo>
                    <a:pt x="596" y="858"/>
                    <a:pt x="596" y="846"/>
                    <a:pt x="596" y="846"/>
                  </a:cubicBezTo>
                  <a:cubicBezTo>
                    <a:pt x="441" y="536"/>
                    <a:pt x="251" y="251"/>
                    <a:pt x="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48"/>
            <p:cNvSpPr/>
            <p:nvPr/>
          </p:nvSpPr>
          <p:spPr>
            <a:xfrm>
              <a:off x="3731311" y="1014485"/>
              <a:ext cx="1629777" cy="654652"/>
            </a:xfrm>
            <a:custGeom>
              <a:avLst/>
              <a:gdLst/>
              <a:ahLst/>
              <a:cxnLst/>
              <a:rect l="l" t="t" r="r" b="b"/>
              <a:pathLst>
                <a:path w="8573" h="6890" extrusionOk="0">
                  <a:moveTo>
                    <a:pt x="4364" y="0"/>
                  </a:moveTo>
                  <a:cubicBezTo>
                    <a:pt x="2675" y="0"/>
                    <a:pt x="955" y="200"/>
                    <a:pt x="631" y="591"/>
                  </a:cubicBezTo>
                  <a:cubicBezTo>
                    <a:pt x="0" y="1353"/>
                    <a:pt x="203" y="5306"/>
                    <a:pt x="881" y="5818"/>
                  </a:cubicBezTo>
                  <a:cubicBezTo>
                    <a:pt x="1182" y="6048"/>
                    <a:pt x="2499" y="6153"/>
                    <a:pt x="3903" y="6153"/>
                  </a:cubicBezTo>
                  <a:cubicBezTo>
                    <a:pt x="4390" y="6153"/>
                    <a:pt x="4888" y="6140"/>
                    <a:pt x="5358" y="6116"/>
                  </a:cubicBezTo>
                  <a:cubicBezTo>
                    <a:pt x="5621" y="6406"/>
                    <a:pt x="6208" y="6889"/>
                    <a:pt x="7196" y="6889"/>
                  </a:cubicBezTo>
                  <a:cubicBezTo>
                    <a:pt x="7463" y="6889"/>
                    <a:pt x="7758" y="6854"/>
                    <a:pt x="8085" y="6771"/>
                  </a:cubicBezTo>
                  <a:cubicBezTo>
                    <a:pt x="7680" y="6604"/>
                    <a:pt x="7358" y="6306"/>
                    <a:pt x="7180" y="5913"/>
                  </a:cubicBezTo>
                  <a:cubicBezTo>
                    <a:pt x="7394" y="5890"/>
                    <a:pt x="7608" y="5818"/>
                    <a:pt x="7787" y="5699"/>
                  </a:cubicBezTo>
                  <a:cubicBezTo>
                    <a:pt x="8347" y="5175"/>
                    <a:pt x="8573" y="1282"/>
                    <a:pt x="7870" y="544"/>
                  </a:cubicBezTo>
                  <a:cubicBezTo>
                    <a:pt x="7534" y="179"/>
                    <a:pt x="5963" y="0"/>
                    <a:pt x="4364" y="0"/>
                  </a:cubicBezTo>
                  <a:close/>
                </a:path>
              </a:pathLst>
            </a:custGeom>
            <a:solidFill>
              <a:schemeClr val="dk2"/>
            </a:solidFill>
            <a:ln>
              <a:noFill/>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0" name="Google Shape;2010;p48"/>
          <p:cNvGrpSpPr/>
          <p:nvPr/>
        </p:nvGrpSpPr>
        <p:grpSpPr>
          <a:xfrm>
            <a:off x="2776574" y="2140242"/>
            <a:ext cx="2266403" cy="3277218"/>
            <a:chOff x="3006463" y="1516505"/>
            <a:chExt cx="2266403" cy="3277218"/>
          </a:xfrm>
        </p:grpSpPr>
        <p:sp>
          <p:nvSpPr>
            <p:cNvPr id="2011" name="Google Shape;2011;p48"/>
            <p:cNvSpPr/>
            <p:nvPr/>
          </p:nvSpPr>
          <p:spPr>
            <a:xfrm>
              <a:off x="3006463" y="4468259"/>
              <a:ext cx="1425022" cy="325464"/>
            </a:xfrm>
            <a:custGeom>
              <a:avLst/>
              <a:gdLst/>
              <a:ahLst/>
              <a:cxnLst/>
              <a:rect l="l" t="t" r="r" b="b"/>
              <a:pathLst>
                <a:path w="17991" h="4109" extrusionOk="0">
                  <a:moveTo>
                    <a:pt x="9002" y="1"/>
                  </a:moveTo>
                  <a:cubicBezTo>
                    <a:pt x="4037" y="1"/>
                    <a:pt x="1" y="917"/>
                    <a:pt x="1" y="2060"/>
                  </a:cubicBezTo>
                  <a:cubicBezTo>
                    <a:pt x="1" y="3192"/>
                    <a:pt x="4037" y="4108"/>
                    <a:pt x="9002" y="4108"/>
                  </a:cubicBezTo>
                  <a:cubicBezTo>
                    <a:pt x="13967" y="4108"/>
                    <a:pt x="17991" y="3192"/>
                    <a:pt x="17991" y="2060"/>
                  </a:cubicBezTo>
                  <a:cubicBezTo>
                    <a:pt x="17991" y="917"/>
                    <a:pt x="13967" y="1"/>
                    <a:pt x="9002"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48"/>
            <p:cNvSpPr/>
            <p:nvPr/>
          </p:nvSpPr>
          <p:spPr>
            <a:xfrm>
              <a:off x="3272441" y="1516505"/>
              <a:ext cx="822411" cy="1226924"/>
            </a:xfrm>
            <a:custGeom>
              <a:avLst/>
              <a:gdLst/>
              <a:ahLst/>
              <a:cxnLst/>
              <a:rect l="l" t="t" r="r" b="b"/>
              <a:pathLst>
                <a:path w="10383" h="15490" extrusionOk="0">
                  <a:moveTo>
                    <a:pt x="6419" y="0"/>
                  </a:moveTo>
                  <a:cubicBezTo>
                    <a:pt x="5788" y="0"/>
                    <a:pt x="5155" y="132"/>
                    <a:pt x="4584" y="393"/>
                  </a:cubicBezTo>
                  <a:cubicBezTo>
                    <a:pt x="4432" y="361"/>
                    <a:pt x="4279" y="346"/>
                    <a:pt x="4125" y="346"/>
                  </a:cubicBezTo>
                  <a:cubicBezTo>
                    <a:pt x="3081" y="346"/>
                    <a:pt x="2038" y="1054"/>
                    <a:pt x="1727" y="2060"/>
                  </a:cubicBezTo>
                  <a:cubicBezTo>
                    <a:pt x="1560" y="2584"/>
                    <a:pt x="1584" y="3155"/>
                    <a:pt x="1584" y="3715"/>
                  </a:cubicBezTo>
                  <a:cubicBezTo>
                    <a:pt x="1560" y="4834"/>
                    <a:pt x="1405" y="5941"/>
                    <a:pt x="1131" y="7025"/>
                  </a:cubicBezTo>
                  <a:cubicBezTo>
                    <a:pt x="822" y="8251"/>
                    <a:pt x="357" y="9442"/>
                    <a:pt x="143" y="10680"/>
                  </a:cubicBezTo>
                  <a:cubicBezTo>
                    <a:pt x="36" y="11359"/>
                    <a:pt x="0" y="12061"/>
                    <a:pt x="262" y="12692"/>
                  </a:cubicBezTo>
                  <a:cubicBezTo>
                    <a:pt x="595" y="13454"/>
                    <a:pt x="1310" y="13978"/>
                    <a:pt x="2000" y="14431"/>
                  </a:cubicBezTo>
                  <a:cubicBezTo>
                    <a:pt x="2572" y="14800"/>
                    <a:pt x="3155" y="15145"/>
                    <a:pt x="3810" y="15324"/>
                  </a:cubicBezTo>
                  <a:cubicBezTo>
                    <a:pt x="4280" y="15436"/>
                    <a:pt x="4764" y="15490"/>
                    <a:pt x="5246" y="15490"/>
                  </a:cubicBezTo>
                  <a:cubicBezTo>
                    <a:pt x="5375" y="15490"/>
                    <a:pt x="5504" y="15486"/>
                    <a:pt x="5632" y="15478"/>
                  </a:cubicBezTo>
                  <a:cubicBezTo>
                    <a:pt x="6513" y="15443"/>
                    <a:pt x="7382" y="15335"/>
                    <a:pt x="8239" y="15157"/>
                  </a:cubicBezTo>
                  <a:cubicBezTo>
                    <a:pt x="8799" y="15038"/>
                    <a:pt x="9358" y="14895"/>
                    <a:pt x="9811" y="14562"/>
                  </a:cubicBezTo>
                  <a:cubicBezTo>
                    <a:pt x="10013" y="14431"/>
                    <a:pt x="10168" y="14252"/>
                    <a:pt x="10263" y="14038"/>
                  </a:cubicBezTo>
                  <a:cubicBezTo>
                    <a:pt x="10359" y="13764"/>
                    <a:pt x="10382" y="13466"/>
                    <a:pt x="10335" y="13169"/>
                  </a:cubicBezTo>
                  <a:cubicBezTo>
                    <a:pt x="10097" y="10156"/>
                    <a:pt x="10025" y="7132"/>
                    <a:pt x="10109" y="4108"/>
                  </a:cubicBezTo>
                  <a:cubicBezTo>
                    <a:pt x="10132" y="3274"/>
                    <a:pt x="10156" y="2381"/>
                    <a:pt x="9728" y="1655"/>
                  </a:cubicBezTo>
                  <a:cubicBezTo>
                    <a:pt x="9537" y="1346"/>
                    <a:pt x="9287" y="1072"/>
                    <a:pt x="8989" y="846"/>
                  </a:cubicBezTo>
                  <a:cubicBezTo>
                    <a:pt x="8262" y="280"/>
                    <a:pt x="7341" y="0"/>
                    <a:pt x="64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48"/>
            <p:cNvSpPr/>
            <p:nvPr/>
          </p:nvSpPr>
          <p:spPr>
            <a:xfrm>
              <a:off x="3146976" y="4462636"/>
              <a:ext cx="433899" cy="221781"/>
            </a:xfrm>
            <a:custGeom>
              <a:avLst/>
              <a:gdLst/>
              <a:ahLst/>
              <a:cxnLst/>
              <a:rect l="l" t="t" r="r" b="b"/>
              <a:pathLst>
                <a:path w="5478" h="2800" extrusionOk="0">
                  <a:moveTo>
                    <a:pt x="3025" y="0"/>
                  </a:moveTo>
                  <a:cubicBezTo>
                    <a:pt x="3025" y="0"/>
                    <a:pt x="1" y="1870"/>
                    <a:pt x="620" y="2679"/>
                  </a:cubicBezTo>
                  <a:cubicBezTo>
                    <a:pt x="682" y="2762"/>
                    <a:pt x="827" y="2799"/>
                    <a:pt x="1028" y="2799"/>
                  </a:cubicBezTo>
                  <a:cubicBezTo>
                    <a:pt x="2091" y="2799"/>
                    <a:pt x="4737" y="1772"/>
                    <a:pt x="5168" y="1191"/>
                  </a:cubicBezTo>
                  <a:cubicBezTo>
                    <a:pt x="5382" y="893"/>
                    <a:pt x="5477" y="60"/>
                    <a:pt x="5477" y="60"/>
                  </a:cubicBezTo>
                  <a:lnTo>
                    <a:pt x="30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48"/>
            <p:cNvSpPr/>
            <p:nvPr/>
          </p:nvSpPr>
          <p:spPr>
            <a:xfrm>
              <a:off x="3173352" y="4465408"/>
              <a:ext cx="407523" cy="218058"/>
            </a:xfrm>
            <a:custGeom>
              <a:avLst/>
              <a:gdLst/>
              <a:ahLst/>
              <a:cxnLst/>
              <a:rect l="l" t="t" r="r" b="b"/>
              <a:pathLst>
                <a:path w="5145" h="2753" extrusionOk="0">
                  <a:moveTo>
                    <a:pt x="4633" y="1"/>
                  </a:moveTo>
                  <a:cubicBezTo>
                    <a:pt x="4406" y="168"/>
                    <a:pt x="4180" y="334"/>
                    <a:pt x="3954" y="489"/>
                  </a:cubicBezTo>
                  <a:cubicBezTo>
                    <a:pt x="3323" y="930"/>
                    <a:pt x="2644" y="1334"/>
                    <a:pt x="1894" y="1465"/>
                  </a:cubicBezTo>
                  <a:cubicBezTo>
                    <a:pt x="1813" y="1485"/>
                    <a:pt x="1732" y="1494"/>
                    <a:pt x="1652" y="1494"/>
                  </a:cubicBezTo>
                  <a:cubicBezTo>
                    <a:pt x="1532" y="1494"/>
                    <a:pt x="1413" y="1473"/>
                    <a:pt x="1299" y="1430"/>
                  </a:cubicBezTo>
                  <a:cubicBezTo>
                    <a:pt x="1192" y="1370"/>
                    <a:pt x="1108" y="1275"/>
                    <a:pt x="1061" y="1156"/>
                  </a:cubicBezTo>
                  <a:cubicBezTo>
                    <a:pt x="465" y="1692"/>
                    <a:pt x="1" y="2275"/>
                    <a:pt x="275" y="2632"/>
                  </a:cubicBezTo>
                  <a:cubicBezTo>
                    <a:pt x="337" y="2716"/>
                    <a:pt x="482" y="2752"/>
                    <a:pt x="683" y="2752"/>
                  </a:cubicBezTo>
                  <a:cubicBezTo>
                    <a:pt x="1746" y="2752"/>
                    <a:pt x="4392" y="1725"/>
                    <a:pt x="4823" y="1144"/>
                  </a:cubicBezTo>
                  <a:cubicBezTo>
                    <a:pt x="5049" y="846"/>
                    <a:pt x="5144" y="13"/>
                    <a:pt x="5144" y="13"/>
                  </a:cubicBezTo>
                  <a:lnTo>
                    <a:pt x="46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48"/>
            <p:cNvSpPr/>
            <p:nvPr/>
          </p:nvSpPr>
          <p:spPr>
            <a:xfrm>
              <a:off x="3867446" y="4451309"/>
              <a:ext cx="439602" cy="209979"/>
            </a:xfrm>
            <a:custGeom>
              <a:avLst/>
              <a:gdLst/>
              <a:ahLst/>
              <a:cxnLst/>
              <a:rect l="l" t="t" r="r" b="b"/>
              <a:pathLst>
                <a:path w="5550" h="2651" extrusionOk="0">
                  <a:moveTo>
                    <a:pt x="2239" y="0"/>
                  </a:moveTo>
                  <a:lnTo>
                    <a:pt x="1" y="131"/>
                  </a:lnTo>
                  <a:cubicBezTo>
                    <a:pt x="1" y="131"/>
                    <a:pt x="120" y="953"/>
                    <a:pt x="358" y="1239"/>
                  </a:cubicBezTo>
                  <a:cubicBezTo>
                    <a:pt x="808" y="1776"/>
                    <a:pt x="3382" y="2650"/>
                    <a:pt x="4495" y="2650"/>
                  </a:cubicBezTo>
                  <a:cubicBezTo>
                    <a:pt x="4738" y="2650"/>
                    <a:pt x="4912" y="2609"/>
                    <a:pt x="4978" y="2513"/>
                  </a:cubicBezTo>
                  <a:cubicBezTo>
                    <a:pt x="5549" y="1679"/>
                    <a:pt x="2239" y="0"/>
                    <a:pt x="22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48"/>
            <p:cNvSpPr/>
            <p:nvPr/>
          </p:nvSpPr>
          <p:spPr>
            <a:xfrm>
              <a:off x="3868397" y="4459784"/>
              <a:ext cx="415047" cy="201504"/>
            </a:xfrm>
            <a:custGeom>
              <a:avLst/>
              <a:gdLst/>
              <a:ahLst/>
              <a:cxnLst/>
              <a:rect l="l" t="t" r="r" b="b"/>
              <a:pathLst>
                <a:path w="5240" h="2544" extrusionOk="0">
                  <a:moveTo>
                    <a:pt x="406" y="1"/>
                  </a:moveTo>
                  <a:lnTo>
                    <a:pt x="1" y="24"/>
                  </a:lnTo>
                  <a:cubicBezTo>
                    <a:pt x="1" y="24"/>
                    <a:pt x="120" y="846"/>
                    <a:pt x="358" y="1132"/>
                  </a:cubicBezTo>
                  <a:cubicBezTo>
                    <a:pt x="798" y="1669"/>
                    <a:pt x="3371" y="2543"/>
                    <a:pt x="4483" y="2543"/>
                  </a:cubicBezTo>
                  <a:cubicBezTo>
                    <a:pt x="4726" y="2543"/>
                    <a:pt x="4900" y="2502"/>
                    <a:pt x="4966" y="2406"/>
                  </a:cubicBezTo>
                  <a:cubicBezTo>
                    <a:pt x="5240" y="1989"/>
                    <a:pt x="4585" y="1382"/>
                    <a:pt x="3847" y="858"/>
                  </a:cubicBezTo>
                  <a:lnTo>
                    <a:pt x="3847" y="858"/>
                  </a:lnTo>
                  <a:cubicBezTo>
                    <a:pt x="3894" y="1048"/>
                    <a:pt x="3787" y="1251"/>
                    <a:pt x="3608" y="1322"/>
                  </a:cubicBezTo>
                  <a:cubicBezTo>
                    <a:pt x="3492" y="1366"/>
                    <a:pt x="3372" y="1392"/>
                    <a:pt x="3252" y="1392"/>
                  </a:cubicBezTo>
                  <a:cubicBezTo>
                    <a:pt x="3175" y="1392"/>
                    <a:pt x="3099" y="1381"/>
                    <a:pt x="3025" y="1358"/>
                  </a:cubicBezTo>
                  <a:cubicBezTo>
                    <a:pt x="2263" y="1227"/>
                    <a:pt x="1584" y="834"/>
                    <a:pt x="953" y="393"/>
                  </a:cubicBezTo>
                  <a:cubicBezTo>
                    <a:pt x="775" y="274"/>
                    <a:pt x="596" y="132"/>
                    <a:pt x="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48"/>
            <p:cNvSpPr/>
            <p:nvPr/>
          </p:nvSpPr>
          <p:spPr>
            <a:xfrm>
              <a:off x="3386499" y="3066917"/>
              <a:ext cx="658373" cy="1420745"/>
            </a:xfrm>
            <a:custGeom>
              <a:avLst/>
              <a:gdLst/>
              <a:ahLst/>
              <a:cxnLst/>
              <a:rect l="l" t="t" r="r" b="b"/>
              <a:pathLst>
                <a:path w="8312" h="17937" extrusionOk="0">
                  <a:moveTo>
                    <a:pt x="7645" y="0"/>
                  </a:moveTo>
                  <a:lnTo>
                    <a:pt x="1370" y="48"/>
                  </a:lnTo>
                  <a:cubicBezTo>
                    <a:pt x="1370" y="48"/>
                    <a:pt x="1072" y="2155"/>
                    <a:pt x="775" y="7620"/>
                  </a:cubicBezTo>
                  <a:cubicBezTo>
                    <a:pt x="501" y="12787"/>
                    <a:pt x="1" y="17621"/>
                    <a:pt x="1" y="17621"/>
                  </a:cubicBezTo>
                  <a:cubicBezTo>
                    <a:pt x="1" y="17621"/>
                    <a:pt x="619" y="17936"/>
                    <a:pt x="1377" y="17936"/>
                  </a:cubicBezTo>
                  <a:cubicBezTo>
                    <a:pt x="1722" y="17936"/>
                    <a:pt x="2096" y="17871"/>
                    <a:pt x="2453" y="17681"/>
                  </a:cubicBezTo>
                  <a:cubicBezTo>
                    <a:pt x="2453" y="17681"/>
                    <a:pt x="3596" y="11787"/>
                    <a:pt x="3466" y="9989"/>
                  </a:cubicBezTo>
                  <a:cubicBezTo>
                    <a:pt x="3370" y="8715"/>
                    <a:pt x="4430" y="3203"/>
                    <a:pt x="4430" y="3203"/>
                  </a:cubicBezTo>
                  <a:lnTo>
                    <a:pt x="4799" y="3179"/>
                  </a:lnTo>
                  <a:lnTo>
                    <a:pt x="5597" y="9608"/>
                  </a:lnTo>
                  <a:cubicBezTo>
                    <a:pt x="5597" y="9608"/>
                    <a:pt x="5763" y="15871"/>
                    <a:pt x="6073" y="17609"/>
                  </a:cubicBezTo>
                  <a:cubicBezTo>
                    <a:pt x="6388" y="17777"/>
                    <a:pt x="6730" y="17859"/>
                    <a:pt x="7071" y="17859"/>
                  </a:cubicBezTo>
                  <a:cubicBezTo>
                    <a:pt x="7505" y="17859"/>
                    <a:pt x="7938" y="17726"/>
                    <a:pt x="8311" y="17466"/>
                  </a:cubicBezTo>
                  <a:cubicBezTo>
                    <a:pt x="8311" y="17466"/>
                    <a:pt x="8073" y="8287"/>
                    <a:pt x="8049" y="6203"/>
                  </a:cubicBezTo>
                  <a:cubicBezTo>
                    <a:pt x="8038" y="4120"/>
                    <a:pt x="7645" y="0"/>
                    <a:pt x="76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48"/>
            <p:cNvSpPr/>
            <p:nvPr/>
          </p:nvSpPr>
          <p:spPr>
            <a:xfrm>
              <a:off x="3735487" y="3314916"/>
              <a:ext cx="139643" cy="5703"/>
            </a:xfrm>
            <a:custGeom>
              <a:avLst/>
              <a:gdLst/>
              <a:ahLst/>
              <a:cxnLst/>
              <a:rect l="l" t="t" r="r" b="b"/>
              <a:pathLst>
                <a:path w="1763" h="72" extrusionOk="0">
                  <a:moveTo>
                    <a:pt x="1750" y="0"/>
                  </a:moveTo>
                  <a:lnTo>
                    <a:pt x="12" y="48"/>
                  </a:lnTo>
                  <a:cubicBezTo>
                    <a:pt x="0" y="48"/>
                    <a:pt x="0" y="48"/>
                    <a:pt x="0" y="60"/>
                  </a:cubicBezTo>
                  <a:cubicBezTo>
                    <a:pt x="0" y="72"/>
                    <a:pt x="0" y="72"/>
                    <a:pt x="12" y="72"/>
                  </a:cubicBezTo>
                  <a:lnTo>
                    <a:pt x="1750" y="36"/>
                  </a:lnTo>
                  <a:cubicBezTo>
                    <a:pt x="1750" y="36"/>
                    <a:pt x="1762" y="24"/>
                    <a:pt x="1762" y="24"/>
                  </a:cubicBezTo>
                  <a:cubicBezTo>
                    <a:pt x="1762" y="12"/>
                    <a:pt x="1750" y="0"/>
                    <a:pt x="17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48"/>
            <p:cNvSpPr/>
            <p:nvPr/>
          </p:nvSpPr>
          <p:spPr>
            <a:xfrm>
              <a:off x="3801466" y="3110243"/>
              <a:ext cx="27406" cy="207603"/>
            </a:xfrm>
            <a:custGeom>
              <a:avLst/>
              <a:gdLst/>
              <a:ahLst/>
              <a:cxnLst/>
              <a:rect l="l" t="t" r="r" b="b"/>
              <a:pathLst>
                <a:path w="346" h="2621" extrusionOk="0">
                  <a:moveTo>
                    <a:pt x="262" y="1"/>
                  </a:moveTo>
                  <a:cubicBezTo>
                    <a:pt x="251" y="1"/>
                    <a:pt x="251" y="13"/>
                    <a:pt x="251" y="13"/>
                  </a:cubicBezTo>
                  <a:cubicBezTo>
                    <a:pt x="322" y="882"/>
                    <a:pt x="239" y="1763"/>
                    <a:pt x="1" y="2608"/>
                  </a:cubicBezTo>
                  <a:cubicBezTo>
                    <a:pt x="1" y="2608"/>
                    <a:pt x="12" y="2620"/>
                    <a:pt x="12" y="2620"/>
                  </a:cubicBezTo>
                  <a:cubicBezTo>
                    <a:pt x="24" y="2620"/>
                    <a:pt x="24" y="2620"/>
                    <a:pt x="36" y="2608"/>
                  </a:cubicBezTo>
                  <a:cubicBezTo>
                    <a:pt x="262" y="1763"/>
                    <a:pt x="346" y="882"/>
                    <a:pt x="274" y="13"/>
                  </a:cubicBezTo>
                  <a:cubicBezTo>
                    <a:pt x="274" y="13"/>
                    <a:pt x="274" y="1"/>
                    <a:pt x="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48"/>
            <p:cNvSpPr/>
            <p:nvPr/>
          </p:nvSpPr>
          <p:spPr>
            <a:xfrm>
              <a:off x="3751487" y="3113095"/>
              <a:ext cx="28356" cy="207524"/>
            </a:xfrm>
            <a:custGeom>
              <a:avLst/>
              <a:gdLst/>
              <a:ahLst/>
              <a:cxnLst/>
              <a:rect l="l" t="t" r="r" b="b"/>
              <a:pathLst>
                <a:path w="358" h="2620" extrusionOk="0">
                  <a:moveTo>
                    <a:pt x="274" y="0"/>
                  </a:moveTo>
                  <a:cubicBezTo>
                    <a:pt x="262" y="0"/>
                    <a:pt x="262" y="12"/>
                    <a:pt x="262" y="24"/>
                  </a:cubicBezTo>
                  <a:cubicBezTo>
                    <a:pt x="322" y="893"/>
                    <a:pt x="239" y="1763"/>
                    <a:pt x="12" y="2608"/>
                  </a:cubicBezTo>
                  <a:cubicBezTo>
                    <a:pt x="1" y="2608"/>
                    <a:pt x="12" y="2620"/>
                    <a:pt x="24" y="2620"/>
                  </a:cubicBezTo>
                  <a:cubicBezTo>
                    <a:pt x="24" y="2620"/>
                    <a:pt x="36" y="2620"/>
                    <a:pt x="36" y="2608"/>
                  </a:cubicBezTo>
                  <a:cubicBezTo>
                    <a:pt x="274" y="1763"/>
                    <a:pt x="358" y="893"/>
                    <a:pt x="286" y="12"/>
                  </a:cubicBezTo>
                  <a:cubicBezTo>
                    <a:pt x="286" y="12"/>
                    <a:pt x="286" y="0"/>
                    <a:pt x="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48"/>
            <p:cNvSpPr/>
            <p:nvPr/>
          </p:nvSpPr>
          <p:spPr>
            <a:xfrm>
              <a:off x="3806219" y="3316817"/>
              <a:ext cx="89663" cy="1158172"/>
            </a:xfrm>
            <a:custGeom>
              <a:avLst/>
              <a:gdLst/>
              <a:ahLst/>
              <a:cxnLst/>
              <a:rect l="l" t="t" r="r" b="b"/>
              <a:pathLst>
                <a:path w="1132" h="14622" extrusionOk="0">
                  <a:moveTo>
                    <a:pt x="24" y="0"/>
                  </a:moveTo>
                  <a:cubicBezTo>
                    <a:pt x="12" y="0"/>
                    <a:pt x="0" y="12"/>
                    <a:pt x="12" y="12"/>
                  </a:cubicBezTo>
                  <a:cubicBezTo>
                    <a:pt x="369" y="2846"/>
                    <a:pt x="810" y="7049"/>
                    <a:pt x="1095" y="14597"/>
                  </a:cubicBezTo>
                  <a:cubicBezTo>
                    <a:pt x="1095" y="14609"/>
                    <a:pt x="1107" y="14621"/>
                    <a:pt x="1107" y="14621"/>
                  </a:cubicBezTo>
                  <a:lnTo>
                    <a:pt x="1107" y="14609"/>
                  </a:lnTo>
                  <a:cubicBezTo>
                    <a:pt x="1119" y="14609"/>
                    <a:pt x="1131" y="14609"/>
                    <a:pt x="1131" y="14597"/>
                  </a:cubicBezTo>
                  <a:cubicBezTo>
                    <a:pt x="845" y="7037"/>
                    <a:pt x="393" y="2834"/>
                    <a:pt x="36" y="12"/>
                  </a:cubicBezTo>
                  <a:cubicBezTo>
                    <a:pt x="36" y="0"/>
                    <a:pt x="24" y="0"/>
                    <a:pt x="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48"/>
            <p:cNvSpPr/>
            <p:nvPr/>
          </p:nvSpPr>
          <p:spPr>
            <a:xfrm>
              <a:off x="3478934" y="3087273"/>
              <a:ext cx="98138" cy="92831"/>
            </a:xfrm>
            <a:custGeom>
              <a:avLst/>
              <a:gdLst/>
              <a:ahLst/>
              <a:cxnLst/>
              <a:rect l="l" t="t" r="r" b="b"/>
              <a:pathLst>
                <a:path w="1239" h="1172" extrusionOk="0">
                  <a:moveTo>
                    <a:pt x="1219" y="0"/>
                  </a:moveTo>
                  <a:cubicBezTo>
                    <a:pt x="1215" y="0"/>
                    <a:pt x="1215" y="8"/>
                    <a:pt x="1215" y="17"/>
                  </a:cubicBezTo>
                  <a:cubicBezTo>
                    <a:pt x="1167" y="315"/>
                    <a:pt x="1036" y="600"/>
                    <a:pt x="834" y="827"/>
                  </a:cubicBezTo>
                  <a:cubicBezTo>
                    <a:pt x="663" y="1028"/>
                    <a:pt x="416" y="1135"/>
                    <a:pt x="164" y="1135"/>
                  </a:cubicBezTo>
                  <a:cubicBezTo>
                    <a:pt x="117" y="1135"/>
                    <a:pt x="71" y="1132"/>
                    <a:pt x="24" y="1124"/>
                  </a:cubicBezTo>
                  <a:cubicBezTo>
                    <a:pt x="1" y="1124"/>
                    <a:pt x="1" y="1148"/>
                    <a:pt x="24" y="1148"/>
                  </a:cubicBezTo>
                  <a:cubicBezTo>
                    <a:pt x="72" y="1160"/>
                    <a:pt x="120" y="1172"/>
                    <a:pt x="179" y="1172"/>
                  </a:cubicBezTo>
                  <a:cubicBezTo>
                    <a:pt x="429" y="1160"/>
                    <a:pt x="679" y="1041"/>
                    <a:pt x="858" y="850"/>
                  </a:cubicBezTo>
                  <a:cubicBezTo>
                    <a:pt x="1060" y="612"/>
                    <a:pt x="1191" y="326"/>
                    <a:pt x="1239" y="17"/>
                  </a:cubicBezTo>
                  <a:cubicBezTo>
                    <a:pt x="1239" y="5"/>
                    <a:pt x="1239" y="5"/>
                    <a:pt x="1227" y="5"/>
                  </a:cubicBezTo>
                  <a:cubicBezTo>
                    <a:pt x="1223" y="2"/>
                    <a:pt x="1221" y="0"/>
                    <a:pt x="12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48"/>
            <p:cNvSpPr/>
            <p:nvPr/>
          </p:nvSpPr>
          <p:spPr>
            <a:xfrm>
              <a:off x="3470459" y="3794915"/>
              <a:ext cx="78336" cy="38732"/>
            </a:xfrm>
            <a:custGeom>
              <a:avLst/>
              <a:gdLst/>
              <a:ahLst/>
              <a:cxnLst/>
              <a:rect l="l" t="t" r="r" b="b"/>
              <a:pathLst>
                <a:path w="989" h="489" extrusionOk="0">
                  <a:moveTo>
                    <a:pt x="965" y="1"/>
                  </a:moveTo>
                  <a:cubicBezTo>
                    <a:pt x="727" y="275"/>
                    <a:pt x="381" y="429"/>
                    <a:pt x="12" y="453"/>
                  </a:cubicBezTo>
                  <a:cubicBezTo>
                    <a:pt x="0" y="453"/>
                    <a:pt x="0" y="453"/>
                    <a:pt x="0" y="465"/>
                  </a:cubicBezTo>
                  <a:cubicBezTo>
                    <a:pt x="0" y="477"/>
                    <a:pt x="12" y="477"/>
                    <a:pt x="12" y="477"/>
                  </a:cubicBezTo>
                  <a:lnTo>
                    <a:pt x="12" y="489"/>
                  </a:lnTo>
                  <a:cubicBezTo>
                    <a:pt x="381" y="477"/>
                    <a:pt x="739" y="298"/>
                    <a:pt x="989" y="24"/>
                  </a:cubicBezTo>
                  <a:cubicBezTo>
                    <a:pt x="989" y="24"/>
                    <a:pt x="989" y="13"/>
                    <a:pt x="9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48"/>
            <p:cNvSpPr/>
            <p:nvPr/>
          </p:nvSpPr>
          <p:spPr>
            <a:xfrm>
              <a:off x="3923129" y="3792063"/>
              <a:ext cx="59485" cy="34059"/>
            </a:xfrm>
            <a:custGeom>
              <a:avLst/>
              <a:gdLst/>
              <a:ahLst/>
              <a:cxnLst/>
              <a:rect l="l" t="t" r="r" b="b"/>
              <a:pathLst>
                <a:path w="751" h="430" extrusionOk="0">
                  <a:moveTo>
                    <a:pt x="0" y="1"/>
                  </a:moveTo>
                  <a:cubicBezTo>
                    <a:pt x="0" y="1"/>
                    <a:pt x="0" y="13"/>
                    <a:pt x="0" y="25"/>
                  </a:cubicBezTo>
                  <a:cubicBezTo>
                    <a:pt x="191" y="227"/>
                    <a:pt x="453" y="382"/>
                    <a:pt x="727" y="430"/>
                  </a:cubicBezTo>
                  <a:cubicBezTo>
                    <a:pt x="739" y="430"/>
                    <a:pt x="739" y="430"/>
                    <a:pt x="751" y="418"/>
                  </a:cubicBezTo>
                  <a:cubicBezTo>
                    <a:pt x="751" y="406"/>
                    <a:pt x="739" y="406"/>
                    <a:pt x="739" y="406"/>
                  </a:cubicBezTo>
                  <a:cubicBezTo>
                    <a:pt x="465" y="346"/>
                    <a:pt x="215" y="203"/>
                    <a:pt x="2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48"/>
            <p:cNvSpPr/>
            <p:nvPr/>
          </p:nvSpPr>
          <p:spPr>
            <a:xfrm>
              <a:off x="3167729" y="2283790"/>
              <a:ext cx="398176" cy="1125301"/>
            </a:xfrm>
            <a:custGeom>
              <a:avLst/>
              <a:gdLst/>
              <a:ahLst/>
              <a:cxnLst/>
              <a:rect l="l" t="t" r="r" b="b"/>
              <a:pathLst>
                <a:path w="5027" h="14207" extrusionOk="0">
                  <a:moveTo>
                    <a:pt x="4180" y="1"/>
                  </a:moveTo>
                  <a:cubicBezTo>
                    <a:pt x="4079" y="1"/>
                    <a:pt x="3968" y="46"/>
                    <a:pt x="3846" y="148"/>
                  </a:cubicBezTo>
                  <a:cubicBezTo>
                    <a:pt x="2989" y="874"/>
                    <a:pt x="1346" y="3553"/>
                    <a:pt x="1013" y="4839"/>
                  </a:cubicBezTo>
                  <a:cubicBezTo>
                    <a:pt x="679" y="6113"/>
                    <a:pt x="1405" y="10399"/>
                    <a:pt x="1405" y="10399"/>
                  </a:cubicBezTo>
                  <a:cubicBezTo>
                    <a:pt x="1405" y="10399"/>
                    <a:pt x="763" y="11292"/>
                    <a:pt x="536" y="11816"/>
                  </a:cubicBezTo>
                  <a:cubicBezTo>
                    <a:pt x="322" y="12340"/>
                    <a:pt x="1" y="13137"/>
                    <a:pt x="96" y="13399"/>
                  </a:cubicBezTo>
                  <a:cubicBezTo>
                    <a:pt x="105" y="13427"/>
                    <a:pt x="119" y="13439"/>
                    <a:pt x="137" y="13439"/>
                  </a:cubicBezTo>
                  <a:cubicBezTo>
                    <a:pt x="248" y="13439"/>
                    <a:pt x="501" y="12933"/>
                    <a:pt x="655" y="12614"/>
                  </a:cubicBezTo>
                  <a:lnTo>
                    <a:pt x="655" y="12614"/>
                  </a:lnTo>
                  <a:cubicBezTo>
                    <a:pt x="489" y="12983"/>
                    <a:pt x="227" y="13673"/>
                    <a:pt x="358" y="13923"/>
                  </a:cubicBezTo>
                  <a:cubicBezTo>
                    <a:pt x="368" y="13943"/>
                    <a:pt x="381" y="13951"/>
                    <a:pt x="397" y="13951"/>
                  </a:cubicBezTo>
                  <a:cubicBezTo>
                    <a:pt x="584" y="13951"/>
                    <a:pt x="1131" y="12674"/>
                    <a:pt x="1132" y="12673"/>
                  </a:cubicBezTo>
                  <a:lnTo>
                    <a:pt x="1132" y="12673"/>
                  </a:lnTo>
                  <a:cubicBezTo>
                    <a:pt x="1131" y="12674"/>
                    <a:pt x="691" y="13757"/>
                    <a:pt x="739" y="14149"/>
                  </a:cubicBezTo>
                  <a:cubicBezTo>
                    <a:pt x="745" y="14189"/>
                    <a:pt x="759" y="14206"/>
                    <a:pt x="779" y="14206"/>
                  </a:cubicBezTo>
                  <a:cubicBezTo>
                    <a:pt x="953" y="14206"/>
                    <a:pt x="1596" y="12864"/>
                    <a:pt x="1596" y="12864"/>
                  </a:cubicBezTo>
                  <a:lnTo>
                    <a:pt x="1596" y="12864"/>
                  </a:lnTo>
                  <a:cubicBezTo>
                    <a:pt x="1596" y="12864"/>
                    <a:pt x="1215" y="13757"/>
                    <a:pt x="1310" y="14149"/>
                  </a:cubicBezTo>
                  <a:cubicBezTo>
                    <a:pt x="1320" y="14188"/>
                    <a:pt x="1335" y="14206"/>
                    <a:pt x="1355" y="14206"/>
                  </a:cubicBezTo>
                  <a:cubicBezTo>
                    <a:pt x="1540" y="14206"/>
                    <a:pt x="2120" y="12756"/>
                    <a:pt x="2120" y="12756"/>
                  </a:cubicBezTo>
                  <a:cubicBezTo>
                    <a:pt x="2120" y="12756"/>
                    <a:pt x="2204" y="13492"/>
                    <a:pt x="2431" y="13492"/>
                  </a:cubicBezTo>
                  <a:cubicBezTo>
                    <a:pt x="2446" y="13492"/>
                    <a:pt x="2461" y="13489"/>
                    <a:pt x="2477" y="13483"/>
                  </a:cubicBezTo>
                  <a:cubicBezTo>
                    <a:pt x="2691" y="13376"/>
                    <a:pt x="2882" y="11697"/>
                    <a:pt x="2691" y="10923"/>
                  </a:cubicBezTo>
                  <a:cubicBezTo>
                    <a:pt x="3096" y="7530"/>
                    <a:pt x="2822" y="5708"/>
                    <a:pt x="2822" y="5708"/>
                  </a:cubicBezTo>
                  <a:cubicBezTo>
                    <a:pt x="2822" y="5708"/>
                    <a:pt x="4882" y="3303"/>
                    <a:pt x="4965" y="2434"/>
                  </a:cubicBezTo>
                  <a:cubicBezTo>
                    <a:pt x="5027" y="1697"/>
                    <a:pt x="4798" y="1"/>
                    <a:pt x="4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48"/>
            <p:cNvSpPr/>
            <p:nvPr/>
          </p:nvSpPr>
          <p:spPr>
            <a:xfrm>
              <a:off x="3237510" y="2283790"/>
              <a:ext cx="329266" cy="597700"/>
            </a:xfrm>
            <a:custGeom>
              <a:avLst/>
              <a:gdLst/>
              <a:ahLst/>
              <a:cxnLst/>
              <a:rect l="l" t="t" r="r" b="b"/>
              <a:pathLst>
                <a:path w="4157" h="7546" extrusionOk="0">
                  <a:moveTo>
                    <a:pt x="3301" y="0"/>
                  </a:moveTo>
                  <a:cubicBezTo>
                    <a:pt x="3200" y="0"/>
                    <a:pt x="3088" y="45"/>
                    <a:pt x="2965" y="148"/>
                  </a:cubicBezTo>
                  <a:cubicBezTo>
                    <a:pt x="2108" y="886"/>
                    <a:pt x="465" y="3553"/>
                    <a:pt x="132" y="4839"/>
                  </a:cubicBezTo>
                  <a:cubicBezTo>
                    <a:pt x="1" y="5351"/>
                    <a:pt x="36" y="6351"/>
                    <a:pt x="132" y="7363"/>
                  </a:cubicBezTo>
                  <a:cubicBezTo>
                    <a:pt x="322" y="7458"/>
                    <a:pt x="548" y="7518"/>
                    <a:pt x="763" y="7530"/>
                  </a:cubicBezTo>
                  <a:cubicBezTo>
                    <a:pt x="842" y="7540"/>
                    <a:pt x="922" y="7546"/>
                    <a:pt x="1001" y="7546"/>
                  </a:cubicBezTo>
                  <a:cubicBezTo>
                    <a:pt x="1360" y="7546"/>
                    <a:pt x="1708" y="7437"/>
                    <a:pt x="2001" y="7232"/>
                  </a:cubicBezTo>
                  <a:lnTo>
                    <a:pt x="2037" y="7208"/>
                  </a:lnTo>
                  <a:cubicBezTo>
                    <a:pt x="2037" y="6708"/>
                    <a:pt x="2001" y="6208"/>
                    <a:pt x="1941" y="5720"/>
                  </a:cubicBezTo>
                  <a:cubicBezTo>
                    <a:pt x="1941" y="5720"/>
                    <a:pt x="4001" y="3303"/>
                    <a:pt x="4084" y="2434"/>
                  </a:cubicBezTo>
                  <a:cubicBezTo>
                    <a:pt x="4156" y="1687"/>
                    <a:pt x="3920" y="0"/>
                    <a:pt x="3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48"/>
            <p:cNvSpPr/>
            <p:nvPr/>
          </p:nvSpPr>
          <p:spPr>
            <a:xfrm>
              <a:off x="3850496" y="2311830"/>
              <a:ext cx="594215" cy="1091479"/>
            </a:xfrm>
            <a:custGeom>
              <a:avLst/>
              <a:gdLst/>
              <a:ahLst/>
              <a:cxnLst/>
              <a:rect l="l" t="t" r="r" b="b"/>
              <a:pathLst>
                <a:path w="7502" h="13780" extrusionOk="0">
                  <a:moveTo>
                    <a:pt x="1411" y="1"/>
                  </a:moveTo>
                  <a:cubicBezTo>
                    <a:pt x="1074" y="1"/>
                    <a:pt x="468" y="114"/>
                    <a:pt x="275" y="889"/>
                  </a:cubicBezTo>
                  <a:cubicBezTo>
                    <a:pt x="1" y="1985"/>
                    <a:pt x="632" y="4806"/>
                    <a:pt x="1120" y="6033"/>
                  </a:cubicBezTo>
                  <a:cubicBezTo>
                    <a:pt x="1608" y="7259"/>
                    <a:pt x="4704" y="10295"/>
                    <a:pt x="4704" y="10295"/>
                  </a:cubicBezTo>
                  <a:cubicBezTo>
                    <a:pt x="4704" y="10295"/>
                    <a:pt x="4704" y="11402"/>
                    <a:pt x="4847" y="11950"/>
                  </a:cubicBezTo>
                  <a:cubicBezTo>
                    <a:pt x="4977" y="12510"/>
                    <a:pt x="5180" y="13343"/>
                    <a:pt x="5418" y="13498"/>
                  </a:cubicBezTo>
                  <a:cubicBezTo>
                    <a:pt x="5432" y="13507"/>
                    <a:pt x="5444" y="13511"/>
                    <a:pt x="5455" y="13511"/>
                  </a:cubicBezTo>
                  <a:cubicBezTo>
                    <a:pt x="5580" y="13511"/>
                    <a:pt x="5484" y="12896"/>
                    <a:pt x="5418" y="12533"/>
                  </a:cubicBezTo>
                  <a:lnTo>
                    <a:pt x="5418" y="12533"/>
                  </a:lnTo>
                  <a:cubicBezTo>
                    <a:pt x="5501" y="12926"/>
                    <a:pt x="5680" y="13641"/>
                    <a:pt x="5942" y="13772"/>
                  </a:cubicBezTo>
                  <a:cubicBezTo>
                    <a:pt x="5952" y="13777"/>
                    <a:pt x="5961" y="13779"/>
                    <a:pt x="5969" y="13779"/>
                  </a:cubicBezTo>
                  <a:cubicBezTo>
                    <a:pt x="6164" y="13779"/>
                    <a:pt x="5835" y="12297"/>
                    <a:pt x="5835" y="12295"/>
                  </a:cubicBezTo>
                  <a:lnTo>
                    <a:pt x="5835" y="12295"/>
                  </a:lnTo>
                  <a:cubicBezTo>
                    <a:pt x="5835" y="12297"/>
                    <a:pt x="6109" y="13438"/>
                    <a:pt x="6382" y="13724"/>
                  </a:cubicBezTo>
                  <a:cubicBezTo>
                    <a:pt x="6401" y="13743"/>
                    <a:pt x="6416" y="13752"/>
                    <a:pt x="6429" y="13752"/>
                  </a:cubicBezTo>
                  <a:cubicBezTo>
                    <a:pt x="6599" y="13752"/>
                    <a:pt x="6311" y="12189"/>
                    <a:pt x="6311" y="12188"/>
                  </a:cubicBezTo>
                  <a:lnTo>
                    <a:pt x="6311" y="12188"/>
                  </a:lnTo>
                  <a:cubicBezTo>
                    <a:pt x="6311" y="12189"/>
                    <a:pt x="6537" y="13141"/>
                    <a:pt x="6847" y="13391"/>
                  </a:cubicBezTo>
                  <a:cubicBezTo>
                    <a:pt x="6866" y="13407"/>
                    <a:pt x="6881" y="13414"/>
                    <a:pt x="6895" y="13414"/>
                  </a:cubicBezTo>
                  <a:cubicBezTo>
                    <a:pt x="7087" y="13414"/>
                    <a:pt x="6680" y="11796"/>
                    <a:pt x="6680" y="11795"/>
                  </a:cubicBezTo>
                  <a:lnTo>
                    <a:pt x="6680" y="11795"/>
                  </a:lnTo>
                  <a:cubicBezTo>
                    <a:pt x="6680" y="11795"/>
                    <a:pt x="7080" y="12220"/>
                    <a:pt x="7287" y="12220"/>
                  </a:cubicBezTo>
                  <a:cubicBezTo>
                    <a:pt x="7328" y="12220"/>
                    <a:pt x="7361" y="12203"/>
                    <a:pt x="7383" y="12164"/>
                  </a:cubicBezTo>
                  <a:cubicBezTo>
                    <a:pt x="7502" y="11950"/>
                    <a:pt x="6668" y="10486"/>
                    <a:pt x="6061" y="9962"/>
                  </a:cubicBezTo>
                  <a:cubicBezTo>
                    <a:pt x="5144" y="8307"/>
                    <a:pt x="4132" y="6711"/>
                    <a:pt x="3001" y="5187"/>
                  </a:cubicBezTo>
                  <a:cubicBezTo>
                    <a:pt x="3001" y="5187"/>
                    <a:pt x="2084" y="770"/>
                    <a:pt x="1644" y="20"/>
                  </a:cubicBezTo>
                  <a:cubicBezTo>
                    <a:pt x="1644" y="20"/>
                    <a:pt x="1550" y="1"/>
                    <a:pt x="14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48"/>
            <p:cNvSpPr/>
            <p:nvPr/>
          </p:nvSpPr>
          <p:spPr>
            <a:xfrm>
              <a:off x="3850496" y="2311830"/>
              <a:ext cx="334889" cy="641026"/>
            </a:xfrm>
            <a:custGeom>
              <a:avLst/>
              <a:gdLst/>
              <a:ahLst/>
              <a:cxnLst/>
              <a:rect l="l" t="t" r="r" b="b"/>
              <a:pathLst>
                <a:path w="4228" h="8093" extrusionOk="0">
                  <a:moveTo>
                    <a:pt x="1411" y="1"/>
                  </a:moveTo>
                  <a:cubicBezTo>
                    <a:pt x="1074" y="1"/>
                    <a:pt x="468" y="114"/>
                    <a:pt x="275" y="889"/>
                  </a:cubicBezTo>
                  <a:cubicBezTo>
                    <a:pt x="1" y="1985"/>
                    <a:pt x="632" y="4806"/>
                    <a:pt x="1120" y="6033"/>
                  </a:cubicBezTo>
                  <a:cubicBezTo>
                    <a:pt x="1310" y="6533"/>
                    <a:pt x="1941" y="7319"/>
                    <a:pt x="2608" y="8092"/>
                  </a:cubicBezTo>
                  <a:cubicBezTo>
                    <a:pt x="2787" y="7747"/>
                    <a:pt x="3049" y="7461"/>
                    <a:pt x="3370" y="7259"/>
                  </a:cubicBezTo>
                  <a:cubicBezTo>
                    <a:pt x="3632" y="7092"/>
                    <a:pt x="3918" y="6985"/>
                    <a:pt x="4227" y="6938"/>
                  </a:cubicBezTo>
                  <a:cubicBezTo>
                    <a:pt x="3477" y="5806"/>
                    <a:pt x="3001" y="5187"/>
                    <a:pt x="3001" y="5187"/>
                  </a:cubicBezTo>
                  <a:cubicBezTo>
                    <a:pt x="3001" y="5187"/>
                    <a:pt x="2084" y="770"/>
                    <a:pt x="1644" y="20"/>
                  </a:cubicBezTo>
                  <a:cubicBezTo>
                    <a:pt x="1644" y="20"/>
                    <a:pt x="1550" y="1"/>
                    <a:pt x="1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48"/>
            <p:cNvSpPr/>
            <p:nvPr/>
          </p:nvSpPr>
          <p:spPr>
            <a:xfrm>
              <a:off x="3411053" y="2257018"/>
              <a:ext cx="588512" cy="872154"/>
            </a:xfrm>
            <a:custGeom>
              <a:avLst/>
              <a:gdLst/>
              <a:ahLst/>
              <a:cxnLst/>
              <a:rect l="l" t="t" r="r" b="b"/>
              <a:pathLst>
                <a:path w="7430" h="11011" extrusionOk="0">
                  <a:moveTo>
                    <a:pt x="4869" y="1"/>
                  </a:moveTo>
                  <a:cubicBezTo>
                    <a:pt x="4400" y="1"/>
                    <a:pt x="4048" y="33"/>
                    <a:pt x="4048" y="33"/>
                  </a:cubicBezTo>
                  <a:cubicBezTo>
                    <a:pt x="4048" y="33"/>
                    <a:pt x="3684" y="4"/>
                    <a:pt x="3189" y="4"/>
                  </a:cubicBezTo>
                  <a:cubicBezTo>
                    <a:pt x="2390" y="4"/>
                    <a:pt x="1253" y="81"/>
                    <a:pt x="774" y="486"/>
                  </a:cubicBezTo>
                  <a:cubicBezTo>
                    <a:pt x="0" y="1141"/>
                    <a:pt x="1655" y="6189"/>
                    <a:pt x="1524" y="6915"/>
                  </a:cubicBezTo>
                  <a:cubicBezTo>
                    <a:pt x="1203" y="8725"/>
                    <a:pt x="1048" y="10273"/>
                    <a:pt x="1048" y="10273"/>
                  </a:cubicBezTo>
                  <a:cubicBezTo>
                    <a:pt x="1048" y="10273"/>
                    <a:pt x="2679" y="11010"/>
                    <a:pt x="4520" y="11010"/>
                  </a:cubicBezTo>
                  <a:cubicBezTo>
                    <a:pt x="5467" y="11010"/>
                    <a:pt x="6469" y="10815"/>
                    <a:pt x="7335" y="10225"/>
                  </a:cubicBezTo>
                  <a:cubicBezTo>
                    <a:pt x="7335" y="10225"/>
                    <a:pt x="7120" y="8344"/>
                    <a:pt x="6787" y="6201"/>
                  </a:cubicBezTo>
                  <a:cubicBezTo>
                    <a:pt x="6668" y="5344"/>
                    <a:pt x="7430" y="1831"/>
                    <a:pt x="7204" y="795"/>
                  </a:cubicBezTo>
                  <a:cubicBezTo>
                    <a:pt x="7063" y="118"/>
                    <a:pt x="5757" y="1"/>
                    <a:pt x="4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48"/>
            <p:cNvSpPr/>
            <p:nvPr/>
          </p:nvSpPr>
          <p:spPr>
            <a:xfrm>
              <a:off x="3530815" y="2282523"/>
              <a:ext cx="29307" cy="244038"/>
            </a:xfrm>
            <a:custGeom>
              <a:avLst/>
              <a:gdLst/>
              <a:ahLst/>
              <a:cxnLst/>
              <a:rect l="l" t="t" r="r" b="b"/>
              <a:pathLst>
                <a:path w="370" h="3081" extrusionOk="0">
                  <a:moveTo>
                    <a:pt x="18" y="0"/>
                  </a:moveTo>
                  <a:cubicBezTo>
                    <a:pt x="15" y="0"/>
                    <a:pt x="12" y="3"/>
                    <a:pt x="12" y="9"/>
                  </a:cubicBezTo>
                  <a:cubicBezTo>
                    <a:pt x="0" y="9"/>
                    <a:pt x="0" y="21"/>
                    <a:pt x="12" y="21"/>
                  </a:cubicBezTo>
                  <a:cubicBezTo>
                    <a:pt x="239" y="497"/>
                    <a:pt x="346" y="1009"/>
                    <a:pt x="298" y="1533"/>
                  </a:cubicBezTo>
                  <a:cubicBezTo>
                    <a:pt x="262" y="2057"/>
                    <a:pt x="167" y="2569"/>
                    <a:pt x="36" y="3069"/>
                  </a:cubicBezTo>
                  <a:cubicBezTo>
                    <a:pt x="36" y="3081"/>
                    <a:pt x="36" y="3081"/>
                    <a:pt x="48" y="3081"/>
                  </a:cubicBezTo>
                  <a:cubicBezTo>
                    <a:pt x="48" y="3081"/>
                    <a:pt x="60" y="3081"/>
                    <a:pt x="60" y="3069"/>
                  </a:cubicBezTo>
                  <a:cubicBezTo>
                    <a:pt x="191" y="2569"/>
                    <a:pt x="286" y="2045"/>
                    <a:pt x="322" y="1533"/>
                  </a:cubicBezTo>
                  <a:cubicBezTo>
                    <a:pt x="370" y="1009"/>
                    <a:pt x="262" y="473"/>
                    <a:pt x="24" y="9"/>
                  </a:cubicBezTo>
                  <a:cubicBezTo>
                    <a:pt x="24" y="3"/>
                    <a:pt x="21" y="0"/>
                    <a:pt x="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48"/>
            <p:cNvSpPr/>
            <p:nvPr/>
          </p:nvSpPr>
          <p:spPr>
            <a:xfrm>
              <a:off x="3944832" y="2318087"/>
              <a:ext cx="24554" cy="449899"/>
            </a:xfrm>
            <a:custGeom>
              <a:avLst/>
              <a:gdLst/>
              <a:ahLst/>
              <a:cxnLst/>
              <a:rect l="l" t="t" r="r" b="b"/>
              <a:pathLst>
                <a:path w="310" h="5680" extrusionOk="0">
                  <a:moveTo>
                    <a:pt x="191" y="1"/>
                  </a:moveTo>
                  <a:cubicBezTo>
                    <a:pt x="179" y="1"/>
                    <a:pt x="167" y="1"/>
                    <a:pt x="167" y="12"/>
                  </a:cubicBezTo>
                  <a:cubicBezTo>
                    <a:pt x="84" y="679"/>
                    <a:pt x="72" y="1346"/>
                    <a:pt x="131" y="2013"/>
                  </a:cubicBezTo>
                  <a:cubicBezTo>
                    <a:pt x="143" y="2132"/>
                    <a:pt x="155" y="2239"/>
                    <a:pt x="167" y="2358"/>
                  </a:cubicBezTo>
                  <a:cubicBezTo>
                    <a:pt x="227" y="2894"/>
                    <a:pt x="286" y="3453"/>
                    <a:pt x="119" y="3965"/>
                  </a:cubicBezTo>
                  <a:cubicBezTo>
                    <a:pt x="107" y="4001"/>
                    <a:pt x="96" y="4037"/>
                    <a:pt x="84" y="4061"/>
                  </a:cubicBezTo>
                  <a:cubicBezTo>
                    <a:pt x="60" y="4144"/>
                    <a:pt x="36" y="4215"/>
                    <a:pt x="24" y="4287"/>
                  </a:cubicBezTo>
                  <a:cubicBezTo>
                    <a:pt x="0" y="4418"/>
                    <a:pt x="0" y="4537"/>
                    <a:pt x="0" y="4668"/>
                  </a:cubicBezTo>
                  <a:lnTo>
                    <a:pt x="24" y="5668"/>
                  </a:lnTo>
                  <a:cubicBezTo>
                    <a:pt x="24" y="5668"/>
                    <a:pt x="24" y="5680"/>
                    <a:pt x="36" y="5680"/>
                  </a:cubicBezTo>
                  <a:cubicBezTo>
                    <a:pt x="48" y="5680"/>
                    <a:pt x="48" y="5668"/>
                    <a:pt x="48" y="5668"/>
                  </a:cubicBezTo>
                  <a:lnTo>
                    <a:pt x="24" y="4668"/>
                  </a:lnTo>
                  <a:cubicBezTo>
                    <a:pt x="24" y="4549"/>
                    <a:pt x="24" y="4418"/>
                    <a:pt x="48" y="4299"/>
                  </a:cubicBezTo>
                  <a:cubicBezTo>
                    <a:pt x="72" y="4215"/>
                    <a:pt x="84" y="4144"/>
                    <a:pt x="119" y="4072"/>
                  </a:cubicBezTo>
                  <a:cubicBezTo>
                    <a:pt x="131" y="4037"/>
                    <a:pt x="143" y="4013"/>
                    <a:pt x="143" y="3977"/>
                  </a:cubicBezTo>
                  <a:cubicBezTo>
                    <a:pt x="310" y="3453"/>
                    <a:pt x="250" y="2894"/>
                    <a:pt x="191" y="2346"/>
                  </a:cubicBezTo>
                  <a:cubicBezTo>
                    <a:pt x="179" y="2239"/>
                    <a:pt x="167" y="2120"/>
                    <a:pt x="155" y="2013"/>
                  </a:cubicBezTo>
                  <a:cubicBezTo>
                    <a:pt x="96" y="1346"/>
                    <a:pt x="107" y="679"/>
                    <a:pt x="203" y="12"/>
                  </a:cubicBezTo>
                  <a:cubicBezTo>
                    <a:pt x="203" y="12"/>
                    <a:pt x="191" y="1"/>
                    <a:pt x="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48"/>
            <p:cNvSpPr/>
            <p:nvPr/>
          </p:nvSpPr>
          <p:spPr>
            <a:xfrm>
              <a:off x="3654378" y="2626205"/>
              <a:ext cx="130772" cy="47524"/>
            </a:xfrm>
            <a:custGeom>
              <a:avLst/>
              <a:gdLst/>
              <a:ahLst/>
              <a:cxnLst/>
              <a:rect l="l" t="t" r="r" b="b"/>
              <a:pathLst>
                <a:path w="1651" h="600" extrusionOk="0">
                  <a:moveTo>
                    <a:pt x="1627" y="1"/>
                  </a:moveTo>
                  <a:cubicBezTo>
                    <a:pt x="1624" y="1"/>
                    <a:pt x="1622" y="2"/>
                    <a:pt x="1619" y="4"/>
                  </a:cubicBezTo>
                  <a:cubicBezTo>
                    <a:pt x="1060" y="385"/>
                    <a:pt x="512" y="575"/>
                    <a:pt x="12" y="575"/>
                  </a:cubicBezTo>
                  <a:cubicBezTo>
                    <a:pt x="0" y="575"/>
                    <a:pt x="0" y="575"/>
                    <a:pt x="0" y="587"/>
                  </a:cubicBezTo>
                  <a:cubicBezTo>
                    <a:pt x="0" y="599"/>
                    <a:pt x="0" y="599"/>
                    <a:pt x="12" y="599"/>
                  </a:cubicBezTo>
                  <a:lnTo>
                    <a:pt x="24" y="599"/>
                  </a:lnTo>
                  <a:cubicBezTo>
                    <a:pt x="536" y="599"/>
                    <a:pt x="1072" y="421"/>
                    <a:pt x="1631" y="28"/>
                  </a:cubicBezTo>
                  <a:cubicBezTo>
                    <a:pt x="1651" y="18"/>
                    <a:pt x="1639" y="1"/>
                    <a:pt x="16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8"/>
            <p:cNvSpPr/>
            <p:nvPr/>
          </p:nvSpPr>
          <p:spPr>
            <a:xfrm>
              <a:off x="3639250" y="2942640"/>
              <a:ext cx="250929" cy="70574"/>
            </a:xfrm>
            <a:custGeom>
              <a:avLst/>
              <a:gdLst/>
              <a:ahLst/>
              <a:cxnLst/>
              <a:rect l="l" t="t" r="r" b="b"/>
              <a:pathLst>
                <a:path w="3168" h="891" extrusionOk="0">
                  <a:moveTo>
                    <a:pt x="17" y="0"/>
                  </a:moveTo>
                  <a:cubicBezTo>
                    <a:pt x="13" y="0"/>
                    <a:pt x="7" y="3"/>
                    <a:pt x="1" y="9"/>
                  </a:cubicBezTo>
                  <a:cubicBezTo>
                    <a:pt x="1" y="9"/>
                    <a:pt x="1" y="21"/>
                    <a:pt x="1" y="21"/>
                  </a:cubicBezTo>
                  <a:cubicBezTo>
                    <a:pt x="703" y="593"/>
                    <a:pt x="1572" y="890"/>
                    <a:pt x="2477" y="890"/>
                  </a:cubicBezTo>
                  <a:cubicBezTo>
                    <a:pt x="2703" y="890"/>
                    <a:pt x="2930" y="879"/>
                    <a:pt x="3156" y="843"/>
                  </a:cubicBezTo>
                  <a:cubicBezTo>
                    <a:pt x="3168" y="843"/>
                    <a:pt x="3168" y="807"/>
                    <a:pt x="3156" y="807"/>
                  </a:cubicBezTo>
                  <a:cubicBezTo>
                    <a:pt x="2925" y="849"/>
                    <a:pt x="2693" y="869"/>
                    <a:pt x="2463" y="869"/>
                  </a:cubicBezTo>
                  <a:cubicBezTo>
                    <a:pt x="1580" y="869"/>
                    <a:pt x="724" y="567"/>
                    <a:pt x="24" y="9"/>
                  </a:cubicBezTo>
                  <a:cubicBezTo>
                    <a:pt x="24" y="3"/>
                    <a:pt x="22" y="0"/>
                    <a:pt x="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48"/>
            <p:cNvSpPr/>
            <p:nvPr/>
          </p:nvSpPr>
          <p:spPr>
            <a:xfrm>
              <a:off x="3648675" y="2136068"/>
              <a:ext cx="156672" cy="188118"/>
            </a:xfrm>
            <a:custGeom>
              <a:avLst/>
              <a:gdLst/>
              <a:ahLst/>
              <a:cxnLst/>
              <a:rect l="l" t="t" r="r" b="b"/>
              <a:pathLst>
                <a:path w="1978" h="2375" extrusionOk="0">
                  <a:moveTo>
                    <a:pt x="1" y="1"/>
                  </a:moveTo>
                  <a:lnTo>
                    <a:pt x="13" y="1739"/>
                  </a:lnTo>
                  <a:cubicBezTo>
                    <a:pt x="13" y="1739"/>
                    <a:pt x="203" y="2310"/>
                    <a:pt x="1025" y="2370"/>
                  </a:cubicBezTo>
                  <a:cubicBezTo>
                    <a:pt x="1068" y="2373"/>
                    <a:pt x="1109" y="2375"/>
                    <a:pt x="1149" y="2375"/>
                  </a:cubicBezTo>
                  <a:cubicBezTo>
                    <a:pt x="1828" y="2375"/>
                    <a:pt x="1977" y="1918"/>
                    <a:pt x="1977" y="1918"/>
                  </a:cubicBezTo>
                  <a:lnTo>
                    <a:pt x="1894" y="35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48"/>
            <p:cNvSpPr/>
            <p:nvPr/>
          </p:nvSpPr>
          <p:spPr>
            <a:xfrm>
              <a:off x="3649626" y="2137018"/>
              <a:ext cx="154771" cy="137742"/>
            </a:xfrm>
            <a:custGeom>
              <a:avLst/>
              <a:gdLst/>
              <a:ahLst/>
              <a:cxnLst/>
              <a:rect l="l" t="t" r="r" b="b"/>
              <a:pathLst>
                <a:path w="1954" h="1739" extrusionOk="0">
                  <a:moveTo>
                    <a:pt x="1" y="1"/>
                  </a:moveTo>
                  <a:lnTo>
                    <a:pt x="1" y="1036"/>
                  </a:lnTo>
                  <a:cubicBezTo>
                    <a:pt x="322" y="1477"/>
                    <a:pt x="834" y="1727"/>
                    <a:pt x="1382" y="1739"/>
                  </a:cubicBezTo>
                  <a:cubicBezTo>
                    <a:pt x="1572" y="1739"/>
                    <a:pt x="1763" y="1703"/>
                    <a:pt x="1953" y="1632"/>
                  </a:cubicBezTo>
                  <a:lnTo>
                    <a:pt x="1882" y="346"/>
                  </a:lnTo>
                  <a:lnTo>
                    <a:pt x="1" y="1"/>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48"/>
            <p:cNvSpPr/>
            <p:nvPr/>
          </p:nvSpPr>
          <p:spPr>
            <a:xfrm>
              <a:off x="3452558" y="1578762"/>
              <a:ext cx="583838" cy="659244"/>
            </a:xfrm>
            <a:custGeom>
              <a:avLst/>
              <a:gdLst/>
              <a:ahLst/>
              <a:cxnLst/>
              <a:rect l="l" t="t" r="r" b="b"/>
              <a:pathLst>
                <a:path w="7371" h="8323" extrusionOk="0">
                  <a:moveTo>
                    <a:pt x="3786" y="0"/>
                  </a:moveTo>
                  <a:cubicBezTo>
                    <a:pt x="1393" y="0"/>
                    <a:pt x="0" y="1512"/>
                    <a:pt x="203" y="3798"/>
                  </a:cubicBezTo>
                  <a:cubicBezTo>
                    <a:pt x="405" y="6025"/>
                    <a:pt x="1655" y="8322"/>
                    <a:pt x="4048" y="8322"/>
                  </a:cubicBezTo>
                  <a:cubicBezTo>
                    <a:pt x="6442" y="8322"/>
                    <a:pt x="7370" y="6096"/>
                    <a:pt x="7370" y="3798"/>
                  </a:cubicBezTo>
                  <a:cubicBezTo>
                    <a:pt x="7370" y="1500"/>
                    <a:pt x="6180" y="0"/>
                    <a:pt x="37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48"/>
            <p:cNvSpPr/>
            <p:nvPr/>
          </p:nvSpPr>
          <p:spPr>
            <a:xfrm>
              <a:off x="3557198" y="1931399"/>
              <a:ext cx="112325" cy="96858"/>
            </a:xfrm>
            <a:custGeom>
              <a:avLst/>
              <a:gdLst/>
              <a:ahLst/>
              <a:cxnLst/>
              <a:rect l="l" t="t" r="r" b="b"/>
              <a:pathLst>
                <a:path w="1763" h="1520" extrusionOk="0">
                  <a:moveTo>
                    <a:pt x="751" y="1"/>
                  </a:moveTo>
                  <a:cubicBezTo>
                    <a:pt x="334" y="1"/>
                    <a:pt x="1" y="334"/>
                    <a:pt x="1" y="763"/>
                  </a:cubicBezTo>
                  <a:cubicBezTo>
                    <a:pt x="1" y="1216"/>
                    <a:pt x="374" y="1520"/>
                    <a:pt x="762" y="1520"/>
                  </a:cubicBezTo>
                  <a:cubicBezTo>
                    <a:pt x="946" y="1520"/>
                    <a:pt x="1134" y="1452"/>
                    <a:pt x="1287" y="1299"/>
                  </a:cubicBezTo>
                  <a:cubicBezTo>
                    <a:pt x="1763" y="823"/>
                    <a:pt x="1430" y="1"/>
                    <a:pt x="7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48"/>
            <p:cNvSpPr/>
            <p:nvPr/>
          </p:nvSpPr>
          <p:spPr>
            <a:xfrm>
              <a:off x="3912276" y="1991826"/>
              <a:ext cx="89649" cy="89649"/>
            </a:xfrm>
            <a:custGeom>
              <a:avLst/>
              <a:gdLst/>
              <a:ahLst/>
              <a:cxnLst/>
              <a:rect l="l" t="t" r="r" b="b"/>
              <a:pathLst>
                <a:path w="1513" h="1513" extrusionOk="0">
                  <a:moveTo>
                    <a:pt x="750" y="0"/>
                  </a:moveTo>
                  <a:cubicBezTo>
                    <a:pt x="334" y="0"/>
                    <a:pt x="0" y="333"/>
                    <a:pt x="0" y="750"/>
                  </a:cubicBezTo>
                  <a:cubicBezTo>
                    <a:pt x="0" y="1179"/>
                    <a:pt x="334" y="1512"/>
                    <a:pt x="750" y="1512"/>
                  </a:cubicBezTo>
                  <a:cubicBezTo>
                    <a:pt x="1167" y="1512"/>
                    <a:pt x="1512" y="1179"/>
                    <a:pt x="1512" y="750"/>
                  </a:cubicBezTo>
                  <a:cubicBezTo>
                    <a:pt x="1512" y="333"/>
                    <a:pt x="1167" y="0"/>
                    <a:pt x="7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48"/>
            <p:cNvSpPr/>
            <p:nvPr/>
          </p:nvSpPr>
          <p:spPr>
            <a:xfrm>
              <a:off x="3669428" y="2042682"/>
              <a:ext cx="217900" cy="86019"/>
            </a:xfrm>
            <a:custGeom>
              <a:avLst/>
              <a:gdLst/>
              <a:ahLst/>
              <a:cxnLst/>
              <a:rect l="l" t="t" r="r" b="b"/>
              <a:pathLst>
                <a:path w="2751" h="1086" extrusionOk="0">
                  <a:moveTo>
                    <a:pt x="1" y="1"/>
                  </a:moveTo>
                  <a:cubicBezTo>
                    <a:pt x="1" y="1"/>
                    <a:pt x="394" y="1049"/>
                    <a:pt x="1382" y="1084"/>
                  </a:cubicBezTo>
                  <a:cubicBezTo>
                    <a:pt x="1406" y="1085"/>
                    <a:pt x="1430" y="1086"/>
                    <a:pt x="1454" y="1086"/>
                  </a:cubicBezTo>
                  <a:cubicBezTo>
                    <a:pt x="2400" y="1086"/>
                    <a:pt x="2751" y="406"/>
                    <a:pt x="2751" y="406"/>
                  </a:cubicBezTo>
                  <a:cubicBezTo>
                    <a:pt x="2322" y="263"/>
                    <a:pt x="1882" y="168"/>
                    <a:pt x="1441" y="108"/>
                  </a:cubicBezTo>
                  <a:cubicBezTo>
                    <a:pt x="965" y="37"/>
                    <a:pt x="477"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48"/>
            <p:cNvSpPr/>
            <p:nvPr/>
          </p:nvSpPr>
          <p:spPr>
            <a:xfrm>
              <a:off x="3736437" y="2134167"/>
              <a:ext cx="63208" cy="14970"/>
            </a:xfrm>
            <a:custGeom>
              <a:avLst/>
              <a:gdLst/>
              <a:ahLst/>
              <a:cxnLst/>
              <a:rect l="l" t="t" r="r" b="b"/>
              <a:pathLst>
                <a:path w="798" h="189" extrusionOk="0">
                  <a:moveTo>
                    <a:pt x="0" y="1"/>
                  </a:moveTo>
                  <a:lnTo>
                    <a:pt x="0" y="1"/>
                  </a:lnTo>
                  <a:cubicBezTo>
                    <a:pt x="48" y="48"/>
                    <a:pt x="107" y="96"/>
                    <a:pt x="167" y="120"/>
                  </a:cubicBezTo>
                  <a:cubicBezTo>
                    <a:pt x="238" y="156"/>
                    <a:pt x="298" y="179"/>
                    <a:pt x="381" y="179"/>
                  </a:cubicBezTo>
                  <a:cubicBezTo>
                    <a:pt x="417" y="185"/>
                    <a:pt x="452" y="188"/>
                    <a:pt x="488" y="188"/>
                  </a:cubicBezTo>
                  <a:cubicBezTo>
                    <a:pt x="524" y="188"/>
                    <a:pt x="560" y="185"/>
                    <a:pt x="595" y="179"/>
                  </a:cubicBezTo>
                  <a:cubicBezTo>
                    <a:pt x="667" y="179"/>
                    <a:pt x="738" y="156"/>
                    <a:pt x="798" y="120"/>
                  </a:cubicBezTo>
                  <a:cubicBezTo>
                    <a:pt x="726" y="120"/>
                    <a:pt x="655" y="132"/>
                    <a:pt x="583" y="132"/>
                  </a:cubicBezTo>
                  <a:cubicBezTo>
                    <a:pt x="524" y="120"/>
                    <a:pt x="452" y="120"/>
                    <a:pt x="381" y="108"/>
                  </a:cubicBezTo>
                  <a:cubicBezTo>
                    <a:pt x="321" y="96"/>
                    <a:pt x="250" y="84"/>
                    <a:pt x="191" y="72"/>
                  </a:cubicBezTo>
                  <a:cubicBezTo>
                    <a:pt x="119" y="48"/>
                    <a:pt x="60" y="25"/>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8"/>
            <p:cNvSpPr/>
            <p:nvPr/>
          </p:nvSpPr>
          <p:spPr>
            <a:xfrm>
              <a:off x="3650576" y="1802445"/>
              <a:ext cx="128316" cy="36673"/>
            </a:xfrm>
            <a:custGeom>
              <a:avLst/>
              <a:gdLst/>
              <a:ahLst/>
              <a:cxnLst/>
              <a:rect l="l" t="t" r="r" b="b"/>
              <a:pathLst>
                <a:path w="1620" h="463" extrusionOk="0">
                  <a:moveTo>
                    <a:pt x="721" y="1"/>
                  </a:moveTo>
                  <a:cubicBezTo>
                    <a:pt x="682" y="1"/>
                    <a:pt x="643" y="4"/>
                    <a:pt x="608" y="10"/>
                  </a:cubicBezTo>
                  <a:cubicBezTo>
                    <a:pt x="524" y="22"/>
                    <a:pt x="453" y="45"/>
                    <a:pt x="370" y="69"/>
                  </a:cubicBezTo>
                  <a:cubicBezTo>
                    <a:pt x="227" y="129"/>
                    <a:pt x="108" y="224"/>
                    <a:pt x="1" y="343"/>
                  </a:cubicBezTo>
                  <a:cubicBezTo>
                    <a:pt x="132" y="260"/>
                    <a:pt x="262" y="200"/>
                    <a:pt x="405" y="153"/>
                  </a:cubicBezTo>
                  <a:cubicBezTo>
                    <a:pt x="477" y="129"/>
                    <a:pt x="548" y="117"/>
                    <a:pt x="620" y="117"/>
                  </a:cubicBezTo>
                  <a:cubicBezTo>
                    <a:pt x="655" y="111"/>
                    <a:pt x="691" y="108"/>
                    <a:pt x="727" y="108"/>
                  </a:cubicBezTo>
                  <a:cubicBezTo>
                    <a:pt x="763" y="108"/>
                    <a:pt x="798" y="111"/>
                    <a:pt x="834" y="117"/>
                  </a:cubicBezTo>
                  <a:cubicBezTo>
                    <a:pt x="905" y="117"/>
                    <a:pt x="965" y="129"/>
                    <a:pt x="1036" y="153"/>
                  </a:cubicBezTo>
                  <a:cubicBezTo>
                    <a:pt x="1108" y="176"/>
                    <a:pt x="1179" y="200"/>
                    <a:pt x="1239" y="224"/>
                  </a:cubicBezTo>
                  <a:cubicBezTo>
                    <a:pt x="1382" y="295"/>
                    <a:pt x="1501" y="367"/>
                    <a:pt x="1620" y="462"/>
                  </a:cubicBezTo>
                  <a:cubicBezTo>
                    <a:pt x="1536" y="331"/>
                    <a:pt x="1417" y="236"/>
                    <a:pt x="1286" y="153"/>
                  </a:cubicBezTo>
                  <a:cubicBezTo>
                    <a:pt x="1155" y="69"/>
                    <a:pt x="1001" y="22"/>
                    <a:pt x="834" y="10"/>
                  </a:cubicBezTo>
                  <a:cubicBezTo>
                    <a:pt x="798" y="4"/>
                    <a:pt x="760" y="1"/>
                    <a:pt x="7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48"/>
            <p:cNvSpPr/>
            <p:nvPr/>
          </p:nvSpPr>
          <p:spPr>
            <a:xfrm>
              <a:off x="3871248" y="1819237"/>
              <a:ext cx="128316" cy="34931"/>
            </a:xfrm>
            <a:custGeom>
              <a:avLst/>
              <a:gdLst/>
              <a:ahLst/>
              <a:cxnLst/>
              <a:rect l="l" t="t" r="r" b="b"/>
              <a:pathLst>
                <a:path w="1620" h="441" extrusionOk="0">
                  <a:moveTo>
                    <a:pt x="834" y="0"/>
                  </a:moveTo>
                  <a:cubicBezTo>
                    <a:pt x="667" y="0"/>
                    <a:pt x="513" y="36"/>
                    <a:pt x="370" y="95"/>
                  </a:cubicBezTo>
                  <a:cubicBezTo>
                    <a:pt x="227" y="155"/>
                    <a:pt x="108" y="250"/>
                    <a:pt x="1" y="357"/>
                  </a:cubicBezTo>
                  <a:cubicBezTo>
                    <a:pt x="132" y="286"/>
                    <a:pt x="263" y="226"/>
                    <a:pt x="405" y="179"/>
                  </a:cubicBezTo>
                  <a:cubicBezTo>
                    <a:pt x="477" y="155"/>
                    <a:pt x="548" y="143"/>
                    <a:pt x="620" y="131"/>
                  </a:cubicBezTo>
                  <a:cubicBezTo>
                    <a:pt x="691" y="119"/>
                    <a:pt x="763" y="107"/>
                    <a:pt x="834" y="107"/>
                  </a:cubicBezTo>
                  <a:cubicBezTo>
                    <a:pt x="977" y="119"/>
                    <a:pt x="1108" y="143"/>
                    <a:pt x="1251" y="203"/>
                  </a:cubicBezTo>
                  <a:cubicBezTo>
                    <a:pt x="1382" y="262"/>
                    <a:pt x="1501" y="345"/>
                    <a:pt x="1620" y="441"/>
                  </a:cubicBezTo>
                  <a:cubicBezTo>
                    <a:pt x="1537" y="310"/>
                    <a:pt x="1417" y="203"/>
                    <a:pt x="1286" y="131"/>
                  </a:cubicBezTo>
                  <a:cubicBezTo>
                    <a:pt x="1215" y="83"/>
                    <a:pt x="1144" y="60"/>
                    <a:pt x="1060" y="36"/>
                  </a:cubicBezTo>
                  <a:cubicBezTo>
                    <a:pt x="989" y="12"/>
                    <a:pt x="905" y="0"/>
                    <a:pt x="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48"/>
            <p:cNvSpPr/>
            <p:nvPr/>
          </p:nvSpPr>
          <p:spPr>
            <a:xfrm>
              <a:off x="3362024" y="1837375"/>
              <a:ext cx="187722" cy="239920"/>
            </a:xfrm>
            <a:custGeom>
              <a:avLst/>
              <a:gdLst/>
              <a:ahLst/>
              <a:cxnLst/>
              <a:rect l="l" t="t" r="r" b="b"/>
              <a:pathLst>
                <a:path w="2370" h="3029" extrusionOk="0">
                  <a:moveTo>
                    <a:pt x="1139" y="1"/>
                  </a:moveTo>
                  <a:cubicBezTo>
                    <a:pt x="1026" y="1"/>
                    <a:pt x="915" y="19"/>
                    <a:pt x="810" y="57"/>
                  </a:cubicBezTo>
                  <a:cubicBezTo>
                    <a:pt x="191" y="271"/>
                    <a:pt x="0" y="1152"/>
                    <a:pt x="346" y="1950"/>
                  </a:cubicBezTo>
                  <a:cubicBezTo>
                    <a:pt x="641" y="2620"/>
                    <a:pt x="1181" y="3029"/>
                    <a:pt x="1709" y="3029"/>
                  </a:cubicBezTo>
                  <a:cubicBezTo>
                    <a:pt x="1819" y="3029"/>
                    <a:pt x="1929" y="3011"/>
                    <a:pt x="2036" y="2974"/>
                  </a:cubicBezTo>
                  <a:cubicBezTo>
                    <a:pt x="2036" y="2974"/>
                    <a:pt x="2370" y="736"/>
                    <a:pt x="2227" y="581"/>
                  </a:cubicBezTo>
                  <a:cubicBezTo>
                    <a:pt x="1932" y="213"/>
                    <a:pt x="1524" y="1"/>
                    <a:pt x="11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48"/>
            <p:cNvSpPr/>
            <p:nvPr/>
          </p:nvSpPr>
          <p:spPr>
            <a:xfrm>
              <a:off x="3409153" y="1907157"/>
              <a:ext cx="112316" cy="83802"/>
            </a:xfrm>
            <a:custGeom>
              <a:avLst/>
              <a:gdLst/>
              <a:ahLst/>
              <a:cxnLst/>
              <a:rect l="l" t="t" r="r" b="b"/>
              <a:pathLst>
                <a:path w="1418" h="1058" extrusionOk="0">
                  <a:moveTo>
                    <a:pt x="188" y="0"/>
                  </a:moveTo>
                  <a:cubicBezTo>
                    <a:pt x="124" y="0"/>
                    <a:pt x="62" y="7"/>
                    <a:pt x="1" y="21"/>
                  </a:cubicBezTo>
                  <a:cubicBezTo>
                    <a:pt x="155" y="21"/>
                    <a:pt x="310" y="45"/>
                    <a:pt x="453" y="105"/>
                  </a:cubicBezTo>
                  <a:cubicBezTo>
                    <a:pt x="596" y="152"/>
                    <a:pt x="727" y="236"/>
                    <a:pt x="846" y="331"/>
                  </a:cubicBezTo>
                  <a:lnTo>
                    <a:pt x="941" y="402"/>
                  </a:lnTo>
                  <a:cubicBezTo>
                    <a:pt x="965" y="438"/>
                    <a:pt x="989" y="462"/>
                    <a:pt x="1013" y="486"/>
                  </a:cubicBezTo>
                  <a:lnTo>
                    <a:pt x="1060" y="533"/>
                  </a:lnTo>
                  <a:cubicBezTo>
                    <a:pt x="1072" y="545"/>
                    <a:pt x="1084" y="557"/>
                    <a:pt x="1096" y="581"/>
                  </a:cubicBezTo>
                  <a:lnTo>
                    <a:pt x="1167" y="664"/>
                  </a:lnTo>
                  <a:cubicBezTo>
                    <a:pt x="1191" y="700"/>
                    <a:pt x="1215" y="736"/>
                    <a:pt x="1239" y="759"/>
                  </a:cubicBezTo>
                  <a:lnTo>
                    <a:pt x="1298" y="855"/>
                  </a:lnTo>
                  <a:cubicBezTo>
                    <a:pt x="1346" y="926"/>
                    <a:pt x="1382" y="998"/>
                    <a:pt x="1417" y="1057"/>
                  </a:cubicBezTo>
                  <a:cubicBezTo>
                    <a:pt x="1394" y="986"/>
                    <a:pt x="1370" y="914"/>
                    <a:pt x="1334" y="843"/>
                  </a:cubicBezTo>
                  <a:cubicBezTo>
                    <a:pt x="1298" y="771"/>
                    <a:pt x="1263" y="700"/>
                    <a:pt x="1215" y="628"/>
                  </a:cubicBezTo>
                  <a:lnTo>
                    <a:pt x="1144" y="533"/>
                  </a:lnTo>
                  <a:cubicBezTo>
                    <a:pt x="1132" y="521"/>
                    <a:pt x="1120" y="497"/>
                    <a:pt x="1108" y="486"/>
                  </a:cubicBezTo>
                  <a:lnTo>
                    <a:pt x="1072" y="438"/>
                  </a:lnTo>
                  <a:cubicBezTo>
                    <a:pt x="1048" y="414"/>
                    <a:pt x="1013" y="378"/>
                    <a:pt x="989" y="355"/>
                  </a:cubicBezTo>
                  <a:lnTo>
                    <a:pt x="894" y="271"/>
                  </a:lnTo>
                  <a:cubicBezTo>
                    <a:pt x="774" y="164"/>
                    <a:pt x="632" y="93"/>
                    <a:pt x="477" y="45"/>
                  </a:cubicBezTo>
                  <a:cubicBezTo>
                    <a:pt x="383" y="16"/>
                    <a:pt x="285" y="0"/>
                    <a:pt x="1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48"/>
            <p:cNvSpPr/>
            <p:nvPr/>
          </p:nvSpPr>
          <p:spPr>
            <a:xfrm>
              <a:off x="3441548" y="1563554"/>
              <a:ext cx="651402" cy="337741"/>
            </a:xfrm>
            <a:custGeom>
              <a:avLst/>
              <a:gdLst/>
              <a:ahLst/>
              <a:cxnLst/>
              <a:rect l="l" t="t" r="r" b="b"/>
              <a:pathLst>
                <a:path w="8224" h="4264" extrusionOk="0">
                  <a:moveTo>
                    <a:pt x="3804" y="1"/>
                  </a:moveTo>
                  <a:cubicBezTo>
                    <a:pt x="0" y="1"/>
                    <a:pt x="223" y="3454"/>
                    <a:pt x="223" y="3454"/>
                  </a:cubicBezTo>
                  <a:cubicBezTo>
                    <a:pt x="604" y="3514"/>
                    <a:pt x="925" y="3716"/>
                    <a:pt x="1151" y="4014"/>
                  </a:cubicBezTo>
                  <a:cubicBezTo>
                    <a:pt x="1151" y="4014"/>
                    <a:pt x="2163" y="3573"/>
                    <a:pt x="2473" y="1359"/>
                  </a:cubicBezTo>
                  <a:cubicBezTo>
                    <a:pt x="2473" y="1359"/>
                    <a:pt x="4414" y="3966"/>
                    <a:pt x="7640" y="4264"/>
                  </a:cubicBezTo>
                  <a:cubicBezTo>
                    <a:pt x="7640" y="4264"/>
                    <a:pt x="8224" y="85"/>
                    <a:pt x="3902" y="2"/>
                  </a:cubicBezTo>
                  <a:cubicBezTo>
                    <a:pt x="3869" y="1"/>
                    <a:pt x="3836" y="1"/>
                    <a:pt x="38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48"/>
            <p:cNvSpPr/>
            <p:nvPr/>
          </p:nvSpPr>
          <p:spPr>
            <a:xfrm>
              <a:off x="3818417" y="1881415"/>
              <a:ext cx="44435" cy="156752"/>
            </a:xfrm>
            <a:custGeom>
              <a:avLst/>
              <a:gdLst/>
              <a:ahLst/>
              <a:cxnLst/>
              <a:rect l="l" t="t" r="r" b="b"/>
              <a:pathLst>
                <a:path w="561" h="1979" extrusionOk="0">
                  <a:moveTo>
                    <a:pt x="239" y="1"/>
                  </a:moveTo>
                  <a:cubicBezTo>
                    <a:pt x="215" y="203"/>
                    <a:pt x="215" y="406"/>
                    <a:pt x="239" y="608"/>
                  </a:cubicBezTo>
                  <a:cubicBezTo>
                    <a:pt x="263" y="811"/>
                    <a:pt x="299" y="1001"/>
                    <a:pt x="358" y="1192"/>
                  </a:cubicBezTo>
                  <a:cubicBezTo>
                    <a:pt x="394" y="1287"/>
                    <a:pt x="418" y="1382"/>
                    <a:pt x="441" y="1477"/>
                  </a:cubicBezTo>
                  <a:cubicBezTo>
                    <a:pt x="477" y="1573"/>
                    <a:pt x="489" y="1656"/>
                    <a:pt x="489" y="1751"/>
                  </a:cubicBezTo>
                  <a:cubicBezTo>
                    <a:pt x="477" y="1799"/>
                    <a:pt x="453" y="1835"/>
                    <a:pt x="418" y="1858"/>
                  </a:cubicBezTo>
                  <a:cubicBezTo>
                    <a:pt x="370" y="1882"/>
                    <a:pt x="334" y="1906"/>
                    <a:pt x="287" y="1918"/>
                  </a:cubicBezTo>
                  <a:cubicBezTo>
                    <a:pt x="191" y="1954"/>
                    <a:pt x="96" y="1965"/>
                    <a:pt x="1" y="1965"/>
                  </a:cubicBezTo>
                  <a:cubicBezTo>
                    <a:pt x="37" y="1975"/>
                    <a:pt x="74" y="1978"/>
                    <a:pt x="111" y="1978"/>
                  </a:cubicBezTo>
                  <a:cubicBezTo>
                    <a:pt x="171" y="1978"/>
                    <a:pt x="232" y="1968"/>
                    <a:pt x="299" y="1954"/>
                  </a:cubicBezTo>
                  <a:cubicBezTo>
                    <a:pt x="346" y="1942"/>
                    <a:pt x="394" y="1918"/>
                    <a:pt x="441" y="1894"/>
                  </a:cubicBezTo>
                  <a:cubicBezTo>
                    <a:pt x="489" y="1870"/>
                    <a:pt x="537" y="1823"/>
                    <a:pt x="549" y="1775"/>
                  </a:cubicBezTo>
                  <a:cubicBezTo>
                    <a:pt x="560" y="1715"/>
                    <a:pt x="560" y="1656"/>
                    <a:pt x="549" y="1608"/>
                  </a:cubicBezTo>
                  <a:cubicBezTo>
                    <a:pt x="537" y="1561"/>
                    <a:pt x="525" y="1513"/>
                    <a:pt x="513" y="1454"/>
                  </a:cubicBezTo>
                  <a:cubicBezTo>
                    <a:pt x="489" y="1358"/>
                    <a:pt x="465" y="1263"/>
                    <a:pt x="441" y="1168"/>
                  </a:cubicBezTo>
                  <a:cubicBezTo>
                    <a:pt x="382" y="989"/>
                    <a:pt x="334" y="787"/>
                    <a:pt x="299" y="596"/>
                  </a:cubicBezTo>
                  <a:cubicBezTo>
                    <a:pt x="275" y="406"/>
                    <a:pt x="251" y="203"/>
                    <a:pt x="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48"/>
            <p:cNvSpPr/>
            <p:nvPr/>
          </p:nvSpPr>
          <p:spPr>
            <a:xfrm>
              <a:off x="3714734" y="1873415"/>
              <a:ext cx="41584" cy="19406"/>
            </a:xfrm>
            <a:custGeom>
              <a:avLst/>
              <a:gdLst/>
              <a:ahLst/>
              <a:cxnLst/>
              <a:rect l="l" t="t" r="r" b="b"/>
              <a:pathLst>
                <a:path w="525" h="245" extrusionOk="0">
                  <a:moveTo>
                    <a:pt x="210" y="1"/>
                  </a:moveTo>
                  <a:cubicBezTo>
                    <a:pt x="182" y="1"/>
                    <a:pt x="155" y="7"/>
                    <a:pt x="131" y="19"/>
                  </a:cubicBezTo>
                  <a:cubicBezTo>
                    <a:pt x="72" y="31"/>
                    <a:pt x="36" y="66"/>
                    <a:pt x="0" y="114"/>
                  </a:cubicBezTo>
                  <a:cubicBezTo>
                    <a:pt x="48" y="90"/>
                    <a:pt x="95" y="78"/>
                    <a:pt x="155" y="66"/>
                  </a:cubicBezTo>
                  <a:lnTo>
                    <a:pt x="214" y="66"/>
                  </a:lnTo>
                  <a:cubicBezTo>
                    <a:pt x="238" y="66"/>
                    <a:pt x="262" y="78"/>
                    <a:pt x="286" y="78"/>
                  </a:cubicBezTo>
                  <a:cubicBezTo>
                    <a:pt x="322" y="90"/>
                    <a:pt x="369" y="114"/>
                    <a:pt x="405" y="150"/>
                  </a:cubicBezTo>
                  <a:cubicBezTo>
                    <a:pt x="436" y="170"/>
                    <a:pt x="475" y="199"/>
                    <a:pt x="508" y="230"/>
                  </a:cubicBezTo>
                  <a:lnTo>
                    <a:pt x="508" y="230"/>
                  </a:lnTo>
                  <a:cubicBezTo>
                    <a:pt x="480" y="130"/>
                    <a:pt x="400" y="53"/>
                    <a:pt x="298" y="19"/>
                  </a:cubicBezTo>
                  <a:cubicBezTo>
                    <a:pt x="268" y="7"/>
                    <a:pt x="238" y="1"/>
                    <a:pt x="210" y="1"/>
                  </a:cubicBezTo>
                  <a:close/>
                  <a:moveTo>
                    <a:pt x="508" y="230"/>
                  </a:moveTo>
                  <a:cubicBezTo>
                    <a:pt x="510" y="235"/>
                    <a:pt x="511" y="240"/>
                    <a:pt x="512" y="245"/>
                  </a:cubicBezTo>
                  <a:lnTo>
                    <a:pt x="524" y="245"/>
                  </a:lnTo>
                  <a:cubicBezTo>
                    <a:pt x="519" y="240"/>
                    <a:pt x="514" y="235"/>
                    <a:pt x="508" y="23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48"/>
            <p:cNvSpPr/>
            <p:nvPr/>
          </p:nvSpPr>
          <p:spPr>
            <a:xfrm>
              <a:off x="3710932" y="1900346"/>
              <a:ext cx="38732" cy="62257"/>
            </a:xfrm>
            <a:custGeom>
              <a:avLst/>
              <a:gdLst/>
              <a:ahLst/>
              <a:cxnLst/>
              <a:rect l="l" t="t" r="r" b="b"/>
              <a:pathLst>
                <a:path w="489" h="786" extrusionOk="0">
                  <a:moveTo>
                    <a:pt x="239" y="0"/>
                  </a:moveTo>
                  <a:cubicBezTo>
                    <a:pt x="108" y="0"/>
                    <a:pt x="1" y="167"/>
                    <a:pt x="1" y="393"/>
                  </a:cubicBezTo>
                  <a:cubicBezTo>
                    <a:pt x="1" y="607"/>
                    <a:pt x="108" y="786"/>
                    <a:pt x="239" y="786"/>
                  </a:cubicBezTo>
                  <a:cubicBezTo>
                    <a:pt x="382" y="786"/>
                    <a:pt x="489" y="607"/>
                    <a:pt x="489" y="393"/>
                  </a:cubicBezTo>
                  <a:cubicBezTo>
                    <a:pt x="489" y="167"/>
                    <a:pt x="382"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48"/>
            <p:cNvSpPr/>
            <p:nvPr/>
          </p:nvSpPr>
          <p:spPr>
            <a:xfrm>
              <a:off x="3693982" y="1905019"/>
              <a:ext cx="24554" cy="18931"/>
            </a:xfrm>
            <a:custGeom>
              <a:avLst/>
              <a:gdLst/>
              <a:ahLst/>
              <a:cxnLst/>
              <a:rect l="l" t="t" r="r" b="b"/>
              <a:pathLst>
                <a:path w="310" h="239" extrusionOk="0">
                  <a:moveTo>
                    <a:pt x="0" y="1"/>
                  </a:moveTo>
                  <a:lnTo>
                    <a:pt x="0" y="1"/>
                  </a:lnTo>
                  <a:cubicBezTo>
                    <a:pt x="36" y="48"/>
                    <a:pt x="72" y="108"/>
                    <a:pt x="119" y="143"/>
                  </a:cubicBezTo>
                  <a:cubicBezTo>
                    <a:pt x="143" y="167"/>
                    <a:pt x="167" y="191"/>
                    <a:pt x="203" y="203"/>
                  </a:cubicBezTo>
                  <a:cubicBezTo>
                    <a:pt x="238" y="215"/>
                    <a:pt x="262" y="227"/>
                    <a:pt x="310" y="239"/>
                  </a:cubicBezTo>
                  <a:lnTo>
                    <a:pt x="310" y="120"/>
                  </a:lnTo>
                  <a:cubicBezTo>
                    <a:pt x="292" y="126"/>
                    <a:pt x="277" y="129"/>
                    <a:pt x="264" y="129"/>
                  </a:cubicBezTo>
                  <a:cubicBezTo>
                    <a:pt x="250" y="129"/>
                    <a:pt x="238" y="126"/>
                    <a:pt x="226" y="120"/>
                  </a:cubicBezTo>
                  <a:cubicBezTo>
                    <a:pt x="203" y="120"/>
                    <a:pt x="179" y="108"/>
                    <a:pt x="143" y="96"/>
                  </a:cubicBezTo>
                  <a:cubicBezTo>
                    <a:pt x="95" y="72"/>
                    <a:pt x="48" y="36"/>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48"/>
            <p:cNvSpPr/>
            <p:nvPr/>
          </p:nvSpPr>
          <p:spPr>
            <a:xfrm>
              <a:off x="3704358" y="1890920"/>
              <a:ext cx="19881" cy="25505"/>
            </a:xfrm>
            <a:custGeom>
              <a:avLst/>
              <a:gdLst/>
              <a:ahLst/>
              <a:cxnLst/>
              <a:rect l="l" t="t" r="r" b="b"/>
              <a:pathLst>
                <a:path w="251" h="322" extrusionOk="0">
                  <a:moveTo>
                    <a:pt x="0" y="0"/>
                  </a:moveTo>
                  <a:lnTo>
                    <a:pt x="0" y="0"/>
                  </a:lnTo>
                  <a:cubicBezTo>
                    <a:pt x="12" y="60"/>
                    <a:pt x="36" y="119"/>
                    <a:pt x="72" y="179"/>
                  </a:cubicBezTo>
                  <a:cubicBezTo>
                    <a:pt x="84" y="202"/>
                    <a:pt x="107" y="226"/>
                    <a:pt x="131" y="262"/>
                  </a:cubicBezTo>
                  <a:cubicBezTo>
                    <a:pt x="155" y="286"/>
                    <a:pt x="179" y="310"/>
                    <a:pt x="215" y="321"/>
                  </a:cubicBezTo>
                  <a:lnTo>
                    <a:pt x="250" y="226"/>
                  </a:lnTo>
                  <a:cubicBezTo>
                    <a:pt x="226" y="214"/>
                    <a:pt x="203" y="214"/>
                    <a:pt x="179" y="202"/>
                  </a:cubicBezTo>
                  <a:cubicBezTo>
                    <a:pt x="155" y="179"/>
                    <a:pt x="131" y="167"/>
                    <a:pt x="107" y="143"/>
                  </a:cubicBezTo>
                  <a:cubicBezTo>
                    <a:pt x="60" y="107"/>
                    <a:pt x="24" y="48"/>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48"/>
            <p:cNvSpPr/>
            <p:nvPr/>
          </p:nvSpPr>
          <p:spPr>
            <a:xfrm>
              <a:off x="3887327" y="1884266"/>
              <a:ext cx="41505" cy="17030"/>
            </a:xfrm>
            <a:custGeom>
              <a:avLst/>
              <a:gdLst/>
              <a:ahLst/>
              <a:cxnLst/>
              <a:rect l="l" t="t" r="r" b="b"/>
              <a:pathLst>
                <a:path w="524" h="215" extrusionOk="0">
                  <a:moveTo>
                    <a:pt x="286" y="1"/>
                  </a:moveTo>
                  <a:cubicBezTo>
                    <a:pt x="238" y="1"/>
                    <a:pt x="179" y="13"/>
                    <a:pt x="131" y="36"/>
                  </a:cubicBezTo>
                  <a:cubicBezTo>
                    <a:pt x="83" y="60"/>
                    <a:pt x="36" y="96"/>
                    <a:pt x="0" y="144"/>
                  </a:cubicBezTo>
                  <a:cubicBezTo>
                    <a:pt x="48" y="120"/>
                    <a:pt x="95" y="108"/>
                    <a:pt x="143" y="96"/>
                  </a:cubicBezTo>
                  <a:cubicBezTo>
                    <a:pt x="191" y="84"/>
                    <a:pt x="238" y="72"/>
                    <a:pt x="286" y="72"/>
                  </a:cubicBezTo>
                  <a:cubicBezTo>
                    <a:pt x="310" y="72"/>
                    <a:pt x="333" y="84"/>
                    <a:pt x="345" y="84"/>
                  </a:cubicBezTo>
                  <a:cubicBezTo>
                    <a:pt x="369" y="96"/>
                    <a:pt x="393" y="108"/>
                    <a:pt x="417" y="120"/>
                  </a:cubicBezTo>
                  <a:cubicBezTo>
                    <a:pt x="452" y="144"/>
                    <a:pt x="500" y="179"/>
                    <a:pt x="524" y="215"/>
                  </a:cubicBezTo>
                  <a:cubicBezTo>
                    <a:pt x="512" y="155"/>
                    <a:pt x="488" y="108"/>
                    <a:pt x="452" y="72"/>
                  </a:cubicBezTo>
                  <a:cubicBezTo>
                    <a:pt x="405" y="24"/>
                    <a:pt x="345" y="1"/>
                    <a:pt x="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48"/>
            <p:cNvSpPr/>
            <p:nvPr/>
          </p:nvSpPr>
          <p:spPr>
            <a:xfrm>
              <a:off x="3882575" y="1915395"/>
              <a:ext cx="41584" cy="62336"/>
            </a:xfrm>
            <a:custGeom>
              <a:avLst/>
              <a:gdLst/>
              <a:ahLst/>
              <a:cxnLst/>
              <a:rect l="l" t="t" r="r" b="b"/>
              <a:pathLst>
                <a:path w="525" h="787" extrusionOk="0">
                  <a:moveTo>
                    <a:pt x="274" y="0"/>
                  </a:moveTo>
                  <a:cubicBezTo>
                    <a:pt x="148" y="0"/>
                    <a:pt x="35" y="174"/>
                    <a:pt x="12" y="382"/>
                  </a:cubicBezTo>
                  <a:cubicBezTo>
                    <a:pt x="0" y="596"/>
                    <a:pt x="96" y="774"/>
                    <a:pt x="227" y="786"/>
                  </a:cubicBezTo>
                  <a:cubicBezTo>
                    <a:pt x="232" y="787"/>
                    <a:pt x="236" y="787"/>
                    <a:pt x="241" y="787"/>
                  </a:cubicBezTo>
                  <a:cubicBezTo>
                    <a:pt x="377" y="787"/>
                    <a:pt x="489" y="624"/>
                    <a:pt x="512" y="417"/>
                  </a:cubicBezTo>
                  <a:cubicBezTo>
                    <a:pt x="524" y="203"/>
                    <a:pt x="429" y="12"/>
                    <a:pt x="286" y="1"/>
                  </a:cubicBezTo>
                  <a:cubicBezTo>
                    <a:pt x="282" y="0"/>
                    <a:pt x="278" y="0"/>
                    <a:pt x="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48"/>
            <p:cNvSpPr/>
            <p:nvPr/>
          </p:nvSpPr>
          <p:spPr>
            <a:xfrm>
              <a:off x="3917505" y="1923870"/>
              <a:ext cx="26455" cy="16158"/>
            </a:xfrm>
            <a:custGeom>
              <a:avLst/>
              <a:gdLst/>
              <a:ahLst/>
              <a:cxnLst/>
              <a:rect l="l" t="t" r="r" b="b"/>
              <a:pathLst>
                <a:path w="334" h="204" extrusionOk="0">
                  <a:moveTo>
                    <a:pt x="333" y="1"/>
                  </a:moveTo>
                  <a:lnTo>
                    <a:pt x="333" y="1"/>
                  </a:lnTo>
                  <a:cubicBezTo>
                    <a:pt x="286" y="36"/>
                    <a:pt x="226" y="72"/>
                    <a:pt x="179" y="84"/>
                  </a:cubicBezTo>
                  <a:cubicBezTo>
                    <a:pt x="143" y="96"/>
                    <a:pt x="119" y="96"/>
                    <a:pt x="95" y="108"/>
                  </a:cubicBezTo>
                  <a:lnTo>
                    <a:pt x="12" y="108"/>
                  </a:lnTo>
                  <a:lnTo>
                    <a:pt x="0" y="203"/>
                  </a:lnTo>
                  <a:cubicBezTo>
                    <a:pt x="48" y="203"/>
                    <a:pt x="83" y="203"/>
                    <a:pt x="107" y="191"/>
                  </a:cubicBezTo>
                  <a:cubicBezTo>
                    <a:pt x="143" y="167"/>
                    <a:pt x="167" y="156"/>
                    <a:pt x="202" y="132"/>
                  </a:cubicBezTo>
                  <a:cubicBezTo>
                    <a:pt x="250" y="96"/>
                    <a:pt x="298" y="48"/>
                    <a:pt x="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48"/>
            <p:cNvSpPr/>
            <p:nvPr/>
          </p:nvSpPr>
          <p:spPr>
            <a:xfrm>
              <a:off x="3913703" y="1908821"/>
              <a:ext cx="20832" cy="24554"/>
            </a:xfrm>
            <a:custGeom>
              <a:avLst/>
              <a:gdLst/>
              <a:ahLst/>
              <a:cxnLst/>
              <a:rect l="l" t="t" r="r" b="b"/>
              <a:pathLst>
                <a:path w="263" h="310" extrusionOk="0">
                  <a:moveTo>
                    <a:pt x="262" y="0"/>
                  </a:moveTo>
                  <a:cubicBezTo>
                    <a:pt x="239" y="48"/>
                    <a:pt x="191" y="95"/>
                    <a:pt x="143" y="131"/>
                  </a:cubicBezTo>
                  <a:cubicBezTo>
                    <a:pt x="119" y="155"/>
                    <a:pt x="96" y="167"/>
                    <a:pt x="72" y="179"/>
                  </a:cubicBezTo>
                  <a:cubicBezTo>
                    <a:pt x="48" y="191"/>
                    <a:pt x="24" y="191"/>
                    <a:pt x="0" y="203"/>
                  </a:cubicBezTo>
                  <a:lnTo>
                    <a:pt x="24" y="310"/>
                  </a:lnTo>
                  <a:cubicBezTo>
                    <a:pt x="60" y="286"/>
                    <a:pt x="96" y="274"/>
                    <a:pt x="119" y="250"/>
                  </a:cubicBezTo>
                  <a:cubicBezTo>
                    <a:pt x="143" y="226"/>
                    <a:pt x="167" y="203"/>
                    <a:pt x="191" y="179"/>
                  </a:cubicBezTo>
                  <a:cubicBezTo>
                    <a:pt x="227" y="119"/>
                    <a:pt x="250" y="60"/>
                    <a:pt x="2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48"/>
            <p:cNvSpPr/>
            <p:nvPr/>
          </p:nvSpPr>
          <p:spPr>
            <a:xfrm>
              <a:off x="3809942" y="2248305"/>
              <a:ext cx="209425" cy="354691"/>
            </a:xfrm>
            <a:custGeom>
              <a:avLst/>
              <a:gdLst/>
              <a:ahLst/>
              <a:cxnLst/>
              <a:rect l="l" t="t" r="r" b="b"/>
              <a:pathLst>
                <a:path w="2644" h="4478" extrusionOk="0">
                  <a:moveTo>
                    <a:pt x="1596" y="0"/>
                  </a:moveTo>
                  <a:lnTo>
                    <a:pt x="1" y="36"/>
                  </a:lnTo>
                  <a:cubicBezTo>
                    <a:pt x="275" y="512"/>
                    <a:pt x="346" y="1084"/>
                    <a:pt x="370" y="1632"/>
                  </a:cubicBezTo>
                  <a:cubicBezTo>
                    <a:pt x="394" y="2179"/>
                    <a:pt x="394" y="2739"/>
                    <a:pt x="548" y="3263"/>
                  </a:cubicBezTo>
                  <a:cubicBezTo>
                    <a:pt x="703" y="3799"/>
                    <a:pt x="1060" y="4299"/>
                    <a:pt x="1572" y="4477"/>
                  </a:cubicBezTo>
                  <a:cubicBezTo>
                    <a:pt x="1489" y="4227"/>
                    <a:pt x="1453" y="3965"/>
                    <a:pt x="1465" y="3703"/>
                  </a:cubicBezTo>
                  <a:lnTo>
                    <a:pt x="1465" y="3703"/>
                  </a:lnTo>
                  <a:cubicBezTo>
                    <a:pt x="1755" y="4027"/>
                    <a:pt x="2168" y="4228"/>
                    <a:pt x="2606" y="4228"/>
                  </a:cubicBezTo>
                  <a:cubicBezTo>
                    <a:pt x="2619" y="4228"/>
                    <a:pt x="2631" y="4228"/>
                    <a:pt x="2644" y="4227"/>
                  </a:cubicBezTo>
                  <a:cubicBezTo>
                    <a:pt x="2346" y="3799"/>
                    <a:pt x="2144" y="3310"/>
                    <a:pt x="2072" y="2787"/>
                  </a:cubicBezTo>
                  <a:cubicBezTo>
                    <a:pt x="2001" y="2322"/>
                    <a:pt x="2037" y="1858"/>
                    <a:pt x="2001" y="1393"/>
                  </a:cubicBezTo>
                  <a:cubicBezTo>
                    <a:pt x="1953" y="929"/>
                    <a:pt x="1930" y="334"/>
                    <a:pt x="15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48"/>
            <p:cNvSpPr/>
            <p:nvPr/>
          </p:nvSpPr>
          <p:spPr>
            <a:xfrm>
              <a:off x="4162651" y="1790420"/>
              <a:ext cx="1110215" cy="616934"/>
            </a:xfrm>
            <a:custGeom>
              <a:avLst/>
              <a:gdLst/>
              <a:ahLst/>
              <a:cxnLst/>
              <a:rect l="l" t="t" r="r" b="b"/>
              <a:pathLst>
                <a:path w="9169" h="6886" extrusionOk="0">
                  <a:moveTo>
                    <a:pt x="4508" y="1"/>
                  </a:moveTo>
                  <a:cubicBezTo>
                    <a:pt x="2798" y="1"/>
                    <a:pt x="1115" y="180"/>
                    <a:pt x="751" y="545"/>
                  </a:cubicBezTo>
                  <a:cubicBezTo>
                    <a:pt x="1" y="1283"/>
                    <a:pt x="239" y="5176"/>
                    <a:pt x="846" y="5700"/>
                  </a:cubicBezTo>
                  <a:cubicBezTo>
                    <a:pt x="977" y="5819"/>
                    <a:pt x="1382" y="5914"/>
                    <a:pt x="1941" y="5986"/>
                  </a:cubicBezTo>
                  <a:cubicBezTo>
                    <a:pt x="1751" y="6343"/>
                    <a:pt x="1441" y="6617"/>
                    <a:pt x="1072" y="6760"/>
                  </a:cubicBezTo>
                  <a:cubicBezTo>
                    <a:pt x="1404" y="6849"/>
                    <a:pt x="1705" y="6886"/>
                    <a:pt x="1974" y="6886"/>
                  </a:cubicBezTo>
                  <a:cubicBezTo>
                    <a:pt x="2932" y="6886"/>
                    <a:pt x="3506" y="6417"/>
                    <a:pt x="3775" y="6129"/>
                  </a:cubicBezTo>
                  <a:cubicBezTo>
                    <a:pt x="4172" y="6144"/>
                    <a:pt x="4582" y="6151"/>
                    <a:pt x="4985" y="6151"/>
                  </a:cubicBezTo>
                  <a:cubicBezTo>
                    <a:pt x="6493" y="6151"/>
                    <a:pt x="7911" y="6044"/>
                    <a:pt x="8240" y="5819"/>
                  </a:cubicBezTo>
                  <a:cubicBezTo>
                    <a:pt x="8966" y="5307"/>
                    <a:pt x="9168" y="1354"/>
                    <a:pt x="8502" y="592"/>
                  </a:cubicBezTo>
                  <a:cubicBezTo>
                    <a:pt x="8153" y="201"/>
                    <a:pt x="6315" y="1"/>
                    <a:pt x="4508" y="1"/>
                  </a:cubicBezTo>
                  <a:close/>
                </a:path>
              </a:pathLst>
            </a:custGeom>
            <a:solidFill>
              <a:schemeClr val="accent3"/>
            </a:solidFill>
            <a:ln>
              <a:noFill/>
            </a:ln>
            <a:effectLst>
              <a:outerShdw blurRad="50800" dist="38100" dir="8100000" algn="tr"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Rectangle 6"/>
          <p:cNvSpPr/>
          <p:nvPr/>
        </p:nvSpPr>
        <p:spPr>
          <a:xfrm>
            <a:off x="2171543" y="664068"/>
            <a:ext cx="6514274" cy="958660"/>
          </a:xfrm>
          <a:prstGeom prst="rect">
            <a:avLst/>
          </a:prstGeom>
        </p:spPr>
        <p:txBody>
          <a:bodyPr wrap="square">
            <a:spAutoFit/>
          </a:bodyPr>
          <a:lstStyle/>
          <a:p>
            <a:pPr algn="just">
              <a:lnSpc>
                <a:spcPct val="150000"/>
              </a:lnSpc>
            </a:pPr>
            <a:r>
              <a:rPr lang="en-US" sz="2000" dirty="0"/>
              <a:t>1. </a:t>
            </a:r>
            <a:r>
              <a:rPr lang="vi-VN" sz="2000" dirty="0"/>
              <a:t>Phân loại các đồ dùng, vật dụng đã khuyên góp được cho hoạt động thiện nguyện, nhân đạo.</a:t>
            </a:r>
            <a:endParaRPr lang="en-US" sz="2000" dirty="0"/>
          </a:p>
        </p:txBody>
      </p:sp>
      <p:sp>
        <p:nvSpPr>
          <p:cNvPr id="8" name="TextBox 7"/>
          <p:cNvSpPr txBox="1"/>
          <p:nvPr/>
        </p:nvSpPr>
        <p:spPr>
          <a:xfrm>
            <a:off x="3986546" y="2507359"/>
            <a:ext cx="1066136" cy="369332"/>
          </a:xfrm>
          <a:prstGeom prst="rect">
            <a:avLst/>
          </a:prstGeom>
          <a:noFill/>
        </p:spPr>
        <p:txBody>
          <a:bodyPr wrap="square" rtlCol="0">
            <a:spAutoFit/>
          </a:bodyPr>
          <a:lstStyle/>
          <a:p>
            <a:r>
              <a:rPr lang="en-US" sz="1800" dirty="0" err="1">
                <a:solidFill>
                  <a:schemeClr val="bg1">
                    <a:lumMod val="10000"/>
                  </a:schemeClr>
                </a:solidFill>
              </a:rPr>
              <a:t>Điểm</a:t>
            </a:r>
            <a:r>
              <a:rPr lang="en-US" sz="1800" dirty="0">
                <a:solidFill>
                  <a:schemeClr val="bg1">
                    <a:lumMod val="10000"/>
                  </a:schemeClr>
                </a:solidFill>
              </a:rPr>
              <a:t> </a:t>
            </a:r>
            <a:r>
              <a:rPr lang="en-US" sz="1800" dirty="0" err="1">
                <a:solidFill>
                  <a:schemeClr val="bg1">
                    <a:lumMod val="10000"/>
                  </a:schemeClr>
                </a:solidFill>
              </a:rPr>
              <a:t>tốt</a:t>
            </a:r>
            <a:endParaRPr lang="en-US" sz="1800" dirty="0">
              <a:solidFill>
                <a:schemeClr val="bg1">
                  <a:lumMod val="10000"/>
                </a:schemeClr>
              </a:solidFill>
            </a:endParaRPr>
          </a:p>
        </p:txBody>
      </p:sp>
      <p:sp>
        <p:nvSpPr>
          <p:cNvPr id="105" name="TextBox 104"/>
          <p:cNvSpPr txBox="1"/>
          <p:nvPr/>
        </p:nvSpPr>
        <p:spPr>
          <a:xfrm>
            <a:off x="3788051" y="1777128"/>
            <a:ext cx="1657975" cy="369332"/>
          </a:xfrm>
          <a:prstGeom prst="rect">
            <a:avLst/>
          </a:prstGeom>
          <a:noFill/>
        </p:spPr>
        <p:txBody>
          <a:bodyPr wrap="square" rtlCol="0">
            <a:spAutoFit/>
          </a:bodyPr>
          <a:lstStyle/>
          <a:p>
            <a:r>
              <a:rPr lang="en-US" sz="1800" dirty="0" err="1">
                <a:solidFill>
                  <a:schemeClr val="bg1">
                    <a:lumMod val="10000"/>
                  </a:schemeClr>
                </a:solidFill>
              </a:rPr>
              <a:t>Điểm</a:t>
            </a:r>
            <a:r>
              <a:rPr lang="en-US" sz="1800" dirty="0">
                <a:solidFill>
                  <a:schemeClr val="bg1">
                    <a:lumMod val="10000"/>
                  </a:schemeClr>
                </a:solidFill>
              </a:rPr>
              <a:t> </a:t>
            </a:r>
            <a:r>
              <a:rPr lang="en-US" sz="1800" dirty="0" err="1">
                <a:solidFill>
                  <a:schemeClr val="bg1">
                    <a:lumMod val="10000"/>
                  </a:schemeClr>
                </a:solidFill>
              </a:rPr>
              <a:t>chưa</a:t>
            </a:r>
            <a:r>
              <a:rPr lang="en-US" sz="1800" dirty="0">
                <a:solidFill>
                  <a:schemeClr val="bg1">
                    <a:lumMod val="10000"/>
                  </a:schemeClr>
                </a:solidFill>
              </a:rPr>
              <a:t> </a:t>
            </a:r>
            <a:r>
              <a:rPr lang="en-US" sz="1800" dirty="0" err="1">
                <a:solidFill>
                  <a:schemeClr val="bg1">
                    <a:lumMod val="10000"/>
                  </a:schemeClr>
                </a:solidFill>
              </a:rPr>
              <a:t>tốt</a:t>
            </a:r>
            <a:endParaRPr lang="en-US" sz="1800" dirty="0">
              <a:solidFill>
                <a:schemeClr val="bg1">
                  <a:lumMod val="10000"/>
                </a:schemeClr>
              </a:solidFill>
            </a:endParaRPr>
          </a:p>
        </p:txBody>
      </p:sp>
      <p:sp>
        <p:nvSpPr>
          <p:cNvPr id="9" name="Rectangle 8"/>
          <p:cNvSpPr/>
          <p:nvPr/>
        </p:nvSpPr>
        <p:spPr>
          <a:xfrm>
            <a:off x="446389" y="2211127"/>
            <a:ext cx="2241158" cy="1477328"/>
          </a:xfrm>
          <a:prstGeom prst="rect">
            <a:avLst/>
          </a:prstGeom>
        </p:spPr>
        <p:txBody>
          <a:bodyPr wrap="square">
            <a:spAutoFit/>
          </a:bodyPr>
          <a:lstStyle/>
          <a:p>
            <a:pPr algn="just">
              <a:lnSpc>
                <a:spcPct val="150000"/>
              </a:lnSpc>
            </a:pPr>
            <a:r>
              <a:rPr lang="en-US" sz="2000" dirty="0"/>
              <a:t>2. </a:t>
            </a:r>
            <a:r>
              <a:rPr lang="vi-VN" sz="2000" dirty="0"/>
              <a:t>Đóng gói và ghi tên các đồ dùng, vật dụng.</a:t>
            </a:r>
            <a:endParaRPr lang="en-US" sz="2000" dirty="0"/>
          </a:p>
        </p:txBody>
      </p:sp>
      <p:sp>
        <p:nvSpPr>
          <p:cNvPr id="10" name="Curved Right Arrow 9"/>
          <p:cNvSpPr/>
          <p:nvPr/>
        </p:nvSpPr>
        <p:spPr>
          <a:xfrm rot="2263913">
            <a:off x="1382550" y="1280072"/>
            <a:ext cx="349321" cy="802226"/>
          </a:xfrm>
          <a:prstGeom prst="curv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urved Right Arrow 10"/>
          <p:cNvSpPr/>
          <p:nvPr/>
        </p:nvSpPr>
        <p:spPr>
          <a:xfrm rot="16362397" flipH="1">
            <a:off x="6581884" y="1691102"/>
            <a:ext cx="344674" cy="871147"/>
          </a:xfrm>
          <a:prstGeom prst="curv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p:cNvSpPr/>
          <p:nvPr/>
        </p:nvSpPr>
        <p:spPr>
          <a:xfrm>
            <a:off x="6173659" y="2461630"/>
            <a:ext cx="2660861" cy="1938992"/>
          </a:xfrm>
          <a:prstGeom prst="rect">
            <a:avLst/>
          </a:prstGeom>
        </p:spPr>
        <p:txBody>
          <a:bodyPr wrap="square">
            <a:spAutoFit/>
          </a:bodyPr>
          <a:lstStyle/>
          <a:p>
            <a:pPr algn="just">
              <a:lnSpc>
                <a:spcPct val="150000"/>
              </a:lnSpc>
            </a:pPr>
            <a:r>
              <a:rPr lang="en-US" sz="2000" dirty="0"/>
              <a:t>3. </a:t>
            </a:r>
            <a:r>
              <a:rPr lang="vi-VN" sz="2000" dirty="0"/>
              <a:t>Chia sẻ cảm xúc khi chuẩn bị cho hoạt động thiện nguyện, nhân đạo.</a:t>
            </a:r>
            <a:endParaRPr lang="en-US" sz="2000" dirty="0"/>
          </a:p>
        </p:txBody>
      </p:sp>
      <p:sp>
        <p:nvSpPr>
          <p:cNvPr id="100" name="Title 5"/>
          <p:cNvSpPr>
            <a:spLocks noGrp="1"/>
          </p:cNvSpPr>
          <p:nvPr>
            <p:ph type="title"/>
          </p:nvPr>
        </p:nvSpPr>
        <p:spPr>
          <a:xfrm>
            <a:off x="416108" y="700787"/>
            <a:ext cx="1724861" cy="569400"/>
          </a:xfrm>
        </p:spPr>
        <p:txBody>
          <a:bodyPr/>
          <a:lstStyle/>
          <a:p>
            <a:pPr algn="l"/>
            <a:r>
              <a:rPr lang="en-US" sz="2000" b="1" dirty="0" err="1">
                <a:solidFill>
                  <a:srgbClr val="C00000"/>
                </a:solidFill>
                <a:latin typeface="+mn-lt"/>
              </a:rPr>
              <a:t>Hướng</a:t>
            </a:r>
            <a:r>
              <a:rPr lang="en-US" sz="2000" b="1" dirty="0">
                <a:solidFill>
                  <a:srgbClr val="C00000"/>
                </a:solidFill>
                <a:latin typeface="+mn-lt"/>
              </a:rPr>
              <a:t> </a:t>
            </a:r>
            <a:r>
              <a:rPr lang="en-US" sz="2000" b="1" dirty="0" err="1">
                <a:solidFill>
                  <a:srgbClr val="C00000"/>
                </a:solidFill>
                <a:latin typeface="+mn-lt"/>
              </a:rPr>
              <a:t>dẫn</a:t>
            </a:r>
            <a:r>
              <a:rPr lang="en-US" sz="2000" b="1" dirty="0">
                <a:solidFill>
                  <a:srgbClr val="C00000"/>
                </a:solidFill>
                <a:latin typeface="+mn-lt"/>
              </a:rPr>
              <a:t>:</a:t>
            </a:r>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010"/>
                                        </p:tgtEl>
                                        <p:attrNameLst>
                                          <p:attrName>style.visibility</p:attrName>
                                        </p:attrNameLst>
                                      </p:cBhvr>
                                      <p:to>
                                        <p:strVal val="visible"/>
                                      </p:to>
                                    </p:set>
                                    <p:animEffect transition="in" filter="dissolve">
                                      <p:cBhvr>
                                        <p:cTn id="12" dur="500"/>
                                        <p:tgtEl>
                                          <p:spTgt spid="2010"/>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par>
                                <p:cTn id="16" presetID="9" presetClass="entr" presetSubtype="0" fill="hold" nodeType="withEffect">
                                  <p:stCondLst>
                                    <p:cond delay="0"/>
                                  </p:stCondLst>
                                  <p:childTnLst>
                                    <p:set>
                                      <p:cBhvr>
                                        <p:cTn id="17" dur="1" fill="hold">
                                          <p:stCondLst>
                                            <p:cond delay="0"/>
                                          </p:stCondLst>
                                        </p:cTn>
                                        <p:tgtEl>
                                          <p:spTgt spid="1966"/>
                                        </p:tgtEl>
                                        <p:attrNameLst>
                                          <p:attrName>style.visibility</p:attrName>
                                        </p:attrNameLst>
                                      </p:cBhvr>
                                      <p:to>
                                        <p:strVal val="visible"/>
                                      </p:to>
                                    </p:set>
                                    <p:animEffect transition="in" filter="dissolve">
                                      <p:cBhvr>
                                        <p:cTn id="18" dur="500"/>
                                        <p:tgtEl>
                                          <p:spTgt spid="1966"/>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05"/>
                                        </p:tgtEl>
                                        <p:attrNameLst>
                                          <p:attrName>style.visibility</p:attrName>
                                        </p:attrNameLst>
                                      </p:cBhvr>
                                      <p:to>
                                        <p:strVal val="visible"/>
                                      </p:to>
                                    </p:set>
                                    <p:animEffect transition="in" filter="dissolve">
                                      <p:cBhvr>
                                        <p:cTn id="21" dur="500"/>
                                        <p:tgtEl>
                                          <p:spTgt spid="10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Effect transition="in" filter="wipe(up)">
                                      <p:cBhvr>
                                        <p:cTn id="31" dur="500"/>
                                        <p:tgtEl>
                                          <p:spTgt spid="9">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p:cTn id="46" dur="500" fill="hold"/>
                                        <p:tgtEl>
                                          <p:spTgt spid="100"/>
                                        </p:tgtEl>
                                        <p:attrNameLst>
                                          <p:attrName>ppt_w</p:attrName>
                                        </p:attrNameLst>
                                      </p:cBhvr>
                                      <p:tavLst>
                                        <p:tav tm="0">
                                          <p:val>
                                            <p:fltVal val="0"/>
                                          </p:val>
                                        </p:tav>
                                        <p:tav tm="100000">
                                          <p:val>
                                            <p:strVal val="#ppt_w"/>
                                          </p:val>
                                        </p:tav>
                                      </p:tavLst>
                                    </p:anim>
                                    <p:anim calcmode="lin" valueType="num">
                                      <p:cBhvr>
                                        <p:cTn id="47" dur="500" fill="hold"/>
                                        <p:tgtEl>
                                          <p:spTgt spid="100"/>
                                        </p:tgtEl>
                                        <p:attrNameLst>
                                          <p:attrName>ppt_h</p:attrName>
                                        </p:attrNameLst>
                                      </p:cBhvr>
                                      <p:tavLst>
                                        <p:tav tm="0">
                                          <p:val>
                                            <p:fltVal val="0"/>
                                          </p:val>
                                        </p:tav>
                                        <p:tav tm="100000">
                                          <p:val>
                                            <p:strVal val="#ppt_h"/>
                                          </p:val>
                                        </p:tav>
                                      </p:tavLst>
                                    </p:anim>
                                    <p:animEffect transition="in" filter="fade">
                                      <p:cBhvr>
                                        <p:cTn id="48"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5" grpId="0"/>
      <p:bldP spid="10" grpId="0" animBg="1"/>
      <p:bldP spid="11" grpId="0" animBg="1"/>
      <p:bldP spid="12" grpId="0"/>
      <p:bldP spid="100" grpId="0"/>
    </p:bldLst>
  </p:timing>
</p:sld>
</file>

<file path=ppt/theme/theme1.xml><?xml version="1.0" encoding="utf-8"?>
<a:theme xmlns:a="http://schemas.openxmlformats.org/drawingml/2006/main" name="Spanish Language School Center by Slidesgo">
  <a:themeElements>
    <a:clrScheme name="Simple Light">
      <a:dk1>
        <a:srgbClr val="2C2C2C"/>
      </a:dk1>
      <a:lt1>
        <a:srgbClr val="FCF7F0"/>
      </a:lt1>
      <a:dk2>
        <a:srgbClr val="A1D3DC"/>
      </a:dk2>
      <a:lt2>
        <a:srgbClr val="54B8C4"/>
      </a:lt2>
      <a:accent1>
        <a:srgbClr val="99AAD9"/>
      </a:accent1>
      <a:accent2>
        <a:srgbClr val="FFC39A"/>
      </a:accent2>
      <a:accent3>
        <a:srgbClr val="EC7A76"/>
      </a:accent3>
      <a:accent4>
        <a:srgbClr val="FF9900"/>
      </a:accent4>
      <a:accent5>
        <a:srgbClr val="F1C232"/>
      </a:accent5>
      <a:accent6>
        <a:srgbClr val="814E27"/>
      </a:accent6>
      <a:hlink>
        <a:srgbClr val="2C2C2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994</TotalTime>
  <Words>882</Words>
  <Application>Microsoft Office PowerPoint</Application>
  <PresentationFormat>On-screen Show (16:9)</PresentationFormat>
  <Paragraphs>61</Paragraphs>
  <Slides>17</Slides>
  <Notes>14</Notes>
  <HiddenSlides>0</HiddenSlides>
  <MMClips>6</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Wingdings</vt:lpstr>
      <vt:lpstr>Arial</vt:lpstr>
      <vt:lpstr>Sacramento</vt:lpstr>
      <vt:lpstr>Delius Swash Caps</vt:lpstr>
      <vt:lpstr>Nunito</vt:lpstr>
      <vt:lpstr>Sigmar One</vt:lpstr>
      <vt:lpstr>Spanish Language School Center by Slidesgo</vt:lpstr>
      <vt:lpstr>PowerPoint Presentation</vt:lpstr>
      <vt:lpstr>PowerPoint Presentation</vt:lpstr>
      <vt:lpstr>PowerPoint Presentation</vt:lpstr>
      <vt:lpstr>01</vt:lpstr>
      <vt:lpstr>1. Chia sẻ về hoạt động thiện nguyện, nhân đạo</vt:lpstr>
      <vt:lpstr>PowerPoint Presentation</vt:lpstr>
      <vt:lpstr>KẾT LUẬN</vt:lpstr>
      <vt:lpstr>PowerPoint Presentation</vt:lpstr>
      <vt:lpstr>Hướng dẫn:</vt:lpstr>
      <vt:lpstr>KẾT LUẬN</vt:lpstr>
      <vt:lpstr>PowerPoint Presentation</vt:lpstr>
      <vt:lpstr>PowerPoint Presentation</vt:lpstr>
      <vt:lpstr>PowerPoint Presentation</vt:lpstr>
      <vt:lpstr>3. Vận động người thân, bạn bè tham gia hoạt động thiện nguyện, nhân đạo</vt:lpstr>
      <vt:lpstr>PowerPoint Presentation</vt:lpstr>
      <vt:lpstr>HƯỚNG DẪN VỀ NHÀ</vt:lpstr>
      <vt:lpstr>CẢM ƠN CÁC EM  ĐÃ LẮNG NGHE BÀI GIẢNG!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Spanish Language School Center</dc:title>
  <dc:creator>User</dc:creator>
  <cp:lastModifiedBy>Nguyễn Thị Hùy</cp:lastModifiedBy>
  <cp:revision>90</cp:revision>
  <dcterms:modified xsi:type="dcterms:W3CDTF">2024-03-17T02:40:28Z</dcterms:modified>
</cp:coreProperties>
</file>