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4"/>
  </p:notesMasterIdLst>
  <p:sldIdLst>
    <p:sldId id="386" r:id="rId2"/>
    <p:sldId id="352" r:id="rId3"/>
    <p:sldId id="353" r:id="rId4"/>
    <p:sldId id="354" r:id="rId5"/>
    <p:sldId id="256" r:id="rId6"/>
    <p:sldId id="312" r:id="rId7"/>
    <p:sldId id="389" r:id="rId8"/>
    <p:sldId id="392" r:id="rId9"/>
    <p:sldId id="388" r:id="rId10"/>
    <p:sldId id="391" r:id="rId11"/>
    <p:sldId id="395" r:id="rId12"/>
    <p:sldId id="394" r:id="rId13"/>
    <p:sldId id="396" r:id="rId14"/>
    <p:sldId id="397" r:id="rId15"/>
    <p:sldId id="362" r:id="rId16"/>
    <p:sldId id="270" r:id="rId17"/>
    <p:sldId id="271" r:id="rId18"/>
    <p:sldId id="398" r:id="rId19"/>
    <p:sldId id="257" r:id="rId20"/>
    <p:sldId id="399" r:id="rId21"/>
    <p:sldId id="400" r:id="rId22"/>
    <p:sldId id="260" r:id="rId23"/>
    <p:sldId id="261" r:id="rId24"/>
    <p:sldId id="262" r:id="rId25"/>
    <p:sldId id="263" r:id="rId26"/>
    <p:sldId id="264" r:id="rId27"/>
    <p:sldId id="265" r:id="rId28"/>
    <p:sldId id="401" r:id="rId29"/>
    <p:sldId id="267" r:id="rId30"/>
    <p:sldId id="402" r:id="rId31"/>
    <p:sldId id="276" r:id="rId32"/>
    <p:sldId id="285" r:id="rId33"/>
  </p:sldIdLst>
  <p:sldSz cx="9144000" cy="5143500" type="screen16x9"/>
  <p:notesSz cx="6858000" cy="9144000"/>
  <p:embeddedFontLst>
    <p:embeddedFont>
      <p:font typeface="#9Slide05 SVNCookie" panose="020B0606040200020203" charset="0"/>
      <p:regular r:id="rId35"/>
    </p:embeddedFont>
    <p:embeddedFont>
      <p:font typeface="#9Slide03 AmpleSoft" panose="020B0604020202020204" charset="0"/>
      <p:regular r:id="rId36"/>
    </p:embeddedFont>
    <p:embeddedFont>
      <p:font typeface="#9Slide03 Ample" panose="020B0604020202020204" charset="0"/>
      <p:regular r:id="rId37"/>
    </p:embeddedFont>
    <p:embeddedFont>
      <p:font typeface="VNI-Times" pitchFamily="2" charset="0"/>
      <p:regular r:id="rId38"/>
      <p:bold r:id="rId39"/>
      <p:italic r:id="rId40"/>
      <p:boldItalic r:id="rId41"/>
    </p:embeddedFont>
    <p:embeddedFont>
      <p:font typeface="Modak" panose="020B0604020202020204" charset="0"/>
      <p:regular r:id="rId42"/>
    </p:embeddedFont>
    <p:embeddedFont>
      <p:font typeface="Algerian" panose="04020705040A02060702" pitchFamily="82" charset="0"/>
      <p:regular r:id="rId43"/>
    </p:embeddedFont>
    <p:embeddedFont>
      <p:font typeface="#9Slide05 Silk Script" panose="020B0604020202020204" charset="0"/>
      <p:regular r:id="rId44"/>
    </p:embeddedFont>
    <p:embeddedFont>
      <p:font typeface="Calibri" panose="020F0502020204030204" pitchFamily="34" charset="0"/>
      <p:regular r:id="rId45"/>
      <p:bold r:id="rId46"/>
      <p:italic r:id="rId47"/>
      <p:boldItalic r:id="rId48"/>
    </p:embeddedFont>
    <p:embeddedFont>
      <p:font typeface="#9Slide07 SVNAppleberry" panose="02040603050506020204" charset="0"/>
      <p:regular r:id="rId49"/>
    </p:embeddedFont>
    <p:embeddedFont>
      <p:font typeface="Nunito" panose="020B0604020202020204" charset="0"/>
      <p:regular r:id="rId50"/>
      <p:bold r:id="rId51"/>
      <p:italic r:id="rId52"/>
      <p:boldItalic r:id="rId53"/>
    </p:embeddedFont>
    <p:embeddedFont>
      <p:font typeface="Microsoft YaHei UI" panose="020B0503020204020204" pitchFamily="34" charset="-122"/>
      <p:regular r:id="rId54"/>
      <p:bold r:id="rId55"/>
    </p:embeddedFont>
    <p:embeddedFont>
      <p:font typeface="#9Slide07 Crocante" panose="020B0604020202020204" charset="0"/>
      <p:regular r:id="rId56"/>
    </p:embeddedFont>
    <p:embeddedFont>
      <p:font typeface="#9Slide03 Arima Madurai" panose="020B060402020202020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34EB78-4414-4D37-9D12-FCCA4EB52426}">
  <a:tblStyle styleId="{FD34EB78-4414-4D37-9D12-FCCA4EB52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4211" autoAdjust="0"/>
  </p:normalViewPr>
  <p:slideViewPr>
    <p:cSldViewPr snapToGrid="0">
      <p:cViewPr varScale="1">
        <p:scale>
          <a:sx n="96" d="100"/>
          <a:sy n="96" d="100"/>
        </p:scale>
        <p:origin x="6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3196171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175652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42214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88542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25641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Sử</a:t>
            </a:r>
            <a:r>
              <a:rPr lang="en-US" dirty="0"/>
              <a:t> </a:t>
            </a:r>
            <a:r>
              <a:rPr lang="en-US" dirty="0" err="1"/>
              <a:t>dụng</a:t>
            </a:r>
            <a:r>
              <a:rPr lang="en-US" dirty="0"/>
              <a:t> </a:t>
            </a:r>
            <a:r>
              <a:rPr lang="en-US" dirty="0" err="1"/>
              <a:t>các</a:t>
            </a:r>
            <a:r>
              <a:rPr lang="en-US" dirty="0"/>
              <a:t> </a:t>
            </a:r>
            <a:r>
              <a:rPr lang="en-US" dirty="0" err="1"/>
              <a:t>giác</a:t>
            </a:r>
            <a:r>
              <a:rPr lang="en-US" dirty="0"/>
              <a:t> </a:t>
            </a:r>
            <a:r>
              <a:rPr lang="en-US" dirty="0" err="1"/>
              <a:t>quan</a:t>
            </a:r>
            <a:r>
              <a:rPr lang="en-US" dirty="0"/>
              <a:t> </a:t>
            </a:r>
            <a:r>
              <a:rPr lang="en-US" dirty="0" err="1"/>
              <a:t>để</a:t>
            </a:r>
            <a:r>
              <a:rPr lang="en-US" dirty="0"/>
              <a:t> </a:t>
            </a:r>
            <a:r>
              <a:rPr lang="en-US" dirty="0" err="1"/>
              <a:t>hình</a:t>
            </a:r>
            <a:r>
              <a:rPr lang="en-US" dirty="0"/>
              <a:t> dung </a:t>
            </a:r>
            <a:r>
              <a:rPr lang="en-US" dirty="0" err="1"/>
              <a:t>tưởng</a:t>
            </a:r>
            <a:r>
              <a:rPr lang="en-US" dirty="0"/>
              <a:t> </a:t>
            </a:r>
            <a:r>
              <a:rPr lang="en-US" dirty="0" err="1"/>
              <a:t>tượng</a:t>
            </a:r>
            <a:r>
              <a:rPr lang="en-US" dirty="0"/>
              <a:t>, </a:t>
            </a:r>
            <a:r>
              <a:rPr lang="en-US" dirty="0" err="1"/>
              <a:t>bổ</a:t>
            </a:r>
            <a:r>
              <a:rPr lang="en-US" dirty="0"/>
              <a:t> sung </a:t>
            </a:r>
            <a:r>
              <a:rPr lang="en-US" dirty="0" err="1"/>
              <a:t>thông</a:t>
            </a:r>
            <a:r>
              <a:rPr lang="en-US" dirty="0"/>
              <a:t> tin (</a:t>
            </a:r>
            <a:r>
              <a:rPr lang="en-US" dirty="0" err="1"/>
              <a:t>Thị</a:t>
            </a:r>
            <a:r>
              <a:rPr lang="en-US" dirty="0"/>
              <a:t> </a:t>
            </a:r>
            <a:r>
              <a:rPr lang="en-US" dirty="0" err="1"/>
              <a:t>giác</a:t>
            </a:r>
            <a:r>
              <a:rPr lang="en-US" dirty="0"/>
              <a:t>, </a:t>
            </a:r>
            <a:r>
              <a:rPr lang="en-US" dirty="0" err="1"/>
              <a:t>Thính</a:t>
            </a:r>
            <a:r>
              <a:rPr lang="en-US" dirty="0"/>
              <a:t> </a:t>
            </a:r>
            <a:r>
              <a:rPr lang="en-US" dirty="0" err="1"/>
              <a:t>giác</a:t>
            </a:r>
            <a:r>
              <a:rPr lang="en-US" dirty="0"/>
              <a:t>, </a:t>
            </a:r>
            <a:r>
              <a:rPr lang="en-US" dirty="0" err="1"/>
              <a:t>Vị</a:t>
            </a:r>
            <a:r>
              <a:rPr lang="en-US" dirty="0"/>
              <a:t> </a:t>
            </a:r>
            <a:r>
              <a:rPr lang="en-US" dirty="0" err="1"/>
              <a:t>giác</a:t>
            </a:r>
            <a:r>
              <a:rPr lang="en-US" dirty="0"/>
              <a:t>, </a:t>
            </a:r>
            <a:r>
              <a:rPr lang="en-US" dirty="0" err="1"/>
              <a:t>Khứu</a:t>
            </a:r>
            <a:r>
              <a:rPr lang="en-US" dirty="0"/>
              <a:t> </a:t>
            </a:r>
            <a:r>
              <a:rPr lang="en-US" dirty="0" err="1"/>
              <a:t>giác</a:t>
            </a:r>
            <a:r>
              <a:rPr lang="en-US" dirty="0"/>
              <a:t>, </a:t>
            </a:r>
            <a:r>
              <a:rPr lang="en-US" dirty="0" err="1"/>
              <a:t>Xúc</a:t>
            </a:r>
            <a:r>
              <a:rPr lang="en-US" dirty="0"/>
              <a:t> </a:t>
            </a:r>
            <a:r>
              <a:rPr lang="en-US" dirty="0" err="1"/>
              <a:t>giác</a:t>
            </a:r>
            <a:r>
              <a:rPr lang="en-US" dirty="0"/>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VD: </a:t>
            </a:r>
            <a:r>
              <a:rPr lang="en-US" dirty="0" err="1"/>
              <a:t>Mưa</a:t>
            </a:r>
            <a:r>
              <a:rPr lang="en-US" dirty="0"/>
              <a:t> </a:t>
            </a:r>
            <a:r>
              <a:rPr lang="en-US" dirty="0" err="1"/>
              <a:t>rơi</a:t>
            </a:r>
            <a:r>
              <a:rPr lang="en-US" dirty="0"/>
              <a:t> </a:t>
            </a:r>
            <a:r>
              <a:rPr lang="en-US" dirty="0">
                <a:sym typeface="Wingdings" panose="05000000000000000000" pitchFamily="2" charset="2"/>
              </a:rPr>
              <a:t> </a:t>
            </a:r>
            <a:r>
              <a:rPr lang="en-US" dirty="0" err="1">
                <a:sym typeface="Wingdings" panose="05000000000000000000" pitchFamily="2" charset="2"/>
              </a:rPr>
              <a:t>Mưa</a:t>
            </a:r>
            <a:r>
              <a:rPr lang="en-US" dirty="0">
                <a:sym typeface="Wingdings" panose="05000000000000000000" pitchFamily="2" charset="2"/>
              </a:rPr>
              <a:t> </a:t>
            </a:r>
            <a:r>
              <a:rPr lang="en-US" dirty="0" err="1">
                <a:sym typeface="Wingdings" panose="05000000000000000000" pitchFamily="2" charset="2"/>
              </a:rPr>
              <a:t>rơi</a:t>
            </a:r>
            <a:r>
              <a:rPr lang="en-US" dirty="0">
                <a:sym typeface="Wingdings" panose="05000000000000000000" pitchFamily="2" charset="2"/>
              </a:rPr>
              <a:t> </a:t>
            </a:r>
            <a:r>
              <a:rPr lang="en-US" dirty="0" err="1">
                <a:sym typeface="Wingdings" panose="05000000000000000000" pitchFamily="2" charset="2"/>
              </a:rPr>
              <a:t>trắng</a:t>
            </a:r>
            <a:r>
              <a:rPr lang="en-US" dirty="0">
                <a:sym typeface="Wingdings" panose="05000000000000000000" pitchFamily="2" charset="2"/>
              </a:rPr>
              <a:t> </a:t>
            </a:r>
            <a:r>
              <a:rPr lang="en-US" dirty="0" err="1">
                <a:sym typeface="Wingdings" panose="05000000000000000000" pitchFamily="2" charset="2"/>
              </a:rPr>
              <a:t>xóa</a:t>
            </a:r>
            <a:r>
              <a:rPr lang="en-US" dirty="0">
                <a:sym typeface="Wingdings" panose="05000000000000000000" pitchFamily="2" charset="2"/>
              </a:rPr>
              <a:t> (</a:t>
            </a:r>
            <a:r>
              <a:rPr lang="en-US" dirty="0" err="1"/>
              <a:t>Trắng</a:t>
            </a:r>
            <a:r>
              <a:rPr lang="en-US" dirty="0"/>
              <a:t> </a:t>
            </a:r>
            <a:r>
              <a:rPr lang="en-US" dirty="0" err="1"/>
              <a:t>xóa</a:t>
            </a:r>
            <a:r>
              <a:rPr lang="en-US" dirty="0">
                <a:sym typeface="Wingdings" panose="05000000000000000000" pitchFamily="2" charset="2"/>
              </a:rPr>
              <a:t> </a:t>
            </a:r>
            <a:r>
              <a:rPr lang="en-US" dirty="0" err="1">
                <a:sym typeface="Wingdings" panose="05000000000000000000" pitchFamily="2" charset="2"/>
              </a:rPr>
              <a:t>dùng</a:t>
            </a:r>
            <a:r>
              <a:rPr lang="en-US" dirty="0">
                <a:sym typeface="Wingdings" panose="05000000000000000000" pitchFamily="2" charset="2"/>
              </a:rPr>
              <a:t> </a:t>
            </a:r>
            <a:r>
              <a:rPr lang="en-US" dirty="0" err="1">
                <a:sym typeface="Wingdings" panose="05000000000000000000" pitchFamily="2" charset="2"/>
              </a:rPr>
              <a:t>thị</a:t>
            </a:r>
            <a:r>
              <a:rPr lang="en-US" dirty="0">
                <a:sym typeface="Wingdings" panose="05000000000000000000" pitchFamily="2" charset="2"/>
              </a:rPr>
              <a:t> </a:t>
            </a:r>
            <a:r>
              <a:rPr lang="en-US" dirty="0" err="1">
                <a:sym typeface="Wingdings" panose="05000000000000000000" pitchFamily="2" charset="2"/>
              </a:rPr>
              <a:t>giác</a:t>
            </a:r>
            <a:r>
              <a:rPr lang="en-US" dirty="0">
                <a:sym typeface="Wingdings" panose="05000000000000000000" pitchFamily="2" charset="2"/>
              </a:rPr>
              <a:t> </a:t>
            </a:r>
            <a:r>
              <a:rPr lang="en-US" dirty="0" err="1">
                <a:sym typeface="Wingdings" panose="05000000000000000000" pitchFamily="2" charset="2"/>
              </a:rPr>
              <a:t>mở</a:t>
            </a:r>
            <a:r>
              <a:rPr lang="en-US" dirty="0">
                <a:sym typeface="Wingdings" panose="05000000000000000000" pitchFamily="2" charset="2"/>
              </a:rPr>
              <a:t> </a:t>
            </a:r>
            <a:r>
              <a:rPr lang="en-US" dirty="0" err="1">
                <a:sym typeface="Wingdings" panose="05000000000000000000" pitchFamily="2" charset="2"/>
              </a:rPr>
              <a:t>rộng</a:t>
            </a:r>
            <a:r>
              <a:rPr lang="en-US" dirty="0">
                <a:sym typeface="Wingdings" panose="05000000000000000000" pitchFamily="2" charset="2"/>
              </a:rPr>
              <a:t> </a:t>
            </a:r>
            <a:r>
              <a:rPr lang="en-US" dirty="0" err="1">
                <a:sym typeface="Wingdings" panose="05000000000000000000" pitchFamily="2" charset="2"/>
              </a:rPr>
              <a:t>thành</a:t>
            </a:r>
            <a:r>
              <a:rPr lang="en-US" dirty="0">
                <a:sym typeface="Wingdings" panose="05000000000000000000" pitchFamily="2" charset="2"/>
              </a:rPr>
              <a:t> </a:t>
            </a:r>
            <a:r>
              <a:rPr lang="en-US" dirty="0" err="1">
                <a:sym typeface="Wingdings" panose="05000000000000000000" pitchFamily="2" charset="2"/>
              </a:rPr>
              <a:t>phần</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 / </a:t>
            </a:r>
            <a:r>
              <a:rPr lang="en-US" dirty="0" err="1">
                <a:sym typeface="Wingdings" panose="05000000000000000000" pitchFamily="2" charset="2"/>
              </a:rPr>
              <a:t>Mưa</a:t>
            </a:r>
            <a:r>
              <a:rPr lang="en-US" dirty="0">
                <a:sym typeface="Wingdings" panose="05000000000000000000" pitchFamily="2" charset="2"/>
              </a:rPr>
              <a:t> </a:t>
            </a:r>
            <a:r>
              <a:rPr lang="en-US" dirty="0" err="1">
                <a:sym typeface="Wingdings" panose="05000000000000000000" pitchFamily="2" charset="2"/>
              </a:rPr>
              <a:t>rơi</a:t>
            </a:r>
            <a:r>
              <a:rPr lang="en-US" dirty="0">
                <a:sym typeface="Wingdings" panose="05000000000000000000" pitchFamily="2" charset="2"/>
              </a:rPr>
              <a:t> </a:t>
            </a:r>
            <a:r>
              <a:rPr lang="en-US" dirty="0" err="1">
                <a:sym typeface="Wingdings" panose="05000000000000000000" pitchFamily="2" charset="2"/>
              </a:rPr>
              <a:t>tí</a:t>
            </a:r>
            <a:r>
              <a:rPr lang="en-US" dirty="0">
                <a:sym typeface="Wingdings" panose="05000000000000000000" pitchFamily="2" charset="2"/>
              </a:rPr>
              <a:t> </a:t>
            </a:r>
            <a:r>
              <a:rPr lang="en-US" dirty="0" err="1">
                <a:sym typeface="Wingdings" panose="05000000000000000000" pitchFamily="2" charset="2"/>
              </a:rPr>
              <a:t>tách</a:t>
            </a:r>
            <a:r>
              <a:rPr lang="en-US" dirty="0">
                <a:sym typeface="Wingdings" panose="05000000000000000000" pitchFamily="2" charset="2"/>
              </a:rPr>
              <a:t> (</a:t>
            </a:r>
            <a:r>
              <a:rPr lang="en-US" dirty="0" err="1">
                <a:sym typeface="Wingdings" panose="05000000000000000000" pitchFamily="2" charset="2"/>
              </a:rPr>
              <a:t>thính</a:t>
            </a:r>
            <a:r>
              <a:rPr lang="en-US" dirty="0">
                <a:sym typeface="Wingdings" panose="05000000000000000000" pitchFamily="2" charset="2"/>
              </a:rPr>
              <a:t> </a:t>
            </a:r>
            <a:r>
              <a:rPr lang="en-US" dirty="0" err="1">
                <a:sym typeface="Wingdings" panose="05000000000000000000" pitchFamily="2" charset="2"/>
              </a:rPr>
              <a:t>giác</a:t>
            </a:r>
            <a:r>
              <a:rPr lang="en-US" dirty="0">
                <a:sym typeface="Wingdings" panose="05000000000000000000" pitchFamily="2" charset="2"/>
              </a:rPr>
              <a:t>) / </a:t>
            </a:r>
            <a:r>
              <a:rPr lang="en-US" dirty="0" err="1">
                <a:sym typeface="Wingdings" panose="05000000000000000000" pitchFamily="2" charset="2"/>
              </a:rPr>
              <a:t>Mưa</a:t>
            </a:r>
            <a:r>
              <a:rPr lang="en-US" dirty="0">
                <a:sym typeface="Wingdings" panose="05000000000000000000" pitchFamily="2" charset="2"/>
              </a:rPr>
              <a:t> </a:t>
            </a:r>
            <a:r>
              <a:rPr lang="en-US" dirty="0" err="1">
                <a:sym typeface="Wingdings" panose="05000000000000000000" pitchFamily="2" charset="2"/>
              </a:rPr>
              <a:t>rơi</a:t>
            </a:r>
            <a:r>
              <a:rPr lang="en-US" dirty="0">
                <a:sym typeface="Wingdings" panose="05000000000000000000" pitchFamily="2" charset="2"/>
              </a:rPr>
              <a:t> </a:t>
            </a:r>
            <a:r>
              <a:rPr lang="en-US" dirty="0" err="1">
                <a:sym typeface="Wingdings" panose="05000000000000000000" pitchFamily="2" charset="2"/>
              </a:rPr>
              <a:t>lành</a:t>
            </a:r>
            <a:r>
              <a:rPr lang="en-US" dirty="0">
                <a:sym typeface="Wingdings" panose="05000000000000000000" pitchFamily="2" charset="2"/>
              </a:rPr>
              <a:t> </a:t>
            </a:r>
            <a:r>
              <a:rPr lang="en-US" dirty="0" err="1">
                <a:sym typeface="Wingdings" panose="05000000000000000000" pitchFamily="2" charset="2"/>
              </a:rPr>
              <a:t>lạnh</a:t>
            </a:r>
            <a:r>
              <a:rPr lang="en-US" dirty="0">
                <a:sym typeface="Wingdings" panose="05000000000000000000" pitchFamily="2" charset="2"/>
              </a:rPr>
              <a:t>  </a:t>
            </a:r>
            <a:r>
              <a:rPr lang="en-US" dirty="0" err="1">
                <a:sym typeface="Wingdings" panose="05000000000000000000" pitchFamily="2" charset="2"/>
              </a:rPr>
              <a:t>xúc</a:t>
            </a:r>
            <a:r>
              <a:rPr lang="en-US" dirty="0">
                <a:sym typeface="Wingdings" panose="05000000000000000000" pitchFamily="2" charset="2"/>
              </a:rPr>
              <a:t> </a:t>
            </a:r>
            <a:r>
              <a:rPr lang="en-US" dirty="0" err="1">
                <a:sym typeface="Wingdings" panose="05000000000000000000" pitchFamily="2" charset="2"/>
              </a:rPr>
              <a:t>giác</a:t>
            </a:r>
            <a:r>
              <a:rPr lang="en-US" dirty="0">
                <a:sym typeface="Wingdings" panose="05000000000000000000" pitchFamily="2" charset="2"/>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Dùng</a:t>
            </a:r>
            <a:r>
              <a:rPr lang="en-US" dirty="0"/>
              <a:t> 5W1H </a:t>
            </a:r>
            <a:r>
              <a:rPr lang="en-US" dirty="0" err="1"/>
              <a:t>để</a:t>
            </a:r>
            <a:r>
              <a:rPr lang="en-US" dirty="0"/>
              <a:t> </a:t>
            </a:r>
            <a:r>
              <a:rPr lang="en-US" dirty="0" err="1"/>
              <a:t>bổ</a:t>
            </a:r>
            <a:r>
              <a:rPr lang="en-US" dirty="0"/>
              <a:t> sung </a:t>
            </a:r>
            <a:r>
              <a:rPr lang="en-US" dirty="0" err="1"/>
              <a:t>nội</a:t>
            </a:r>
            <a:r>
              <a:rPr lang="en-US" dirty="0"/>
              <a:t> dung</a:t>
            </a:r>
          </a:p>
          <a:p>
            <a:pPr marL="158750" indent="0">
              <a:buNone/>
            </a:pPr>
            <a:r>
              <a:rPr lang="en-US" dirty="0"/>
              <a:t>VD: </a:t>
            </a:r>
            <a:r>
              <a:rPr lang="en-US" dirty="0" err="1"/>
              <a:t>Hoa</a:t>
            </a:r>
            <a:r>
              <a:rPr lang="en-US" dirty="0"/>
              <a:t> </a:t>
            </a:r>
            <a:r>
              <a:rPr lang="en-US" dirty="0" err="1"/>
              <a:t>nở</a:t>
            </a:r>
            <a:r>
              <a:rPr lang="en-US" dirty="0"/>
              <a:t> </a:t>
            </a:r>
            <a:r>
              <a:rPr lang="en-US" dirty="0">
                <a:sym typeface="Wingdings" panose="05000000000000000000" pitchFamily="2" charset="2"/>
              </a:rPr>
              <a:t> </a:t>
            </a:r>
            <a:r>
              <a:rPr lang="en-US" dirty="0" err="1">
                <a:sym typeface="Wingdings" panose="05000000000000000000" pitchFamily="2" charset="2"/>
              </a:rPr>
              <a:t>Hoa</a:t>
            </a:r>
            <a:r>
              <a:rPr lang="en-US" dirty="0">
                <a:sym typeface="Wingdings" panose="05000000000000000000" pitchFamily="2" charset="2"/>
              </a:rPr>
              <a:t> </a:t>
            </a:r>
            <a:r>
              <a:rPr lang="en-US" dirty="0" err="1">
                <a:sym typeface="Wingdings" panose="05000000000000000000" pitchFamily="2" charset="2"/>
              </a:rPr>
              <a:t>nở</a:t>
            </a:r>
            <a:r>
              <a:rPr lang="en-US" dirty="0">
                <a:sym typeface="Wingdings" panose="05000000000000000000" pitchFamily="2" charset="2"/>
              </a:rPr>
              <a:t> </a:t>
            </a:r>
            <a:r>
              <a:rPr lang="en-US" dirty="0" err="1">
                <a:sym typeface="Wingdings" panose="05000000000000000000" pitchFamily="2" charset="2"/>
              </a:rPr>
              <a:t>rực</a:t>
            </a:r>
            <a:r>
              <a:rPr lang="en-US" dirty="0">
                <a:sym typeface="Wingdings" panose="05000000000000000000" pitchFamily="2" charset="2"/>
              </a:rPr>
              <a:t> </a:t>
            </a:r>
            <a:r>
              <a:rPr lang="en-US" dirty="0" err="1">
                <a:sym typeface="Wingdings" panose="05000000000000000000" pitchFamily="2" charset="2"/>
              </a:rPr>
              <a:t>rỡ</a:t>
            </a:r>
            <a:r>
              <a:rPr lang="en-US" dirty="0">
                <a:sym typeface="Wingdings" panose="05000000000000000000" pitchFamily="2" charset="2"/>
              </a:rPr>
              <a:t> (How)  / </a:t>
            </a:r>
            <a:r>
              <a:rPr lang="en-US" dirty="0" err="1">
                <a:sym typeface="Wingdings" panose="05000000000000000000" pitchFamily="2" charset="2"/>
              </a:rPr>
              <a:t>Hoa</a:t>
            </a:r>
            <a:r>
              <a:rPr lang="en-US" dirty="0">
                <a:sym typeface="Wingdings" panose="05000000000000000000" pitchFamily="2" charset="2"/>
              </a:rPr>
              <a:t> </a:t>
            </a:r>
            <a:r>
              <a:rPr lang="en-US" dirty="0" err="1">
                <a:sym typeface="Wingdings" panose="05000000000000000000" pitchFamily="2" charset="2"/>
              </a:rPr>
              <a:t>nở</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vườn</a:t>
            </a:r>
            <a:r>
              <a:rPr lang="en-US" dirty="0">
                <a:sym typeface="Wingdings" panose="05000000000000000000" pitchFamily="2" charset="2"/>
              </a:rPr>
              <a:t> (Where) / </a:t>
            </a:r>
            <a:r>
              <a:rPr lang="en-US" dirty="0" err="1">
                <a:sym typeface="Wingdings" panose="05000000000000000000" pitchFamily="2" charset="2"/>
              </a:rPr>
              <a:t>Hoa</a:t>
            </a:r>
            <a:r>
              <a:rPr lang="en-US" dirty="0">
                <a:sym typeface="Wingdings" panose="05000000000000000000" pitchFamily="2" charset="2"/>
              </a:rPr>
              <a:t> </a:t>
            </a:r>
            <a:r>
              <a:rPr lang="en-US" dirty="0" err="1">
                <a:sym typeface="Wingdings" panose="05000000000000000000" pitchFamily="2" charset="2"/>
              </a:rPr>
              <a:t>nở</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chiều</a:t>
            </a:r>
            <a:r>
              <a:rPr lang="en-US" dirty="0">
                <a:sym typeface="Wingdings" panose="05000000000000000000" pitchFamily="2" charset="2"/>
              </a:rPr>
              <a:t> (When)</a:t>
            </a:r>
          </a:p>
          <a:p>
            <a:pPr marL="158750" indent="0">
              <a:buNone/>
            </a:pPr>
            <a:endParaRPr lang="en-US" dirty="0">
              <a:sym typeface="Wingdings" panose="05000000000000000000" pitchFamily="2" charset="2"/>
            </a:endParaRPr>
          </a:p>
          <a:p>
            <a:pPr marL="158750" indent="0">
              <a:buNone/>
            </a:pPr>
            <a:endParaRPr lang="en-US" dirty="0">
              <a:sym typeface="Wingdings" panose="05000000000000000000" pitchFamily="2" charset="2"/>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151620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15757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995960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786704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06352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311189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3247311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416773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Câu</a:t>
            </a:r>
            <a:r>
              <a:rPr lang="en-US" dirty="0"/>
              <a:t> 4 – </a:t>
            </a:r>
            <a:r>
              <a:rPr lang="en-US" dirty="0" err="1"/>
              <a:t>Bổ</a:t>
            </a:r>
            <a:r>
              <a:rPr lang="en-US" dirty="0"/>
              <a:t> sung </a:t>
            </a:r>
            <a:r>
              <a:rPr lang="en-US" dirty="0" err="1"/>
              <a:t>thông</a:t>
            </a:r>
            <a:r>
              <a:rPr lang="en-US" dirty="0"/>
              <a:t> tin </a:t>
            </a:r>
            <a:r>
              <a:rPr lang="en-US" dirty="0" err="1"/>
              <a:t>về</a:t>
            </a:r>
            <a:r>
              <a:rPr lang="en-US" dirty="0"/>
              <a:t> </a:t>
            </a:r>
            <a:r>
              <a:rPr lang="en-US" dirty="0" err="1"/>
              <a:t>cách</a:t>
            </a:r>
            <a:r>
              <a:rPr lang="en-US" dirty="0"/>
              <a:t> </a:t>
            </a:r>
            <a:r>
              <a:rPr lang="en-US" dirty="0" err="1"/>
              <a:t>thức</a:t>
            </a:r>
            <a:r>
              <a:rPr lang="en-US" dirty="0"/>
              <a:t>, </a:t>
            </a:r>
            <a:r>
              <a:rPr lang="en-US" dirty="0" err="1"/>
              <a:t>địa</a:t>
            </a:r>
            <a:r>
              <a:rPr lang="en-US" dirty="0"/>
              <a:t> </a:t>
            </a:r>
            <a:r>
              <a:rPr lang="en-US" dirty="0" err="1"/>
              <a:t>điểm</a:t>
            </a:r>
            <a:r>
              <a:rPr lang="en-US" dirty="0"/>
              <a:t> </a:t>
            </a:r>
            <a:r>
              <a:rPr lang="en-US" dirty="0" err="1"/>
              <a:t>cho</a:t>
            </a:r>
            <a:r>
              <a:rPr lang="en-US" dirty="0"/>
              <a:t> </a:t>
            </a:r>
            <a:r>
              <a:rPr lang="en-US" dirty="0" err="1"/>
              <a:t>động</a:t>
            </a:r>
            <a:r>
              <a:rPr lang="en-US" dirty="0"/>
              <a:t> </a:t>
            </a:r>
            <a:r>
              <a:rPr lang="en-US" dirty="0" err="1"/>
              <a:t>từ</a:t>
            </a:r>
            <a:r>
              <a:rPr lang="en-US" dirty="0"/>
              <a:t> </a:t>
            </a:r>
            <a:r>
              <a:rPr lang="en-US" dirty="0" err="1"/>
              <a:t>nằm</a:t>
            </a:r>
            <a:r>
              <a:rPr lang="en-US" dirty="0"/>
              <a:t>, </a:t>
            </a:r>
            <a:r>
              <a:rPr lang="en-US" dirty="0" err="1"/>
              <a:t>bổ</a:t>
            </a:r>
            <a:r>
              <a:rPr lang="en-US" dirty="0"/>
              <a:t> sung </a:t>
            </a:r>
            <a:r>
              <a:rPr lang="en-US" dirty="0" err="1"/>
              <a:t>thông</a:t>
            </a:r>
            <a:r>
              <a:rPr lang="en-US" dirty="0"/>
              <a:t> tin </a:t>
            </a:r>
            <a:r>
              <a:rPr lang="en-US" dirty="0" err="1"/>
              <a:t>về</a:t>
            </a:r>
            <a:r>
              <a:rPr lang="en-US" dirty="0"/>
              <a:t> </a:t>
            </a:r>
            <a:r>
              <a:rPr lang="en-US" dirty="0" err="1"/>
              <a:t>tần</a:t>
            </a:r>
            <a:r>
              <a:rPr lang="en-US" dirty="0"/>
              <a:t> </a:t>
            </a:r>
            <a:r>
              <a:rPr lang="en-US" dirty="0" err="1"/>
              <a:t>suất</a:t>
            </a:r>
            <a:r>
              <a:rPr lang="en-US" dirty="0"/>
              <a:t>, </a:t>
            </a:r>
            <a:r>
              <a:rPr lang="en-US" dirty="0" err="1"/>
              <a:t>cách</a:t>
            </a:r>
            <a:r>
              <a:rPr lang="en-US" dirty="0"/>
              <a:t> </a:t>
            </a:r>
            <a:r>
              <a:rPr lang="en-US" dirty="0" err="1"/>
              <a:t>thức</a:t>
            </a:r>
            <a:r>
              <a:rPr lang="en-US" dirty="0"/>
              <a:t> </a:t>
            </a:r>
            <a:r>
              <a:rPr lang="en-US" dirty="0" err="1"/>
              <a:t>cho</a:t>
            </a:r>
            <a:r>
              <a:rPr lang="en-US" dirty="0"/>
              <a:t> </a:t>
            </a:r>
            <a:r>
              <a:rPr lang="en-US" dirty="0" err="1"/>
              <a:t>động</a:t>
            </a:r>
            <a:r>
              <a:rPr lang="en-US" dirty="0"/>
              <a:t> </a:t>
            </a:r>
            <a:r>
              <a:rPr lang="en-US" dirty="0" err="1"/>
              <a:t>từ</a:t>
            </a:r>
            <a:r>
              <a:rPr lang="en-US" dirty="0"/>
              <a:t> </a:t>
            </a:r>
            <a:r>
              <a:rPr lang="en-US" dirty="0" err="1"/>
              <a:t>biến</a:t>
            </a:r>
            <a:r>
              <a:rPr lang="en-US" dirty="0"/>
              <a:t> </a:t>
            </a:r>
            <a:r>
              <a:rPr lang="en-US" dirty="0" err="1"/>
              <a:t>đổi</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pPr marL="158750" indent="0">
              <a:buNone/>
            </a:pPr>
            <a:endParaRPr lang="en-US" dirty="0"/>
          </a:p>
        </p:txBody>
      </p:sp>
    </p:spTree>
    <p:extLst>
      <p:ext uri="{BB962C8B-B14F-4D97-AF65-F5344CB8AC3E}">
        <p14:creationId xmlns:p14="http://schemas.microsoft.com/office/powerpoint/2010/main" val="1940408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574174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735380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1999532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144113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141414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3337009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030962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09330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840500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3435481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2"/>
        <p:cNvGrpSpPr/>
        <p:nvPr/>
      </p:nvGrpSpPr>
      <p:grpSpPr>
        <a:xfrm>
          <a:off x="0" y="0"/>
          <a:ext cx="0" cy="0"/>
          <a:chOff x="0" y="0"/>
          <a:chExt cx="0" cy="0"/>
        </a:xfrm>
      </p:grpSpPr>
      <p:sp>
        <p:nvSpPr>
          <p:cNvPr id="5023" name="Google Shape;5023;g104ba4b7951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4" name="Google Shape;5024;g104ba4b7951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6"/>
        <p:cNvGrpSpPr/>
        <p:nvPr/>
      </p:nvGrpSpPr>
      <p:grpSpPr>
        <a:xfrm>
          <a:off x="0" y="0"/>
          <a:ext cx="0" cy="0"/>
          <a:chOff x="0" y="0"/>
          <a:chExt cx="0" cy="0"/>
        </a:xfrm>
      </p:grpSpPr>
      <p:sp>
        <p:nvSpPr>
          <p:cNvPr id="5247" name="Google Shape;5247;g104ba4b7951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8" name="Google Shape;5248;g104ba4b795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105107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7"/>
        <p:cNvGrpSpPr/>
        <p:nvPr/>
      </p:nvGrpSpPr>
      <p:grpSpPr>
        <a:xfrm>
          <a:off x="0" y="0"/>
          <a:ext cx="0" cy="0"/>
          <a:chOff x="0" y="0"/>
          <a:chExt cx="0" cy="0"/>
        </a:xfrm>
      </p:grpSpPr>
      <p:sp>
        <p:nvSpPr>
          <p:cNvPr id="4388" name="Google Shape;4388;g104ba4b7951_2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9" name="Google Shape;4389;g104ba4b7951_2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pt-BR" sz="1800" i="1" dirty="0">
                <a:effectLst/>
                <a:latin typeface="Times New Roman" panose="02020603050405020304" pitchFamily="18" charset="0"/>
                <a:ea typeface="Times New Roman" panose="02020603050405020304" pitchFamily="18" charset="0"/>
                <a:cs typeface="Times New Roman" panose="02020603050405020304" pitchFamily="18" charset="0"/>
              </a:rPr>
              <a:t> Câu rút gọn để cho câu trở nên ngắn gọn, thông tin nhanh nhưng cũng có khi ta lại phải dùng câu được mở rộng thêm thành phần để đảm bảo nội dung thông tin được đầy đủ, chính xác. Bên cạnh việc mở rộng câu bằng cách mở rộng trạng ngữ cho câu bằng cụm từ,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sz="1800" dirty="0" err="1"/>
              <a:t>Giáo</a:t>
            </a:r>
            <a:r>
              <a:rPr lang="en-SG" sz="1800" dirty="0"/>
              <a:t> </a:t>
            </a:r>
            <a:r>
              <a:rPr lang="en-SG" sz="1800" dirty="0" err="1"/>
              <a:t>án</a:t>
            </a:r>
            <a:r>
              <a:rPr lang="en-SG" sz="1800" dirty="0"/>
              <a:t> </a:t>
            </a:r>
            <a:r>
              <a:rPr lang="en-SG" sz="1800" dirty="0" err="1"/>
              <a:t>của</a:t>
            </a:r>
            <a:r>
              <a:rPr lang="en-SG" sz="1800" dirty="0"/>
              <a:t> </a:t>
            </a:r>
            <a:r>
              <a:rPr lang="en-SG" sz="1800" dirty="0" err="1"/>
              <a:t>Hạnh</a:t>
            </a:r>
            <a:r>
              <a:rPr lang="en-SG" sz="1800" dirty="0"/>
              <a:t> </a:t>
            </a:r>
            <a:r>
              <a:rPr lang="en-SG" sz="1800" dirty="0" err="1"/>
              <a:t>Nguyễn</a:t>
            </a:r>
            <a:r>
              <a:rPr lang="en-SG" sz="1800" dirty="0"/>
              <a:t> (0975152531): </a:t>
            </a:r>
            <a:r>
              <a:rPr lang="en-SG" sz="1800" dirty="0">
                <a:hlinkClick r:id="rId3"/>
              </a:rPr>
              <a:t>https://www.facebook.com/HankNguyenn</a:t>
            </a:r>
            <a:endParaRPr lang="en-SG" sz="1800" dirty="0"/>
          </a:p>
          <a:p>
            <a:endParaRPr lang="en-SG" sz="1800" dirty="0"/>
          </a:p>
          <a:p>
            <a:pPr marL="0" lvl="0" indent="0" algn="l" rtl="0">
              <a:spcBef>
                <a:spcPts val="0"/>
              </a:spcBef>
              <a:spcAft>
                <a:spcPts val="0"/>
              </a:spcAft>
              <a:buNone/>
            </a:pPr>
            <a:endParaRPr lang="en-SG" sz="1800" dirty="0"/>
          </a:p>
          <a:p>
            <a:endParaRPr lang="en-US" sz="18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dirty="0">
              <a:effectLst/>
              <a:latin typeface="VNI-Times" pitchFamily="2" charset="0"/>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145931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50745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382624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SG" dirty="0"/>
          </a:p>
          <a:p>
            <a:pPr marL="0" lvl="0" indent="0" algn="l" rtl="0">
              <a:spcBef>
                <a:spcPts val="0"/>
              </a:spcBef>
              <a:spcAft>
                <a:spcPts val="0"/>
              </a:spcAft>
              <a:buNone/>
            </a:pPr>
            <a:endParaRPr lang="en-SG" dirty="0"/>
          </a:p>
          <a:p>
            <a:endParaRPr lang="en-US" dirty="0"/>
          </a:p>
          <a:p>
            <a:endParaRPr lang="en-US" dirty="0"/>
          </a:p>
        </p:txBody>
      </p:sp>
    </p:spTree>
    <p:extLst>
      <p:ext uri="{BB962C8B-B14F-4D97-AF65-F5344CB8AC3E}">
        <p14:creationId xmlns:p14="http://schemas.microsoft.com/office/powerpoint/2010/main" val="248351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9575" y="4525"/>
            <a:ext cx="9253500" cy="5139000"/>
            <a:chOff x="-49575" y="4525"/>
            <a:chExt cx="9253500" cy="5139000"/>
          </a:xfrm>
        </p:grpSpPr>
        <p:grpSp>
          <p:nvGrpSpPr>
            <p:cNvPr id="10" name="Google Shape;10;p2"/>
            <p:cNvGrpSpPr/>
            <p:nvPr/>
          </p:nvGrpSpPr>
          <p:grpSpPr>
            <a:xfrm>
              <a:off x="-49575" y="4525"/>
              <a:ext cx="9253500" cy="5139000"/>
              <a:chOff x="-49575" y="4525"/>
              <a:chExt cx="9253500" cy="5139000"/>
            </a:xfrm>
          </p:grpSpPr>
          <p:cxnSp>
            <p:nvCxnSpPr>
              <p:cNvPr id="11" name="Google Shape;11;p2"/>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 name="Google Shape;12;p2"/>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 name="Google Shape;13;p2"/>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 name="Google Shape;14;p2"/>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 name="Google Shape;15;p2"/>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 name="Google Shape;16;p2"/>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 name="Google Shape;17;p2"/>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 name="Google Shape;18;p2"/>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 name="Google Shape;19;p2"/>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 name="Google Shape;20;p2"/>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 name="Google Shape;21;p2"/>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 name="Google Shape;22;p2"/>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 name="Google Shape;23;p2"/>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 name="Google Shape;24;p2"/>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 name="Google Shape;25;p2"/>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 name="Google Shape;26;p2"/>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 name="Google Shape;27;p2"/>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 name="Google Shape;28;p2"/>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 name="Google Shape;29;p2"/>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0" name="Google Shape;30;p2"/>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1" name="Google Shape;31;p2"/>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2" name="Google Shape;32;p2"/>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3" name="Google Shape;33;p2"/>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 name="Google Shape;34;p2"/>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5" name="Google Shape;35;p2"/>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6" name="Google Shape;36;p2"/>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7" name="Google Shape;37;p2"/>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8" name="Google Shape;38;p2"/>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9" name="Google Shape;39;p2"/>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0" name="Google Shape;40;p2"/>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 name="Google Shape;41;p2"/>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 name="Google Shape;42;p2"/>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3" name="Google Shape;43;p2"/>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4" name="Google Shape;44;p2"/>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 name="Google Shape;45;p2"/>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 name="Google Shape;46;p2"/>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 name="Google Shape;47;p2"/>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 name="Google Shape;48;p2"/>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 name="Google Shape;49;p2"/>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 name="Google Shape;50;p2"/>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1" name="Google Shape;51;p2"/>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2" name="Google Shape;52;p2"/>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3" name="Google Shape;53;p2"/>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4" name="Google Shape;54;p2"/>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5" name="Google Shape;55;p2"/>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6" name="Google Shape;56;p2"/>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7" name="Google Shape;57;p2"/>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8" name="Google Shape;58;p2"/>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9" name="Google Shape;59;p2"/>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0" name="Google Shape;60;p2"/>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1" name="Google Shape;61;p2"/>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2" name="Google Shape;62;p2"/>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3" name="Google Shape;63;p2"/>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4" name="Google Shape;64;p2"/>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5" name="Google Shape;65;p2"/>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6" name="Google Shape;66;p2"/>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7" name="Google Shape;67;p2"/>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8" name="Google Shape;68;p2"/>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69" name="Google Shape;69;p2"/>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0" name="Google Shape;70;p2"/>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1" name="Google Shape;71;p2"/>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2" name="Google Shape;72;p2"/>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3" name="Google Shape;73;p2"/>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4" name="Google Shape;74;p2"/>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5" name="Google Shape;75;p2"/>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6" name="Google Shape;76;p2"/>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7" name="Google Shape;77;p2"/>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8" name="Google Shape;78;p2"/>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9" name="Google Shape;79;p2"/>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0" name="Google Shape;80;p2"/>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1" name="Google Shape;81;p2"/>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2" name="Google Shape;82;p2"/>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 name="Google Shape;83;p2"/>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 name="Google Shape;84;p2"/>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 name="Google Shape;85;p2"/>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 name="Google Shape;86;p2"/>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7" name="Google Shape;87;p2"/>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8" name="Google Shape;88;p2"/>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9" name="Google Shape;89;p2"/>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0" name="Google Shape;90;p2"/>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1" name="Google Shape;91;p2"/>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2" name="Google Shape;92;p2"/>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3" name="Google Shape;93;p2"/>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4" name="Google Shape;94;p2"/>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95" name="Google Shape;95;p2"/>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6" name="Google Shape;96;p2"/>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7" name="Google Shape;97;p2"/>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8" name="Google Shape;98;p2"/>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9" name="Google Shape;99;p2"/>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00" name="Google Shape;100;p2"/>
          <p:cNvGrpSpPr/>
          <p:nvPr/>
        </p:nvGrpSpPr>
        <p:grpSpPr>
          <a:xfrm>
            <a:off x="223250" y="172221"/>
            <a:ext cx="8748100" cy="4772025"/>
            <a:chOff x="223250" y="172221"/>
            <a:chExt cx="8748100" cy="4772025"/>
          </a:xfrm>
        </p:grpSpPr>
        <p:sp>
          <p:nvSpPr>
            <p:cNvPr id="101" name="Google Shape;101;p2"/>
            <p:cNvSpPr/>
            <p:nvPr/>
          </p:nvSpPr>
          <p:spPr>
            <a:xfrm>
              <a:off x="848050"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072938" y="245850"/>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23250" y="4084331"/>
              <a:ext cx="195900" cy="19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7300" y="840833"/>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783063" y="4571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661613" y="3211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899575" y="17222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465375" y="2656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64275" y="3839112"/>
              <a:ext cx="523800" cy="523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231800" y="535001"/>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801850" y="365499"/>
              <a:ext cx="169500" cy="169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026738" y="4870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66638" y="456287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2"/>
          <p:cNvSpPr txBox="1">
            <a:spLocks noGrp="1"/>
          </p:cNvSpPr>
          <p:nvPr>
            <p:ph type="ctrTitle"/>
          </p:nvPr>
        </p:nvSpPr>
        <p:spPr>
          <a:xfrm>
            <a:off x="1039200" y="1184850"/>
            <a:ext cx="70656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5" name="Google Shape;115;p2"/>
          <p:cNvSpPr txBox="1">
            <a:spLocks noGrp="1"/>
          </p:cNvSpPr>
          <p:nvPr>
            <p:ph type="subTitle" idx="1"/>
          </p:nvPr>
        </p:nvSpPr>
        <p:spPr>
          <a:xfrm>
            <a:off x="2392575" y="3612517"/>
            <a:ext cx="4359000" cy="165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6" name="Google Shape;116;p2"/>
          <p:cNvSpPr/>
          <p:nvPr/>
        </p:nvSpPr>
        <p:spPr>
          <a:xfrm>
            <a:off x="2392425" y="3475100"/>
            <a:ext cx="4359136" cy="4646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2"/>
          <p:cNvGrpSpPr/>
          <p:nvPr/>
        </p:nvGrpSpPr>
        <p:grpSpPr>
          <a:xfrm rot="-564852">
            <a:off x="413228" y="3475388"/>
            <a:ext cx="180333" cy="270118"/>
            <a:chOff x="1459800" y="1512500"/>
            <a:chExt cx="131625" cy="197100"/>
          </a:xfrm>
        </p:grpSpPr>
        <p:sp>
          <p:nvSpPr>
            <p:cNvPr id="118" name="Google Shape;118;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751584" y="4588919"/>
            <a:ext cx="222100" cy="248393"/>
            <a:chOff x="4791500" y="4541438"/>
            <a:chExt cx="163225" cy="182575"/>
          </a:xfrm>
        </p:grpSpPr>
        <p:sp>
          <p:nvSpPr>
            <p:cNvPr id="123" name="Google Shape;123;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6781154" y="362608"/>
            <a:ext cx="192516" cy="227716"/>
            <a:chOff x="1824250" y="1008625"/>
            <a:chExt cx="144250" cy="170625"/>
          </a:xfrm>
        </p:grpSpPr>
        <p:sp>
          <p:nvSpPr>
            <p:cNvPr id="126" name="Google Shape;126;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493009" y="1184856"/>
            <a:ext cx="222100" cy="248393"/>
            <a:chOff x="4791500" y="4541438"/>
            <a:chExt cx="163225" cy="182575"/>
          </a:xfrm>
        </p:grpSpPr>
        <p:sp>
          <p:nvSpPr>
            <p:cNvPr id="129" name="Google Shape;129;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a:off x="8621917" y="4044958"/>
            <a:ext cx="192516" cy="227716"/>
            <a:chOff x="1824250" y="1008625"/>
            <a:chExt cx="144250" cy="170625"/>
          </a:xfrm>
        </p:grpSpPr>
        <p:sp>
          <p:nvSpPr>
            <p:cNvPr id="132" name="Google Shape;132;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2"/>
          <p:cNvGrpSpPr/>
          <p:nvPr/>
        </p:nvGrpSpPr>
        <p:grpSpPr>
          <a:xfrm rot="-564885">
            <a:off x="2168854" y="187233"/>
            <a:ext cx="153769" cy="230340"/>
            <a:chOff x="1459800" y="1512500"/>
            <a:chExt cx="131625" cy="197100"/>
          </a:xfrm>
        </p:grpSpPr>
        <p:sp>
          <p:nvSpPr>
            <p:cNvPr id="135" name="Google Shape;135;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2"/>
          <p:cNvGrpSpPr/>
          <p:nvPr/>
        </p:nvGrpSpPr>
        <p:grpSpPr>
          <a:xfrm>
            <a:off x="7566074" y="680567"/>
            <a:ext cx="313980" cy="351146"/>
            <a:chOff x="4791500" y="4541438"/>
            <a:chExt cx="163225" cy="182575"/>
          </a:xfrm>
        </p:grpSpPr>
        <p:sp>
          <p:nvSpPr>
            <p:cNvPr id="140" name="Google Shape;140;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
          <p:cNvGrpSpPr/>
          <p:nvPr/>
        </p:nvGrpSpPr>
        <p:grpSpPr>
          <a:xfrm>
            <a:off x="2143681" y="4478906"/>
            <a:ext cx="204099" cy="241417"/>
            <a:chOff x="1824250" y="1008625"/>
            <a:chExt cx="144250" cy="170625"/>
          </a:xfrm>
        </p:grpSpPr>
        <p:sp>
          <p:nvSpPr>
            <p:cNvPr id="143" name="Google Shape;143;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2"/>
          <p:cNvGrpSpPr/>
          <p:nvPr/>
        </p:nvGrpSpPr>
        <p:grpSpPr>
          <a:xfrm rot="-5110898">
            <a:off x="5964759" y="452207"/>
            <a:ext cx="511661" cy="425175"/>
            <a:chOff x="3478568" y="540468"/>
            <a:chExt cx="511644" cy="425160"/>
          </a:xfrm>
        </p:grpSpPr>
        <p:sp>
          <p:nvSpPr>
            <p:cNvPr id="146" name="Google Shape;146;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2"/>
          <p:cNvGrpSpPr/>
          <p:nvPr/>
        </p:nvGrpSpPr>
        <p:grpSpPr>
          <a:xfrm>
            <a:off x="349937" y="187598"/>
            <a:ext cx="730347" cy="694803"/>
            <a:chOff x="435062" y="187598"/>
            <a:chExt cx="730347" cy="694803"/>
          </a:xfrm>
        </p:grpSpPr>
        <p:sp>
          <p:nvSpPr>
            <p:cNvPr id="162" name="Google Shape;162;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2"/>
          <p:cNvGrpSpPr/>
          <p:nvPr/>
        </p:nvGrpSpPr>
        <p:grpSpPr>
          <a:xfrm rot="3257869">
            <a:off x="8079602" y="1618876"/>
            <a:ext cx="511668" cy="425180"/>
            <a:chOff x="3478568" y="540468"/>
            <a:chExt cx="511644" cy="425160"/>
          </a:xfrm>
        </p:grpSpPr>
        <p:sp>
          <p:nvSpPr>
            <p:cNvPr id="190" name="Google Shape;190;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2"/>
          <p:cNvGrpSpPr/>
          <p:nvPr/>
        </p:nvGrpSpPr>
        <p:grpSpPr>
          <a:xfrm rot="-5130198">
            <a:off x="1006528" y="4357822"/>
            <a:ext cx="730331" cy="694787"/>
            <a:chOff x="435062" y="187598"/>
            <a:chExt cx="730347" cy="694803"/>
          </a:xfrm>
        </p:grpSpPr>
        <p:sp>
          <p:nvSpPr>
            <p:cNvPr id="206" name="Google Shape;206;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87"/>
        <p:cNvGrpSpPr/>
        <p:nvPr/>
      </p:nvGrpSpPr>
      <p:grpSpPr>
        <a:xfrm>
          <a:off x="0" y="0"/>
          <a:ext cx="0" cy="0"/>
          <a:chOff x="0" y="0"/>
          <a:chExt cx="0" cy="0"/>
        </a:xfrm>
      </p:grpSpPr>
      <p:grpSp>
        <p:nvGrpSpPr>
          <p:cNvPr id="1488" name="Google Shape;1488;p11"/>
          <p:cNvGrpSpPr/>
          <p:nvPr/>
        </p:nvGrpSpPr>
        <p:grpSpPr>
          <a:xfrm>
            <a:off x="-49575" y="4525"/>
            <a:ext cx="9253500" cy="5139000"/>
            <a:chOff x="-49575" y="4525"/>
            <a:chExt cx="9253500" cy="5139000"/>
          </a:xfrm>
        </p:grpSpPr>
        <p:grpSp>
          <p:nvGrpSpPr>
            <p:cNvPr id="1489" name="Google Shape;1489;p11"/>
            <p:cNvGrpSpPr/>
            <p:nvPr/>
          </p:nvGrpSpPr>
          <p:grpSpPr>
            <a:xfrm>
              <a:off x="-49575" y="4525"/>
              <a:ext cx="9253500" cy="5139000"/>
              <a:chOff x="-49575" y="4525"/>
              <a:chExt cx="9253500" cy="5139000"/>
            </a:xfrm>
          </p:grpSpPr>
          <p:cxnSp>
            <p:nvCxnSpPr>
              <p:cNvPr id="1490" name="Google Shape;1490;p11"/>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1" name="Google Shape;1491;p11"/>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2" name="Google Shape;1492;p11"/>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3" name="Google Shape;1493;p11"/>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4" name="Google Shape;1494;p11"/>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5" name="Google Shape;1495;p11"/>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6" name="Google Shape;1496;p11"/>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7" name="Google Shape;1497;p11"/>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8" name="Google Shape;1498;p11"/>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99" name="Google Shape;1499;p11"/>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0" name="Google Shape;1500;p11"/>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1" name="Google Shape;1501;p11"/>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2" name="Google Shape;1502;p11"/>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3" name="Google Shape;1503;p11"/>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4" name="Google Shape;1504;p11"/>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5" name="Google Shape;1505;p11"/>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6" name="Google Shape;1506;p11"/>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7" name="Google Shape;1507;p11"/>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8" name="Google Shape;1508;p11"/>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09" name="Google Shape;1509;p11"/>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0" name="Google Shape;1510;p11"/>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1" name="Google Shape;1511;p11"/>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2" name="Google Shape;1512;p11"/>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3" name="Google Shape;1513;p11"/>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4" name="Google Shape;1514;p11"/>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5" name="Google Shape;1515;p11"/>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6" name="Google Shape;1516;p11"/>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7" name="Google Shape;1517;p11"/>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8" name="Google Shape;1518;p11"/>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19" name="Google Shape;1519;p11"/>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0" name="Google Shape;1520;p11"/>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1" name="Google Shape;1521;p11"/>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2" name="Google Shape;1522;p11"/>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3" name="Google Shape;1523;p11"/>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4" name="Google Shape;1524;p11"/>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5" name="Google Shape;1525;p11"/>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6" name="Google Shape;1526;p11"/>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7" name="Google Shape;1527;p11"/>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8" name="Google Shape;1528;p11"/>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29" name="Google Shape;1529;p11"/>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0" name="Google Shape;1530;p11"/>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1" name="Google Shape;1531;p11"/>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2" name="Google Shape;1532;p11"/>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3" name="Google Shape;1533;p11"/>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4" name="Google Shape;1534;p11"/>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5" name="Google Shape;1535;p11"/>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6" name="Google Shape;1536;p11"/>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7" name="Google Shape;1537;p11"/>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8" name="Google Shape;1538;p11"/>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39" name="Google Shape;1539;p11"/>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0" name="Google Shape;1540;p11"/>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1" name="Google Shape;1541;p11"/>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2" name="Google Shape;1542;p11"/>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3" name="Google Shape;1543;p11"/>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4" name="Google Shape;1544;p11"/>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5" name="Google Shape;1545;p11"/>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6" name="Google Shape;1546;p11"/>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47" name="Google Shape;1547;p11"/>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48" name="Google Shape;1548;p11"/>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49" name="Google Shape;1549;p11"/>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0" name="Google Shape;1550;p11"/>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1" name="Google Shape;1551;p11"/>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2" name="Google Shape;1552;p11"/>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3" name="Google Shape;1553;p11"/>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4" name="Google Shape;1554;p11"/>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5" name="Google Shape;1555;p11"/>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6" name="Google Shape;1556;p11"/>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7" name="Google Shape;1557;p11"/>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8" name="Google Shape;1558;p11"/>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59" name="Google Shape;1559;p11"/>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0" name="Google Shape;1560;p11"/>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1" name="Google Shape;1561;p11"/>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2" name="Google Shape;1562;p11"/>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3" name="Google Shape;1563;p11"/>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4" name="Google Shape;1564;p11"/>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5" name="Google Shape;1565;p11"/>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6" name="Google Shape;1566;p11"/>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7" name="Google Shape;1567;p11"/>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8" name="Google Shape;1568;p11"/>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69" name="Google Shape;1569;p11"/>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0" name="Google Shape;1570;p11"/>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1" name="Google Shape;1571;p11"/>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2" name="Google Shape;1572;p11"/>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3" name="Google Shape;1573;p11"/>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574" name="Google Shape;1574;p11"/>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5" name="Google Shape;1575;p11"/>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6" name="Google Shape;1576;p11"/>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7" name="Google Shape;1577;p11"/>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578" name="Google Shape;1578;p11"/>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579" name="Google Shape;1579;p11"/>
          <p:cNvGrpSpPr/>
          <p:nvPr/>
        </p:nvGrpSpPr>
        <p:grpSpPr>
          <a:xfrm>
            <a:off x="454340" y="843487"/>
            <a:ext cx="8194702" cy="3456537"/>
            <a:chOff x="449815" y="388975"/>
            <a:chExt cx="8194702" cy="3456537"/>
          </a:xfrm>
        </p:grpSpPr>
        <p:sp>
          <p:nvSpPr>
            <p:cNvPr id="1580" name="Google Shape;1580;p11"/>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7" name="Google Shape;1587;p11"/>
          <p:cNvSpPr txBox="1">
            <a:spLocks noGrp="1"/>
          </p:cNvSpPr>
          <p:nvPr>
            <p:ph type="title" hasCustomPrompt="1"/>
          </p:nvPr>
        </p:nvSpPr>
        <p:spPr>
          <a:xfrm>
            <a:off x="1283950" y="15965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88" name="Google Shape;1588;p11"/>
          <p:cNvSpPr txBox="1">
            <a:spLocks noGrp="1"/>
          </p:cNvSpPr>
          <p:nvPr>
            <p:ph type="subTitle" idx="1"/>
          </p:nvPr>
        </p:nvSpPr>
        <p:spPr>
          <a:xfrm>
            <a:off x="1283950" y="3107725"/>
            <a:ext cx="6576000" cy="4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114"/>
        <p:cNvGrpSpPr/>
        <p:nvPr/>
      </p:nvGrpSpPr>
      <p:grpSpPr>
        <a:xfrm>
          <a:off x="0" y="0"/>
          <a:ext cx="0" cy="0"/>
          <a:chOff x="0" y="0"/>
          <a:chExt cx="0" cy="0"/>
        </a:xfrm>
      </p:grpSpPr>
      <p:grpSp>
        <p:nvGrpSpPr>
          <p:cNvPr id="2115" name="Google Shape;2115;p16"/>
          <p:cNvGrpSpPr/>
          <p:nvPr/>
        </p:nvGrpSpPr>
        <p:grpSpPr>
          <a:xfrm>
            <a:off x="-49575" y="4525"/>
            <a:ext cx="9253500" cy="5139000"/>
            <a:chOff x="-49575" y="4525"/>
            <a:chExt cx="9253500" cy="5139000"/>
          </a:xfrm>
        </p:grpSpPr>
        <p:grpSp>
          <p:nvGrpSpPr>
            <p:cNvPr id="2116" name="Google Shape;2116;p16"/>
            <p:cNvGrpSpPr/>
            <p:nvPr/>
          </p:nvGrpSpPr>
          <p:grpSpPr>
            <a:xfrm>
              <a:off x="-49575" y="4525"/>
              <a:ext cx="9253500" cy="5139000"/>
              <a:chOff x="-49575" y="4525"/>
              <a:chExt cx="9253500" cy="5139000"/>
            </a:xfrm>
          </p:grpSpPr>
          <p:cxnSp>
            <p:nvCxnSpPr>
              <p:cNvPr id="2117" name="Google Shape;2117;p16"/>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18" name="Google Shape;2118;p16"/>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19" name="Google Shape;2119;p16"/>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0" name="Google Shape;2120;p16"/>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1" name="Google Shape;2121;p16"/>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2" name="Google Shape;2122;p16"/>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3" name="Google Shape;2123;p16"/>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4" name="Google Shape;2124;p16"/>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5" name="Google Shape;2125;p16"/>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6" name="Google Shape;2126;p16"/>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7" name="Google Shape;2127;p16"/>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8" name="Google Shape;2128;p16"/>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29" name="Google Shape;2129;p16"/>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0" name="Google Shape;2130;p16"/>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1" name="Google Shape;2131;p16"/>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2" name="Google Shape;2132;p16"/>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3" name="Google Shape;2133;p16"/>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4" name="Google Shape;2134;p16"/>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5" name="Google Shape;2135;p16"/>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6" name="Google Shape;2136;p16"/>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7" name="Google Shape;2137;p16"/>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8" name="Google Shape;2138;p16"/>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39" name="Google Shape;2139;p16"/>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0" name="Google Shape;2140;p16"/>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1" name="Google Shape;2141;p16"/>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2" name="Google Shape;2142;p16"/>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3" name="Google Shape;2143;p16"/>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4" name="Google Shape;2144;p16"/>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5" name="Google Shape;2145;p16"/>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6" name="Google Shape;2146;p16"/>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7" name="Google Shape;2147;p16"/>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8" name="Google Shape;2148;p16"/>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49" name="Google Shape;2149;p16"/>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0" name="Google Shape;2150;p16"/>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1" name="Google Shape;2151;p16"/>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2" name="Google Shape;2152;p16"/>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3" name="Google Shape;2153;p16"/>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4" name="Google Shape;2154;p16"/>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5" name="Google Shape;2155;p16"/>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6" name="Google Shape;2156;p16"/>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7" name="Google Shape;2157;p16"/>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8" name="Google Shape;2158;p16"/>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59" name="Google Shape;2159;p16"/>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0" name="Google Shape;2160;p16"/>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1" name="Google Shape;2161;p16"/>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2" name="Google Shape;2162;p16"/>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3" name="Google Shape;2163;p16"/>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4" name="Google Shape;2164;p16"/>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5" name="Google Shape;2165;p16"/>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6" name="Google Shape;2166;p16"/>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7" name="Google Shape;2167;p16"/>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8" name="Google Shape;2168;p16"/>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69" name="Google Shape;2169;p16"/>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70" name="Google Shape;2170;p16"/>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71" name="Google Shape;2171;p16"/>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72" name="Google Shape;2172;p16"/>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73" name="Google Shape;2173;p16"/>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74" name="Google Shape;2174;p16"/>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75" name="Google Shape;2175;p16"/>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76" name="Google Shape;2176;p16"/>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77" name="Google Shape;2177;p16"/>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78" name="Google Shape;2178;p16"/>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79" name="Google Shape;2179;p16"/>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0" name="Google Shape;2180;p16"/>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1" name="Google Shape;2181;p16"/>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2" name="Google Shape;2182;p16"/>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3" name="Google Shape;2183;p16"/>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4" name="Google Shape;2184;p16"/>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5" name="Google Shape;2185;p16"/>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6" name="Google Shape;2186;p16"/>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7" name="Google Shape;2187;p16"/>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8" name="Google Shape;2188;p16"/>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89" name="Google Shape;2189;p16"/>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0" name="Google Shape;2190;p16"/>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1" name="Google Shape;2191;p16"/>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2" name="Google Shape;2192;p16"/>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3" name="Google Shape;2193;p16"/>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4" name="Google Shape;2194;p16"/>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5" name="Google Shape;2195;p16"/>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6" name="Google Shape;2196;p16"/>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7" name="Google Shape;2197;p16"/>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8" name="Google Shape;2198;p16"/>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199" name="Google Shape;2199;p16"/>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200" name="Google Shape;2200;p16"/>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2201" name="Google Shape;2201;p16"/>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202" name="Google Shape;2202;p16"/>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203" name="Google Shape;2203;p16"/>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204" name="Google Shape;2204;p16"/>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205" name="Google Shape;2205;p16"/>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2206" name="Google Shape;2206;p16"/>
          <p:cNvGrpSpPr/>
          <p:nvPr/>
        </p:nvGrpSpPr>
        <p:grpSpPr>
          <a:xfrm>
            <a:off x="95646" y="91975"/>
            <a:ext cx="8935160" cy="4933150"/>
            <a:chOff x="95646" y="91975"/>
            <a:chExt cx="8935160" cy="4933150"/>
          </a:xfrm>
        </p:grpSpPr>
        <p:sp>
          <p:nvSpPr>
            <p:cNvPr id="2207" name="Google Shape;2207;p16"/>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6"/>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6"/>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6"/>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6"/>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6"/>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6"/>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6"/>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6"/>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16"/>
            <p:cNvGrpSpPr/>
            <p:nvPr/>
          </p:nvGrpSpPr>
          <p:grpSpPr>
            <a:xfrm>
              <a:off x="7797484" y="4640881"/>
              <a:ext cx="222100" cy="248393"/>
              <a:chOff x="4791500" y="4541438"/>
              <a:chExt cx="163225" cy="182575"/>
            </a:xfrm>
          </p:grpSpPr>
          <p:sp>
            <p:nvSpPr>
              <p:cNvPr id="2217" name="Google Shape;2217;p16"/>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6"/>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16"/>
            <p:cNvGrpSpPr/>
            <p:nvPr/>
          </p:nvGrpSpPr>
          <p:grpSpPr>
            <a:xfrm>
              <a:off x="172009" y="954081"/>
              <a:ext cx="222100" cy="248393"/>
              <a:chOff x="4791500" y="4541438"/>
              <a:chExt cx="163225" cy="182575"/>
            </a:xfrm>
          </p:grpSpPr>
          <p:sp>
            <p:nvSpPr>
              <p:cNvPr id="2220" name="Google Shape;2220;p16"/>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6"/>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2" name="Google Shape;2222;p16"/>
            <p:cNvGrpSpPr/>
            <p:nvPr/>
          </p:nvGrpSpPr>
          <p:grpSpPr>
            <a:xfrm>
              <a:off x="8797342" y="3964408"/>
              <a:ext cx="192516" cy="227716"/>
              <a:chOff x="1824250" y="1008625"/>
              <a:chExt cx="144250" cy="170625"/>
            </a:xfrm>
          </p:grpSpPr>
          <p:sp>
            <p:nvSpPr>
              <p:cNvPr id="2223" name="Google Shape;2223;p16"/>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6"/>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16"/>
            <p:cNvGrpSpPr/>
            <p:nvPr/>
          </p:nvGrpSpPr>
          <p:grpSpPr>
            <a:xfrm rot="-564885">
              <a:off x="1023204" y="216108"/>
              <a:ext cx="153769" cy="230340"/>
              <a:chOff x="1459800" y="1512500"/>
              <a:chExt cx="131625" cy="197100"/>
            </a:xfrm>
          </p:grpSpPr>
          <p:sp>
            <p:nvSpPr>
              <p:cNvPr id="2226" name="Google Shape;2226;p16"/>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6"/>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6"/>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6"/>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16"/>
            <p:cNvGrpSpPr/>
            <p:nvPr/>
          </p:nvGrpSpPr>
          <p:grpSpPr>
            <a:xfrm>
              <a:off x="155449" y="233126"/>
              <a:ext cx="530524" cy="504705"/>
              <a:chOff x="435062" y="187598"/>
              <a:chExt cx="730347" cy="694803"/>
            </a:xfrm>
          </p:grpSpPr>
          <p:sp>
            <p:nvSpPr>
              <p:cNvPr id="2231" name="Google Shape;2231;p16"/>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6"/>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6"/>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6"/>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6"/>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6"/>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6"/>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6"/>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6"/>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6"/>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6"/>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6"/>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6"/>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6"/>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6"/>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6"/>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6"/>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6"/>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6"/>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6"/>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6"/>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6"/>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6"/>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6"/>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6"/>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6"/>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6"/>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8" name="Google Shape;2258;p16"/>
            <p:cNvGrpSpPr/>
            <p:nvPr/>
          </p:nvGrpSpPr>
          <p:grpSpPr>
            <a:xfrm rot="4301295">
              <a:off x="8342174" y="4443784"/>
              <a:ext cx="511665" cy="425178"/>
              <a:chOff x="3478568" y="540468"/>
              <a:chExt cx="511644" cy="425160"/>
            </a:xfrm>
          </p:grpSpPr>
          <p:sp>
            <p:nvSpPr>
              <p:cNvPr id="2259" name="Google Shape;2259;p16"/>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6"/>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6"/>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6"/>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6"/>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6"/>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6"/>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6"/>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6"/>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6"/>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6"/>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6"/>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6"/>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6"/>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6"/>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4" name="Google Shape;2274;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426"/>
        <p:cNvGrpSpPr/>
        <p:nvPr/>
      </p:nvGrpSpPr>
      <p:grpSpPr>
        <a:xfrm>
          <a:off x="0" y="0"/>
          <a:ext cx="0" cy="0"/>
          <a:chOff x="0" y="0"/>
          <a:chExt cx="0" cy="0"/>
        </a:xfrm>
      </p:grpSpPr>
      <p:grpSp>
        <p:nvGrpSpPr>
          <p:cNvPr id="3427" name="Google Shape;3427;p24"/>
          <p:cNvGrpSpPr/>
          <p:nvPr/>
        </p:nvGrpSpPr>
        <p:grpSpPr>
          <a:xfrm>
            <a:off x="-49575" y="4525"/>
            <a:ext cx="9253500" cy="5139000"/>
            <a:chOff x="-49575" y="4525"/>
            <a:chExt cx="9253500" cy="5139000"/>
          </a:xfrm>
        </p:grpSpPr>
        <p:grpSp>
          <p:nvGrpSpPr>
            <p:cNvPr id="3428" name="Google Shape;3428;p24"/>
            <p:cNvGrpSpPr/>
            <p:nvPr/>
          </p:nvGrpSpPr>
          <p:grpSpPr>
            <a:xfrm>
              <a:off x="-49575" y="4525"/>
              <a:ext cx="9253500" cy="5139000"/>
              <a:chOff x="-49575" y="4525"/>
              <a:chExt cx="9253500" cy="5139000"/>
            </a:xfrm>
          </p:grpSpPr>
          <p:cxnSp>
            <p:nvCxnSpPr>
              <p:cNvPr id="3429" name="Google Shape;3429;p2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0" name="Google Shape;3430;p2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1" name="Google Shape;3431;p2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2" name="Google Shape;3432;p2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3" name="Google Shape;3433;p2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4" name="Google Shape;3434;p2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5" name="Google Shape;3435;p2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6" name="Google Shape;3436;p2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7" name="Google Shape;3437;p2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8" name="Google Shape;3438;p2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39" name="Google Shape;3439;p2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0" name="Google Shape;3440;p2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1" name="Google Shape;3441;p2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2" name="Google Shape;3442;p2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3" name="Google Shape;3443;p2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4" name="Google Shape;3444;p2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5" name="Google Shape;3445;p2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6" name="Google Shape;3446;p2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7" name="Google Shape;3447;p2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8" name="Google Shape;3448;p2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49" name="Google Shape;3449;p2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0" name="Google Shape;3450;p2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1" name="Google Shape;3451;p2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2" name="Google Shape;3452;p2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3" name="Google Shape;3453;p2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4" name="Google Shape;3454;p2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5" name="Google Shape;3455;p2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6" name="Google Shape;3456;p2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7" name="Google Shape;3457;p2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8" name="Google Shape;3458;p2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59" name="Google Shape;3459;p2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0" name="Google Shape;3460;p2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1" name="Google Shape;3461;p2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2" name="Google Shape;3462;p2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3" name="Google Shape;3463;p2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4" name="Google Shape;3464;p2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5" name="Google Shape;3465;p2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6" name="Google Shape;3466;p2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7" name="Google Shape;3467;p2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8" name="Google Shape;3468;p2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69" name="Google Shape;3469;p2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0" name="Google Shape;3470;p2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1" name="Google Shape;3471;p2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2" name="Google Shape;3472;p2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3" name="Google Shape;3473;p2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4" name="Google Shape;3474;p2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5" name="Google Shape;3475;p2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6" name="Google Shape;3476;p2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7" name="Google Shape;3477;p2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8" name="Google Shape;3478;p2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79" name="Google Shape;3479;p2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80" name="Google Shape;3480;p2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81" name="Google Shape;3481;p2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82" name="Google Shape;3482;p2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83" name="Google Shape;3483;p2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84" name="Google Shape;3484;p2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85" name="Google Shape;3485;p2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86" name="Google Shape;3486;p2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87" name="Google Shape;3487;p2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88" name="Google Shape;3488;p2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89" name="Google Shape;3489;p2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0" name="Google Shape;3490;p2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1" name="Google Shape;3491;p2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2" name="Google Shape;3492;p2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3" name="Google Shape;3493;p2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4" name="Google Shape;3494;p2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5" name="Google Shape;3495;p2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6" name="Google Shape;3496;p2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7" name="Google Shape;3497;p2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8" name="Google Shape;3498;p2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499" name="Google Shape;3499;p2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0" name="Google Shape;3500;p2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1" name="Google Shape;3501;p2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2" name="Google Shape;3502;p2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3" name="Google Shape;3503;p2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4" name="Google Shape;3504;p2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5" name="Google Shape;3505;p2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6" name="Google Shape;3506;p2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7" name="Google Shape;3507;p2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8" name="Google Shape;3508;p2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09" name="Google Shape;3509;p2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10" name="Google Shape;3510;p2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11" name="Google Shape;3511;p2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12" name="Google Shape;3512;p2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3513" name="Google Shape;3513;p2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14" name="Google Shape;3514;p2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15" name="Google Shape;3515;p2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16" name="Google Shape;3516;p2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517" name="Google Shape;3517;p2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3518" name="Google Shape;3518;p24"/>
          <p:cNvGrpSpPr/>
          <p:nvPr/>
        </p:nvGrpSpPr>
        <p:grpSpPr>
          <a:xfrm>
            <a:off x="70944" y="91975"/>
            <a:ext cx="8973517" cy="4933150"/>
            <a:chOff x="70944" y="91975"/>
            <a:chExt cx="8973517" cy="4933150"/>
          </a:xfrm>
        </p:grpSpPr>
        <p:sp>
          <p:nvSpPr>
            <p:cNvPr id="3519" name="Google Shape;3519;p24"/>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4"/>
            <p:cNvSpPr/>
            <p:nvPr/>
          </p:nvSpPr>
          <p:spPr>
            <a:xfrm flipH="1">
              <a:off x="8347001"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4"/>
            <p:cNvSpPr/>
            <p:nvPr/>
          </p:nvSpPr>
          <p:spPr>
            <a:xfrm flipH="1">
              <a:off x="8957893"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4"/>
            <p:cNvSpPr/>
            <p:nvPr/>
          </p:nvSpPr>
          <p:spPr>
            <a:xfrm flipH="1">
              <a:off x="128793"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24"/>
            <p:cNvSpPr/>
            <p:nvPr/>
          </p:nvSpPr>
          <p:spPr>
            <a:xfrm flipH="1">
              <a:off x="689751"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24"/>
            <p:cNvSpPr/>
            <p:nvPr/>
          </p:nvSpPr>
          <p:spPr>
            <a:xfrm flipH="1">
              <a:off x="70944" y="535000"/>
              <a:ext cx="144000" cy="14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24"/>
            <p:cNvSpPr/>
            <p:nvPr/>
          </p:nvSpPr>
          <p:spPr>
            <a:xfrm flipH="1">
              <a:off x="250274" y="143325"/>
              <a:ext cx="434400" cy="434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4"/>
            <p:cNvSpPr/>
            <p:nvPr/>
          </p:nvSpPr>
          <p:spPr>
            <a:xfrm flipH="1">
              <a:off x="8534155" y="4540175"/>
              <a:ext cx="439200" cy="439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4"/>
            <p:cNvSpPr/>
            <p:nvPr/>
          </p:nvSpPr>
          <p:spPr>
            <a:xfrm flipH="1">
              <a:off x="8316010" y="48024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24"/>
            <p:cNvGrpSpPr/>
            <p:nvPr/>
          </p:nvGrpSpPr>
          <p:grpSpPr>
            <a:xfrm rot="-10057781" flipH="1">
              <a:off x="1125548" y="4641174"/>
              <a:ext cx="222099" cy="248389"/>
              <a:chOff x="4791500" y="4541438"/>
              <a:chExt cx="163225" cy="182575"/>
            </a:xfrm>
          </p:grpSpPr>
          <p:sp>
            <p:nvSpPr>
              <p:cNvPr id="3529" name="Google Shape;3529;p2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2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1" name="Google Shape;3531;p24"/>
            <p:cNvGrpSpPr/>
            <p:nvPr/>
          </p:nvGrpSpPr>
          <p:grpSpPr>
            <a:xfrm rot="-8643391" flipH="1">
              <a:off x="8751128" y="953776"/>
              <a:ext cx="222097" cy="248400"/>
              <a:chOff x="4791500" y="4541438"/>
              <a:chExt cx="163225" cy="182575"/>
            </a:xfrm>
          </p:grpSpPr>
          <p:sp>
            <p:nvSpPr>
              <p:cNvPr id="3532" name="Google Shape;3532;p2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4" name="Google Shape;3534;p24"/>
            <p:cNvGrpSpPr/>
            <p:nvPr/>
          </p:nvGrpSpPr>
          <p:grpSpPr>
            <a:xfrm rot="8100000" flipH="1">
              <a:off x="155445" y="3964423"/>
              <a:ext cx="192515" cy="227715"/>
              <a:chOff x="1824250" y="1008625"/>
              <a:chExt cx="144250" cy="170625"/>
            </a:xfrm>
          </p:grpSpPr>
          <p:sp>
            <p:nvSpPr>
              <p:cNvPr id="3535" name="Google Shape;3535;p2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7" name="Google Shape;3537;p24"/>
            <p:cNvGrpSpPr/>
            <p:nvPr/>
          </p:nvGrpSpPr>
          <p:grpSpPr>
            <a:xfrm rot="-564885">
              <a:off x="7968334" y="216108"/>
              <a:ext cx="153769" cy="230340"/>
              <a:chOff x="1459800" y="1512500"/>
              <a:chExt cx="131625" cy="197100"/>
            </a:xfrm>
          </p:grpSpPr>
          <p:sp>
            <p:nvSpPr>
              <p:cNvPr id="3538" name="Google Shape;3538;p2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2" name="Google Shape;3542;p24"/>
            <p:cNvGrpSpPr/>
            <p:nvPr/>
          </p:nvGrpSpPr>
          <p:grpSpPr>
            <a:xfrm flipH="1">
              <a:off x="8459334" y="233126"/>
              <a:ext cx="530524" cy="504705"/>
              <a:chOff x="435062" y="187598"/>
              <a:chExt cx="730347" cy="694803"/>
            </a:xfrm>
          </p:grpSpPr>
          <p:sp>
            <p:nvSpPr>
              <p:cNvPr id="3543" name="Google Shape;3543;p2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0" name="Google Shape;3570;p24"/>
            <p:cNvGrpSpPr/>
            <p:nvPr/>
          </p:nvGrpSpPr>
          <p:grpSpPr>
            <a:xfrm rot="-4301295" flipH="1">
              <a:off x="291467" y="4443784"/>
              <a:ext cx="511665" cy="425178"/>
              <a:chOff x="3478568" y="540468"/>
              <a:chExt cx="511644" cy="425160"/>
            </a:xfrm>
          </p:grpSpPr>
          <p:sp>
            <p:nvSpPr>
              <p:cNvPr id="3571" name="Google Shape;3571;p2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6" name="Google Shape;3586;p24"/>
            <p:cNvSpPr/>
            <p:nvPr/>
          </p:nvSpPr>
          <p:spPr>
            <a:xfrm flipH="1">
              <a:off x="8936460" y="46202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7" name="Google Shape;3587;p24"/>
          <p:cNvSpPr txBox="1">
            <a:spLocks noGrp="1"/>
          </p:cNvSpPr>
          <p:nvPr>
            <p:ph type="title"/>
          </p:nvPr>
        </p:nvSpPr>
        <p:spPr>
          <a:xfrm>
            <a:off x="2023925" y="1606416"/>
            <a:ext cx="2082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88" name="Google Shape;3588;p24"/>
          <p:cNvSpPr txBox="1">
            <a:spLocks noGrp="1"/>
          </p:cNvSpPr>
          <p:nvPr>
            <p:ph type="subTitle" idx="1"/>
          </p:nvPr>
        </p:nvSpPr>
        <p:spPr>
          <a:xfrm>
            <a:off x="2023925" y="2036425"/>
            <a:ext cx="2082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89" name="Google Shape;3589;p24"/>
          <p:cNvSpPr txBox="1">
            <a:spLocks noGrp="1"/>
          </p:cNvSpPr>
          <p:nvPr>
            <p:ph type="title" idx="2"/>
          </p:nvPr>
        </p:nvSpPr>
        <p:spPr>
          <a:xfrm>
            <a:off x="6004868" y="1606416"/>
            <a:ext cx="2082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90" name="Google Shape;3590;p24"/>
          <p:cNvSpPr txBox="1">
            <a:spLocks noGrp="1"/>
          </p:cNvSpPr>
          <p:nvPr>
            <p:ph type="subTitle" idx="3"/>
          </p:nvPr>
        </p:nvSpPr>
        <p:spPr>
          <a:xfrm>
            <a:off x="6004868" y="2036425"/>
            <a:ext cx="2082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91" name="Google Shape;3591;p24"/>
          <p:cNvSpPr txBox="1">
            <a:spLocks noGrp="1"/>
          </p:cNvSpPr>
          <p:nvPr>
            <p:ph type="title" idx="4"/>
          </p:nvPr>
        </p:nvSpPr>
        <p:spPr>
          <a:xfrm>
            <a:off x="2023925" y="3104341"/>
            <a:ext cx="2082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92" name="Google Shape;3592;p24"/>
          <p:cNvSpPr txBox="1">
            <a:spLocks noGrp="1"/>
          </p:cNvSpPr>
          <p:nvPr>
            <p:ph type="subTitle" idx="5"/>
          </p:nvPr>
        </p:nvSpPr>
        <p:spPr>
          <a:xfrm>
            <a:off x="2023925" y="3534350"/>
            <a:ext cx="2082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93" name="Google Shape;3593;p24"/>
          <p:cNvSpPr txBox="1">
            <a:spLocks noGrp="1"/>
          </p:cNvSpPr>
          <p:nvPr>
            <p:ph type="title" idx="6"/>
          </p:nvPr>
        </p:nvSpPr>
        <p:spPr>
          <a:xfrm>
            <a:off x="6004868" y="3104341"/>
            <a:ext cx="2082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94" name="Google Shape;3594;p24"/>
          <p:cNvSpPr txBox="1">
            <a:spLocks noGrp="1"/>
          </p:cNvSpPr>
          <p:nvPr>
            <p:ph type="subTitle" idx="7"/>
          </p:nvPr>
        </p:nvSpPr>
        <p:spPr>
          <a:xfrm>
            <a:off x="6004868" y="3534350"/>
            <a:ext cx="20826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95" name="Google Shape;3595;p24"/>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129"/>
        <p:cNvGrpSpPr/>
        <p:nvPr/>
      </p:nvGrpSpPr>
      <p:grpSpPr>
        <a:xfrm>
          <a:off x="0" y="0"/>
          <a:ext cx="0" cy="0"/>
          <a:chOff x="0" y="0"/>
          <a:chExt cx="0" cy="0"/>
        </a:xfrm>
      </p:grpSpPr>
      <p:grpSp>
        <p:nvGrpSpPr>
          <p:cNvPr id="4130" name="Google Shape;4130;p28"/>
          <p:cNvGrpSpPr/>
          <p:nvPr/>
        </p:nvGrpSpPr>
        <p:grpSpPr>
          <a:xfrm>
            <a:off x="-49575" y="4525"/>
            <a:ext cx="9253500" cy="5139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221"/>
        <p:cNvGrpSpPr/>
        <p:nvPr/>
      </p:nvGrpSpPr>
      <p:grpSpPr>
        <a:xfrm>
          <a:off x="0" y="0"/>
          <a:ext cx="0" cy="0"/>
          <a:chOff x="0" y="0"/>
          <a:chExt cx="0" cy="0"/>
        </a:xfrm>
      </p:grpSpPr>
      <p:grpSp>
        <p:nvGrpSpPr>
          <p:cNvPr id="4222" name="Google Shape;4222;p29"/>
          <p:cNvGrpSpPr/>
          <p:nvPr/>
        </p:nvGrpSpPr>
        <p:grpSpPr>
          <a:xfrm>
            <a:off x="-49575" y="4525"/>
            <a:ext cx="9253500" cy="5139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95646" y="91975"/>
            <a:ext cx="8935160" cy="4933150"/>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46104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1pPr>
            <a:lvl2pPr lvl="1"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2pPr>
            <a:lvl3pPr lvl="2"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3pPr>
            <a:lvl4pPr lvl="3"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4pPr>
            <a:lvl5pPr lvl="4"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5pPr>
            <a:lvl6pPr lvl="5"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6pPr>
            <a:lvl7pPr lvl="6"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7pPr>
            <a:lvl8pPr lvl="7"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8pPr>
            <a:lvl9pPr lvl="8"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15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 id="2147483658" r:id="rId3"/>
    <p:sldLayoutId id="2147483662" r:id="rId4"/>
    <p:sldLayoutId id="2147483670" r:id="rId5"/>
    <p:sldLayoutId id="2147483674" r:id="rId6"/>
    <p:sldLayoutId id="2147483675" r:id="rId7"/>
    <p:sldLayoutId id="214748367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1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6.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slide" Target="slide19.xml"/><Relationship Id="rId26" Type="http://schemas.openxmlformats.org/officeDocument/2006/relationships/slide" Target="slide27.xml"/><Relationship Id="rId3" Type="http://schemas.openxmlformats.org/officeDocument/2006/relationships/image" Target="../media/image16.png"/><Relationship Id="rId21" Type="http://schemas.openxmlformats.org/officeDocument/2006/relationships/slide" Target="slide22.xml"/><Relationship Id="rId7" Type="http://schemas.microsoft.com/office/2007/relationships/hdphoto" Target="../media/hdphoto3.wdp"/><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slide" Target="slide26.xml"/><Relationship Id="rId33" Type="http://schemas.openxmlformats.org/officeDocument/2006/relationships/image" Target="../media/image29.png"/><Relationship Id="rId2" Type="http://schemas.openxmlformats.org/officeDocument/2006/relationships/notesSlide" Target="../notesSlides/notesSlide18.xml"/><Relationship Id="rId16" Type="http://schemas.openxmlformats.org/officeDocument/2006/relationships/image" Target="../media/image27.png"/><Relationship Id="rId20" Type="http://schemas.openxmlformats.org/officeDocument/2006/relationships/slide" Target="slide21.xml"/><Relationship Id="rId29" Type="http://schemas.openxmlformats.org/officeDocument/2006/relationships/slide" Target="slide3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slide" Target="slide25.xml"/><Relationship Id="rId32" Type="http://schemas.openxmlformats.org/officeDocument/2006/relationships/slide" Target="slide31.xml"/><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slide" Target="slide24.xml"/><Relationship Id="rId28" Type="http://schemas.openxmlformats.org/officeDocument/2006/relationships/slide" Target="slide29.xml"/><Relationship Id="rId10" Type="http://schemas.openxmlformats.org/officeDocument/2006/relationships/image" Target="../media/image21.png"/><Relationship Id="rId19" Type="http://schemas.openxmlformats.org/officeDocument/2006/relationships/slide" Target="slide20.xml"/><Relationship Id="rId31"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slide" Target="slide23.xml"/><Relationship Id="rId27" Type="http://schemas.openxmlformats.org/officeDocument/2006/relationships/slide" Target="slide28.xml"/><Relationship Id="rId30" Type="http://schemas.openxmlformats.org/officeDocument/2006/relationships/image" Target="../media/image15.png"/><Relationship Id="rId8"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slide" Target="slide18.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4DCD6-D02E-88E7-907F-9DA64406ED70}"/>
              </a:ext>
            </a:extLst>
          </p:cNvPr>
          <p:cNvPicPr>
            <a:picLocks noChangeAspect="1"/>
          </p:cNvPicPr>
          <p:nvPr/>
        </p:nvPicPr>
        <p:blipFill>
          <a:blip r:embed="rId3"/>
          <a:stretch>
            <a:fillRect/>
          </a:stretch>
        </p:blipFill>
        <p:spPr>
          <a:xfrm>
            <a:off x="5148402" y="367862"/>
            <a:ext cx="3543653" cy="4407776"/>
          </a:xfrm>
          <a:prstGeom prst="rect">
            <a:avLst/>
          </a:prstGeom>
        </p:spPr>
      </p:pic>
      <p:sp>
        <p:nvSpPr>
          <p:cNvPr id="4" name="矩形 97">
            <a:extLst>
              <a:ext uri="{FF2B5EF4-FFF2-40B4-BE49-F238E27FC236}">
                <a16:creationId xmlns:a16="http://schemas.microsoft.com/office/drawing/2014/main" id="{0C2B5AD6-4596-82BB-5792-3EF9BF9E9DFF}"/>
              </a:ext>
            </a:extLst>
          </p:cNvPr>
          <p:cNvSpPr/>
          <p:nvPr/>
        </p:nvSpPr>
        <p:spPr>
          <a:xfrm>
            <a:off x="588818" y="1294477"/>
            <a:ext cx="4559584" cy="2554545"/>
          </a:xfrm>
          <a:prstGeom prst="rect">
            <a:avLst/>
          </a:prstGeom>
        </p:spPr>
        <p:txBody>
          <a:bodyPr wrap="square">
            <a:spAutoFit/>
          </a:bodyPr>
          <a:lstStyle/>
          <a:p>
            <a:pPr algn="ctr"/>
            <a:r>
              <a:rPr lang="en-US" altLang="zh-CN" sz="8000" b="1" dirty="0" err="1">
                <a:solidFill>
                  <a:schemeClr val="bg1"/>
                </a:solidFill>
                <a:latin typeface="#9Slide05 Silk Script" panose="02040603050506020204" pitchFamily="18" charset="0"/>
                <a:ea typeface="方正喵呜体" panose="02010600010101010101" pitchFamily="2" charset="-122"/>
                <a:cs typeface="Times New Roman" pitchFamily="18" charset="0"/>
              </a:rPr>
              <a:t>Nhìn</a:t>
            </a:r>
            <a:r>
              <a:rPr lang="en-US" altLang="zh-CN" sz="8000" b="1" dirty="0">
                <a:solidFill>
                  <a:schemeClr val="bg1"/>
                </a:solidFill>
                <a:latin typeface="#9Slide05 Silk Script" panose="02040603050506020204" pitchFamily="18" charset="0"/>
                <a:ea typeface="方正喵呜体" panose="02010600010101010101" pitchFamily="2" charset="-122"/>
                <a:cs typeface="Times New Roman" pitchFamily="18" charset="0"/>
              </a:rPr>
              <a:t> </a:t>
            </a:r>
            <a:r>
              <a:rPr lang="en-US" altLang="zh-CN" sz="8000" b="1" dirty="0" err="1">
                <a:solidFill>
                  <a:schemeClr val="bg1"/>
                </a:solidFill>
                <a:latin typeface="#9Slide05 Silk Script" panose="02040603050506020204" pitchFamily="18" charset="0"/>
                <a:ea typeface="方正喵呜体" panose="02010600010101010101" pitchFamily="2" charset="-122"/>
                <a:cs typeface="Times New Roman" pitchFamily="18" charset="0"/>
              </a:rPr>
              <a:t>hình</a:t>
            </a:r>
            <a:r>
              <a:rPr lang="en-US" altLang="zh-CN" sz="8000" b="1" dirty="0">
                <a:solidFill>
                  <a:schemeClr val="bg1"/>
                </a:solidFill>
                <a:latin typeface="#9Slide05 Silk Script" panose="02040603050506020204" pitchFamily="18" charset="0"/>
                <a:ea typeface="方正喵呜体" panose="02010600010101010101" pitchFamily="2" charset="-122"/>
                <a:cs typeface="Times New Roman" pitchFamily="18" charset="0"/>
              </a:rPr>
              <a:t> </a:t>
            </a:r>
            <a:r>
              <a:rPr lang="en-US" altLang="zh-CN" sz="8000" b="1" dirty="0" err="1">
                <a:solidFill>
                  <a:schemeClr val="bg1"/>
                </a:solidFill>
                <a:latin typeface="#9Slide05 Silk Script" panose="02040603050506020204" pitchFamily="18" charset="0"/>
                <a:ea typeface="方正喵呜体" panose="02010600010101010101" pitchFamily="2" charset="-122"/>
                <a:cs typeface="Times New Roman" pitchFamily="18" charset="0"/>
              </a:rPr>
              <a:t>đặt</a:t>
            </a:r>
            <a:r>
              <a:rPr lang="en-US" altLang="zh-CN" sz="8000" b="1" dirty="0">
                <a:solidFill>
                  <a:schemeClr val="bg1"/>
                </a:solidFill>
                <a:latin typeface="#9Slide05 Silk Script" panose="02040603050506020204" pitchFamily="18" charset="0"/>
                <a:ea typeface="方正喵呜体" panose="02010600010101010101" pitchFamily="2" charset="-122"/>
                <a:cs typeface="Times New Roman" pitchFamily="18" charset="0"/>
              </a:rPr>
              <a:t> </a:t>
            </a:r>
            <a:r>
              <a:rPr lang="en-US" altLang="zh-CN" sz="8000" b="1" dirty="0" err="1">
                <a:solidFill>
                  <a:schemeClr val="bg1"/>
                </a:solidFill>
                <a:latin typeface="#9Slide05 Silk Script" panose="02040603050506020204" pitchFamily="18" charset="0"/>
                <a:ea typeface="方正喵呜体" panose="02010600010101010101" pitchFamily="2" charset="-122"/>
                <a:cs typeface="Times New Roman" pitchFamily="18" charset="0"/>
              </a:rPr>
              <a:t>câu</a:t>
            </a:r>
            <a:endParaRPr lang="zh-CN" altLang="en-US" sz="8000" b="1" dirty="0">
              <a:solidFill>
                <a:schemeClr val="bg1"/>
              </a:solidFill>
              <a:latin typeface="#9Slide05 Silk Script" panose="02040603050506020204" pitchFamily="18" charset="0"/>
              <a:ea typeface="方正喵呜体" panose="02010600010101010101" pitchFamily="2" charset="-122"/>
              <a:cs typeface="Times New Roman" pitchFamily="18" charset="0"/>
            </a:endParaRPr>
          </a:p>
        </p:txBody>
      </p:sp>
    </p:spTree>
    <p:extLst>
      <p:ext uri="{BB962C8B-B14F-4D97-AF65-F5344CB8AC3E}">
        <p14:creationId xmlns:p14="http://schemas.microsoft.com/office/powerpoint/2010/main" val="27257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D026E-3617-441F-87F1-45792DEB63F0}"/>
              </a:ext>
            </a:extLst>
          </p:cNvPr>
          <p:cNvPicPr>
            <a:picLocks noChangeAspect="1"/>
          </p:cNvPicPr>
          <p:nvPr/>
        </p:nvPicPr>
        <p:blipFill>
          <a:blip r:embed="rId3"/>
          <a:stretch>
            <a:fillRect/>
          </a:stretch>
        </p:blipFill>
        <p:spPr>
          <a:xfrm>
            <a:off x="0" y="7918"/>
            <a:ext cx="9144000" cy="5022733"/>
          </a:xfrm>
          <a:prstGeom prst="rect">
            <a:avLst/>
          </a:prstGeom>
        </p:spPr>
      </p:pic>
      <p:sp>
        <p:nvSpPr>
          <p:cNvPr id="4" name="Google Shape;4391;p33">
            <a:extLst>
              <a:ext uri="{FF2B5EF4-FFF2-40B4-BE49-F238E27FC236}">
                <a16:creationId xmlns:a16="http://schemas.microsoft.com/office/drawing/2014/main" id="{E0168814-A5AA-44E7-AE78-51FF171A666E}"/>
              </a:ext>
            </a:extLst>
          </p:cNvPr>
          <p:cNvSpPr txBox="1">
            <a:spLocks/>
          </p:cNvSpPr>
          <p:nvPr/>
        </p:nvSpPr>
        <p:spPr>
          <a:xfrm>
            <a:off x="809469" y="1716656"/>
            <a:ext cx="7465101" cy="165722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dirty="0">
                <a:solidFill>
                  <a:schemeClr val="lt1"/>
                </a:solidFill>
                <a:latin typeface="#9Slide07 SVNAppleberry" panose="02040603050506020204" pitchFamily="18" charset="0"/>
              </a:rPr>
              <a:t>II. </a:t>
            </a:r>
            <a:r>
              <a:rPr lang="en-US" sz="5400" dirty="0" err="1">
                <a:solidFill>
                  <a:schemeClr val="lt1"/>
                </a:solidFill>
                <a:latin typeface="#9Slide07 SVNAppleberry" panose="02040603050506020204" pitchFamily="18" charset="0"/>
              </a:rPr>
              <a:t>Mở</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rộng</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thành</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phần</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chính</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của</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câu</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bằng</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cụm</a:t>
            </a:r>
            <a:r>
              <a:rPr lang="en-US" sz="5400" dirty="0">
                <a:solidFill>
                  <a:schemeClr val="lt1"/>
                </a:solidFill>
                <a:latin typeface="#9Slide07 SVNAppleberry" panose="02040603050506020204" pitchFamily="18" charset="0"/>
              </a:rPr>
              <a:t> </a:t>
            </a:r>
            <a:r>
              <a:rPr lang="en-US" sz="5400" dirty="0" err="1">
                <a:solidFill>
                  <a:schemeClr val="lt1"/>
                </a:solidFill>
                <a:latin typeface="#9Slide07 SVNAppleberry" panose="02040603050506020204" pitchFamily="18" charset="0"/>
              </a:rPr>
              <a:t>từ</a:t>
            </a:r>
            <a:endParaRPr lang="en-US" sz="5400" dirty="0">
              <a:solidFill>
                <a:schemeClr val="lt1"/>
              </a:solidFill>
              <a:latin typeface="#9Slide07 SVNAppleberry" panose="02040603050506020204" pitchFamily="18" charset="0"/>
            </a:endParaRPr>
          </a:p>
        </p:txBody>
      </p:sp>
    </p:spTree>
    <p:extLst>
      <p:ext uri="{BB962C8B-B14F-4D97-AF65-F5344CB8AC3E}">
        <p14:creationId xmlns:p14="http://schemas.microsoft.com/office/powerpoint/2010/main" val="84750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0FD3C72-8731-FD7B-B9BF-52F5B1225710}"/>
              </a:ext>
            </a:extLst>
          </p:cNvPr>
          <p:cNvGraphicFramePr>
            <a:graphicFrameLocks noGrp="1"/>
          </p:cNvGraphicFramePr>
          <p:nvPr/>
        </p:nvGraphicFramePr>
        <p:xfrm>
          <a:off x="540025" y="1232842"/>
          <a:ext cx="8031481" cy="3242115"/>
        </p:xfrm>
        <a:graphic>
          <a:graphicData uri="http://schemas.openxmlformats.org/drawingml/2006/table">
            <a:tbl>
              <a:tblPr firstRow="1" bandRow="1">
                <a:tableStyleId>{FD34EB78-4414-4D37-9D12-FCCA4EB52426}</a:tableStyleId>
              </a:tblPr>
              <a:tblGrid>
                <a:gridCol w="2234561">
                  <a:extLst>
                    <a:ext uri="{9D8B030D-6E8A-4147-A177-3AD203B41FA5}">
                      <a16:colId xmlns:a16="http://schemas.microsoft.com/office/drawing/2014/main" val="1758890407"/>
                    </a:ext>
                  </a:extLst>
                </a:gridCol>
                <a:gridCol w="1385876">
                  <a:extLst>
                    <a:ext uri="{9D8B030D-6E8A-4147-A177-3AD203B41FA5}">
                      <a16:colId xmlns:a16="http://schemas.microsoft.com/office/drawing/2014/main" val="3991053396"/>
                    </a:ext>
                  </a:extLst>
                </a:gridCol>
                <a:gridCol w="1686808">
                  <a:extLst>
                    <a:ext uri="{9D8B030D-6E8A-4147-A177-3AD203B41FA5}">
                      <a16:colId xmlns:a16="http://schemas.microsoft.com/office/drawing/2014/main" val="1765449820"/>
                    </a:ext>
                  </a:extLst>
                </a:gridCol>
                <a:gridCol w="1203733">
                  <a:extLst>
                    <a:ext uri="{9D8B030D-6E8A-4147-A177-3AD203B41FA5}">
                      <a16:colId xmlns:a16="http://schemas.microsoft.com/office/drawing/2014/main" val="564500644"/>
                    </a:ext>
                  </a:extLst>
                </a:gridCol>
                <a:gridCol w="1520503">
                  <a:extLst>
                    <a:ext uri="{9D8B030D-6E8A-4147-A177-3AD203B41FA5}">
                      <a16:colId xmlns:a16="http://schemas.microsoft.com/office/drawing/2014/main" val="2073018909"/>
                    </a:ext>
                  </a:extLst>
                </a:gridCol>
              </a:tblGrid>
              <a:tr h="555069">
                <a:tc>
                  <a:txBody>
                    <a:bodyPr/>
                    <a:lstStyle/>
                    <a:p>
                      <a:pPr algn="ctr"/>
                      <a:r>
                        <a:rPr lang="vi-VN" sz="1600" b="1" dirty="0">
                          <a:latin typeface="#9Slide03 AmpleSoft" panose="02000000000000000000" pitchFamily="2" charset="0"/>
                        </a:rPr>
                        <a:t>Câu</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Chủ ngữ</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Cấu tạo chủ ngữ</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Vị ngữ</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Cấu tạo vị ngữ</a:t>
                      </a:r>
                      <a:endParaRPr lang="en-US" sz="1600" b="1" dirty="0">
                        <a:latin typeface="#9Slide03 AmpleSoft" panose="02000000000000000000" pitchFamily="2" charset="0"/>
                      </a:endParaRPr>
                    </a:p>
                  </a:txBody>
                  <a:tcPr anchor="ctr">
                    <a:solidFill>
                      <a:schemeClr val="bg1">
                        <a:lumMod val="20000"/>
                        <a:lumOff val="80000"/>
                      </a:schemeClr>
                    </a:solidFill>
                  </a:tcPr>
                </a:tc>
                <a:extLst>
                  <a:ext uri="{0D108BD9-81ED-4DB2-BD59-A6C34878D82A}">
                    <a16:rowId xmlns:a16="http://schemas.microsoft.com/office/drawing/2014/main" val="4058608412"/>
                  </a:ext>
                </a:extLst>
              </a:tr>
              <a:tr h="554964">
                <a:tc>
                  <a:txBody>
                    <a:bodyPr/>
                    <a:lstStyle/>
                    <a:p>
                      <a:pPr algn="just"/>
                      <a:r>
                        <a:rPr lang="vi-VN" sz="1600" dirty="0">
                          <a:latin typeface="#9Slide03 AmpleSoft" panose="02000000000000000000" pitchFamily="2" charset="0"/>
                        </a:rPr>
                        <a:t>Em bé đáng yêu.</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extLst>
                  <a:ext uri="{0D108BD9-81ED-4DB2-BD59-A6C34878D82A}">
                    <a16:rowId xmlns:a16="http://schemas.microsoft.com/office/drawing/2014/main" val="2351964848"/>
                  </a:ext>
                </a:extLst>
              </a:tr>
              <a:tr h="554964">
                <a:tc>
                  <a:txBody>
                    <a:bodyPr/>
                    <a:lstStyle/>
                    <a:p>
                      <a:pPr algn="just"/>
                      <a:r>
                        <a:rPr lang="vi-VN" sz="1600" dirty="0">
                          <a:latin typeface="#9Slide03 AmpleSoft" panose="02000000000000000000" pitchFamily="2" charset="0"/>
                        </a:rPr>
                        <a:t>Em bé này đáng yêu.</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solidFill>
                          <a:srgbClr val="FF0000"/>
                        </a:solidFill>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latin typeface="#9Slide03 AmpleSoft" panose="02000000000000000000" pitchFamily="2" charset="0"/>
                      </a:endParaRPr>
                    </a:p>
                  </a:txBody>
                  <a:tcPr anchor="ctr"/>
                </a:tc>
                <a:extLst>
                  <a:ext uri="{0D108BD9-81ED-4DB2-BD59-A6C34878D82A}">
                    <a16:rowId xmlns:a16="http://schemas.microsoft.com/office/drawing/2014/main" val="2483606106"/>
                  </a:ext>
                </a:extLst>
              </a:tr>
              <a:tr h="529173">
                <a:tc>
                  <a:txBody>
                    <a:bodyPr/>
                    <a:lstStyle/>
                    <a:p>
                      <a:pPr algn="just"/>
                      <a:r>
                        <a:rPr lang="vi-VN" sz="1600" dirty="0">
                          <a:latin typeface="#9Slide03 AmpleSoft" panose="02000000000000000000" pitchFamily="2" charset="0"/>
                        </a:rPr>
                        <a:t>Họa mi hót.</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extLst>
                  <a:ext uri="{0D108BD9-81ED-4DB2-BD59-A6C34878D82A}">
                    <a16:rowId xmlns:a16="http://schemas.microsoft.com/office/drawing/2014/main" val="2528521100"/>
                  </a:ext>
                </a:extLst>
              </a:tr>
              <a:tr h="492981">
                <a:tc>
                  <a:txBody>
                    <a:bodyPr/>
                    <a:lstStyle/>
                    <a:p>
                      <a:pPr algn="just"/>
                      <a:r>
                        <a:rPr lang="vi-VN" sz="1600" dirty="0">
                          <a:latin typeface="#9Slide03 AmpleSoft" panose="02000000000000000000" pitchFamily="2" charset="0"/>
                        </a:rPr>
                        <a:t>Họa mi hót líu lo.</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solidFill>
                          <a:srgbClr val="FF0000"/>
                        </a:solidFill>
                        <a:latin typeface="#9Slide03 AmpleSoft" panose="02000000000000000000" pitchFamily="2" charset="0"/>
                      </a:endParaRPr>
                    </a:p>
                  </a:txBody>
                  <a:tcPr anchor="ctr"/>
                </a:tc>
                <a:extLst>
                  <a:ext uri="{0D108BD9-81ED-4DB2-BD59-A6C34878D82A}">
                    <a16:rowId xmlns:a16="http://schemas.microsoft.com/office/drawing/2014/main" val="2634799656"/>
                  </a:ext>
                </a:extLst>
              </a:tr>
              <a:tr h="554964">
                <a:tc>
                  <a:txBody>
                    <a:bodyPr/>
                    <a:lstStyle/>
                    <a:p>
                      <a:pPr algn="just"/>
                      <a:r>
                        <a:rPr lang="vi-VN" sz="1600" dirty="0">
                          <a:latin typeface="#9Slide03 AmpleSoft" panose="02000000000000000000" pitchFamily="2" charset="0"/>
                        </a:rPr>
                        <a:t>Bông hoa này thật đẹp.</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solidFill>
                          <a:srgbClr val="FF0000"/>
                        </a:solidFill>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solidFill>
                          <a:srgbClr val="FF0000"/>
                        </a:solidFill>
                        <a:latin typeface="#9Slide03 AmpleSoft" panose="02000000000000000000" pitchFamily="2" charset="0"/>
                      </a:endParaRPr>
                    </a:p>
                  </a:txBody>
                  <a:tcPr anchor="ctr"/>
                </a:tc>
                <a:extLst>
                  <a:ext uri="{0D108BD9-81ED-4DB2-BD59-A6C34878D82A}">
                    <a16:rowId xmlns:a16="http://schemas.microsoft.com/office/drawing/2014/main" val="3689607017"/>
                  </a:ext>
                </a:extLst>
              </a:tr>
            </a:tbl>
          </a:graphicData>
        </a:graphic>
      </p:graphicFrame>
      <p:sp>
        <p:nvSpPr>
          <p:cNvPr id="20" name="Google Shape;4391;p33">
            <a:extLst>
              <a:ext uri="{FF2B5EF4-FFF2-40B4-BE49-F238E27FC236}">
                <a16:creationId xmlns:a16="http://schemas.microsoft.com/office/drawing/2014/main" id="{C3EB8621-F50C-977F-A907-478124D0EAAF}"/>
              </a:ext>
            </a:extLst>
          </p:cNvPr>
          <p:cNvSpPr txBox="1">
            <a:spLocks/>
          </p:cNvSpPr>
          <p:nvPr/>
        </p:nvSpPr>
        <p:spPr>
          <a:xfrm>
            <a:off x="889143" y="452397"/>
            <a:ext cx="7465101" cy="58127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chemeClr val="lt1"/>
                </a:solidFill>
                <a:latin typeface="#9Slide07 SVNAppleberry" panose="02040603050506020204" pitchFamily="18" charset="0"/>
              </a:rPr>
              <a:t>Hoàn thiện PHT sau:</a:t>
            </a:r>
            <a:endParaRPr lang="en-US" sz="3200" dirty="0">
              <a:solidFill>
                <a:schemeClr val="lt1"/>
              </a:solidFill>
              <a:latin typeface="#9Slide07 SVNAppleberry" panose="02040603050506020204" pitchFamily="18" charset="0"/>
            </a:endParaRPr>
          </a:p>
        </p:txBody>
      </p:sp>
      <p:sp>
        <p:nvSpPr>
          <p:cNvPr id="21" name="TextBox 20">
            <a:extLst>
              <a:ext uri="{FF2B5EF4-FFF2-40B4-BE49-F238E27FC236}">
                <a16:creationId xmlns:a16="http://schemas.microsoft.com/office/drawing/2014/main" id="{05E28DAA-7C03-9A56-9D50-F77D13EEBCFB}"/>
              </a:ext>
            </a:extLst>
          </p:cNvPr>
          <p:cNvSpPr txBox="1"/>
          <p:nvPr/>
        </p:nvSpPr>
        <p:spPr>
          <a:xfrm>
            <a:off x="2928068" y="1893573"/>
            <a:ext cx="991925" cy="338554"/>
          </a:xfrm>
          <a:prstGeom prst="rect">
            <a:avLst/>
          </a:prstGeom>
          <a:noFill/>
        </p:spPr>
        <p:txBody>
          <a:bodyPr wrap="square">
            <a:spAutoFit/>
          </a:bodyPr>
          <a:lstStyle/>
          <a:p>
            <a:pPr algn="ctr"/>
            <a:r>
              <a:rPr lang="vi-VN" sz="1600" dirty="0">
                <a:latin typeface="#9Slide03 AmpleSoft" panose="02000000000000000000" pitchFamily="2" charset="0"/>
              </a:rPr>
              <a:t>Em bé</a:t>
            </a:r>
            <a:endParaRPr lang="en-US" sz="1600" dirty="0">
              <a:latin typeface="#9Slide03 AmpleSoft" panose="02000000000000000000" pitchFamily="2" charset="0"/>
            </a:endParaRPr>
          </a:p>
        </p:txBody>
      </p:sp>
      <p:sp>
        <p:nvSpPr>
          <p:cNvPr id="23" name="TextBox 22">
            <a:extLst>
              <a:ext uri="{FF2B5EF4-FFF2-40B4-BE49-F238E27FC236}">
                <a16:creationId xmlns:a16="http://schemas.microsoft.com/office/drawing/2014/main" id="{9F7FD37D-E61F-E673-933E-84ED7BEC43D8}"/>
              </a:ext>
            </a:extLst>
          </p:cNvPr>
          <p:cNvSpPr txBox="1"/>
          <p:nvPr/>
        </p:nvSpPr>
        <p:spPr>
          <a:xfrm>
            <a:off x="2840604" y="2447203"/>
            <a:ext cx="1302026" cy="338554"/>
          </a:xfrm>
          <a:prstGeom prst="rect">
            <a:avLst/>
          </a:prstGeom>
          <a:noFill/>
        </p:spPr>
        <p:txBody>
          <a:bodyPr wrap="square">
            <a:spAutoFit/>
          </a:bodyPr>
          <a:lstStyle/>
          <a:p>
            <a:pPr algn="ctr"/>
            <a:r>
              <a:rPr lang="vi-VN" sz="1600" dirty="0">
                <a:latin typeface="#9Slide03 AmpleSoft" panose="02000000000000000000" pitchFamily="2" charset="0"/>
              </a:rPr>
              <a:t>Em bé này</a:t>
            </a:r>
            <a:endParaRPr lang="en-US" sz="1600" dirty="0">
              <a:latin typeface="#9Slide03 AmpleSoft" panose="02000000000000000000" pitchFamily="2" charset="0"/>
            </a:endParaRPr>
          </a:p>
        </p:txBody>
      </p:sp>
      <p:sp>
        <p:nvSpPr>
          <p:cNvPr id="25" name="TextBox 24">
            <a:extLst>
              <a:ext uri="{FF2B5EF4-FFF2-40B4-BE49-F238E27FC236}">
                <a16:creationId xmlns:a16="http://schemas.microsoft.com/office/drawing/2014/main" id="{9AE1A15B-0ACB-8ED8-A2D2-091FC0E82C7A}"/>
              </a:ext>
            </a:extLst>
          </p:cNvPr>
          <p:cNvSpPr txBox="1"/>
          <p:nvPr/>
        </p:nvSpPr>
        <p:spPr>
          <a:xfrm>
            <a:off x="2888310" y="2984931"/>
            <a:ext cx="1150951" cy="338554"/>
          </a:xfrm>
          <a:prstGeom prst="rect">
            <a:avLst/>
          </a:prstGeom>
          <a:noFill/>
        </p:spPr>
        <p:txBody>
          <a:bodyPr wrap="square">
            <a:spAutoFit/>
          </a:bodyPr>
          <a:lstStyle/>
          <a:p>
            <a:pPr algn="ctr"/>
            <a:r>
              <a:rPr lang="vi-VN" sz="1600" dirty="0">
                <a:latin typeface="#9Slide03 AmpleSoft" panose="02000000000000000000" pitchFamily="2" charset="0"/>
              </a:rPr>
              <a:t>Họa mi</a:t>
            </a:r>
            <a:endParaRPr lang="en-US" sz="1600" dirty="0">
              <a:latin typeface="#9Slide03 AmpleSoft" panose="02000000000000000000" pitchFamily="2" charset="0"/>
            </a:endParaRPr>
          </a:p>
        </p:txBody>
      </p:sp>
      <p:sp>
        <p:nvSpPr>
          <p:cNvPr id="26" name="TextBox 25">
            <a:extLst>
              <a:ext uri="{FF2B5EF4-FFF2-40B4-BE49-F238E27FC236}">
                <a16:creationId xmlns:a16="http://schemas.microsoft.com/office/drawing/2014/main" id="{7A1EEA0F-8E42-77FF-A94E-2EAEDE8B2C8F}"/>
              </a:ext>
            </a:extLst>
          </p:cNvPr>
          <p:cNvSpPr txBox="1"/>
          <p:nvPr/>
        </p:nvSpPr>
        <p:spPr>
          <a:xfrm>
            <a:off x="2880360" y="3484119"/>
            <a:ext cx="1150951" cy="338554"/>
          </a:xfrm>
          <a:prstGeom prst="rect">
            <a:avLst/>
          </a:prstGeom>
          <a:noFill/>
        </p:spPr>
        <p:txBody>
          <a:bodyPr wrap="square">
            <a:spAutoFit/>
          </a:bodyPr>
          <a:lstStyle/>
          <a:p>
            <a:pPr algn="ctr"/>
            <a:r>
              <a:rPr lang="vi-VN" sz="1600" dirty="0">
                <a:latin typeface="#9Slide03 AmpleSoft" panose="02000000000000000000" pitchFamily="2" charset="0"/>
              </a:rPr>
              <a:t>Họa mi</a:t>
            </a:r>
            <a:endParaRPr lang="en-US" sz="1600" dirty="0">
              <a:latin typeface="#9Slide03 AmpleSoft" panose="02000000000000000000" pitchFamily="2" charset="0"/>
            </a:endParaRPr>
          </a:p>
        </p:txBody>
      </p:sp>
      <p:sp>
        <p:nvSpPr>
          <p:cNvPr id="27" name="TextBox 26">
            <a:extLst>
              <a:ext uri="{FF2B5EF4-FFF2-40B4-BE49-F238E27FC236}">
                <a16:creationId xmlns:a16="http://schemas.microsoft.com/office/drawing/2014/main" id="{533B30B6-824C-7EC4-8438-46648D63F015}"/>
              </a:ext>
            </a:extLst>
          </p:cNvPr>
          <p:cNvSpPr txBox="1"/>
          <p:nvPr/>
        </p:nvSpPr>
        <p:spPr>
          <a:xfrm>
            <a:off x="2780307" y="4028309"/>
            <a:ext cx="1422620" cy="338554"/>
          </a:xfrm>
          <a:prstGeom prst="rect">
            <a:avLst/>
          </a:prstGeom>
          <a:noFill/>
        </p:spPr>
        <p:txBody>
          <a:bodyPr wrap="square">
            <a:spAutoFit/>
          </a:bodyPr>
          <a:lstStyle/>
          <a:p>
            <a:pPr algn="ctr"/>
            <a:r>
              <a:rPr lang="vi-VN" sz="1600" dirty="0">
                <a:latin typeface="#9Slide03 AmpleSoft" panose="02000000000000000000" pitchFamily="2" charset="0"/>
              </a:rPr>
              <a:t>Bông hoa này</a:t>
            </a:r>
            <a:endParaRPr lang="en-US" sz="1600" dirty="0">
              <a:latin typeface="#9Slide03 AmpleSoft" panose="02000000000000000000" pitchFamily="2" charset="0"/>
            </a:endParaRPr>
          </a:p>
        </p:txBody>
      </p:sp>
      <p:sp>
        <p:nvSpPr>
          <p:cNvPr id="28" name="TextBox 27">
            <a:extLst>
              <a:ext uri="{FF2B5EF4-FFF2-40B4-BE49-F238E27FC236}">
                <a16:creationId xmlns:a16="http://schemas.microsoft.com/office/drawing/2014/main" id="{F0DC173E-9313-B225-3EEF-F49A2919DE2C}"/>
              </a:ext>
            </a:extLst>
          </p:cNvPr>
          <p:cNvSpPr txBox="1"/>
          <p:nvPr/>
        </p:nvSpPr>
        <p:spPr>
          <a:xfrm>
            <a:off x="4466315" y="1893573"/>
            <a:ext cx="991925" cy="338554"/>
          </a:xfrm>
          <a:prstGeom prst="rect">
            <a:avLst/>
          </a:prstGeom>
          <a:noFill/>
        </p:spPr>
        <p:txBody>
          <a:bodyPr wrap="square">
            <a:spAutoFit/>
          </a:bodyPr>
          <a:lstStyle/>
          <a:p>
            <a:pPr algn="ctr"/>
            <a:r>
              <a:rPr lang="vi-VN" sz="1600" dirty="0">
                <a:latin typeface="#9Slide03 AmpleSoft" panose="02000000000000000000" pitchFamily="2" charset="0"/>
              </a:rPr>
              <a:t>Danh từ</a:t>
            </a:r>
            <a:endParaRPr lang="en-US" sz="1600" dirty="0">
              <a:latin typeface="#9Slide03 AmpleSoft" panose="02000000000000000000" pitchFamily="2" charset="0"/>
            </a:endParaRPr>
          </a:p>
        </p:txBody>
      </p:sp>
      <p:sp>
        <p:nvSpPr>
          <p:cNvPr id="29" name="TextBox 28">
            <a:extLst>
              <a:ext uri="{FF2B5EF4-FFF2-40B4-BE49-F238E27FC236}">
                <a16:creationId xmlns:a16="http://schemas.microsoft.com/office/drawing/2014/main" id="{4394C1F4-6D72-0910-5F67-27D0422947CE}"/>
              </a:ext>
            </a:extLst>
          </p:cNvPr>
          <p:cNvSpPr txBox="1"/>
          <p:nvPr/>
        </p:nvSpPr>
        <p:spPr>
          <a:xfrm>
            <a:off x="4378851" y="2447203"/>
            <a:ext cx="1302026" cy="338554"/>
          </a:xfrm>
          <a:prstGeom prst="rect">
            <a:avLst/>
          </a:prstGeom>
          <a:noFill/>
        </p:spPr>
        <p:txBody>
          <a:bodyPr wrap="square">
            <a:spAutoFit/>
          </a:bodyPr>
          <a:lstStyle/>
          <a:p>
            <a:pPr algn="ctr"/>
            <a:r>
              <a:rPr lang="vi-VN" sz="1600" dirty="0">
                <a:solidFill>
                  <a:srgbClr val="FF0000"/>
                </a:solidFill>
                <a:latin typeface="#9Slide03 AmpleSoft" panose="02000000000000000000" pitchFamily="2" charset="0"/>
              </a:rPr>
              <a:t>Cụm danh từ</a:t>
            </a:r>
            <a:endParaRPr lang="en-US" sz="1600" dirty="0">
              <a:solidFill>
                <a:srgbClr val="FF0000"/>
              </a:solidFill>
              <a:latin typeface="#9Slide03 AmpleSoft" panose="02000000000000000000" pitchFamily="2" charset="0"/>
            </a:endParaRPr>
          </a:p>
        </p:txBody>
      </p:sp>
      <p:sp>
        <p:nvSpPr>
          <p:cNvPr id="30" name="TextBox 29">
            <a:extLst>
              <a:ext uri="{FF2B5EF4-FFF2-40B4-BE49-F238E27FC236}">
                <a16:creationId xmlns:a16="http://schemas.microsoft.com/office/drawing/2014/main" id="{E86357F7-7C7F-84E5-22EE-1548B8104703}"/>
              </a:ext>
            </a:extLst>
          </p:cNvPr>
          <p:cNvSpPr txBox="1"/>
          <p:nvPr/>
        </p:nvSpPr>
        <p:spPr>
          <a:xfrm>
            <a:off x="4426557" y="2984931"/>
            <a:ext cx="1150951" cy="338554"/>
          </a:xfrm>
          <a:prstGeom prst="rect">
            <a:avLst/>
          </a:prstGeom>
          <a:noFill/>
        </p:spPr>
        <p:txBody>
          <a:bodyPr wrap="square">
            <a:spAutoFit/>
          </a:bodyPr>
          <a:lstStyle/>
          <a:p>
            <a:pPr algn="ctr"/>
            <a:r>
              <a:rPr lang="vi-VN" sz="1600" dirty="0">
                <a:latin typeface="#9Slide03 AmpleSoft" panose="02000000000000000000" pitchFamily="2" charset="0"/>
              </a:rPr>
              <a:t>Danh từ</a:t>
            </a:r>
            <a:endParaRPr lang="en-US" sz="1600" dirty="0">
              <a:latin typeface="#9Slide03 AmpleSoft" panose="02000000000000000000" pitchFamily="2" charset="0"/>
            </a:endParaRPr>
          </a:p>
        </p:txBody>
      </p:sp>
      <p:sp>
        <p:nvSpPr>
          <p:cNvPr id="31" name="TextBox 30">
            <a:extLst>
              <a:ext uri="{FF2B5EF4-FFF2-40B4-BE49-F238E27FC236}">
                <a16:creationId xmlns:a16="http://schemas.microsoft.com/office/drawing/2014/main" id="{09B0F7ED-B590-3E65-D933-61C50327A450}"/>
              </a:ext>
            </a:extLst>
          </p:cNvPr>
          <p:cNvSpPr txBox="1"/>
          <p:nvPr/>
        </p:nvSpPr>
        <p:spPr>
          <a:xfrm>
            <a:off x="4418607" y="3484119"/>
            <a:ext cx="1150951" cy="338554"/>
          </a:xfrm>
          <a:prstGeom prst="rect">
            <a:avLst/>
          </a:prstGeom>
          <a:noFill/>
        </p:spPr>
        <p:txBody>
          <a:bodyPr wrap="square">
            <a:spAutoFit/>
          </a:bodyPr>
          <a:lstStyle/>
          <a:p>
            <a:pPr algn="ctr"/>
            <a:r>
              <a:rPr lang="vi-VN" sz="1600" dirty="0">
                <a:latin typeface="#9Slide03 AmpleSoft" panose="02000000000000000000" pitchFamily="2" charset="0"/>
              </a:rPr>
              <a:t>Danh từ</a:t>
            </a:r>
            <a:endParaRPr lang="en-US" sz="1600" dirty="0">
              <a:latin typeface="#9Slide03 AmpleSoft" panose="02000000000000000000" pitchFamily="2" charset="0"/>
            </a:endParaRPr>
          </a:p>
        </p:txBody>
      </p:sp>
      <p:sp>
        <p:nvSpPr>
          <p:cNvPr id="32" name="TextBox 31">
            <a:extLst>
              <a:ext uri="{FF2B5EF4-FFF2-40B4-BE49-F238E27FC236}">
                <a16:creationId xmlns:a16="http://schemas.microsoft.com/office/drawing/2014/main" id="{235AAD25-CFBF-ADED-C6D5-5E630CC6BE21}"/>
              </a:ext>
            </a:extLst>
          </p:cNvPr>
          <p:cNvSpPr txBox="1"/>
          <p:nvPr/>
        </p:nvSpPr>
        <p:spPr>
          <a:xfrm>
            <a:off x="4318554" y="4028309"/>
            <a:ext cx="14226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dirty="0">
                <a:solidFill>
                  <a:srgbClr val="FF0000"/>
                </a:solidFill>
                <a:latin typeface="#9Slide03 AmpleSoft" panose="02000000000000000000" pitchFamily="2" charset="0"/>
              </a:rPr>
              <a:t>Cụm danh từ</a:t>
            </a:r>
            <a:endParaRPr lang="en-US" sz="1600" dirty="0">
              <a:solidFill>
                <a:srgbClr val="FF0000"/>
              </a:solidFill>
              <a:latin typeface="#9Slide03 AmpleSoft" panose="02000000000000000000" pitchFamily="2" charset="0"/>
            </a:endParaRPr>
          </a:p>
        </p:txBody>
      </p:sp>
      <p:sp>
        <p:nvSpPr>
          <p:cNvPr id="33" name="TextBox 32">
            <a:extLst>
              <a:ext uri="{FF2B5EF4-FFF2-40B4-BE49-F238E27FC236}">
                <a16:creationId xmlns:a16="http://schemas.microsoft.com/office/drawing/2014/main" id="{DC99784B-30D6-DCD1-B657-1073C5B353C6}"/>
              </a:ext>
            </a:extLst>
          </p:cNvPr>
          <p:cNvSpPr txBox="1"/>
          <p:nvPr/>
        </p:nvSpPr>
        <p:spPr>
          <a:xfrm>
            <a:off x="7258578" y="1884930"/>
            <a:ext cx="991925" cy="338554"/>
          </a:xfrm>
          <a:prstGeom prst="rect">
            <a:avLst/>
          </a:prstGeom>
          <a:noFill/>
        </p:spPr>
        <p:txBody>
          <a:bodyPr wrap="square">
            <a:spAutoFit/>
          </a:bodyPr>
          <a:lstStyle/>
          <a:p>
            <a:pPr algn="ctr"/>
            <a:r>
              <a:rPr lang="vi-VN" sz="1600" dirty="0">
                <a:latin typeface="#9Slide03 AmpleSoft" panose="02000000000000000000" pitchFamily="2" charset="0"/>
              </a:rPr>
              <a:t>Tính từ</a:t>
            </a:r>
            <a:endParaRPr lang="en-US" sz="1600" dirty="0">
              <a:latin typeface="#9Slide03 AmpleSoft" panose="02000000000000000000" pitchFamily="2" charset="0"/>
            </a:endParaRPr>
          </a:p>
        </p:txBody>
      </p:sp>
      <p:sp>
        <p:nvSpPr>
          <p:cNvPr id="34" name="TextBox 33">
            <a:extLst>
              <a:ext uri="{FF2B5EF4-FFF2-40B4-BE49-F238E27FC236}">
                <a16:creationId xmlns:a16="http://schemas.microsoft.com/office/drawing/2014/main" id="{42B7BFCD-CB10-1637-9C49-7396547F1F80}"/>
              </a:ext>
            </a:extLst>
          </p:cNvPr>
          <p:cNvSpPr txBox="1"/>
          <p:nvPr/>
        </p:nvSpPr>
        <p:spPr>
          <a:xfrm>
            <a:off x="7171114" y="2438560"/>
            <a:ext cx="130202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dirty="0">
                <a:latin typeface="#9Slide03 AmpleSoft" panose="02000000000000000000" pitchFamily="2" charset="0"/>
              </a:rPr>
              <a:t>Tính từ</a:t>
            </a:r>
            <a:endParaRPr lang="en-US" sz="1600" dirty="0">
              <a:latin typeface="#9Slide03 AmpleSoft" panose="02000000000000000000" pitchFamily="2" charset="0"/>
            </a:endParaRPr>
          </a:p>
        </p:txBody>
      </p:sp>
      <p:sp>
        <p:nvSpPr>
          <p:cNvPr id="35" name="TextBox 34">
            <a:extLst>
              <a:ext uri="{FF2B5EF4-FFF2-40B4-BE49-F238E27FC236}">
                <a16:creationId xmlns:a16="http://schemas.microsoft.com/office/drawing/2014/main" id="{CDDCA393-9662-4B1D-7F17-5E415A37985A}"/>
              </a:ext>
            </a:extLst>
          </p:cNvPr>
          <p:cNvSpPr txBox="1"/>
          <p:nvPr/>
        </p:nvSpPr>
        <p:spPr>
          <a:xfrm>
            <a:off x="7243006" y="2976288"/>
            <a:ext cx="1150951" cy="338554"/>
          </a:xfrm>
          <a:prstGeom prst="rect">
            <a:avLst/>
          </a:prstGeom>
          <a:noFill/>
        </p:spPr>
        <p:txBody>
          <a:bodyPr wrap="square">
            <a:spAutoFit/>
          </a:bodyPr>
          <a:lstStyle/>
          <a:p>
            <a:pPr algn="ctr"/>
            <a:r>
              <a:rPr lang="vi-VN" sz="1600" dirty="0">
                <a:latin typeface="#9Slide03 AmpleSoft" panose="02000000000000000000" pitchFamily="2" charset="0"/>
              </a:rPr>
              <a:t>Động từ</a:t>
            </a:r>
            <a:endParaRPr lang="en-US" sz="1600" dirty="0">
              <a:latin typeface="#9Slide03 AmpleSoft" panose="02000000000000000000" pitchFamily="2" charset="0"/>
            </a:endParaRPr>
          </a:p>
        </p:txBody>
      </p:sp>
      <p:sp>
        <p:nvSpPr>
          <p:cNvPr id="36" name="TextBox 35">
            <a:extLst>
              <a:ext uri="{FF2B5EF4-FFF2-40B4-BE49-F238E27FC236}">
                <a16:creationId xmlns:a16="http://schemas.microsoft.com/office/drawing/2014/main" id="{86238FE4-A049-14D5-25DB-5B224C7C6B49}"/>
              </a:ext>
            </a:extLst>
          </p:cNvPr>
          <p:cNvSpPr txBox="1"/>
          <p:nvPr/>
        </p:nvSpPr>
        <p:spPr>
          <a:xfrm>
            <a:off x="7140363" y="3509794"/>
            <a:ext cx="1332777" cy="338554"/>
          </a:xfrm>
          <a:prstGeom prst="rect">
            <a:avLst/>
          </a:prstGeom>
          <a:noFill/>
        </p:spPr>
        <p:txBody>
          <a:bodyPr wrap="square">
            <a:spAutoFit/>
          </a:bodyPr>
          <a:lstStyle/>
          <a:p>
            <a:pPr algn="ctr"/>
            <a:r>
              <a:rPr lang="vi-VN" sz="1600" dirty="0">
                <a:solidFill>
                  <a:srgbClr val="FF0000"/>
                </a:solidFill>
                <a:latin typeface="#9Slide03 AmpleSoft" panose="02000000000000000000" pitchFamily="2" charset="0"/>
              </a:rPr>
              <a:t>Cụm động từ</a:t>
            </a:r>
            <a:endParaRPr lang="en-US" sz="1600" dirty="0">
              <a:solidFill>
                <a:srgbClr val="FF0000"/>
              </a:solidFill>
              <a:latin typeface="#9Slide03 AmpleSoft" panose="02000000000000000000" pitchFamily="2" charset="0"/>
            </a:endParaRPr>
          </a:p>
        </p:txBody>
      </p:sp>
      <p:sp>
        <p:nvSpPr>
          <p:cNvPr id="37" name="TextBox 36">
            <a:extLst>
              <a:ext uri="{FF2B5EF4-FFF2-40B4-BE49-F238E27FC236}">
                <a16:creationId xmlns:a16="http://schemas.microsoft.com/office/drawing/2014/main" id="{F37CBF45-19E4-168B-D3A4-A6B9F1CB39E1}"/>
              </a:ext>
            </a:extLst>
          </p:cNvPr>
          <p:cNvSpPr txBox="1"/>
          <p:nvPr/>
        </p:nvSpPr>
        <p:spPr>
          <a:xfrm>
            <a:off x="7110817" y="4019666"/>
            <a:ext cx="145701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dirty="0">
                <a:solidFill>
                  <a:srgbClr val="FF0000"/>
                </a:solidFill>
                <a:latin typeface="#9Slide03 AmpleSoft" panose="02000000000000000000" pitchFamily="2" charset="0"/>
              </a:rPr>
              <a:t>Cụm tính từ</a:t>
            </a:r>
            <a:endParaRPr lang="en-US" sz="1600" dirty="0">
              <a:solidFill>
                <a:srgbClr val="FF0000"/>
              </a:solidFill>
              <a:latin typeface="#9Slide03 AmpleSoft" panose="02000000000000000000" pitchFamily="2" charset="0"/>
            </a:endParaRPr>
          </a:p>
        </p:txBody>
      </p:sp>
      <p:sp>
        <p:nvSpPr>
          <p:cNvPr id="38" name="TextBox 37">
            <a:extLst>
              <a:ext uri="{FF2B5EF4-FFF2-40B4-BE49-F238E27FC236}">
                <a16:creationId xmlns:a16="http://schemas.microsoft.com/office/drawing/2014/main" id="{C1C24D7E-9A25-8D90-33D4-DB7C2D96D738}"/>
              </a:ext>
            </a:extLst>
          </p:cNvPr>
          <p:cNvSpPr txBox="1"/>
          <p:nvPr/>
        </p:nvSpPr>
        <p:spPr>
          <a:xfrm>
            <a:off x="5948572" y="1884930"/>
            <a:ext cx="991925" cy="338554"/>
          </a:xfrm>
          <a:prstGeom prst="rect">
            <a:avLst/>
          </a:prstGeom>
          <a:noFill/>
        </p:spPr>
        <p:txBody>
          <a:bodyPr wrap="square">
            <a:spAutoFit/>
          </a:bodyPr>
          <a:lstStyle/>
          <a:p>
            <a:pPr algn="ctr"/>
            <a:r>
              <a:rPr lang="vi-VN" sz="1600" dirty="0">
                <a:latin typeface="#9Slide03 AmpleSoft" panose="02000000000000000000" pitchFamily="2" charset="0"/>
              </a:rPr>
              <a:t>đáng yêu</a:t>
            </a:r>
            <a:endParaRPr lang="en-US" sz="1600" dirty="0">
              <a:latin typeface="#9Slide03 AmpleSoft" panose="02000000000000000000" pitchFamily="2" charset="0"/>
            </a:endParaRPr>
          </a:p>
        </p:txBody>
      </p:sp>
      <p:sp>
        <p:nvSpPr>
          <p:cNvPr id="39" name="TextBox 38">
            <a:extLst>
              <a:ext uri="{FF2B5EF4-FFF2-40B4-BE49-F238E27FC236}">
                <a16:creationId xmlns:a16="http://schemas.microsoft.com/office/drawing/2014/main" id="{F04F03D4-4B63-1964-AB60-9E33D14B0AC2}"/>
              </a:ext>
            </a:extLst>
          </p:cNvPr>
          <p:cNvSpPr txBox="1"/>
          <p:nvPr/>
        </p:nvSpPr>
        <p:spPr>
          <a:xfrm>
            <a:off x="5805451" y="2438560"/>
            <a:ext cx="1302026" cy="338554"/>
          </a:xfrm>
          <a:prstGeom prst="rect">
            <a:avLst/>
          </a:prstGeom>
          <a:noFill/>
        </p:spPr>
        <p:txBody>
          <a:bodyPr wrap="square">
            <a:spAutoFit/>
          </a:bodyPr>
          <a:lstStyle/>
          <a:p>
            <a:pPr algn="ctr"/>
            <a:r>
              <a:rPr lang="vi-VN" sz="1600" dirty="0">
                <a:latin typeface="#9Slide03 AmpleSoft" panose="02000000000000000000" pitchFamily="2" charset="0"/>
              </a:rPr>
              <a:t>đáng yêu</a:t>
            </a:r>
            <a:endParaRPr lang="en-US" sz="1600" dirty="0">
              <a:latin typeface="#9Slide03 AmpleSoft" panose="02000000000000000000" pitchFamily="2" charset="0"/>
            </a:endParaRPr>
          </a:p>
        </p:txBody>
      </p:sp>
      <p:sp>
        <p:nvSpPr>
          <p:cNvPr id="40" name="TextBox 39">
            <a:extLst>
              <a:ext uri="{FF2B5EF4-FFF2-40B4-BE49-F238E27FC236}">
                <a16:creationId xmlns:a16="http://schemas.microsoft.com/office/drawing/2014/main" id="{92C31A91-4B5A-6018-15A6-54F0AB9FCB39}"/>
              </a:ext>
            </a:extLst>
          </p:cNvPr>
          <p:cNvSpPr txBox="1"/>
          <p:nvPr/>
        </p:nvSpPr>
        <p:spPr>
          <a:xfrm>
            <a:off x="5893245" y="2992190"/>
            <a:ext cx="1150951" cy="338554"/>
          </a:xfrm>
          <a:prstGeom prst="rect">
            <a:avLst/>
          </a:prstGeom>
          <a:noFill/>
        </p:spPr>
        <p:txBody>
          <a:bodyPr wrap="square">
            <a:spAutoFit/>
          </a:bodyPr>
          <a:lstStyle/>
          <a:p>
            <a:pPr algn="ctr"/>
            <a:r>
              <a:rPr lang="vi-VN" sz="1600" dirty="0">
                <a:latin typeface="#9Slide03 AmpleSoft" panose="02000000000000000000" pitchFamily="2" charset="0"/>
              </a:rPr>
              <a:t>hót</a:t>
            </a:r>
            <a:endParaRPr lang="en-US" sz="1600" dirty="0">
              <a:latin typeface="#9Slide03 AmpleSoft" panose="02000000000000000000" pitchFamily="2" charset="0"/>
            </a:endParaRPr>
          </a:p>
        </p:txBody>
      </p:sp>
      <p:sp>
        <p:nvSpPr>
          <p:cNvPr id="41" name="TextBox 40">
            <a:extLst>
              <a:ext uri="{FF2B5EF4-FFF2-40B4-BE49-F238E27FC236}">
                <a16:creationId xmlns:a16="http://schemas.microsoft.com/office/drawing/2014/main" id="{5D57F938-257B-9D4D-C7DC-82F18C048E4F}"/>
              </a:ext>
            </a:extLst>
          </p:cNvPr>
          <p:cNvSpPr txBox="1"/>
          <p:nvPr/>
        </p:nvSpPr>
        <p:spPr>
          <a:xfrm>
            <a:off x="5885295" y="3491378"/>
            <a:ext cx="1150951" cy="338554"/>
          </a:xfrm>
          <a:prstGeom prst="rect">
            <a:avLst/>
          </a:prstGeom>
          <a:noFill/>
        </p:spPr>
        <p:txBody>
          <a:bodyPr wrap="square">
            <a:spAutoFit/>
          </a:bodyPr>
          <a:lstStyle/>
          <a:p>
            <a:pPr algn="ctr"/>
            <a:r>
              <a:rPr lang="vi-VN" sz="1600" dirty="0">
                <a:latin typeface="#9Slide03 AmpleSoft" panose="02000000000000000000" pitchFamily="2" charset="0"/>
              </a:rPr>
              <a:t>hót líu lo</a:t>
            </a:r>
            <a:endParaRPr lang="en-US" sz="1600" dirty="0">
              <a:latin typeface="#9Slide03 AmpleSoft" panose="02000000000000000000" pitchFamily="2" charset="0"/>
            </a:endParaRPr>
          </a:p>
        </p:txBody>
      </p:sp>
      <p:sp>
        <p:nvSpPr>
          <p:cNvPr id="42" name="TextBox 41">
            <a:extLst>
              <a:ext uri="{FF2B5EF4-FFF2-40B4-BE49-F238E27FC236}">
                <a16:creationId xmlns:a16="http://schemas.microsoft.com/office/drawing/2014/main" id="{6E63531F-963A-5F3C-82E7-85415FC9FB33}"/>
              </a:ext>
            </a:extLst>
          </p:cNvPr>
          <p:cNvSpPr txBox="1"/>
          <p:nvPr/>
        </p:nvSpPr>
        <p:spPr>
          <a:xfrm>
            <a:off x="5800811" y="4019666"/>
            <a:ext cx="1422620" cy="338554"/>
          </a:xfrm>
          <a:prstGeom prst="rect">
            <a:avLst/>
          </a:prstGeom>
          <a:noFill/>
        </p:spPr>
        <p:txBody>
          <a:bodyPr wrap="square">
            <a:spAutoFit/>
          </a:bodyPr>
          <a:lstStyle/>
          <a:p>
            <a:pPr algn="ctr"/>
            <a:r>
              <a:rPr lang="vi-VN" sz="1600" dirty="0">
                <a:latin typeface="#9Slide03 AmpleSoft" panose="02000000000000000000" pitchFamily="2" charset="0"/>
              </a:rPr>
              <a:t>thật đẹp</a:t>
            </a:r>
            <a:endParaRPr lang="en-US" sz="1600" dirty="0">
              <a:latin typeface="#9Slide03 AmpleSoft" panose="02000000000000000000" pitchFamily="2" charset="0"/>
            </a:endParaRPr>
          </a:p>
        </p:txBody>
      </p:sp>
    </p:spTree>
    <p:extLst>
      <p:ext uri="{BB962C8B-B14F-4D97-AF65-F5344CB8AC3E}">
        <p14:creationId xmlns:p14="http://schemas.microsoft.com/office/powerpoint/2010/main" val="147893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arn(inVertical)">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arn(inVertic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barn(inVertical)">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barn(inVertical)">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arn(inVertical)">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barn(inVertical)">
                                      <p:cBhvr>
                                        <p:cTn id="105" dur="500"/>
                                        <p:tgtEl>
                                          <p:spTgt spid="4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barn(inVertical)">
                                      <p:cBhvr>
                                        <p:cTn id="1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A26E03-FFDE-8AA8-1D68-A9707FA647B1}"/>
              </a:ext>
            </a:extLst>
          </p:cNvPr>
          <p:cNvPicPr>
            <a:picLocks noChangeAspect="1"/>
          </p:cNvPicPr>
          <p:nvPr/>
        </p:nvPicPr>
        <p:blipFill rotWithShape="1">
          <a:blip r:embed="rId3"/>
          <a:srcRect l="62213" t="50000" r="5324" b="5546"/>
          <a:stretch/>
        </p:blipFill>
        <p:spPr>
          <a:xfrm>
            <a:off x="5446643" y="841695"/>
            <a:ext cx="2759103" cy="3778162"/>
          </a:xfrm>
          <a:prstGeom prst="rect">
            <a:avLst/>
          </a:prstGeom>
        </p:spPr>
      </p:pic>
      <p:pic>
        <p:nvPicPr>
          <p:cNvPr id="10" name="Picture 9">
            <a:extLst>
              <a:ext uri="{FF2B5EF4-FFF2-40B4-BE49-F238E27FC236}">
                <a16:creationId xmlns:a16="http://schemas.microsoft.com/office/drawing/2014/main" id="{F3EC92BE-1C01-0977-0AAE-F25BA3517F8A}"/>
              </a:ext>
            </a:extLst>
          </p:cNvPr>
          <p:cNvPicPr>
            <a:picLocks noChangeAspect="1"/>
          </p:cNvPicPr>
          <p:nvPr/>
        </p:nvPicPr>
        <p:blipFill>
          <a:blip r:embed="rId4"/>
          <a:stretch>
            <a:fillRect/>
          </a:stretch>
        </p:blipFill>
        <p:spPr>
          <a:xfrm>
            <a:off x="362281" y="-119269"/>
            <a:ext cx="5143500" cy="4683318"/>
          </a:xfrm>
          <a:prstGeom prst="rect">
            <a:avLst/>
          </a:prstGeom>
        </p:spPr>
      </p:pic>
      <p:sp>
        <p:nvSpPr>
          <p:cNvPr id="43" name="TextBox 42">
            <a:extLst>
              <a:ext uri="{FF2B5EF4-FFF2-40B4-BE49-F238E27FC236}">
                <a16:creationId xmlns:a16="http://schemas.microsoft.com/office/drawing/2014/main" id="{BB4586F2-C0F1-E1CF-5675-5EAA4E42426E}"/>
              </a:ext>
            </a:extLst>
          </p:cNvPr>
          <p:cNvSpPr txBox="1"/>
          <p:nvPr/>
        </p:nvSpPr>
        <p:spPr>
          <a:xfrm>
            <a:off x="1055784" y="1281322"/>
            <a:ext cx="3697356" cy="1384995"/>
          </a:xfrm>
          <a:prstGeom prst="rect">
            <a:avLst/>
          </a:prstGeom>
          <a:noFill/>
        </p:spPr>
        <p:txBody>
          <a:bodyPr wrap="square">
            <a:spAutoFit/>
          </a:bodyPr>
          <a:lstStyle/>
          <a:p>
            <a:pPr algn="ctr"/>
            <a:r>
              <a:rPr lang="vi-VN" sz="2800" dirty="0">
                <a:latin typeface="#9Slide03 AmpleSoft" panose="02000000000000000000" pitchFamily="2" charset="0"/>
              </a:rPr>
              <a:t>Nhận xét về sự thay đổi chủ ngữ và vị ngữ trong các câu trên? </a:t>
            </a:r>
            <a:endParaRPr lang="en-US" sz="2800" dirty="0">
              <a:latin typeface="#9Slide03 AmpleSoft" panose="02000000000000000000" pitchFamily="2" charset="0"/>
            </a:endParaRPr>
          </a:p>
        </p:txBody>
      </p:sp>
    </p:spTree>
    <p:extLst>
      <p:ext uri="{BB962C8B-B14F-4D97-AF65-F5344CB8AC3E}">
        <p14:creationId xmlns:p14="http://schemas.microsoft.com/office/powerpoint/2010/main" val="226290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0FD3C72-8731-FD7B-B9BF-52F5B1225710}"/>
              </a:ext>
            </a:extLst>
          </p:cNvPr>
          <p:cNvGraphicFramePr>
            <a:graphicFrameLocks noGrp="1"/>
          </p:cNvGraphicFramePr>
          <p:nvPr>
            <p:extLst>
              <p:ext uri="{D42A27DB-BD31-4B8C-83A1-F6EECF244321}">
                <p14:modId xmlns:p14="http://schemas.microsoft.com/office/powerpoint/2010/main" val="3414994693"/>
              </p:ext>
            </p:extLst>
          </p:nvPr>
        </p:nvGraphicFramePr>
        <p:xfrm>
          <a:off x="556259" y="612637"/>
          <a:ext cx="8031481" cy="3242115"/>
        </p:xfrm>
        <a:graphic>
          <a:graphicData uri="http://schemas.openxmlformats.org/drawingml/2006/table">
            <a:tbl>
              <a:tblPr firstRow="1" bandRow="1">
                <a:tableStyleId>{FD34EB78-4414-4D37-9D12-FCCA4EB52426}</a:tableStyleId>
              </a:tblPr>
              <a:tblGrid>
                <a:gridCol w="2234561">
                  <a:extLst>
                    <a:ext uri="{9D8B030D-6E8A-4147-A177-3AD203B41FA5}">
                      <a16:colId xmlns:a16="http://schemas.microsoft.com/office/drawing/2014/main" val="1758890407"/>
                    </a:ext>
                  </a:extLst>
                </a:gridCol>
                <a:gridCol w="1385876">
                  <a:extLst>
                    <a:ext uri="{9D8B030D-6E8A-4147-A177-3AD203B41FA5}">
                      <a16:colId xmlns:a16="http://schemas.microsoft.com/office/drawing/2014/main" val="3991053396"/>
                    </a:ext>
                  </a:extLst>
                </a:gridCol>
                <a:gridCol w="1686808">
                  <a:extLst>
                    <a:ext uri="{9D8B030D-6E8A-4147-A177-3AD203B41FA5}">
                      <a16:colId xmlns:a16="http://schemas.microsoft.com/office/drawing/2014/main" val="1765449820"/>
                    </a:ext>
                  </a:extLst>
                </a:gridCol>
                <a:gridCol w="1203733">
                  <a:extLst>
                    <a:ext uri="{9D8B030D-6E8A-4147-A177-3AD203B41FA5}">
                      <a16:colId xmlns:a16="http://schemas.microsoft.com/office/drawing/2014/main" val="564500644"/>
                    </a:ext>
                  </a:extLst>
                </a:gridCol>
                <a:gridCol w="1520503">
                  <a:extLst>
                    <a:ext uri="{9D8B030D-6E8A-4147-A177-3AD203B41FA5}">
                      <a16:colId xmlns:a16="http://schemas.microsoft.com/office/drawing/2014/main" val="2073018909"/>
                    </a:ext>
                  </a:extLst>
                </a:gridCol>
              </a:tblGrid>
              <a:tr h="555069">
                <a:tc>
                  <a:txBody>
                    <a:bodyPr/>
                    <a:lstStyle/>
                    <a:p>
                      <a:pPr algn="ctr"/>
                      <a:r>
                        <a:rPr lang="vi-VN" sz="1600" b="1" dirty="0">
                          <a:latin typeface="#9Slide03 AmpleSoft" panose="02000000000000000000" pitchFamily="2" charset="0"/>
                        </a:rPr>
                        <a:t>Câu</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Chủ ngữ</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Cấu tạo chủ ngữ</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Vị ngữ</a:t>
                      </a:r>
                      <a:endParaRPr lang="en-US" sz="1600" b="1" dirty="0">
                        <a:latin typeface="#9Slide03 AmpleSoft" panose="02000000000000000000" pitchFamily="2" charset="0"/>
                      </a:endParaRPr>
                    </a:p>
                  </a:txBody>
                  <a:tcPr anchor="ctr">
                    <a:solidFill>
                      <a:schemeClr val="bg1">
                        <a:lumMod val="20000"/>
                        <a:lumOff val="80000"/>
                      </a:schemeClr>
                    </a:solidFill>
                  </a:tcPr>
                </a:tc>
                <a:tc>
                  <a:txBody>
                    <a:bodyPr/>
                    <a:lstStyle/>
                    <a:p>
                      <a:pPr algn="ctr"/>
                      <a:r>
                        <a:rPr lang="vi-VN" sz="1600" b="1" dirty="0">
                          <a:latin typeface="#9Slide03 AmpleSoft" panose="02000000000000000000" pitchFamily="2" charset="0"/>
                        </a:rPr>
                        <a:t>Cấu tạo vị ngữ</a:t>
                      </a:r>
                      <a:endParaRPr lang="en-US" sz="1600" b="1" dirty="0">
                        <a:latin typeface="#9Slide03 AmpleSoft" panose="02000000000000000000" pitchFamily="2" charset="0"/>
                      </a:endParaRPr>
                    </a:p>
                  </a:txBody>
                  <a:tcPr anchor="ctr">
                    <a:solidFill>
                      <a:schemeClr val="bg1">
                        <a:lumMod val="20000"/>
                        <a:lumOff val="80000"/>
                      </a:schemeClr>
                    </a:solidFill>
                  </a:tcPr>
                </a:tc>
                <a:extLst>
                  <a:ext uri="{0D108BD9-81ED-4DB2-BD59-A6C34878D82A}">
                    <a16:rowId xmlns:a16="http://schemas.microsoft.com/office/drawing/2014/main" val="4058608412"/>
                  </a:ext>
                </a:extLst>
              </a:tr>
              <a:tr h="554964">
                <a:tc>
                  <a:txBody>
                    <a:bodyPr/>
                    <a:lstStyle/>
                    <a:p>
                      <a:pPr algn="just"/>
                      <a:r>
                        <a:rPr lang="vi-VN" sz="1600" dirty="0">
                          <a:latin typeface="#9Slide03 AmpleSoft" panose="02000000000000000000" pitchFamily="2" charset="0"/>
                        </a:rPr>
                        <a:t>Em bé đáng yêu.</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extLst>
                  <a:ext uri="{0D108BD9-81ED-4DB2-BD59-A6C34878D82A}">
                    <a16:rowId xmlns:a16="http://schemas.microsoft.com/office/drawing/2014/main" val="2351964848"/>
                  </a:ext>
                </a:extLst>
              </a:tr>
              <a:tr h="554964">
                <a:tc>
                  <a:txBody>
                    <a:bodyPr/>
                    <a:lstStyle/>
                    <a:p>
                      <a:pPr algn="just"/>
                      <a:r>
                        <a:rPr lang="vi-VN" sz="1600" dirty="0">
                          <a:latin typeface="#9Slide03 AmpleSoft" panose="02000000000000000000" pitchFamily="2" charset="0"/>
                        </a:rPr>
                        <a:t>Em bé này đáng yêu.</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solidFill>
                          <a:srgbClr val="FF0000"/>
                        </a:solidFill>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latin typeface="#9Slide03 AmpleSoft" panose="02000000000000000000" pitchFamily="2" charset="0"/>
                      </a:endParaRPr>
                    </a:p>
                  </a:txBody>
                  <a:tcPr anchor="ctr"/>
                </a:tc>
                <a:extLst>
                  <a:ext uri="{0D108BD9-81ED-4DB2-BD59-A6C34878D82A}">
                    <a16:rowId xmlns:a16="http://schemas.microsoft.com/office/drawing/2014/main" val="2483606106"/>
                  </a:ext>
                </a:extLst>
              </a:tr>
              <a:tr h="529173">
                <a:tc>
                  <a:txBody>
                    <a:bodyPr/>
                    <a:lstStyle/>
                    <a:p>
                      <a:pPr algn="just"/>
                      <a:r>
                        <a:rPr lang="vi-VN" sz="1600" dirty="0">
                          <a:latin typeface="#9Slide03 AmpleSoft" panose="02000000000000000000" pitchFamily="2" charset="0"/>
                        </a:rPr>
                        <a:t>Họa mi hót.</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extLst>
                  <a:ext uri="{0D108BD9-81ED-4DB2-BD59-A6C34878D82A}">
                    <a16:rowId xmlns:a16="http://schemas.microsoft.com/office/drawing/2014/main" val="2528521100"/>
                  </a:ext>
                </a:extLst>
              </a:tr>
              <a:tr h="492981">
                <a:tc>
                  <a:txBody>
                    <a:bodyPr/>
                    <a:lstStyle/>
                    <a:p>
                      <a:pPr algn="just"/>
                      <a:r>
                        <a:rPr lang="vi-VN" sz="1600" dirty="0">
                          <a:latin typeface="#9Slide03 AmpleSoft" panose="02000000000000000000" pitchFamily="2" charset="0"/>
                        </a:rPr>
                        <a:t>Họa mi hót líu lo.</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algn="ctr"/>
                      <a:endParaRPr lang="en-US" sz="1600" dirty="0">
                        <a:solidFill>
                          <a:srgbClr val="FF0000"/>
                        </a:solidFill>
                        <a:latin typeface="#9Slide03 AmpleSoft" panose="02000000000000000000" pitchFamily="2" charset="0"/>
                      </a:endParaRPr>
                    </a:p>
                  </a:txBody>
                  <a:tcPr anchor="ctr"/>
                </a:tc>
                <a:extLst>
                  <a:ext uri="{0D108BD9-81ED-4DB2-BD59-A6C34878D82A}">
                    <a16:rowId xmlns:a16="http://schemas.microsoft.com/office/drawing/2014/main" val="2634799656"/>
                  </a:ext>
                </a:extLst>
              </a:tr>
              <a:tr h="554964">
                <a:tc>
                  <a:txBody>
                    <a:bodyPr/>
                    <a:lstStyle/>
                    <a:p>
                      <a:pPr algn="just"/>
                      <a:r>
                        <a:rPr lang="vi-VN" sz="1600" dirty="0">
                          <a:latin typeface="#9Slide03 AmpleSoft" panose="02000000000000000000" pitchFamily="2" charset="0"/>
                        </a:rPr>
                        <a:t>Bông hoa này thật đẹp.</a:t>
                      </a:r>
                      <a:endParaRPr lang="en-US" sz="1600" dirty="0">
                        <a:latin typeface="#9Slide03 AmpleSoft" panose="02000000000000000000" pitchFamily="2" charset="0"/>
                      </a:endParaRPr>
                    </a:p>
                  </a:txBody>
                  <a:tcPr anchor="ctr">
                    <a:solidFill>
                      <a:schemeClr val="bg1">
                        <a:lumMod val="20000"/>
                        <a:lumOff val="80000"/>
                      </a:schemeClr>
                    </a:solidFill>
                  </a:tcPr>
                </a:tc>
                <a:tc>
                  <a:txBody>
                    <a:bodyPr/>
                    <a:lstStyle/>
                    <a:p>
                      <a:pPr algn="ctr"/>
                      <a:endParaRPr lang="en-US" sz="1600" dirty="0">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solidFill>
                          <a:srgbClr val="FF0000"/>
                        </a:solidFill>
                        <a:latin typeface="#9Slide03 AmpleSoft" panose="02000000000000000000" pitchFamily="2" charset="0"/>
                      </a:endParaRPr>
                    </a:p>
                  </a:txBody>
                  <a:tcPr anchor="ctr"/>
                </a:tc>
                <a:tc>
                  <a:txBody>
                    <a:bodyPr/>
                    <a:lstStyle/>
                    <a:p>
                      <a:pPr algn="ctr"/>
                      <a:endParaRPr lang="en-US" sz="1600" dirty="0">
                        <a:latin typeface="#9Slide03 AmpleSoft" panose="020000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dirty="0">
                        <a:solidFill>
                          <a:srgbClr val="FF0000"/>
                        </a:solidFill>
                        <a:latin typeface="#9Slide03 AmpleSoft" panose="02000000000000000000" pitchFamily="2" charset="0"/>
                      </a:endParaRPr>
                    </a:p>
                  </a:txBody>
                  <a:tcPr anchor="ctr"/>
                </a:tc>
                <a:extLst>
                  <a:ext uri="{0D108BD9-81ED-4DB2-BD59-A6C34878D82A}">
                    <a16:rowId xmlns:a16="http://schemas.microsoft.com/office/drawing/2014/main" val="3689607017"/>
                  </a:ext>
                </a:extLst>
              </a:tr>
            </a:tbl>
          </a:graphicData>
        </a:graphic>
      </p:graphicFrame>
      <p:sp>
        <p:nvSpPr>
          <p:cNvPr id="21" name="TextBox 20">
            <a:extLst>
              <a:ext uri="{FF2B5EF4-FFF2-40B4-BE49-F238E27FC236}">
                <a16:creationId xmlns:a16="http://schemas.microsoft.com/office/drawing/2014/main" id="{05E28DAA-7C03-9A56-9D50-F77D13EEBCFB}"/>
              </a:ext>
            </a:extLst>
          </p:cNvPr>
          <p:cNvSpPr txBox="1"/>
          <p:nvPr/>
        </p:nvSpPr>
        <p:spPr>
          <a:xfrm>
            <a:off x="2944302" y="1273368"/>
            <a:ext cx="991925" cy="338554"/>
          </a:xfrm>
          <a:prstGeom prst="rect">
            <a:avLst/>
          </a:prstGeom>
          <a:noFill/>
        </p:spPr>
        <p:txBody>
          <a:bodyPr wrap="square">
            <a:spAutoFit/>
          </a:bodyPr>
          <a:lstStyle/>
          <a:p>
            <a:pPr algn="ctr"/>
            <a:r>
              <a:rPr lang="vi-VN" sz="1600" dirty="0">
                <a:latin typeface="#9Slide03 AmpleSoft" panose="02000000000000000000" pitchFamily="2" charset="0"/>
              </a:rPr>
              <a:t>Em bé</a:t>
            </a:r>
            <a:endParaRPr lang="en-US" sz="1600" dirty="0">
              <a:latin typeface="#9Slide03 AmpleSoft" panose="02000000000000000000" pitchFamily="2" charset="0"/>
            </a:endParaRPr>
          </a:p>
        </p:txBody>
      </p:sp>
      <p:sp>
        <p:nvSpPr>
          <p:cNvPr id="23" name="TextBox 22">
            <a:extLst>
              <a:ext uri="{FF2B5EF4-FFF2-40B4-BE49-F238E27FC236}">
                <a16:creationId xmlns:a16="http://schemas.microsoft.com/office/drawing/2014/main" id="{9F7FD37D-E61F-E673-933E-84ED7BEC43D8}"/>
              </a:ext>
            </a:extLst>
          </p:cNvPr>
          <p:cNvSpPr txBox="1"/>
          <p:nvPr/>
        </p:nvSpPr>
        <p:spPr>
          <a:xfrm>
            <a:off x="2856838" y="1826998"/>
            <a:ext cx="1302026" cy="338554"/>
          </a:xfrm>
          <a:prstGeom prst="rect">
            <a:avLst/>
          </a:prstGeom>
          <a:noFill/>
        </p:spPr>
        <p:txBody>
          <a:bodyPr wrap="square">
            <a:spAutoFit/>
          </a:bodyPr>
          <a:lstStyle/>
          <a:p>
            <a:pPr algn="ctr"/>
            <a:r>
              <a:rPr lang="vi-VN" sz="1600" dirty="0">
                <a:latin typeface="#9Slide03 AmpleSoft" panose="02000000000000000000" pitchFamily="2" charset="0"/>
              </a:rPr>
              <a:t>Em bé này</a:t>
            </a:r>
            <a:endParaRPr lang="en-US" sz="1600" dirty="0">
              <a:latin typeface="#9Slide03 AmpleSoft" panose="02000000000000000000" pitchFamily="2" charset="0"/>
            </a:endParaRPr>
          </a:p>
        </p:txBody>
      </p:sp>
      <p:sp>
        <p:nvSpPr>
          <p:cNvPr id="25" name="TextBox 24">
            <a:extLst>
              <a:ext uri="{FF2B5EF4-FFF2-40B4-BE49-F238E27FC236}">
                <a16:creationId xmlns:a16="http://schemas.microsoft.com/office/drawing/2014/main" id="{9AE1A15B-0ACB-8ED8-A2D2-091FC0E82C7A}"/>
              </a:ext>
            </a:extLst>
          </p:cNvPr>
          <p:cNvSpPr txBox="1"/>
          <p:nvPr/>
        </p:nvSpPr>
        <p:spPr>
          <a:xfrm>
            <a:off x="2904544" y="2364726"/>
            <a:ext cx="1150951" cy="338554"/>
          </a:xfrm>
          <a:prstGeom prst="rect">
            <a:avLst/>
          </a:prstGeom>
          <a:noFill/>
        </p:spPr>
        <p:txBody>
          <a:bodyPr wrap="square">
            <a:spAutoFit/>
          </a:bodyPr>
          <a:lstStyle/>
          <a:p>
            <a:pPr algn="ctr"/>
            <a:r>
              <a:rPr lang="vi-VN" sz="1600" dirty="0">
                <a:latin typeface="#9Slide03 AmpleSoft" panose="02000000000000000000" pitchFamily="2" charset="0"/>
              </a:rPr>
              <a:t>Họa mi</a:t>
            </a:r>
            <a:endParaRPr lang="en-US" sz="1600" dirty="0">
              <a:latin typeface="#9Slide03 AmpleSoft" panose="02000000000000000000" pitchFamily="2" charset="0"/>
            </a:endParaRPr>
          </a:p>
        </p:txBody>
      </p:sp>
      <p:sp>
        <p:nvSpPr>
          <p:cNvPr id="26" name="TextBox 25">
            <a:extLst>
              <a:ext uri="{FF2B5EF4-FFF2-40B4-BE49-F238E27FC236}">
                <a16:creationId xmlns:a16="http://schemas.microsoft.com/office/drawing/2014/main" id="{7A1EEA0F-8E42-77FF-A94E-2EAEDE8B2C8F}"/>
              </a:ext>
            </a:extLst>
          </p:cNvPr>
          <p:cNvSpPr txBox="1"/>
          <p:nvPr/>
        </p:nvSpPr>
        <p:spPr>
          <a:xfrm>
            <a:off x="2896594" y="2863914"/>
            <a:ext cx="1150951" cy="338554"/>
          </a:xfrm>
          <a:prstGeom prst="rect">
            <a:avLst/>
          </a:prstGeom>
          <a:noFill/>
        </p:spPr>
        <p:txBody>
          <a:bodyPr wrap="square">
            <a:spAutoFit/>
          </a:bodyPr>
          <a:lstStyle/>
          <a:p>
            <a:pPr algn="ctr"/>
            <a:r>
              <a:rPr lang="vi-VN" sz="1600" dirty="0">
                <a:latin typeface="#9Slide03 AmpleSoft" panose="02000000000000000000" pitchFamily="2" charset="0"/>
              </a:rPr>
              <a:t>Họa mi</a:t>
            </a:r>
            <a:endParaRPr lang="en-US" sz="1600" dirty="0">
              <a:latin typeface="#9Slide03 AmpleSoft" panose="02000000000000000000" pitchFamily="2" charset="0"/>
            </a:endParaRPr>
          </a:p>
        </p:txBody>
      </p:sp>
      <p:sp>
        <p:nvSpPr>
          <p:cNvPr id="27" name="TextBox 26">
            <a:extLst>
              <a:ext uri="{FF2B5EF4-FFF2-40B4-BE49-F238E27FC236}">
                <a16:creationId xmlns:a16="http://schemas.microsoft.com/office/drawing/2014/main" id="{533B30B6-824C-7EC4-8438-46648D63F015}"/>
              </a:ext>
            </a:extLst>
          </p:cNvPr>
          <p:cNvSpPr txBox="1"/>
          <p:nvPr/>
        </p:nvSpPr>
        <p:spPr>
          <a:xfrm>
            <a:off x="2796541" y="3408104"/>
            <a:ext cx="1422620" cy="338554"/>
          </a:xfrm>
          <a:prstGeom prst="rect">
            <a:avLst/>
          </a:prstGeom>
          <a:noFill/>
        </p:spPr>
        <p:txBody>
          <a:bodyPr wrap="square">
            <a:spAutoFit/>
          </a:bodyPr>
          <a:lstStyle/>
          <a:p>
            <a:pPr algn="ctr"/>
            <a:r>
              <a:rPr lang="vi-VN" sz="1600" dirty="0">
                <a:latin typeface="#9Slide03 AmpleSoft" panose="02000000000000000000" pitchFamily="2" charset="0"/>
              </a:rPr>
              <a:t>Bông hoa này</a:t>
            </a:r>
            <a:endParaRPr lang="en-US" sz="1600" dirty="0">
              <a:latin typeface="#9Slide03 AmpleSoft" panose="02000000000000000000" pitchFamily="2" charset="0"/>
            </a:endParaRPr>
          </a:p>
        </p:txBody>
      </p:sp>
      <p:sp>
        <p:nvSpPr>
          <p:cNvPr id="28" name="TextBox 27">
            <a:extLst>
              <a:ext uri="{FF2B5EF4-FFF2-40B4-BE49-F238E27FC236}">
                <a16:creationId xmlns:a16="http://schemas.microsoft.com/office/drawing/2014/main" id="{F0DC173E-9313-B225-3EEF-F49A2919DE2C}"/>
              </a:ext>
            </a:extLst>
          </p:cNvPr>
          <p:cNvSpPr txBox="1"/>
          <p:nvPr/>
        </p:nvSpPr>
        <p:spPr>
          <a:xfrm>
            <a:off x="4482549" y="1273368"/>
            <a:ext cx="991925" cy="338554"/>
          </a:xfrm>
          <a:prstGeom prst="rect">
            <a:avLst/>
          </a:prstGeom>
          <a:noFill/>
        </p:spPr>
        <p:txBody>
          <a:bodyPr wrap="square">
            <a:spAutoFit/>
          </a:bodyPr>
          <a:lstStyle/>
          <a:p>
            <a:pPr algn="ctr"/>
            <a:r>
              <a:rPr lang="vi-VN" sz="1600" dirty="0">
                <a:latin typeface="#9Slide03 AmpleSoft" panose="02000000000000000000" pitchFamily="2" charset="0"/>
              </a:rPr>
              <a:t>Danh từ</a:t>
            </a:r>
            <a:endParaRPr lang="en-US" sz="1600" dirty="0">
              <a:latin typeface="#9Slide03 AmpleSoft" panose="02000000000000000000" pitchFamily="2" charset="0"/>
            </a:endParaRPr>
          </a:p>
        </p:txBody>
      </p:sp>
      <p:sp>
        <p:nvSpPr>
          <p:cNvPr id="29" name="TextBox 28">
            <a:extLst>
              <a:ext uri="{FF2B5EF4-FFF2-40B4-BE49-F238E27FC236}">
                <a16:creationId xmlns:a16="http://schemas.microsoft.com/office/drawing/2014/main" id="{4394C1F4-6D72-0910-5F67-27D0422947CE}"/>
              </a:ext>
            </a:extLst>
          </p:cNvPr>
          <p:cNvSpPr txBox="1"/>
          <p:nvPr/>
        </p:nvSpPr>
        <p:spPr>
          <a:xfrm>
            <a:off x="4395085" y="1826998"/>
            <a:ext cx="1302026" cy="338554"/>
          </a:xfrm>
          <a:prstGeom prst="rect">
            <a:avLst/>
          </a:prstGeom>
          <a:noFill/>
        </p:spPr>
        <p:txBody>
          <a:bodyPr wrap="square">
            <a:spAutoFit/>
          </a:bodyPr>
          <a:lstStyle/>
          <a:p>
            <a:pPr algn="ctr"/>
            <a:r>
              <a:rPr lang="vi-VN" sz="1600" dirty="0">
                <a:solidFill>
                  <a:srgbClr val="FF0000"/>
                </a:solidFill>
                <a:latin typeface="#9Slide03 AmpleSoft" panose="02000000000000000000" pitchFamily="2" charset="0"/>
              </a:rPr>
              <a:t>Cụm danh từ</a:t>
            </a:r>
            <a:endParaRPr lang="en-US" sz="1600" dirty="0">
              <a:solidFill>
                <a:srgbClr val="FF0000"/>
              </a:solidFill>
              <a:latin typeface="#9Slide03 AmpleSoft" panose="02000000000000000000" pitchFamily="2" charset="0"/>
            </a:endParaRPr>
          </a:p>
        </p:txBody>
      </p:sp>
      <p:sp>
        <p:nvSpPr>
          <p:cNvPr id="30" name="TextBox 29">
            <a:extLst>
              <a:ext uri="{FF2B5EF4-FFF2-40B4-BE49-F238E27FC236}">
                <a16:creationId xmlns:a16="http://schemas.microsoft.com/office/drawing/2014/main" id="{E86357F7-7C7F-84E5-22EE-1548B8104703}"/>
              </a:ext>
            </a:extLst>
          </p:cNvPr>
          <p:cNvSpPr txBox="1"/>
          <p:nvPr/>
        </p:nvSpPr>
        <p:spPr>
          <a:xfrm>
            <a:off x="4442791" y="2364726"/>
            <a:ext cx="1150951" cy="338554"/>
          </a:xfrm>
          <a:prstGeom prst="rect">
            <a:avLst/>
          </a:prstGeom>
          <a:noFill/>
        </p:spPr>
        <p:txBody>
          <a:bodyPr wrap="square">
            <a:spAutoFit/>
          </a:bodyPr>
          <a:lstStyle/>
          <a:p>
            <a:pPr algn="ctr"/>
            <a:r>
              <a:rPr lang="vi-VN" sz="1600" dirty="0">
                <a:latin typeface="#9Slide03 AmpleSoft" panose="02000000000000000000" pitchFamily="2" charset="0"/>
              </a:rPr>
              <a:t>Danh từ</a:t>
            </a:r>
            <a:endParaRPr lang="en-US" sz="1600" dirty="0">
              <a:latin typeface="#9Slide03 AmpleSoft" panose="02000000000000000000" pitchFamily="2" charset="0"/>
            </a:endParaRPr>
          </a:p>
        </p:txBody>
      </p:sp>
      <p:sp>
        <p:nvSpPr>
          <p:cNvPr id="31" name="TextBox 30">
            <a:extLst>
              <a:ext uri="{FF2B5EF4-FFF2-40B4-BE49-F238E27FC236}">
                <a16:creationId xmlns:a16="http://schemas.microsoft.com/office/drawing/2014/main" id="{09B0F7ED-B590-3E65-D933-61C50327A450}"/>
              </a:ext>
            </a:extLst>
          </p:cNvPr>
          <p:cNvSpPr txBox="1"/>
          <p:nvPr/>
        </p:nvSpPr>
        <p:spPr>
          <a:xfrm>
            <a:off x="4434841" y="2863914"/>
            <a:ext cx="1150951" cy="338554"/>
          </a:xfrm>
          <a:prstGeom prst="rect">
            <a:avLst/>
          </a:prstGeom>
          <a:noFill/>
        </p:spPr>
        <p:txBody>
          <a:bodyPr wrap="square">
            <a:spAutoFit/>
          </a:bodyPr>
          <a:lstStyle/>
          <a:p>
            <a:pPr algn="ctr"/>
            <a:r>
              <a:rPr lang="vi-VN" sz="1600" dirty="0">
                <a:latin typeface="#9Slide03 AmpleSoft" panose="02000000000000000000" pitchFamily="2" charset="0"/>
              </a:rPr>
              <a:t>Danh từ</a:t>
            </a:r>
            <a:endParaRPr lang="en-US" sz="1600" dirty="0">
              <a:latin typeface="#9Slide03 AmpleSoft" panose="02000000000000000000" pitchFamily="2" charset="0"/>
            </a:endParaRPr>
          </a:p>
        </p:txBody>
      </p:sp>
      <p:sp>
        <p:nvSpPr>
          <p:cNvPr id="32" name="TextBox 31">
            <a:extLst>
              <a:ext uri="{FF2B5EF4-FFF2-40B4-BE49-F238E27FC236}">
                <a16:creationId xmlns:a16="http://schemas.microsoft.com/office/drawing/2014/main" id="{235AAD25-CFBF-ADED-C6D5-5E630CC6BE21}"/>
              </a:ext>
            </a:extLst>
          </p:cNvPr>
          <p:cNvSpPr txBox="1"/>
          <p:nvPr/>
        </p:nvSpPr>
        <p:spPr>
          <a:xfrm>
            <a:off x="4334788" y="3408104"/>
            <a:ext cx="14226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dirty="0">
                <a:solidFill>
                  <a:srgbClr val="FF0000"/>
                </a:solidFill>
                <a:latin typeface="#9Slide03 AmpleSoft" panose="02000000000000000000" pitchFamily="2" charset="0"/>
              </a:rPr>
              <a:t>Cụm danh từ</a:t>
            </a:r>
            <a:endParaRPr lang="en-US" sz="1600" dirty="0">
              <a:solidFill>
                <a:srgbClr val="FF0000"/>
              </a:solidFill>
              <a:latin typeface="#9Slide03 AmpleSoft" panose="02000000000000000000" pitchFamily="2" charset="0"/>
            </a:endParaRPr>
          </a:p>
        </p:txBody>
      </p:sp>
      <p:sp>
        <p:nvSpPr>
          <p:cNvPr id="33" name="TextBox 32">
            <a:extLst>
              <a:ext uri="{FF2B5EF4-FFF2-40B4-BE49-F238E27FC236}">
                <a16:creationId xmlns:a16="http://schemas.microsoft.com/office/drawing/2014/main" id="{DC99784B-30D6-DCD1-B657-1073C5B353C6}"/>
              </a:ext>
            </a:extLst>
          </p:cNvPr>
          <p:cNvSpPr txBox="1"/>
          <p:nvPr/>
        </p:nvSpPr>
        <p:spPr>
          <a:xfrm>
            <a:off x="7274812" y="1264725"/>
            <a:ext cx="991925" cy="338554"/>
          </a:xfrm>
          <a:prstGeom prst="rect">
            <a:avLst/>
          </a:prstGeom>
          <a:noFill/>
        </p:spPr>
        <p:txBody>
          <a:bodyPr wrap="square">
            <a:spAutoFit/>
          </a:bodyPr>
          <a:lstStyle/>
          <a:p>
            <a:pPr algn="ctr"/>
            <a:r>
              <a:rPr lang="vi-VN" sz="1600" dirty="0">
                <a:latin typeface="#9Slide03 AmpleSoft" panose="02000000000000000000" pitchFamily="2" charset="0"/>
              </a:rPr>
              <a:t>Tính từ</a:t>
            </a:r>
            <a:endParaRPr lang="en-US" sz="1600" dirty="0">
              <a:latin typeface="#9Slide03 AmpleSoft" panose="02000000000000000000" pitchFamily="2" charset="0"/>
            </a:endParaRPr>
          </a:p>
        </p:txBody>
      </p:sp>
      <p:sp>
        <p:nvSpPr>
          <p:cNvPr id="34" name="TextBox 33">
            <a:extLst>
              <a:ext uri="{FF2B5EF4-FFF2-40B4-BE49-F238E27FC236}">
                <a16:creationId xmlns:a16="http://schemas.microsoft.com/office/drawing/2014/main" id="{42B7BFCD-CB10-1637-9C49-7396547F1F80}"/>
              </a:ext>
            </a:extLst>
          </p:cNvPr>
          <p:cNvSpPr txBox="1"/>
          <p:nvPr/>
        </p:nvSpPr>
        <p:spPr>
          <a:xfrm>
            <a:off x="7187348" y="1818355"/>
            <a:ext cx="130202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dirty="0">
                <a:latin typeface="#9Slide03 AmpleSoft" panose="02000000000000000000" pitchFamily="2" charset="0"/>
              </a:rPr>
              <a:t>Tính từ</a:t>
            </a:r>
            <a:endParaRPr lang="en-US" sz="1600" dirty="0">
              <a:latin typeface="#9Slide03 AmpleSoft" panose="02000000000000000000" pitchFamily="2" charset="0"/>
            </a:endParaRPr>
          </a:p>
        </p:txBody>
      </p:sp>
      <p:sp>
        <p:nvSpPr>
          <p:cNvPr id="35" name="TextBox 34">
            <a:extLst>
              <a:ext uri="{FF2B5EF4-FFF2-40B4-BE49-F238E27FC236}">
                <a16:creationId xmlns:a16="http://schemas.microsoft.com/office/drawing/2014/main" id="{CDDCA393-9662-4B1D-7F17-5E415A37985A}"/>
              </a:ext>
            </a:extLst>
          </p:cNvPr>
          <p:cNvSpPr txBox="1"/>
          <p:nvPr/>
        </p:nvSpPr>
        <p:spPr>
          <a:xfrm>
            <a:off x="7259240" y="2356083"/>
            <a:ext cx="1150951" cy="338554"/>
          </a:xfrm>
          <a:prstGeom prst="rect">
            <a:avLst/>
          </a:prstGeom>
          <a:noFill/>
        </p:spPr>
        <p:txBody>
          <a:bodyPr wrap="square">
            <a:spAutoFit/>
          </a:bodyPr>
          <a:lstStyle/>
          <a:p>
            <a:pPr algn="ctr"/>
            <a:r>
              <a:rPr lang="vi-VN" sz="1600" dirty="0">
                <a:latin typeface="#9Slide03 AmpleSoft" panose="02000000000000000000" pitchFamily="2" charset="0"/>
              </a:rPr>
              <a:t>Động từ</a:t>
            </a:r>
            <a:endParaRPr lang="en-US" sz="1600" dirty="0">
              <a:latin typeface="#9Slide03 AmpleSoft" panose="02000000000000000000" pitchFamily="2" charset="0"/>
            </a:endParaRPr>
          </a:p>
        </p:txBody>
      </p:sp>
      <p:sp>
        <p:nvSpPr>
          <p:cNvPr id="36" name="TextBox 35">
            <a:extLst>
              <a:ext uri="{FF2B5EF4-FFF2-40B4-BE49-F238E27FC236}">
                <a16:creationId xmlns:a16="http://schemas.microsoft.com/office/drawing/2014/main" id="{86238FE4-A049-14D5-25DB-5B224C7C6B49}"/>
              </a:ext>
            </a:extLst>
          </p:cNvPr>
          <p:cNvSpPr txBox="1"/>
          <p:nvPr/>
        </p:nvSpPr>
        <p:spPr>
          <a:xfrm>
            <a:off x="7156597" y="2889589"/>
            <a:ext cx="1332777" cy="338554"/>
          </a:xfrm>
          <a:prstGeom prst="rect">
            <a:avLst/>
          </a:prstGeom>
          <a:noFill/>
        </p:spPr>
        <p:txBody>
          <a:bodyPr wrap="square">
            <a:spAutoFit/>
          </a:bodyPr>
          <a:lstStyle/>
          <a:p>
            <a:pPr algn="ctr"/>
            <a:r>
              <a:rPr lang="vi-VN" sz="1600" dirty="0">
                <a:solidFill>
                  <a:srgbClr val="FF0000"/>
                </a:solidFill>
                <a:latin typeface="#9Slide03 AmpleSoft" panose="02000000000000000000" pitchFamily="2" charset="0"/>
              </a:rPr>
              <a:t>Cụm động từ</a:t>
            </a:r>
            <a:endParaRPr lang="en-US" sz="1600" dirty="0">
              <a:solidFill>
                <a:srgbClr val="FF0000"/>
              </a:solidFill>
              <a:latin typeface="#9Slide03 AmpleSoft" panose="02000000000000000000" pitchFamily="2" charset="0"/>
            </a:endParaRPr>
          </a:p>
        </p:txBody>
      </p:sp>
      <p:sp>
        <p:nvSpPr>
          <p:cNvPr id="37" name="TextBox 36">
            <a:extLst>
              <a:ext uri="{FF2B5EF4-FFF2-40B4-BE49-F238E27FC236}">
                <a16:creationId xmlns:a16="http://schemas.microsoft.com/office/drawing/2014/main" id="{F37CBF45-19E4-168B-D3A4-A6B9F1CB39E1}"/>
              </a:ext>
            </a:extLst>
          </p:cNvPr>
          <p:cNvSpPr txBox="1"/>
          <p:nvPr/>
        </p:nvSpPr>
        <p:spPr>
          <a:xfrm>
            <a:off x="7127051" y="3399461"/>
            <a:ext cx="145701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dirty="0">
                <a:solidFill>
                  <a:srgbClr val="FF0000"/>
                </a:solidFill>
                <a:latin typeface="#9Slide03 AmpleSoft" panose="02000000000000000000" pitchFamily="2" charset="0"/>
              </a:rPr>
              <a:t>Cụm tính từ</a:t>
            </a:r>
            <a:endParaRPr lang="en-US" sz="1600" dirty="0">
              <a:solidFill>
                <a:srgbClr val="FF0000"/>
              </a:solidFill>
              <a:latin typeface="#9Slide03 AmpleSoft" panose="02000000000000000000" pitchFamily="2" charset="0"/>
            </a:endParaRPr>
          </a:p>
        </p:txBody>
      </p:sp>
      <p:sp>
        <p:nvSpPr>
          <p:cNvPr id="38" name="TextBox 37">
            <a:extLst>
              <a:ext uri="{FF2B5EF4-FFF2-40B4-BE49-F238E27FC236}">
                <a16:creationId xmlns:a16="http://schemas.microsoft.com/office/drawing/2014/main" id="{C1C24D7E-9A25-8D90-33D4-DB7C2D96D738}"/>
              </a:ext>
            </a:extLst>
          </p:cNvPr>
          <p:cNvSpPr txBox="1"/>
          <p:nvPr/>
        </p:nvSpPr>
        <p:spPr>
          <a:xfrm>
            <a:off x="5964806" y="1264725"/>
            <a:ext cx="991925" cy="338554"/>
          </a:xfrm>
          <a:prstGeom prst="rect">
            <a:avLst/>
          </a:prstGeom>
          <a:noFill/>
        </p:spPr>
        <p:txBody>
          <a:bodyPr wrap="square">
            <a:spAutoFit/>
          </a:bodyPr>
          <a:lstStyle/>
          <a:p>
            <a:pPr algn="ctr"/>
            <a:r>
              <a:rPr lang="vi-VN" sz="1600" dirty="0">
                <a:latin typeface="#9Slide03 AmpleSoft" panose="02000000000000000000" pitchFamily="2" charset="0"/>
              </a:rPr>
              <a:t>đáng yêu</a:t>
            </a:r>
            <a:endParaRPr lang="en-US" sz="1600" dirty="0">
              <a:latin typeface="#9Slide03 AmpleSoft" panose="02000000000000000000" pitchFamily="2" charset="0"/>
            </a:endParaRPr>
          </a:p>
        </p:txBody>
      </p:sp>
      <p:sp>
        <p:nvSpPr>
          <p:cNvPr id="39" name="TextBox 38">
            <a:extLst>
              <a:ext uri="{FF2B5EF4-FFF2-40B4-BE49-F238E27FC236}">
                <a16:creationId xmlns:a16="http://schemas.microsoft.com/office/drawing/2014/main" id="{F04F03D4-4B63-1964-AB60-9E33D14B0AC2}"/>
              </a:ext>
            </a:extLst>
          </p:cNvPr>
          <p:cNvSpPr txBox="1"/>
          <p:nvPr/>
        </p:nvSpPr>
        <p:spPr>
          <a:xfrm>
            <a:off x="5821685" y="1818355"/>
            <a:ext cx="1302026" cy="338554"/>
          </a:xfrm>
          <a:prstGeom prst="rect">
            <a:avLst/>
          </a:prstGeom>
          <a:noFill/>
        </p:spPr>
        <p:txBody>
          <a:bodyPr wrap="square">
            <a:spAutoFit/>
          </a:bodyPr>
          <a:lstStyle/>
          <a:p>
            <a:pPr algn="ctr"/>
            <a:r>
              <a:rPr lang="vi-VN" sz="1600" dirty="0">
                <a:latin typeface="#9Slide03 AmpleSoft" panose="02000000000000000000" pitchFamily="2" charset="0"/>
              </a:rPr>
              <a:t>đáng yêu</a:t>
            </a:r>
            <a:endParaRPr lang="en-US" sz="1600" dirty="0">
              <a:latin typeface="#9Slide03 AmpleSoft" panose="02000000000000000000" pitchFamily="2" charset="0"/>
            </a:endParaRPr>
          </a:p>
        </p:txBody>
      </p:sp>
      <p:sp>
        <p:nvSpPr>
          <p:cNvPr id="40" name="TextBox 39">
            <a:extLst>
              <a:ext uri="{FF2B5EF4-FFF2-40B4-BE49-F238E27FC236}">
                <a16:creationId xmlns:a16="http://schemas.microsoft.com/office/drawing/2014/main" id="{92C31A91-4B5A-6018-15A6-54F0AB9FCB39}"/>
              </a:ext>
            </a:extLst>
          </p:cNvPr>
          <p:cNvSpPr txBox="1"/>
          <p:nvPr/>
        </p:nvSpPr>
        <p:spPr>
          <a:xfrm>
            <a:off x="5909479" y="2371985"/>
            <a:ext cx="1150951" cy="338554"/>
          </a:xfrm>
          <a:prstGeom prst="rect">
            <a:avLst/>
          </a:prstGeom>
          <a:noFill/>
        </p:spPr>
        <p:txBody>
          <a:bodyPr wrap="square">
            <a:spAutoFit/>
          </a:bodyPr>
          <a:lstStyle/>
          <a:p>
            <a:pPr algn="ctr"/>
            <a:r>
              <a:rPr lang="vi-VN" sz="1600" dirty="0">
                <a:latin typeface="#9Slide03 AmpleSoft" panose="02000000000000000000" pitchFamily="2" charset="0"/>
              </a:rPr>
              <a:t>hót</a:t>
            </a:r>
            <a:endParaRPr lang="en-US" sz="1600" dirty="0">
              <a:latin typeface="#9Slide03 AmpleSoft" panose="02000000000000000000" pitchFamily="2" charset="0"/>
            </a:endParaRPr>
          </a:p>
        </p:txBody>
      </p:sp>
      <p:sp>
        <p:nvSpPr>
          <p:cNvPr id="41" name="TextBox 40">
            <a:extLst>
              <a:ext uri="{FF2B5EF4-FFF2-40B4-BE49-F238E27FC236}">
                <a16:creationId xmlns:a16="http://schemas.microsoft.com/office/drawing/2014/main" id="{5D57F938-257B-9D4D-C7DC-82F18C048E4F}"/>
              </a:ext>
            </a:extLst>
          </p:cNvPr>
          <p:cNvSpPr txBox="1"/>
          <p:nvPr/>
        </p:nvSpPr>
        <p:spPr>
          <a:xfrm>
            <a:off x="5901529" y="2871173"/>
            <a:ext cx="1150951" cy="338554"/>
          </a:xfrm>
          <a:prstGeom prst="rect">
            <a:avLst/>
          </a:prstGeom>
          <a:noFill/>
        </p:spPr>
        <p:txBody>
          <a:bodyPr wrap="square">
            <a:spAutoFit/>
          </a:bodyPr>
          <a:lstStyle/>
          <a:p>
            <a:pPr algn="ctr"/>
            <a:r>
              <a:rPr lang="vi-VN" sz="1600" dirty="0">
                <a:latin typeface="#9Slide03 AmpleSoft" panose="02000000000000000000" pitchFamily="2" charset="0"/>
              </a:rPr>
              <a:t>hót líu lo</a:t>
            </a:r>
            <a:endParaRPr lang="en-US" sz="1600" dirty="0">
              <a:latin typeface="#9Slide03 AmpleSoft" panose="02000000000000000000" pitchFamily="2" charset="0"/>
            </a:endParaRPr>
          </a:p>
        </p:txBody>
      </p:sp>
      <p:sp>
        <p:nvSpPr>
          <p:cNvPr id="42" name="TextBox 41">
            <a:extLst>
              <a:ext uri="{FF2B5EF4-FFF2-40B4-BE49-F238E27FC236}">
                <a16:creationId xmlns:a16="http://schemas.microsoft.com/office/drawing/2014/main" id="{6E63531F-963A-5F3C-82E7-85415FC9FB33}"/>
              </a:ext>
            </a:extLst>
          </p:cNvPr>
          <p:cNvSpPr txBox="1"/>
          <p:nvPr/>
        </p:nvSpPr>
        <p:spPr>
          <a:xfrm>
            <a:off x="5817045" y="3399461"/>
            <a:ext cx="1422620" cy="338554"/>
          </a:xfrm>
          <a:prstGeom prst="rect">
            <a:avLst/>
          </a:prstGeom>
          <a:noFill/>
        </p:spPr>
        <p:txBody>
          <a:bodyPr wrap="square">
            <a:spAutoFit/>
          </a:bodyPr>
          <a:lstStyle/>
          <a:p>
            <a:pPr algn="ctr"/>
            <a:r>
              <a:rPr lang="vi-VN" sz="1600" dirty="0">
                <a:latin typeface="#9Slide03 AmpleSoft" panose="02000000000000000000" pitchFamily="2" charset="0"/>
              </a:rPr>
              <a:t>thật đẹp</a:t>
            </a:r>
            <a:endParaRPr lang="en-US" sz="1600" dirty="0">
              <a:latin typeface="#9Slide03 AmpleSoft" panose="02000000000000000000" pitchFamily="2" charset="0"/>
            </a:endParaRPr>
          </a:p>
        </p:txBody>
      </p:sp>
      <p:sp>
        <p:nvSpPr>
          <p:cNvPr id="43" name="TextBox 42">
            <a:extLst>
              <a:ext uri="{FF2B5EF4-FFF2-40B4-BE49-F238E27FC236}">
                <a16:creationId xmlns:a16="http://schemas.microsoft.com/office/drawing/2014/main" id="{0666A81B-D8C2-397A-FF38-83441859C802}"/>
              </a:ext>
            </a:extLst>
          </p:cNvPr>
          <p:cNvSpPr txBox="1"/>
          <p:nvPr/>
        </p:nvSpPr>
        <p:spPr>
          <a:xfrm>
            <a:off x="1512765" y="4060388"/>
            <a:ext cx="6258009" cy="615553"/>
          </a:xfrm>
          <a:prstGeom prst="rect">
            <a:avLst/>
          </a:prstGeom>
          <a:noFill/>
        </p:spPr>
        <p:txBody>
          <a:bodyPr wrap="square">
            <a:spAutoFit/>
          </a:bodyPr>
          <a:lstStyle/>
          <a:p>
            <a:pPr algn="ctr"/>
            <a:r>
              <a:rPr lang="vi-VN" sz="1700" b="1" dirty="0">
                <a:solidFill>
                  <a:srgbClr val="7030A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vi-VN" sz="1700" b="1" dirty="0">
                <a:solidFill>
                  <a:srgbClr val="7030A0"/>
                </a:solidFill>
                <a:latin typeface="#9Slide03 Arima Madurai" panose="00000500000000000000" pitchFamily="2" charset="0"/>
                <a:cs typeface="#9Slide03 Arima Madurai" panose="00000500000000000000" pitchFamily="2" charset="0"/>
              </a:rPr>
              <a:t>Việc thay đổi cấu tạo của Chủ ngữ / Vị ngữ từ “ 1 từ ” thành “ 1 cụm từ ” l</a:t>
            </a:r>
            <a:r>
              <a:rPr lang="en-US" sz="1700" b="1" dirty="0" err="1">
                <a:solidFill>
                  <a:srgbClr val="7030A0"/>
                </a:solidFill>
                <a:latin typeface="#9Slide03 Arima Madurai" panose="00000500000000000000" pitchFamily="2" charset="0"/>
                <a:cs typeface="#9Slide03 Arima Madurai" panose="00000500000000000000" pitchFamily="2" charset="0"/>
              </a:rPr>
              <a:t>àm</a:t>
            </a:r>
            <a:r>
              <a:rPr lang="en-US" sz="1700" b="1" dirty="0">
                <a:solidFill>
                  <a:srgbClr val="7030A0"/>
                </a:solidFill>
                <a:latin typeface="#9Slide03 Arima Madurai" panose="00000500000000000000" pitchFamily="2" charset="0"/>
                <a:cs typeface="#9Slide03 Arima Madurai" panose="00000500000000000000" pitchFamily="2" charset="0"/>
              </a:rPr>
              <a:t> </a:t>
            </a:r>
            <a:r>
              <a:rPr lang="en-US" sz="1700" b="1" dirty="0" err="1">
                <a:solidFill>
                  <a:srgbClr val="7030A0"/>
                </a:solidFill>
                <a:latin typeface="#9Slide03 Arima Madurai" panose="00000500000000000000" pitchFamily="2" charset="0"/>
                <a:cs typeface="#9Slide03 Arima Madurai" panose="00000500000000000000" pitchFamily="2" charset="0"/>
              </a:rPr>
              <a:t>cho</a:t>
            </a:r>
            <a:r>
              <a:rPr lang="en-US" sz="1700" b="1" dirty="0">
                <a:solidFill>
                  <a:srgbClr val="7030A0"/>
                </a:solidFill>
                <a:latin typeface="#9Slide03 Arima Madurai" panose="00000500000000000000" pitchFamily="2" charset="0"/>
                <a:cs typeface="#9Slide03 Arima Madurai" panose="00000500000000000000" pitchFamily="2" charset="0"/>
              </a:rPr>
              <a:t> </a:t>
            </a:r>
            <a:r>
              <a:rPr lang="en-US" sz="1700" b="1" dirty="0" err="1">
                <a:solidFill>
                  <a:srgbClr val="7030A0"/>
                </a:solidFill>
                <a:latin typeface="#9Slide03 Arima Madurai" panose="00000500000000000000" pitchFamily="2" charset="0"/>
                <a:cs typeface="#9Slide03 Arima Madurai" panose="00000500000000000000" pitchFamily="2" charset="0"/>
              </a:rPr>
              <a:t>thông</a:t>
            </a:r>
            <a:r>
              <a:rPr lang="en-US" sz="1700" b="1" dirty="0">
                <a:solidFill>
                  <a:srgbClr val="7030A0"/>
                </a:solidFill>
                <a:latin typeface="#9Slide03 Arima Madurai" panose="00000500000000000000" pitchFamily="2" charset="0"/>
                <a:cs typeface="#9Slide03 Arima Madurai" panose="00000500000000000000" pitchFamily="2" charset="0"/>
              </a:rPr>
              <a:t> tin </a:t>
            </a:r>
            <a:r>
              <a:rPr lang="en-US" sz="1700" b="1" dirty="0" err="1">
                <a:solidFill>
                  <a:srgbClr val="7030A0"/>
                </a:solidFill>
                <a:latin typeface="#9Slide03 Arima Madurai" panose="00000500000000000000" pitchFamily="2" charset="0"/>
                <a:cs typeface="#9Slide03 Arima Madurai" panose="00000500000000000000" pitchFamily="2" charset="0"/>
              </a:rPr>
              <a:t>câu</a:t>
            </a:r>
            <a:r>
              <a:rPr lang="en-US" sz="1700" b="1" dirty="0">
                <a:solidFill>
                  <a:srgbClr val="7030A0"/>
                </a:solidFill>
                <a:latin typeface="#9Slide03 Arima Madurai" panose="00000500000000000000" pitchFamily="2" charset="0"/>
                <a:cs typeface="#9Slide03 Arima Madurai" panose="00000500000000000000" pitchFamily="2" charset="0"/>
              </a:rPr>
              <a:t> </a:t>
            </a:r>
            <a:r>
              <a:rPr lang="en-US" sz="1700" b="1" dirty="0" err="1">
                <a:solidFill>
                  <a:srgbClr val="7030A0"/>
                </a:solidFill>
                <a:latin typeface="#9Slide03 Arima Madurai" panose="00000500000000000000" pitchFamily="2" charset="0"/>
                <a:cs typeface="#9Slide03 Arima Madurai" panose="00000500000000000000" pitchFamily="2" charset="0"/>
              </a:rPr>
              <a:t>trở</a:t>
            </a:r>
            <a:r>
              <a:rPr lang="en-US" sz="1700" b="1" dirty="0">
                <a:solidFill>
                  <a:srgbClr val="7030A0"/>
                </a:solidFill>
                <a:latin typeface="#9Slide03 Arima Madurai" panose="00000500000000000000" pitchFamily="2" charset="0"/>
                <a:cs typeface="#9Slide03 Arima Madurai" panose="00000500000000000000" pitchFamily="2" charset="0"/>
              </a:rPr>
              <a:t> </a:t>
            </a:r>
            <a:r>
              <a:rPr lang="en-US" sz="1700" b="1" dirty="0" err="1">
                <a:solidFill>
                  <a:srgbClr val="7030A0"/>
                </a:solidFill>
                <a:latin typeface="#9Slide03 Arima Madurai" panose="00000500000000000000" pitchFamily="2" charset="0"/>
                <a:cs typeface="#9Slide03 Arima Madurai" panose="00000500000000000000" pitchFamily="2" charset="0"/>
              </a:rPr>
              <a:t>nên</a:t>
            </a:r>
            <a:r>
              <a:rPr lang="en-US" sz="1700" b="1" dirty="0">
                <a:solidFill>
                  <a:srgbClr val="7030A0"/>
                </a:solidFill>
                <a:latin typeface="#9Slide03 Arima Madurai" panose="00000500000000000000" pitchFamily="2" charset="0"/>
                <a:cs typeface="#9Slide03 Arima Madurai" panose="00000500000000000000" pitchFamily="2" charset="0"/>
              </a:rPr>
              <a:t> chi </a:t>
            </a:r>
            <a:r>
              <a:rPr lang="en-US" sz="1700" b="1" dirty="0" err="1">
                <a:solidFill>
                  <a:srgbClr val="7030A0"/>
                </a:solidFill>
                <a:latin typeface="#9Slide03 Arima Madurai" panose="00000500000000000000" pitchFamily="2" charset="0"/>
                <a:cs typeface="#9Slide03 Arima Madurai" panose="00000500000000000000" pitchFamily="2" charset="0"/>
              </a:rPr>
              <a:t>tiết</a:t>
            </a:r>
            <a:r>
              <a:rPr lang="en-US" sz="1700" b="1" dirty="0">
                <a:solidFill>
                  <a:srgbClr val="7030A0"/>
                </a:solidFill>
                <a:latin typeface="#9Slide03 Arima Madurai" panose="00000500000000000000" pitchFamily="2" charset="0"/>
                <a:cs typeface="#9Slide03 Arima Madurai" panose="00000500000000000000" pitchFamily="2" charset="0"/>
              </a:rPr>
              <a:t> </a:t>
            </a:r>
            <a:r>
              <a:rPr lang="en-US" sz="1700" b="1" dirty="0" err="1">
                <a:solidFill>
                  <a:srgbClr val="7030A0"/>
                </a:solidFill>
                <a:latin typeface="#9Slide03 Arima Madurai" panose="00000500000000000000" pitchFamily="2" charset="0"/>
                <a:cs typeface="#9Slide03 Arima Madurai" panose="00000500000000000000" pitchFamily="2" charset="0"/>
              </a:rPr>
              <a:t>rõ</a:t>
            </a:r>
            <a:r>
              <a:rPr lang="en-US" sz="1700" b="1" dirty="0">
                <a:solidFill>
                  <a:srgbClr val="7030A0"/>
                </a:solidFill>
                <a:latin typeface="#9Slide03 Arima Madurai" panose="00000500000000000000" pitchFamily="2" charset="0"/>
                <a:cs typeface="#9Slide03 Arima Madurai" panose="00000500000000000000" pitchFamily="2" charset="0"/>
              </a:rPr>
              <a:t> </a:t>
            </a:r>
            <a:r>
              <a:rPr lang="en-US" sz="1700" b="1" dirty="0" err="1">
                <a:solidFill>
                  <a:srgbClr val="7030A0"/>
                </a:solidFill>
                <a:latin typeface="#9Slide03 Arima Madurai" panose="00000500000000000000" pitchFamily="2" charset="0"/>
                <a:cs typeface="#9Slide03 Arima Madurai" panose="00000500000000000000" pitchFamily="2" charset="0"/>
              </a:rPr>
              <a:t>ràng</a:t>
            </a:r>
            <a:r>
              <a:rPr lang="en-US" sz="1700" b="1" dirty="0">
                <a:solidFill>
                  <a:srgbClr val="7030A0"/>
                </a:solidFill>
                <a:latin typeface="#9Slide03 Arima Madurai" panose="00000500000000000000" pitchFamily="2" charset="0"/>
                <a:cs typeface="#9Slide03 Arima Madurai" panose="00000500000000000000" pitchFamily="2" charset="0"/>
              </a:rPr>
              <a:t> </a:t>
            </a:r>
            <a:r>
              <a:rPr lang="en-US" sz="1700" b="1" dirty="0" err="1">
                <a:solidFill>
                  <a:srgbClr val="7030A0"/>
                </a:solidFill>
                <a:latin typeface="#9Slide03 Arima Madurai" panose="00000500000000000000" pitchFamily="2" charset="0"/>
                <a:cs typeface="#9Slide03 Arima Madurai" panose="00000500000000000000" pitchFamily="2" charset="0"/>
              </a:rPr>
              <a:t>hơn</a:t>
            </a:r>
            <a:endParaRPr lang="en-US" sz="1700" b="1" dirty="0">
              <a:solidFill>
                <a:srgbClr val="7030A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6533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4391;p33">
            <a:extLst>
              <a:ext uri="{FF2B5EF4-FFF2-40B4-BE49-F238E27FC236}">
                <a16:creationId xmlns:a16="http://schemas.microsoft.com/office/drawing/2014/main" id="{C3EB8621-F50C-977F-A907-478124D0EAAF}"/>
              </a:ext>
            </a:extLst>
          </p:cNvPr>
          <p:cNvSpPr txBox="1">
            <a:spLocks/>
          </p:cNvSpPr>
          <p:nvPr/>
        </p:nvSpPr>
        <p:spPr>
          <a:xfrm>
            <a:off x="889143" y="452397"/>
            <a:ext cx="7465101" cy="58127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solidFill>
                  <a:schemeClr val="lt1"/>
                </a:solidFill>
                <a:latin typeface="#9Slide07 SVNAppleberry" panose="02040603050506020204" pitchFamily="18" charset="0"/>
              </a:rPr>
              <a:t>Mở rộng thành phần chính của câu thành cụm từ</a:t>
            </a:r>
            <a:endParaRPr lang="en-US" sz="2800" dirty="0">
              <a:solidFill>
                <a:schemeClr val="lt1"/>
              </a:solidFill>
              <a:latin typeface="#9Slide07 SVNAppleberry" panose="02040603050506020204" pitchFamily="18" charset="0"/>
            </a:endParaRPr>
          </a:p>
        </p:txBody>
      </p:sp>
      <p:pic>
        <p:nvPicPr>
          <p:cNvPr id="6" name="Picture 5">
            <a:extLst>
              <a:ext uri="{FF2B5EF4-FFF2-40B4-BE49-F238E27FC236}">
                <a16:creationId xmlns:a16="http://schemas.microsoft.com/office/drawing/2014/main" id="{3BBAA29F-20EF-30BF-40A8-BD7142745D65}"/>
              </a:ext>
            </a:extLst>
          </p:cNvPr>
          <p:cNvPicPr>
            <a:picLocks noChangeAspect="1"/>
          </p:cNvPicPr>
          <p:nvPr/>
        </p:nvPicPr>
        <p:blipFill rotWithShape="1">
          <a:blip r:embed="rId3"/>
          <a:srcRect l="40570" t="4598" r="37633" b="50000"/>
          <a:stretch/>
        </p:blipFill>
        <p:spPr>
          <a:xfrm>
            <a:off x="3941117" y="1369231"/>
            <a:ext cx="1494845" cy="3113698"/>
          </a:xfrm>
          <a:prstGeom prst="rect">
            <a:avLst/>
          </a:prstGeom>
        </p:spPr>
      </p:pic>
      <p:grpSp>
        <p:nvGrpSpPr>
          <p:cNvPr id="8" name="Group 7">
            <a:extLst>
              <a:ext uri="{FF2B5EF4-FFF2-40B4-BE49-F238E27FC236}">
                <a16:creationId xmlns:a16="http://schemas.microsoft.com/office/drawing/2014/main" id="{A0A6BC92-E66E-D469-FBE3-B7F388BC8EF9}"/>
              </a:ext>
            </a:extLst>
          </p:cNvPr>
          <p:cNvGrpSpPr/>
          <p:nvPr/>
        </p:nvGrpSpPr>
        <p:grpSpPr>
          <a:xfrm>
            <a:off x="715821" y="1216550"/>
            <a:ext cx="2939049" cy="3236794"/>
            <a:chOff x="699918" y="1447061"/>
            <a:chExt cx="2939049" cy="3024248"/>
          </a:xfrm>
        </p:grpSpPr>
        <p:sp>
          <p:nvSpPr>
            <p:cNvPr id="43" name="Google Shape;561;p37">
              <a:hlinkClick r:id="" action="ppaction://noaction"/>
              <a:extLst>
                <a:ext uri="{FF2B5EF4-FFF2-40B4-BE49-F238E27FC236}">
                  <a16:creationId xmlns:a16="http://schemas.microsoft.com/office/drawing/2014/main" id="{A66E69A6-BA36-BEE3-04AD-B74EA58EAE08}"/>
                </a:ext>
              </a:extLst>
            </p:cNvPr>
            <p:cNvSpPr/>
            <p:nvPr/>
          </p:nvSpPr>
          <p:spPr>
            <a:xfrm>
              <a:off x="699918" y="1447061"/>
              <a:ext cx="2939049" cy="3024248"/>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algn="just"/>
              <a:endParaRPr sz="1867" dirty="0">
                <a:solidFill>
                  <a:schemeClr val="tx1">
                    <a:lumMod val="10000"/>
                  </a:schemeClr>
                </a:solidFill>
                <a:latin typeface="#9Slide03 AmpleSoft" panose="02000000000000000000" pitchFamily="2" charset="0"/>
              </a:endParaRPr>
            </a:p>
          </p:txBody>
        </p:sp>
        <p:sp>
          <p:nvSpPr>
            <p:cNvPr id="44" name="TextBox 43">
              <a:extLst>
                <a:ext uri="{FF2B5EF4-FFF2-40B4-BE49-F238E27FC236}">
                  <a16:creationId xmlns:a16="http://schemas.microsoft.com/office/drawing/2014/main" id="{1EBC615D-0CD7-8568-B608-250822F812CC}"/>
                </a:ext>
              </a:extLst>
            </p:cNvPr>
            <p:cNvSpPr txBox="1"/>
            <p:nvPr/>
          </p:nvSpPr>
          <p:spPr>
            <a:xfrm>
              <a:off x="765195" y="1722548"/>
              <a:ext cx="2685672" cy="2723823"/>
            </a:xfrm>
            <a:prstGeom prst="rect">
              <a:avLst/>
            </a:prstGeom>
            <a:noFill/>
          </p:spPr>
          <p:txBody>
            <a:bodyPr wrap="square">
              <a:spAutoFit/>
            </a:bodyPr>
            <a:lstStyle/>
            <a:p>
              <a:pPr algn="just"/>
              <a:r>
                <a:rPr lang="vi-VN" sz="1900" dirty="0">
                  <a:solidFill>
                    <a:schemeClr val="tx1">
                      <a:lumMod val="10000"/>
                    </a:schemeClr>
                  </a:solidFill>
                  <a:latin typeface="#9Slide03 AmpleSoft" panose="02000000000000000000" pitchFamily="2" charset="0"/>
                </a:rPr>
                <a:t>Mở rộng thành phần chính của câu bằng cụm từ giúp cung cấp thêm thông tin về sự vật, hiện tượng, hành động, đặc điểm, ... được nói đến trong câu. Từ đó làm cho câu văn trở nên sinh động, hấp dấn hơn</a:t>
              </a:r>
            </a:p>
          </p:txBody>
        </p:sp>
      </p:grpSp>
      <p:grpSp>
        <p:nvGrpSpPr>
          <p:cNvPr id="46" name="Group 45">
            <a:extLst>
              <a:ext uri="{FF2B5EF4-FFF2-40B4-BE49-F238E27FC236}">
                <a16:creationId xmlns:a16="http://schemas.microsoft.com/office/drawing/2014/main" id="{B0839974-C82A-1A37-7CDD-AAB225411D57}"/>
              </a:ext>
            </a:extLst>
          </p:cNvPr>
          <p:cNvGrpSpPr/>
          <p:nvPr/>
        </p:nvGrpSpPr>
        <p:grpSpPr>
          <a:xfrm>
            <a:off x="5722209" y="1216550"/>
            <a:ext cx="2939049" cy="1488959"/>
            <a:chOff x="699918" y="1526571"/>
            <a:chExt cx="2939049" cy="1488959"/>
          </a:xfrm>
        </p:grpSpPr>
        <p:sp>
          <p:nvSpPr>
            <p:cNvPr id="47" name="Google Shape;561;p37">
              <a:hlinkClick r:id="" action="ppaction://noaction"/>
              <a:extLst>
                <a:ext uri="{FF2B5EF4-FFF2-40B4-BE49-F238E27FC236}">
                  <a16:creationId xmlns:a16="http://schemas.microsoft.com/office/drawing/2014/main" id="{6A80AA92-7A13-3148-049D-0EB12F340498}"/>
                </a:ext>
              </a:extLst>
            </p:cNvPr>
            <p:cNvSpPr/>
            <p:nvPr/>
          </p:nvSpPr>
          <p:spPr>
            <a:xfrm>
              <a:off x="699918" y="1526571"/>
              <a:ext cx="2939049" cy="1488959"/>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algn="just"/>
              <a:endParaRPr sz="1867" dirty="0">
                <a:solidFill>
                  <a:schemeClr val="tx1">
                    <a:lumMod val="10000"/>
                  </a:schemeClr>
                </a:solidFill>
                <a:latin typeface="#9Slide03 AmpleSoft" panose="02000000000000000000" pitchFamily="2" charset="0"/>
              </a:endParaRPr>
            </a:p>
          </p:txBody>
        </p:sp>
        <p:sp>
          <p:nvSpPr>
            <p:cNvPr id="48" name="TextBox 47">
              <a:extLst>
                <a:ext uri="{FF2B5EF4-FFF2-40B4-BE49-F238E27FC236}">
                  <a16:creationId xmlns:a16="http://schemas.microsoft.com/office/drawing/2014/main" id="{95268A86-1431-6D3A-0BE7-62B8C5E08B84}"/>
                </a:ext>
              </a:extLst>
            </p:cNvPr>
            <p:cNvSpPr txBox="1"/>
            <p:nvPr/>
          </p:nvSpPr>
          <p:spPr>
            <a:xfrm>
              <a:off x="789049" y="1650620"/>
              <a:ext cx="2685672" cy="1261884"/>
            </a:xfrm>
            <a:prstGeom prst="rect">
              <a:avLst/>
            </a:prstGeom>
            <a:noFill/>
          </p:spPr>
          <p:txBody>
            <a:bodyPr wrap="square">
              <a:spAutoFit/>
            </a:bodyPr>
            <a:lstStyle/>
            <a:p>
              <a:pPr algn="just"/>
              <a:r>
                <a:rPr lang="vi-VN" sz="1900" dirty="0">
                  <a:solidFill>
                    <a:schemeClr val="tx1">
                      <a:lumMod val="10000"/>
                    </a:schemeClr>
                  </a:solidFill>
                  <a:latin typeface="#9Slide03 AmpleSoft" panose="02000000000000000000" pitchFamily="2" charset="0"/>
                </a:rPr>
                <a:t>Có thể mở rộng thành phần chính của câu bằng cụm danh từ, cụm động từ, cụm tính từ. </a:t>
              </a:r>
            </a:p>
          </p:txBody>
        </p:sp>
      </p:grpSp>
      <p:grpSp>
        <p:nvGrpSpPr>
          <p:cNvPr id="52" name="Group 51">
            <a:extLst>
              <a:ext uri="{FF2B5EF4-FFF2-40B4-BE49-F238E27FC236}">
                <a16:creationId xmlns:a16="http://schemas.microsoft.com/office/drawing/2014/main" id="{DB1ABDB5-1C45-AD52-B106-1E2B43D471C9}"/>
              </a:ext>
            </a:extLst>
          </p:cNvPr>
          <p:cNvGrpSpPr/>
          <p:nvPr/>
        </p:nvGrpSpPr>
        <p:grpSpPr>
          <a:xfrm>
            <a:off x="5722209" y="2943950"/>
            <a:ext cx="2939049" cy="1488959"/>
            <a:chOff x="699918" y="1526571"/>
            <a:chExt cx="2939049" cy="1488959"/>
          </a:xfrm>
        </p:grpSpPr>
        <p:sp>
          <p:nvSpPr>
            <p:cNvPr id="53" name="Google Shape;561;p37">
              <a:hlinkClick r:id="" action="ppaction://noaction"/>
              <a:extLst>
                <a:ext uri="{FF2B5EF4-FFF2-40B4-BE49-F238E27FC236}">
                  <a16:creationId xmlns:a16="http://schemas.microsoft.com/office/drawing/2014/main" id="{0C741E9B-6720-0B07-E265-AA184517C138}"/>
                </a:ext>
              </a:extLst>
            </p:cNvPr>
            <p:cNvSpPr/>
            <p:nvPr/>
          </p:nvSpPr>
          <p:spPr>
            <a:xfrm>
              <a:off x="699918" y="1526571"/>
              <a:ext cx="2939049" cy="1488959"/>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algn="just"/>
              <a:endParaRPr sz="1867" dirty="0">
                <a:solidFill>
                  <a:schemeClr val="tx1">
                    <a:lumMod val="10000"/>
                  </a:schemeClr>
                </a:solidFill>
                <a:latin typeface="#9Slide03 AmpleSoft" panose="02000000000000000000" pitchFamily="2" charset="0"/>
              </a:endParaRPr>
            </a:p>
          </p:txBody>
        </p:sp>
        <p:sp>
          <p:nvSpPr>
            <p:cNvPr id="54" name="TextBox 53">
              <a:extLst>
                <a:ext uri="{FF2B5EF4-FFF2-40B4-BE49-F238E27FC236}">
                  <a16:creationId xmlns:a16="http://schemas.microsoft.com/office/drawing/2014/main" id="{452B2E1B-31EB-A1D9-8C9F-361268C188C7}"/>
                </a:ext>
              </a:extLst>
            </p:cNvPr>
            <p:cNvSpPr txBox="1"/>
            <p:nvPr/>
          </p:nvSpPr>
          <p:spPr>
            <a:xfrm>
              <a:off x="789049" y="1650620"/>
              <a:ext cx="2685672" cy="1261884"/>
            </a:xfrm>
            <a:prstGeom prst="rect">
              <a:avLst/>
            </a:prstGeom>
            <a:noFill/>
          </p:spPr>
          <p:txBody>
            <a:bodyPr wrap="square">
              <a:spAutoFit/>
            </a:bodyPr>
            <a:lstStyle/>
            <a:p>
              <a:pPr algn="ctr"/>
              <a:r>
                <a:rPr lang="vi-VN" sz="1900" dirty="0">
                  <a:solidFill>
                    <a:schemeClr val="tx1">
                      <a:lumMod val="10000"/>
                    </a:schemeClr>
                  </a:solidFill>
                  <a:latin typeface="#9Slide03 AmpleSoft" panose="02000000000000000000" pitchFamily="2" charset="0"/>
                </a:rPr>
                <a:t>Cách mở rộng:</a:t>
              </a:r>
            </a:p>
            <a:p>
              <a:pPr marL="174625" indent="-174625" algn="just">
                <a:buFont typeface="Wingdings" panose="05000000000000000000" pitchFamily="2" charset="2"/>
                <a:buChar char="§"/>
              </a:pPr>
              <a:r>
                <a:rPr lang="vi-VN" sz="1900" dirty="0">
                  <a:solidFill>
                    <a:schemeClr val="tx1">
                      <a:lumMod val="10000"/>
                    </a:schemeClr>
                  </a:solidFill>
                  <a:latin typeface="#9Slide03 AmpleSoft" panose="02000000000000000000" pitchFamily="2" charset="0"/>
                </a:rPr>
                <a:t>Dùng các giác quan để tưởng tượng</a:t>
              </a:r>
            </a:p>
            <a:p>
              <a:pPr marL="174625" indent="-174625" algn="just">
                <a:buFont typeface="Wingdings" panose="05000000000000000000" pitchFamily="2" charset="2"/>
                <a:buChar char="§"/>
              </a:pPr>
              <a:r>
                <a:rPr lang="vi-VN" sz="1900" dirty="0">
                  <a:solidFill>
                    <a:schemeClr val="tx1">
                      <a:lumMod val="10000"/>
                    </a:schemeClr>
                  </a:solidFill>
                  <a:latin typeface="#9Slide03 AmpleSoft" panose="02000000000000000000" pitchFamily="2" charset="0"/>
                </a:rPr>
                <a:t>Dùng câu hỏi 5W1H</a:t>
              </a:r>
            </a:p>
          </p:txBody>
        </p:sp>
      </p:grpSp>
    </p:spTree>
    <p:extLst>
      <p:ext uri="{BB962C8B-B14F-4D97-AF65-F5344CB8AC3E}">
        <p14:creationId xmlns:p14="http://schemas.microsoft.com/office/powerpoint/2010/main" val="39290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D026E-3617-441F-87F1-45792DEB63F0}"/>
              </a:ext>
            </a:extLst>
          </p:cNvPr>
          <p:cNvPicPr>
            <a:picLocks noChangeAspect="1"/>
          </p:cNvPicPr>
          <p:nvPr/>
        </p:nvPicPr>
        <p:blipFill>
          <a:blip r:embed="rId3"/>
          <a:stretch>
            <a:fillRect/>
          </a:stretch>
        </p:blipFill>
        <p:spPr>
          <a:xfrm>
            <a:off x="0" y="164977"/>
            <a:ext cx="9144000" cy="5022733"/>
          </a:xfrm>
          <a:prstGeom prst="rect">
            <a:avLst/>
          </a:prstGeom>
        </p:spPr>
      </p:pic>
      <p:sp>
        <p:nvSpPr>
          <p:cNvPr id="4" name="Google Shape;4391;p33">
            <a:extLst>
              <a:ext uri="{FF2B5EF4-FFF2-40B4-BE49-F238E27FC236}">
                <a16:creationId xmlns:a16="http://schemas.microsoft.com/office/drawing/2014/main" id="{E0168814-A5AA-44E7-AE78-51FF171A666E}"/>
              </a:ext>
            </a:extLst>
          </p:cNvPr>
          <p:cNvSpPr txBox="1">
            <a:spLocks/>
          </p:cNvSpPr>
          <p:nvPr/>
        </p:nvSpPr>
        <p:spPr>
          <a:xfrm>
            <a:off x="1039200" y="1716656"/>
            <a:ext cx="7065600" cy="165722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dirty="0">
                <a:solidFill>
                  <a:schemeClr val="lt1"/>
                </a:solidFill>
                <a:latin typeface="#9Slide07 SVNAppleberry" panose="02040603050506020204" pitchFamily="18" charset="0"/>
              </a:rPr>
              <a:t>II. </a:t>
            </a:r>
            <a:r>
              <a:rPr lang="en-US" sz="6600" dirty="0" err="1">
                <a:solidFill>
                  <a:schemeClr val="lt1"/>
                </a:solidFill>
                <a:latin typeface="#9Slide07 SVNAppleberry" panose="02040603050506020204" pitchFamily="18" charset="0"/>
              </a:rPr>
              <a:t>Luyện</a:t>
            </a:r>
            <a:r>
              <a:rPr lang="en-US" sz="6600" dirty="0">
                <a:solidFill>
                  <a:schemeClr val="lt1"/>
                </a:solidFill>
                <a:latin typeface="#9Slide07 SVNAppleberry" panose="02040603050506020204" pitchFamily="18" charset="0"/>
              </a:rPr>
              <a:t> </a:t>
            </a:r>
            <a:r>
              <a:rPr lang="en-US" sz="6600" dirty="0" err="1">
                <a:solidFill>
                  <a:schemeClr val="lt1"/>
                </a:solidFill>
                <a:latin typeface="#9Slide07 SVNAppleberry" panose="02040603050506020204" pitchFamily="18" charset="0"/>
              </a:rPr>
              <a:t>tập</a:t>
            </a:r>
            <a:endParaRPr lang="en-US" sz="6600" dirty="0">
              <a:solidFill>
                <a:schemeClr val="lt1"/>
              </a:solidFill>
              <a:latin typeface="#9Slide07 SVNAppleberry" panose="02040603050506020204" pitchFamily="18" charset="0"/>
            </a:endParaRPr>
          </a:p>
        </p:txBody>
      </p:sp>
    </p:spTree>
    <p:extLst>
      <p:ext uri="{BB962C8B-B14F-4D97-AF65-F5344CB8AC3E}">
        <p14:creationId xmlns:p14="http://schemas.microsoft.com/office/powerpoint/2010/main" val="20151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7758" y="-101711"/>
            <a:ext cx="6176666" cy="2139433"/>
          </a:xfrm>
          <a:prstGeom prst="rect">
            <a:avLst/>
          </a:prstGeom>
        </p:spPr>
      </p:pic>
      <p:sp>
        <p:nvSpPr>
          <p:cNvPr id="15" name="TextBox 14"/>
          <p:cNvSpPr txBox="1"/>
          <p:nvPr/>
        </p:nvSpPr>
        <p:spPr>
          <a:xfrm>
            <a:off x="2174070" y="389042"/>
            <a:ext cx="4737194" cy="1165704"/>
          </a:xfrm>
          <a:prstGeom prst="rect">
            <a:avLst/>
          </a:prstGeom>
          <a:noFill/>
        </p:spPr>
        <p:txBody>
          <a:bodyPr wrap="none" rtlCol="0">
            <a:spAutoFit/>
          </a:bodyPr>
          <a:lstStyle/>
          <a:p>
            <a:r>
              <a:rPr lang="en-US" sz="6975" dirty="0">
                <a:solidFill>
                  <a:srgbClr val="C00000"/>
                </a:solidFill>
                <a:latin typeface="Algerian" panose="04020705040A02060702" pitchFamily="82" charset="0"/>
              </a:rPr>
              <a:t>KIẾN VỀ TỔ</a:t>
            </a:r>
          </a:p>
        </p:txBody>
      </p:sp>
      <p:pic>
        <p:nvPicPr>
          <p:cNvPr id="54"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0200" y="2053827"/>
            <a:ext cx="802236" cy="439225"/>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86588" y="389042"/>
            <a:ext cx="457200" cy="457200"/>
          </a:xfrm>
          <a:prstGeom prst="rect">
            <a:avLst/>
          </a:prstGeom>
        </p:spPr>
      </p:pic>
    </p:spTree>
    <p:extLst>
      <p:ext uri="{BB962C8B-B14F-4D97-AF65-F5344CB8AC3E}">
        <p14:creationId xmlns:p14="http://schemas.microsoft.com/office/powerpoint/2010/main" val="32746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6"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14235" y="-773723"/>
            <a:ext cx="3236119" cy="2082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4">
            <a:clrChange>
              <a:clrFrom>
                <a:srgbClr val="81A1A4">
                  <a:alpha val="76471"/>
                </a:srgbClr>
              </a:clrFrom>
              <a:clrTo>
                <a:srgbClr val="81A1A4">
                  <a:alpha val="0"/>
                </a:srgbClr>
              </a:clrTo>
            </a:clrChang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029589" y="-2146471"/>
            <a:ext cx="5726700" cy="31467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4">
            <a:clrChange>
              <a:clrFrom>
                <a:srgbClr val="81A1A4">
                  <a:alpha val="76471"/>
                </a:srgbClr>
              </a:clrFrom>
              <a:clrTo>
                <a:srgbClr val="81A1A4">
                  <a:alpha val="0"/>
                </a:srgbClr>
              </a:clrTo>
            </a:clrChang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0482" y="-2275197"/>
            <a:ext cx="5029589" cy="31467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62" y="199176"/>
            <a:ext cx="8415338" cy="4901462"/>
          </a:xfrm>
          <a:prstGeom prst="rect">
            <a:avLst/>
          </a:prstGeom>
        </p:spPr>
      </p:pic>
      <p:sp>
        <p:nvSpPr>
          <p:cNvPr id="16" name="TextBox 15"/>
          <p:cNvSpPr txBox="1"/>
          <p:nvPr/>
        </p:nvSpPr>
        <p:spPr>
          <a:xfrm>
            <a:off x="1662571" y="979005"/>
            <a:ext cx="5614988" cy="3093154"/>
          </a:xfrm>
          <a:prstGeom prst="rect">
            <a:avLst/>
          </a:prstGeom>
          <a:noFill/>
        </p:spPr>
        <p:txBody>
          <a:bodyPr wrap="square" rtlCol="0">
            <a:spAutoFit/>
          </a:bodyPr>
          <a:lstStyle/>
          <a:p>
            <a:pPr algn="ctr"/>
            <a:r>
              <a:rPr lang="en-US" sz="3900" dirty="0" err="1">
                <a:solidFill>
                  <a:srgbClr val="009900"/>
                </a:solidFill>
                <a:latin typeface="Arial" panose="020B0604020202020204" pitchFamily="34" charset="0"/>
                <a:cs typeface="Arial" panose="020B0604020202020204" pitchFamily="34" charset="0"/>
              </a:rPr>
              <a:t>Hãy</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giúp</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các</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chú</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kiến</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mang</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thức</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ăn</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về</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tổ</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trước</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khi</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trời</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mưa</a:t>
            </a:r>
            <a:r>
              <a:rPr lang="en-US" sz="3900" dirty="0">
                <a:solidFill>
                  <a:srgbClr val="009900"/>
                </a:solidFill>
                <a:latin typeface="Arial" panose="020B0604020202020204" pitchFamily="34" charset="0"/>
                <a:cs typeface="Arial" panose="020B0604020202020204" pitchFamily="34" charset="0"/>
              </a:rPr>
              <a:t> </a:t>
            </a:r>
          </a:p>
          <a:p>
            <a:pPr algn="ctr"/>
            <a:r>
              <a:rPr lang="en-US" sz="3900" dirty="0" err="1">
                <a:solidFill>
                  <a:srgbClr val="009900"/>
                </a:solidFill>
                <a:latin typeface="Arial" panose="020B0604020202020204" pitchFamily="34" charset="0"/>
                <a:cs typeface="Arial" panose="020B0604020202020204" pitchFamily="34" charset="0"/>
              </a:rPr>
              <a:t>bằng</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cách</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trả</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lời</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đúng</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các</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câu</a:t>
            </a:r>
            <a:r>
              <a:rPr lang="en-US" sz="3900" dirty="0">
                <a:solidFill>
                  <a:srgbClr val="009900"/>
                </a:solidFill>
                <a:latin typeface="Arial" panose="020B0604020202020204" pitchFamily="34" charset="0"/>
                <a:cs typeface="Arial" panose="020B0604020202020204" pitchFamily="34" charset="0"/>
              </a:rPr>
              <a:t> </a:t>
            </a:r>
            <a:r>
              <a:rPr lang="en-US" sz="3900" dirty="0" err="1">
                <a:solidFill>
                  <a:srgbClr val="009900"/>
                </a:solidFill>
                <a:latin typeface="Arial" panose="020B0604020202020204" pitchFamily="34" charset="0"/>
                <a:cs typeface="Arial" panose="020B0604020202020204" pitchFamily="34" charset="0"/>
              </a:rPr>
              <a:t>hỏi</a:t>
            </a:r>
            <a:r>
              <a:rPr lang="en-US" sz="3900" dirty="0">
                <a:solidFill>
                  <a:srgbClr val="0099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790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92312" y="2911928"/>
            <a:ext cx="489454" cy="1184361"/>
          </a:xfrm>
          <a:prstGeom prst="rect">
            <a:avLst/>
          </a:prstGeom>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44527" flipH="1">
            <a:off x="2809887" y="3267107"/>
            <a:ext cx="645619" cy="672218"/>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189646" y="3750630"/>
            <a:ext cx="549352" cy="1155922"/>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954" y="2927162"/>
            <a:ext cx="547331" cy="1214871"/>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90982" flipH="1">
            <a:off x="1615267" y="2635767"/>
            <a:ext cx="643382" cy="1303022"/>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82968" y="3434872"/>
            <a:ext cx="612982" cy="1303022"/>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87180" y="3188846"/>
            <a:ext cx="496868" cy="1045487"/>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00702" y="2713084"/>
            <a:ext cx="587046" cy="1303022"/>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8212" y="3656373"/>
            <a:ext cx="766565" cy="672218"/>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72920" y="3521557"/>
            <a:ext cx="517864" cy="1149464"/>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218585">
            <a:off x="8308178" y="3168157"/>
            <a:ext cx="587046" cy="1303022"/>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08165" y="3471242"/>
            <a:ext cx="587046" cy="1303022"/>
          </a:xfrm>
          <a:prstGeom prst="rect">
            <a:avLst/>
          </a:prstGeom>
        </p:spPr>
      </p:pic>
      <p:sp>
        <p:nvSpPr>
          <p:cNvPr id="41" name="Oval 40">
            <a:hlinkClick r:id="rId18" action="ppaction://hlinksldjump"/>
          </p:cNvPr>
          <p:cNvSpPr/>
          <p:nvPr/>
        </p:nvSpPr>
        <p:spPr>
          <a:xfrm>
            <a:off x="280537" y="2862274"/>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1</a:t>
            </a:r>
          </a:p>
        </p:txBody>
      </p:sp>
      <p:sp>
        <p:nvSpPr>
          <p:cNvPr id="43" name="Oval 42">
            <a:hlinkClick r:id="rId19" action="ppaction://hlinksldjump"/>
          </p:cNvPr>
          <p:cNvSpPr/>
          <p:nvPr/>
        </p:nvSpPr>
        <p:spPr>
          <a:xfrm>
            <a:off x="981931" y="3603216"/>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2</a:t>
            </a:r>
          </a:p>
        </p:txBody>
      </p:sp>
      <p:sp>
        <p:nvSpPr>
          <p:cNvPr id="44" name="Oval 43">
            <a:hlinkClick r:id="rId20" action="ppaction://hlinksldjump"/>
          </p:cNvPr>
          <p:cNvSpPr/>
          <p:nvPr/>
        </p:nvSpPr>
        <p:spPr>
          <a:xfrm>
            <a:off x="1651696" y="2714660"/>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3</a:t>
            </a:r>
          </a:p>
        </p:txBody>
      </p:sp>
      <p:sp>
        <p:nvSpPr>
          <p:cNvPr id="45" name="Oval 44">
            <a:hlinkClick r:id="rId21" action="ppaction://hlinksldjump"/>
          </p:cNvPr>
          <p:cNvSpPr/>
          <p:nvPr/>
        </p:nvSpPr>
        <p:spPr>
          <a:xfrm>
            <a:off x="2159887" y="3751134"/>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4</a:t>
            </a:r>
          </a:p>
        </p:txBody>
      </p:sp>
      <p:sp>
        <p:nvSpPr>
          <p:cNvPr id="46" name="Oval 45">
            <a:hlinkClick r:id="rId22" action="ppaction://hlinksldjump"/>
          </p:cNvPr>
          <p:cNvSpPr/>
          <p:nvPr/>
        </p:nvSpPr>
        <p:spPr>
          <a:xfrm>
            <a:off x="2940673" y="2714660"/>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5</a:t>
            </a:r>
          </a:p>
        </p:txBody>
      </p:sp>
      <p:sp>
        <p:nvSpPr>
          <p:cNvPr id="47" name="Oval 46">
            <a:hlinkClick r:id="rId23" action="ppaction://hlinksldjump"/>
          </p:cNvPr>
          <p:cNvSpPr/>
          <p:nvPr/>
        </p:nvSpPr>
        <p:spPr>
          <a:xfrm>
            <a:off x="3783862" y="2976345"/>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6</a:t>
            </a:r>
          </a:p>
        </p:txBody>
      </p:sp>
      <p:sp>
        <p:nvSpPr>
          <p:cNvPr id="48" name="Oval 47">
            <a:hlinkClick r:id="rId24" action="ppaction://hlinksldjump"/>
          </p:cNvPr>
          <p:cNvSpPr/>
          <p:nvPr/>
        </p:nvSpPr>
        <p:spPr>
          <a:xfrm>
            <a:off x="4731918" y="2910838"/>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7</a:t>
            </a:r>
          </a:p>
        </p:txBody>
      </p:sp>
      <p:sp>
        <p:nvSpPr>
          <p:cNvPr id="49" name="Oval 48">
            <a:hlinkClick r:id="rId25" action="ppaction://hlinksldjump"/>
          </p:cNvPr>
          <p:cNvSpPr/>
          <p:nvPr/>
        </p:nvSpPr>
        <p:spPr>
          <a:xfrm>
            <a:off x="5487616" y="3023994"/>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8</a:t>
            </a:r>
          </a:p>
        </p:txBody>
      </p:sp>
      <p:sp>
        <p:nvSpPr>
          <p:cNvPr id="50" name="Oval 49">
            <a:hlinkClick r:id="rId26" action="ppaction://hlinksldjump"/>
          </p:cNvPr>
          <p:cNvSpPr/>
          <p:nvPr/>
        </p:nvSpPr>
        <p:spPr>
          <a:xfrm>
            <a:off x="6083417" y="3341712"/>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9</a:t>
            </a:r>
          </a:p>
        </p:txBody>
      </p:sp>
      <p:sp>
        <p:nvSpPr>
          <p:cNvPr id="51" name="Oval 50">
            <a:hlinkClick r:id="rId27" action="ppaction://hlinksldjump"/>
          </p:cNvPr>
          <p:cNvSpPr/>
          <p:nvPr/>
        </p:nvSpPr>
        <p:spPr>
          <a:xfrm>
            <a:off x="6580285" y="2558629"/>
            <a:ext cx="641144" cy="5396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00"/>
                </a:solidFill>
              </a:rPr>
              <a:t>10</a:t>
            </a:r>
          </a:p>
        </p:txBody>
      </p:sp>
      <p:sp>
        <p:nvSpPr>
          <p:cNvPr id="52" name="Oval 51">
            <a:hlinkClick r:id="rId28" action="ppaction://hlinksldjump"/>
          </p:cNvPr>
          <p:cNvSpPr/>
          <p:nvPr/>
        </p:nvSpPr>
        <p:spPr>
          <a:xfrm>
            <a:off x="7397667" y="3383014"/>
            <a:ext cx="641144" cy="5396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00"/>
                </a:solidFill>
              </a:rPr>
              <a:t>11</a:t>
            </a:r>
          </a:p>
        </p:txBody>
      </p:sp>
      <p:sp>
        <p:nvSpPr>
          <p:cNvPr id="53" name="Oval 52">
            <a:hlinkClick r:id="rId29" action="ppaction://hlinksldjump"/>
          </p:cNvPr>
          <p:cNvSpPr/>
          <p:nvPr/>
        </p:nvSpPr>
        <p:spPr>
          <a:xfrm>
            <a:off x="8219636" y="3116698"/>
            <a:ext cx="641144" cy="5396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00"/>
                </a:solidFill>
              </a:rPr>
              <a:t>12</a:t>
            </a:r>
          </a:p>
        </p:txBody>
      </p:sp>
      <p:sp>
        <p:nvSpPr>
          <p:cNvPr id="2" name="AutoShape 2" descr="HÃ¬nh áº£nh cÃ³ liÃªn qua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1030" name="Picture 6" descr="HÃ¬nh áº£nh cÃ³ liÃªn quan"/>
          <p:cNvPicPr>
            <a:picLocks noChangeAspect="1" noChangeArrowheads="1"/>
          </p:cNvPicPr>
          <p:nvPr/>
        </p:nvPicPr>
        <p:blipFill>
          <a:blip r:embed="rId30">
            <a:extLst>
              <a:ext uri="{BEBA8EAE-BF5A-486C-A8C5-ECC9F3942E4B}">
                <a14:imgProps xmlns:a14="http://schemas.microsoft.com/office/drawing/2010/main">
                  <a14:imgLayer r:embed="rId3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14235" y="-773723"/>
            <a:ext cx="3236119" cy="208263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30">
            <a:clrChange>
              <a:clrFrom>
                <a:srgbClr val="81A1A4">
                  <a:alpha val="76471"/>
                </a:srgbClr>
              </a:clrFrom>
              <a:clrTo>
                <a:srgbClr val="81A1A4">
                  <a:alpha val="0"/>
                </a:srgbClr>
              </a:clrTo>
            </a:clrChange>
            <a:extLst>
              <a:ext uri="{BEBA8EAE-BF5A-486C-A8C5-ECC9F3942E4B}">
                <a14:imgProps xmlns:a14="http://schemas.microsoft.com/office/drawing/2010/main">
                  <a14:imgLayer r:embed="rId3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029589" y="-2146471"/>
            <a:ext cx="5726700" cy="31467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30">
            <a:clrChange>
              <a:clrFrom>
                <a:srgbClr val="81A1A4">
                  <a:alpha val="76471"/>
                </a:srgbClr>
              </a:clrFrom>
              <a:clrTo>
                <a:srgbClr val="81A1A4">
                  <a:alpha val="0"/>
                </a:srgbClr>
              </a:clrTo>
            </a:clrChange>
            <a:extLst>
              <a:ext uri="{BEBA8EAE-BF5A-486C-A8C5-ECC9F3942E4B}">
                <a14:imgProps xmlns:a14="http://schemas.microsoft.com/office/drawing/2010/main">
                  <a14:imgLayer r:embed="rId3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0482" y="-2275197"/>
            <a:ext cx="5029589" cy="3146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32" action="ppaction://hlinksldjump"/>
            <a:extLst>
              <a:ext uri="{FF2B5EF4-FFF2-40B4-BE49-F238E27FC236}">
                <a16:creationId xmlns:a16="http://schemas.microsoft.com/office/drawing/2014/main" id="{5B240D3A-5262-7B1B-318E-6BC36E3ABC2F}"/>
              </a:ext>
            </a:extLst>
          </p:cNvPr>
          <p:cNvPicPr>
            <a:picLocks noChangeAspect="1"/>
          </p:cNvPicPr>
          <p:nvPr/>
        </p:nvPicPr>
        <p:blipFill>
          <a:blip r:embed="rId33"/>
          <a:stretch>
            <a:fillRect/>
          </a:stretch>
        </p:blipFill>
        <p:spPr>
          <a:xfrm>
            <a:off x="4142382" y="172340"/>
            <a:ext cx="887207" cy="814909"/>
          </a:xfrm>
          <a:prstGeom prst="rect">
            <a:avLst/>
          </a:prstGeom>
        </p:spPr>
      </p:pic>
    </p:spTree>
    <p:extLst>
      <p:ext uri="{BB962C8B-B14F-4D97-AF65-F5344CB8AC3E}">
        <p14:creationId xmlns:p14="http://schemas.microsoft.com/office/powerpoint/2010/main" val="42631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9"/>
                                        </p:tgtEl>
                                        <p:attrNameLst>
                                          <p:attrName>r</p:attrName>
                                        </p:attrNameLst>
                                      </p:cBhvr>
                                    </p:animRot>
                                    <p:animRot by="-240000">
                                      <p:cBhvr>
                                        <p:cTn id="13" dur="600" fill="hold">
                                          <p:stCondLst>
                                            <p:cond delay="600"/>
                                          </p:stCondLst>
                                        </p:cTn>
                                        <p:tgtEl>
                                          <p:spTgt spid="29"/>
                                        </p:tgtEl>
                                        <p:attrNameLst>
                                          <p:attrName>r</p:attrName>
                                        </p:attrNameLst>
                                      </p:cBhvr>
                                    </p:animRot>
                                    <p:animRot by="240000">
                                      <p:cBhvr>
                                        <p:cTn id="14" dur="600" fill="hold">
                                          <p:stCondLst>
                                            <p:cond delay="1200"/>
                                          </p:stCondLst>
                                        </p:cTn>
                                        <p:tgtEl>
                                          <p:spTgt spid="29"/>
                                        </p:tgtEl>
                                        <p:attrNameLst>
                                          <p:attrName>r</p:attrName>
                                        </p:attrNameLst>
                                      </p:cBhvr>
                                    </p:animRot>
                                    <p:animRot by="-240000">
                                      <p:cBhvr>
                                        <p:cTn id="15" dur="600" fill="hold">
                                          <p:stCondLst>
                                            <p:cond delay="1800"/>
                                          </p:stCondLst>
                                        </p:cTn>
                                        <p:tgtEl>
                                          <p:spTgt spid="29"/>
                                        </p:tgtEl>
                                        <p:attrNameLst>
                                          <p:attrName>r</p:attrName>
                                        </p:attrNameLst>
                                      </p:cBhvr>
                                    </p:animRot>
                                    <p:animRot by="120000">
                                      <p:cBhvr>
                                        <p:cTn id="16" dur="600" fill="hold">
                                          <p:stCondLst>
                                            <p:cond delay="2400"/>
                                          </p:stCondLst>
                                        </p:cTn>
                                        <p:tgtEl>
                                          <p:spTgt spid="2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0"/>
                                        </p:tgtEl>
                                        <p:attrNameLst>
                                          <p:attrName>r</p:attrName>
                                        </p:attrNameLst>
                                      </p:cBhvr>
                                    </p:animRot>
                                    <p:animRot by="-240000">
                                      <p:cBhvr>
                                        <p:cTn id="19" dur="600" fill="hold">
                                          <p:stCondLst>
                                            <p:cond delay="600"/>
                                          </p:stCondLst>
                                        </p:cTn>
                                        <p:tgtEl>
                                          <p:spTgt spid="30"/>
                                        </p:tgtEl>
                                        <p:attrNameLst>
                                          <p:attrName>r</p:attrName>
                                        </p:attrNameLst>
                                      </p:cBhvr>
                                    </p:animRot>
                                    <p:animRot by="240000">
                                      <p:cBhvr>
                                        <p:cTn id="20" dur="600" fill="hold">
                                          <p:stCondLst>
                                            <p:cond delay="1200"/>
                                          </p:stCondLst>
                                        </p:cTn>
                                        <p:tgtEl>
                                          <p:spTgt spid="30"/>
                                        </p:tgtEl>
                                        <p:attrNameLst>
                                          <p:attrName>r</p:attrName>
                                        </p:attrNameLst>
                                      </p:cBhvr>
                                    </p:animRot>
                                    <p:animRot by="-240000">
                                      <p:cBhvr>
                                        <p:cTn id="21" dur="600" fill="hold">
                                          <p:stCondLst>
                                            <p:cond delay="1800"/>
                                          </p:stCondLst>
                                        </p:cTn>
                                        <p:tgtEl>
                                          <p:spTgt spid="30"/>
                                        </p:tgtEl>
                                        <p:attrNameLst>
                                          <p:attrName>r</p:attrName>
                                        </p:attrNameLst>
                                      </p:cBhvr>
                                    </p:animRot>
                                    <p:animRot by="120000">
                                      <p:cBhvr>
                                        <p:cTn id="22" dur="600" fill="hold">
                                          <p:stCondLst>
                                            <p:cond delay="2400"/>
                                          </p:stCondLst>
                                        </p:cTn>
                                        <p:tgtEl>
                                          <p:spTgt spid="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1"/>
                                        </p:tgtEl>
                                        <p:attrNameLst>
                                          <p:attrName>r</p:attrName>
                                        </p:attrNameLst>
                                      </p:cBhvr>
                                    </p:animRot>
                                    <p:animRot by="-240000">
                                      <p:cBhvr>
                                        <p:cTn id="25" dur="600" fill="hold">
                                          <p:stCondLst>
                                            <p:cond delay="600"/>
                                          </p:stCondLst>
                                        </p:cTn>
                                        <p:tgtEl>
                                          <p:spTgt spid="31"/>
                                        </p:tgtEl>
                                        <p:attrNameLst>
                                          <p:attrName>r</p:attrName>
                                        </p:attrNameLst>
                                      </p:cBhvr>
                                    </p:animRot>
                                    <p:animRot by="240000">
                                      <p:cBhvr>
                                        <p:cTn id="26" dur="600" fill="hold">
                                          <p:stCondLst>
                                            <p:cond delay="1200"/>
                                          </p:stCondLst>
                                        </p:cTn>
                                        <p:tgtEl>
                                          <p:spTgt spid="31"/>
                                        </p:tgtEl>
                                        <p:attrNameLst>
                                          <p:attrName>r</p:attrName>
                                        </p:attrNameLst>
                                      </p:cBhvr>
                                    </p:animRot>
                                    <p:animRot by="-240000">
                                      <p:cBhvr>
                                        <p:cTn id="27" dur="600" fill="hold">
                                          <p:stCondLst>
                                            <p:cond delay="1800"/>
                                          </p:stCondLst>
                                        </p:cTn>
                                        <p:tgtEl>
                                          <p:spTgt spid="31"/>
                                        </p:tgtEl>
                                        <p:attrNameLst>
                                          <p:attrName>r</p:attrName>
                                        </p:attrNameLst>
                                      </p:cBhvr>
                                    </p:animRot>
                                    <p:animRot by="120000">
                                      <p:cBhvr>
                                        <p:cTn id="28" dur="600" fill="hold">
                                          <p:stCondLst>
                                            <p:cond delay="2400"/>
                                          </p:stCondLst>
                                        </p:cTn>
                                        <p:tgtEl>
                                          <p:spTgt spid="3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3"/>
                                        </p:tgtEl>
                                        <p:attrNameLst>
                                          <p:attrName>r</p:attrName>
                                        </p:attrNameLst>
                                      </p:cBhvr>
                                    </p:animRot>
                                    <p:animRot by="-240000">
                                      <p:cBhvr>
                                        <p:cTn id="31" dur="600" fill="hold">
                                          <p:stCondLst>
                                            <p:cond delay="600"/>
                                          </p:stCondLst>
                                        </p:cTn>
                                        <p:tgtEl>
                                          <p:spTgt spid="33"/>
                                        </p:tgtEl>
                                        <p:attrNameLst>
                                          <p:attrName>r</p:attrName>
                                        </p:attrNameLst>
                                      </p:cBhvr>
                                    </p:animRot>
                                    <p:animRot by="240000">
                                      <p:cBhvr>
                                        <p:cTn id="32" dur="600" fill="hold">
                                          <p:stCondLst>
                                            <p:cond delay="1200"/>
                                          </p:stCondLst>
                                        </p:cTn>
                                        <p:tgtEl>
                                          <p:spTgt spid="33"/>
                                        </p:tgtEl>
                                        <p:attrNameLst>
                                          <p:attrName>r</p:attrName>
                                        </p:attrNameLst>
                                      </p:cBhvr>
                                    </p:animRot>
                                    <p:animRot by="-240000">
                                      <p:cBhvr>
                                        <p:cTn id="33" dur="600" fill="hold">
                                          <p:stCondLst>
                                            <p:cond delay="1800"/>
                                          </p:stCondLst>
                                        </p:cTn>
                                        <p:tgtEl>
                                          <p:spTgt spid="33"/>
                                        </p:tgtEl>
                                        <p:attrNameLst>
                                          <p:attrName>r</p:attrName>
                                        </p:attrNameLst>
                                      </p:cBhvr>
                                    </p:animRot>
                                    <p:animRot by="120000">
                                      <p:cBhvr>
                                        <p:cTn id="34" dur="600" fill="hold">
                                          <p:stCondLst>
                                            <p:cond delay="2400"/>
                                          </p:stCondLst>
                                        </p:cTn>
                                        <p:tgtEl>
                                          <p:spTgt spid="3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4"/>
                                        </p:tgtEl>
                                        <p:attrNameLst>
                                          <p:attrName>r</p:attrName>
                                        </p:attrNameLst>
                                      </p:cBhvr>
                                    </p:animRot>
                                    <p:animRot by="-240000">
                                      <p:cBhvr>
                                        <p:cTn id="37" dur="600" fill="hold">
                                          <p:stCondLst>
                                            <p:cond delay="600"/>
                                          </p:stCondLst>
                                        </p:cTn>
                                        <p:tgtEl>
                                          <p:spTgt spid="34"/>
                                        </p:tgtEl>
                                        <p:attrNameLst>
                                          <p:attrName>r</p:attrName>
                                        </p:attrNameLst>
                                      </p:cBhvr>
                                    </p:animRot>
                                    <p:animRot by="240000">
                                      <p:cBhvr>
                                        <p:cTn id="38" dur="600" fill="hold">
                                          <p:stCondLst>
                                            <p:cond delay="1200"/>
                                          </p:stCondLst>
                                        </p:cTn>
                                        <p:tgtEl>
                                          <p:spTgt spid="34"/>
                                        </p:tgtEl>
                                        <p:attrNameLst>
                                          <p:attrName>r</p:attrName>
                                        </p:attrNameLst>
                                      </p:cBhvr>
                                    </p:animRot>
                                    <p:animRot by="-240000">
                                      <p:cBhvr>
                                        <p:cTn id="39" dur="600" fill="hold">
                                          <p:stCondLst>
                                            <p:cond delay="1800"/>
                                          </p:stCondLst>
                                        </p:cTn>
                                        <p:tgtEl>
                                          <p:spTgt spid="34"/>
                                        </p:tgtEl>
                                        <p:attrNameLst>
                                          <p:attrName>r</p:attrName>
                                        </p:attrNameLst>
                                      </p:cBhvr>
                                    </p:animRot>
                                    <p:animRot by="120000">
                                      <p:cBhvr>
                                        <p:cTn id="40" dur="600" fill="hold">
                                          <p:stCondLst>
                                            <p:cond delay="2400"/>
                                          </p:stCondLst>
                                        </p:cTn>
                                        <p:tgtEl>
                                          <p:spTgt spid="3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2"/>
                                        </p:tgtEl>
                                        <p:attrNameLst>
                                          <p:attrName>r</p:attrName>
                                        </p:attrNameLst>
                                      </p:cBhvr>
                                    </p:animRot>
                                    <p:animRot by="-240000">
                                      <p:cBhvr>
                                        <p:cTn id="43" dur="600" fill="hold">
                                          <p:stCondLst>
                                            <p:cond delay="600"/>
                                          </p:stCondLst>
                                        </p:cTn>
                                        <p:tgtEl>
                                          <p:spTgt spid="32"/>
                                        </p:tgtEl>
                                        <p:attrNameLst>
                                          <p:attrName>r</p:attrName>
                                        </p:attrNameLst>
                                      </p:cBhvr>
                                    </p:animRot>
                                    <p:animRot by="240000">
                                      <p:cBhvr>
                                        <p:cTn id="44" dur="600" fill="hold">
                                          <p:stCondLst>
                                            <p:cond delay="1200"/>
                                          </p:stCondLst>
                                        </p:cTn>
                                        <p:tgtEl>
                                          <p:spTgt spid="32"/>
                                        </p:tgtEl>
                                        <p:attrNameLst>
                                          <p:attrName>r</p:attrName>
                                        </p:attrNameLst>
                                      </p:cBhvr>
                                    </p:animRot>
                                    <p:animRot by="-240000">
                                      <p:cBhvr>
                                        <p:cTn id="45" dur="600" fill="hold">
                                          <p:stCondLst>
                                            <p:cond delay="1800"/>
                                          </p:stCondLst>
                                        </p:cTn>
                                        <p:tgtEl>
                                          <p:spTgt spid="32"/>
                                        </p:tgtEl>
                                        <p:attrNameLst>
                                          <p:attrName>r</p:attrName>
                                        </p:attrNameLst>
                                      </p:cBhvr>
                                    </p:animRot>
                                    <p:animRot by="120000">
                                      <p:cBhvr>
                                        <p:cTn id="46" dur="600" fill="hold">
                                          <p:stCondLst>
                                            <p:cond delay="2400"/>
                                          </p:stCondLst>
                                        </p:cTn>
                                        <p:tgtEl>
                                          <p:spTgt spid="3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6"/>
                                        </p:tgtEl>
                                        <p:attrNameLst>
                                          <p:attrName>r</p:attrName>
                                        </p:attrNameLst>
                                      </p:cBhvr>
                                    </p:animRot>
                                    <p:animRot by="-240000">
                                      <p:cBhvr>
                                        <p:cTn id="49" dur="600" fill="hold">
                                          <p:stCondLst>
                                            <p:cond delay="600"/>
                                          </p:stCondLst>
                                        </p:cTn>
                                        <p:tgtEl>
                                          <p:spTgt spid="36"/>
                                        </p:tgtEl>
                                        <p:attrNameLst>
                                          <p:attrName>r</p:attrName>
                                        </p:attrNameLst>
                                      </p:cBhvr>
                                    </p:animRot>
                                    <p:animRot by="240000">
                                      <p:cBhvr>
                                        <p:cTn id="50" dur="600" fill="hold">
                                          <p:stCondLst>
                                            <p:cond delay="1200"/>
                                          </p:stCondLst>
                                        </p:cTn>
                                        <p:tgtEl>
                                          <p:spTgt spid="36"/>
                                        </p:tgtEl>
                                        <p:attrNameLst>
                                          <p:attrName>r</p:attrName>
                                        </p:attrNameLst>
                                      </p:cBhvr>
                                    </p:animRot>
                                    <p:animRot by="-240000">
                                      <p:cBhvr>
                                        <p:cTn id="51" dur="600" fill="hold">
                                          <p:stCondLst>
                                            <p:cond delay="1800"/>
                                          </p:stCondLst>
                                        </p:cTn>
                                        <p:tgtEl>
                                          <p:spTgt spid="36"/>
                                        </p:tgtEl>
                                        <p:attrNameLst>
                                          <p:attrName>r</p:attrName>
                                        </p:attrNameLst>
                                      </p:cBhvr>
                                    </p:animRot>
                                    <p:animRot by="120000">
                                      <p:cBhvr>
                                        <p:cTn id="52" dur="600" fill="hold">
                                          <p:stCondLst>
                                            <p:cond delay="2400"/>
                                          </p:stCondLst>
                                        </p:cTn>
                                        <p:tgtEl>
                                          <p:spTgt spid="36"/>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37"/>
                                        </p:tgtEl>
                                        <p:attrNameLst>
                                          <p:attrName>r</p:attrName>
                                        </p:attrNameLst>
                                      </p:cBhvr>
                                    </p:animRot>
                                    <p:animRot by="-240000">
                                      <p:cBhvr>
                                        <p:cTn id="55" dur="600" fill="hold">
                                          <p:stCondLst>
                                            <p:cond delay="600"/>
                                          </p:stCondLst>
                                        </p:cTn>
                                        <p:tgtEl>
                                          <p:spTgt spid="37"/>
                                        </p:tgtEl>
                                        <p:attrNameLst>
                                          <p:attrName>r</p:attrName>
                                        </p:attrNameLst>
                                      </p:cBhvr>
                                    </p:animRot>
                                    <p:animRot by="240000">
                                      <p:cBhvr>
                                        <p:cTn id="56" dur="600" fill="hold">
                                          <p:stCondLst>
                                            <p:cond delay="1200"/>
                                          </p:stCondLst>
                                        </p:cTn>
                                        <p:tgtEl>
                                          <p:spTgt spid="37"/>
                                        </p:tgtEl>
                                        <p:attrNameLst>
                                          <p:attrName>r</p:attrName>
                                        </p:attrNameLst>
                                      </p:cBhvr>
                                    </p:animRot>
                                    <p:animRot by="-240000">
                                      <p:cBhvr>
                                        <p:cTn id="57" dur="600" fill="hold">
                                          <p:stCondLst>
                                            <p:cond delay="1800"/>
                                          </p:stCondLst>
                                        </p:cTn>
                                        <p:tgtEl>
                                          <p:spTgt spid="37"/>
                                        </p:tgtEl>
                                        <p:attrNameLst>
                                          <p:attrName>r</p:attrName>
                                        </p:attrNameLst>
                                      </p:cBhvr>
                                    </p:animRot>
                                    <p:animRot by="120000">
                                      <p:cBhvr>
                                        <p:cTn id="58" dur="600" fill="hold">
                                          <p:stCondLst>
                                            <p:cond delay="2400"/>
                                          </p:stCondLst>
                                        </p:cTn>
                                        <p:tgtEl>
                                          <p:spTgt spid="37"/>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38"/>
                                        </p:tgtEl>
                                        <p:attrNameLst>
                                          <p:attrName>r</p:attrName>
                                        </p:attrNameLst>
                                      </p:cBhvr>
                                    </p:animRot>
                                    <p:animRot by="-240000">
                                      <p:cBhvr>
                                        <p:cTn id="61" dur="600" fill="hold">
                                          <p:stCondLst>
                                            <p:cond delay="600"/>
                                          </p:stCondLst>
                                        </p:cTn>
                                        <p:tgtEl>
                                          <p:spTgt spid="38"/>
                                        </p:tgtEl>
                                        <p:attrNameLst>
                                          <p:attrName>r</p:attrName>
                                        </p:attrNameLst>
                                      </p:cBhvr>
                                    </p:animRot>
                                    <p:animRot by="240000">
                                      <p:cBhvr>
                                        <p:cTn id="62" dur="600" fill="hold">
                                          <p:stCondLst>
                                            <p:cond delay="1200"/>
                                          </p:stCondLst>
                                        </p:cTn>
                                        <p:tgtEl>
                                          <p:spTgt spid="38"/>
                                        </p:tgtEl>
                                        <p:attrNameLst>
                                          <p:attrName>r</p:attrName>
                                        </p:attrNameLst>
                                      </p:cBhvr>
                                    </p:animRot>
                                    <p:animRot by="-240000">
                                      <p:cBhvr>
                                        <p:cTn id="63" dur="600" fill="hold">
                                          <p:stCondLst>
                                            <p:cond delay="1800"/>
                                          </p:stCondLst>
                                        </p:cTn>
                                        <p:tgtEl>
                                          <p:spTgt spid="38"/>
                                        </p:tgtEl>
                                        <p:attrNameLst>
                                          <p:attrName>r</p:attrName>
                                        </p:attrNameLst>
                                      </p:cBhvr>
                                    </p:animRot>
                                    <p:animRot by="120000">
                                      <p:cBhvr>
                                        <p:cTn id="64" dur="600" fill="hold">
                                          <p:stCondLst>
                                            <p:cond delay="2400"/>
                                          </p:stCondLst>
                                        </p:cTn>
                                        <p:tgtEl>
                                          <p:spTgt spid="3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39"/>
                                        </p:tgtEl>
                                        <p:attrNameLst>
                                          <p:attrName>r</p:attrName>
                                        </p:attrNameLst>
                                      </p:cBhvr>
                                    </p:animRot>
                                    <p:animRot by="-240000">
                                      <p:cBhvr>
                                        <p:cTn id="67" dur="600" fill="hold">
                                          <p:stCondLst>
                                            <p:cond delay="600"/>
                                          </p:stCondLst>
                                        </p:cTn>
                                        <p:tgtEl>
                                          <p:spTgt spid="39"/>
                                        </p:tgtEl>
                                        <p:attrNameLst>
                                          <p:attrName>r</p:attrName>
                                        </p:attrNameLst>
                                      </p:cBhvr>
                                    </p:animRot>
                                    <p:animRot by="240000">
                                      <p:cBhvr>
                                        <p:cTn id="68" dur="600" fill="hold">
                                          <p:stCondLst>
                                            <p:cond delay="1200"/>
                                          </p:stCondLst>
                                        </p:cTn>
                                        <p:tgtEl>
                                          <p:spTgt spid="39"/>
                                        </p:tgtEl>
                                        <p:attrNameLst>
                                          <p:attrName>r</p:attrName>
                                        </p:attrNameLst>
                                      </p:cBhvr>
                                    </p:animRot>
                                    <p:animRot by="-240000">
                                      <p:cBhvr>
                                        <p:cTn id="69" dur="600" fill="hold">
                                          <p:stCondLst>
                                            <p:cond delay="1800"/>
                                          </p:stCondLst>
                                        </p:cTn>
                                        <p:tgtEl>
                                          <p:spTgt spid="39"/>
                                        </p:tgtEl>
                                        <p:attrNameLst>
                                          <p:attrName>r</p:attrName>
                                        </p:attrNameLst>
                                      </p:cBhvr>
                                    </p:animRot>
                                    <p:animRot by="120000">
                                      <p:cBhvr>
                                        <p:cTn id="70" dur="600" fill="hold">
                                          <p:stCondLst>
                                            <p:cond delay="2400"/>
                                          </p:stCondLst>
                                        </p:cTn>
                                        <p:tgtEl>
                                          <p:spTgt spid="3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40"/>
                                        </p:tgtEl>
                                        <p:attrNameLst>
                                          <p:attrName>r</p:attrName>
                                        </p:attrNameLst>
                                      </p:cBhvr>
                                    </p:animRot>
                                    <p:animRot by="-240000">
                                      <p:cBhvr>
                                        <p:cTn id="73" dur="600" fill="hold">
                                          <p:stCondLst>
                                            <p:cond delay="600"/>
                                          </p:stCondLst>
                                        </p:cTn>
                                        <p:tgtEl>
                                          <p:spTgt spid="40"/>
                                        </p:tgtEl>
                                        <p:attrNameLst>
                                          <p:attrName>r</p:attrName>
                                        </p:attrNameLst>
                                      </p:cBhvr>
                                    </p:animRot>
                                    <p:animRot by="240000">
                                      <p:cBhvr>
                                        <p:cTn id="74" dur="600" fill="hold">
                                          <p:stCondLst>
                                            <p:cond delay="1200"/>
                                          </p:stCondLst>
                                        </p:cTn>
                                        <p:tgtEl>
                                          <p:spTgt spid="40"/>
                                        </p:tgtEl>
                                        <p:attrNameLst>
                                          <p:attrName>r</p:attrName>
                                        </p:attrNameLst>
                                      </p:cBhvr>
                                    </p:animRot>
                                    <p:animRot by="-240000">
                                      <p:cBhvr>
                                        <p:cTn id="75" dur="600" fill="hold">
                                          <p:stCondLst>
                                            <p:cond delay="1800"/>
                                          </p:stCondLst>
                                        </p:cTn>
                                        <p:tgtEl>
                                          <p:spTgt spid="40"/>
                                        </p:tgtEl>
                                        <p:attrNameLst>
                                          <p:attrName>r</p:attrName>
                                        </p:attrNameLst>
                                      </p:cBhvr>
                                    </p:animRot>
                                    <p:animRot by="120000">
                                      <p:cBhvr>
                                        <p:cTn id="76" dur="600" fill="hold">
                                          <p:stCondLst>
                                            <p:cond delay="2400"/>
                                          </p:stCondLst>
                                        </p:cTn>
                                        <p:tgtEl>
                                          <p:spTgt spid="4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2000" fill="hold">
                                          <p:stCondLst>
                                            <p:cond delay="0"/>
                                          </p:stCondLst>
                                        </p:cTn>
                                        <p:tgtEl>
                                          <p:spTgt spid="42"/>
                                        </p:tgtEl>
                                        <p:attrNameLst>
                                          <p:attrName>r</p:attrName>
                                        </p:attrNameLst>
                                      </p:cBhvr>
                                    </p:animRot>
                                    <p:animRot by="-240000">
                                      <p:cBhvr>
                                        <p:cTn id="79" dur="4000" fill="hold">
                                          <p:stCondLst>
                                            <p:cond delay="4000"/>
                                          </p:stCondLst>
                                        </p:cTn>
                                        <p:tgtEl>
                                          <p:spTgt spid="42"/>
                                        </p:tgtEl>
                                        <p:attrNameLst>
                                          <p:attrName>r</p:attrName>
                                        </p:attrNameLst>
                                      </p:cBhvr>
                                    </p:animRot>
                                    <p:animRot by="240000">
                                      <p:cBhvr>
                                        <p:cTn id="80" dur="4000" fill="hold">
                                          <p:stCondLst>
                                            <p:cond delay="8000"/>
                                          </p:stCondLst>
                                        </p:cTn>
                                        <p:tgtEl>
                                          <p:spTgt spid="42"/>
                                        </p:tgtEl>
                                        <p:attrNameLst>
                                          <p:attrName>r</p:attrName>
                                        </p:attrNameLst>
                                      </p:cBhvr>
                                    </p:animRot>
                                    <p:animRot by="-240000">
                                      <p:cBhvr>
                                        <p:cTn id="81" dur="4000" fill="hold">
                                          <p:stCondLst>
                                            <p:cond delay="12000"/>
                                          </p:stCondLst>
                                        </p:cTn>
                                        <p:tgtEl>
                                          <p:spTgt spid="42"/>
                                        </p:tgtEl>
                                        <p:attrNameLst>
                                          <p:attrName>r</p:attrName>
                                        </p:attrNameLst>
                                      </p:cBhvr>
                                    </p:animRot>
                                    <p:animRot by="120000">
                                      <p:cBhvr>
                                        <p:cTn id="82" dur="4000" fill="hold">
                                          <p:stCondLst>
                                            <p:cond delay="16000"/>
                                          </p:stCondLst>
                                        </p:cTn>
                                        <p:tgtEl>
                                          <p:spTgt spid="42"/>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2000" fill="hold">
                                          <p:stCondLst>
                                            <p:cond delay="0"/>
                                          </p:stCondLst>
                                        </p:cTn>
                                        <p:tgtEl>
                                          <p:spTgt spid="1030"/>
                                        </p:tgtEl>
                                        <p:attrNameLst>
                                          <p:attrName>r</p:attrName>
                                        </p:attrNameLst>
                                      </p:cBhvr>
                                    </p:animRot>
                                    <p:animRot by="-240000">
                                      <p:cBhvr>
                                        <p:cTn id="85" dur="4000" fill="hold">
                                          <p:stCondLst>
                                            <p:cond delay="4000"/>
                                          </p:stCondLst>
                                        </p:cTn>
                                        <p:tgtEl>
                                          <p:spTgt spid="1030"/>
                                        </p:tgtEl>
                                        <p:attrNameLst>
                                          <p:attrName>r</p:attrName>
                                        </p:attrNameLst>
                                      </p:cBhvr>
                                    </p:animRot>
                                    <p:animRot by="240000">
                                      <p:cBhvr>
                                        <p:cTn id="86" dur="4000" fill="hold">
                                          <p:stCondLst>
                                            <p:cond delay="8000"/>
                                          </p:stCondLst>
                                        </p:cTn>
                                        <p:tgtEl>
                                          <p:spTgt spid="1030"/>
                                        </p:tgtEl>
                                        <p:attrNameLst>
                                          <p:attrName>r</p:attrName>
                                        </p:attrNameLst>
                                      </p:cBhvr>
                                    </p:animRot>
                                    <p:animRot by="-240000">
                                      <p:cBhvr>
                                        <p:cTn id="87" dur="4000" fill="hold">
                                          <p:stCondLst>
                                            <p:cond delay="12000"/>
                                          </p:stCondLst>
                                        </p:cTn>
                                        <p:tgtEl>
                                          <p:spTgt spid="1030"/>
                                        </p:tgtEl>
                                        <p:attrNameLst>
                                          <p:attrName>r</p:attrName>
                                        </p:attrNameLst>
                                      </p:cBhvr>
                                    </p:animRot>
                                    <p:animRot by="120000">
                                      <p:cBhvr>
                                        <p:cTn id="88" dur="4000" fill="hold">
                                          <p:stCondLst>
                                            <p:cond delay="16000"/>
                                          </p:stCondLst>
                                        </p:cTn>
                                        <p:tgtEl>
                                          <p:spTgt spid="1030"/>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2000" fill="hold">
                                          <p:stCondLst>
                                            <p:cond delay="0"/>
                                          </p:stCondLst>
                                        </p:cTn>
                                        <p:tgtEl>
                                          <p:spTgt spid="35"/>
                                        </p:tgtEl>
                                        <p:attrNameLst>
                                          <p:attrName>r</p:attrName>
                                        </p:attrNameLst>
                                      </p:cBhvr>
                                    </p:animRot>
                                    <p:animRot by="-240000">
                                      <p:cBhvr>
                                        <p:cTn id="91" dur="4000" fill="hold">
                                          <p:stCondLst>
                                            <p:cond delay="4000"/>
                                          </p:stCondLst>
                                        </p:cTn>
                                        <p:tgtEl>
                                          <p:spTgt spid="35"/>
                                        </p:tgtEl>
                                        <p:attrNameLst>
                                          <p:attrName>r</p:attrName>
                                        </p:attrNameLst>
                                      </p:cBhvr>
                                    </p:animRot>
                                    <p:animRot by="240000">
                                      <p:cBhvr>
                                        <p:cTn id="92" dur="4000" fill="hold">
                                          <p:stCondLst>
                                            <p:cond delay="8000"/>
                                          </p:stCondLst>
                                        </p:cTn>
                                        <p:tgtEl>
                                          <p:spTgt spid="35"/>
                                        </p:tgtEl>
                                        <p:attrNameLst>
                                          <p:attrName>r</p:attrName>
                                        </p:attrNameLst>
                                      </p:cBhvr>
                                    </p:animRot>
                                    <p:animRot by="-240000">
                                      <p:cBhvr>
                                        <p:cTn id="93" dur="4000" fill="hold">
                                          <p:stCondLst>
                                            <p:cond delay="12000"/>
                                          </p:stCondLst>
                                        </p:cTn>
                                        <p:tgtEl>
                                          <p:spTgt spid="35"/>
                                        </p:tgtEl>
                                        <p:attrNameLst>
                                          <p:attrName>r</p:attrName>
                                        </p:attrNameLst>
                                      </p:cBhvr>
                                    </p:animRot>
                                    <p:animRot by="120000">
                                      <p:cBhvr>
                                        <p:cTn id="94"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41"/>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0" nodeType="clickEffect">
                                  <p:stCondLst>
                                    <p:cond delay="0"/>
                                  </p:stCondLst>
                                  <p:childTnLst>
                                    <p:set>
                                      <p:cBhvr>
                                        <p:cTn id="99"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0" restart="whenNotActive" fill="hold" evtFilter="cancelBubble" nodeType="interactiveSeq">
                <p:stCondLst>
                  <p:cond evt="onClick" delay="0">
                    <p:tgtEl>
                      <p:spTgt spid="43"/>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5" restart="whenNotActive" fill="hold" evtFilter="cancelBubble" nodeType="interactiveSeq">
                <p:stCondLst>
                  <p:cond evt="onClick" delay="0">
                    <p:tgtEl>
                      <p:spTgt spid="44"/>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6"/>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0" restart="whenNotActive" fill="hold" evtFilter="cancelBubble" nodeType="interactiveSeq">
                <p:stCondLst>
                  <p:cond evt="onClick" delay="0">
                    <p:tgtEl>
                      <p:spTgt spid="47"/>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5" restart="whenNotActive" fill="hold" evtFilter="cancelBubble" nodeType="interactiveSeq">
                <p:stCondLst>
                  <p:cond evt="onClick" delay="0">
                    <p:tgtEl>
                      <p:spTgt spid="48"/>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5" restart="whenNotActive" fill="hold" evtFilter="cancelBubble" nodeType="interactiveSeq">
                <p:stCondLst>
                  <p:cond evt="onClick" delay="0">
                    <p:tgtEl>
                      <p:spTgt spid="50"/>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grpId="0" nodeType="clickEffect">
                                  <p:stCondLst>
                                    <p:cond delay="0"/>
                                  </p:stCondLst>
                                  <p:childTnLst>
                                    <p:set>
                                      <p:cBhvr>
                                        <p:cTn id="13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40" restart="whenNotActive" fill="hold" evtFilter="cancelBubble" nodeType="interactiveSeq">
                <p:stCondLst>
                  <p:cond evt="onClick" delay="0">
                    <p:tgtEl>
                      <p:spTgt spid="51"/>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2"/>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0" nodeType="clickEffect">
                                  <p:stCondLst>
                                    <p:cond delay="0"/>
                                  </p:stCondLst>
                                  <p:childTnLst>
                                    <p:set>
                                      <p:cBhvr>
                                        <p:cTn id="149"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50" restart="whenNotActive" fill="hold" evtFilter="cancelBubble" nodeType="interactiveSeq">
                <p:stCondLst>
                  <p:cond evt="onClick" delay="0">
                    <p:tgtEl>
                      <p:spTgt spid="53"/>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55" restart="whenNotActive" fill="hold" evtFilter="cancelBubble" nodeType="interactiveSeq">
                <p:stCondLst>
                  <p:cond evt="onClick" delay="0">
                    <p:tgtEl>
                      <p:spTgt spid="34"/>
                    </p:tgtEl>
                  </p:cond>
                </p:stCondLst>
                <p:endSync evt="end" delay="0">
                  <p:rtn val="all"/>
                </p:endSync>
                <p:childTnLst>
                  <p:par>
                    <p:cTn id="156" fill="hold">
                      <p:stCondLst>
                        <p:cond delay="0"/>
                      </p:stCondLst>
                      <p:childTnLst>
                        <p:par>
                          <p:cTn id="157" fill="hold">
                            <p:stCondLst>
                              <p:cond delay="0"/>
                            </p:stCondLst>
                            <p:childTnLst>
                              <p:par>
                                <p:cTn id="158" presetID="63" presetClass="path" presetSubtype="0" accel="50000" decel="50000" fill="hold" nodeType="clickEffect">
                                  <p:stCondLst>
                                    <p:cond delay="0"/>
                                  </p:stCondLst>
                                  <p:childTnLst>
                                    <p:animMotion origin="layout" path="M -3.75E-6 2.22222E-6 L 0.44271 0.05301 " pathEditMode="relative" rAng="0" ptsTypes="AA">
                                      <p:cBhvr>
                                        <p:cTn id="159" dur="3000" fill="hold"/>
                                        <p:tgtEl>
                                          <p:spTgt spid="34"/>
                                        </p:tgtEl>
                                        <p:attrNameLst>
                                          <p:attrName>ppt_x</p:attrName>
                                          <p:attrName>ppt_y</p:attrName>
                                        </p:attrNameLst>
                                      </p:cBhvr>
                                      <p:rCtr x="22135" y="2639"/>
                                    </p:animMotion>
                                  </p:childTnLst>
                                </p:cTn>
                              </p:par>
                            </p:childTnLst>
                          </p:cTn>
                        </p:par>
                        <p:par>
                          <p:cTn id="160" fill="hold">
                            <p:stCondLst>
                              <p:cond delay="3000"/>
                            </p:stCondLst>
                            <p:childTnLst>
                              <p:par>
                                <p:cTn id="161" presetID="37" presetClass="exit" presetSubtype="0" fill="hold" nodeType="afterEffect">
                                  <p:stCondLst>
                                    <p:cond delay="0"/>
                                  </p:stCondLst>
                                  <p:childTnLst>
                                    <p:animEffect transition="out" filter="fade">
                                      <p:cBhvr>
                                        <p:cTn id="162" dur="1000"/>
                                        <p:tgtEl>
                                          <p:spTgt spid="34"/>
                                        </p:tgtEl>
                                      </p:cBhvr>
                                    </p:animEffect>
                                    <p:anim calcmode="lin" valueType="num">
                                      <p:cBhvr>
                                        <p:cTn id="163" dur="1000"/>
                                        <p:tgtEl>
                                          <p:spTgt spid="34"/>
                                        </p:tgtEl>
                                        <p:attrNameLst>
                                          <p:attrName>ppt_x</p:attrName>
                                        </p:attrNameLst>
                                      </p:cBhvr>
                                      <p:tavLst>
                                        <p:tav tm="0">
                                          <p:val>
                                            <p:strVal val="ppt_x"/>
                                          </p:val>
                                        </p:tav>
                                        <p:tav tm="100000">
                                          <p:val>
                                            <p:strVal val="ppt_x"/>
                                          </p:val>
                                        </p:tav>
                                      </p:tavLst>
                                    </p:anim>
                                    <p:anim calcmode="lin" valueType="num">
                                      <p:cBhvr>
                                        <p:cTn id="164" dur="100" decel="100000"/>
                                        <p:tgtEl>
                                          <p:spTgt spid="34"/>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34"/>
                                        </p:tgtEl>
                                        <p:attrNameLst>
                                          <p:attrName>ppt_y</p:attrName>
                                        </p:attrNameLst>
                                      </p:cBhvr>
                                      <p:tavLst>
                                        <p:tav tm="0">
                                          <p:val>
                                            <p:strVal val="ppt_y"/>
                                          </p:val>
                                        </p:tav>
                                        <p:tav tm="100000">
                                          <p:val>
                                            <p:strVal val="ppt_y+1"/>
                                          </p:val>
                                        </p:tav>
                                      </p:tavLst>
                                    </p:anim>
                                    <p:set>
                                      <p:cBhvr>
                                        <p:cTn id="166"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3"/>
                    </p:tgtEl>
                  </p:cond>
                </p:stCondLst>
                <p:endSync evt="end" delay="0">
                  <p:rtn val="all"/>
                </p:endSync>
                <p:childTnLst>
                  <p:par>
                    <p:cTn id="168" fill="hold">
                      <p:stCondLst>
                        <p:cond delay="0"/>
                      </p:stCondLst>
                      <p:childTnLst>
                        <p:par>
                          <p:cTn id="169" fill="hold">
                            <p:stCondLst>
                              <p:cond delay="0"/>
                            </p:stCondLst>
                            <p:childTnLst>
                              <p:par>
                                <p:cTn id="170" presetID="63" presetClass="path" presetSubtype="0" accel="50000" decel="50000" fill="hold" nodeType="clickEffect">
                                  <p:stCondLst>
                                    <p:cond delay="0"/>
                                  </p:stCondLst>
                                  <p:childTnLst>
                                    <p:animMotion origin="layout" path="M 1.875E-6 -4.44444E-6 L 0.36458 -0.0199 " pathEditMode="relative" rAng="0" ptsTypes="AA">
                                      <p:cBhvr>
                                        <p:cTn id="171" dur="3000" fill="hold"/>
                                        <p:tgtEl>
                                          <p:spTgt spid="33"/>
                                        </p:tgtEl>
                                        <p:attrNameLst>
                                          <p:attrName>ppt_x</p:attrName>
                                          <p:attrName>ppt_y</p:attrName>
                                        </p:attrNameLst>
                                      </p:cBhvr>
                                      <p:rCtr x="18229" y="-995"/>
                                    </p:animMotion>
                                  </p:childTnLst>
                                </p:cTn>
                              </p:par>
                            </p:childTnLst>
                          </p:cTn>
                        </p:par>
                        <p:par>
                          <p:cTn id="172" fill="hold">
                            <p:stCondLst>
                              <p:cond delay="3000"/>
                            </p:stCondLst>
                            <p:childTnLst>
                              <p:par>
                                <p:cTn id="173" presetID="37" presetClass="exit" presetSubtype="0" fill="hold" nodeType="afterEffect">
                                  <p:stCondLst>
                                    <p:cond delay="0"/>
                                  </p:stCondLst>
                                  <p:childTnLst>
                                    <p:animEffect transition="out" filter="fade">
                                      <p:cBhvr>
                                        <p:cTn id="174" dur="1000"/>
                                        <p:tgtEl>
                                          <p:spTgt spid="33"/>
                                        </p:tgtEl>
                                      </p:cBhvr>
                                    </p:animEffect>
                                    <p:anim calcmode="lin" valueType="num">
                                      <p:cBhvr>
                                        <p:cTn id="175" dur="1000"/>
                                        <p:tgtEl>
                                          <p:spTgt spid="33"/>
                                        </p:tgtEl>
                                        <p:attrNameLst>
                                          <p:attrName>ppt_x</p:attrName>
                                        </p:attrNameLst>
                                      </p:cBhvr>
                                      <p:tavLst>
                                        <p:tav tm="0">
                                          <p:val>
                                            <p:strVal val="ppt_x"/>
                                          </p:val>
                                        </p:tav>
                                        <p:tav tm="100000">
                                          <p:val>
                                            <p:strVal val="ppt_x"/>
                                          </p:val>
                                        </p:tav>
                                      </p:tavLst>
                                    </p:anim>
                                    <p:anim calcmode="lin" valueType="num">
                                      <p:cBhvr>
                                        <p:cTn id="176" dur="100" decel="100000"/>
                                        <p:tgtEl>
                                          <p:spTgt spid="33"/>
                                        </p:tgtEl>
                                        <p:attrNameLst>
                                          <p:attrName>ppt_y</p:attrName>
                                        </p:attrNameLst>
                                      </p:cBhvr>
                                      <p:tavLst>
                                        <p:tav tm="0">
                                          <p:val>
                                            <p:strVal val="ppt_y"/>
                                          </p:val>
                                        </p:tav>
                                        <p:tav tm="100000">
                                          <p:val>
                                            <p:strVal val="ppt_y-.03"/>
                                          </p:val>
                                        </p:tav>
                                      </p:tavLst>
                                    </p:anim>
                                    <p:anim calcmode="lin" valueType="num">
                                      <p:cBhvr>
                                        <p:cTn id="177" dur="900" accel="100000">
                                          <p:stCondLst>
                                            <p:cond delay="100"/>
                                          </p:stCondLst>
                                        </p:cTn>
                                        <p:tgtEl>
                                          <p:spTgt spid="33"/>
                                        </p:tgtEl>
                                        <p:attrNameLst>
                                          <p:attrName>ppt_y</p:attrName>
                                        </p:attrNameLst>
                                      </p:cBhvr>
                                      <p:tavLst>
                                        <p:tav tm="0">
                                          <p:val>
                                            <p:strVal val="ppt_y"/>
                                          </p:val>
                                        </p:tav>
                                        <p:tav tm="100000">
                                          <p:val>
                                            <p:strVal val="ppt_y+1"/>
                                          </p:val>
                                        </p:tav>
                                      </p:tavLst>
                                    </p:anim>
                                    <p:set>
                                      <p:cBhvr>
                                        <p:cTn id="1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79" restart="whenNotActive" fill="hold" evtFilter="cancelBubble" nodeType="interactiveSeq">
                <p:stCondLst>
                  <p:cond evt="onClick" delay="0">
                    <p:tgtEl>
                      <p:spTgt spid="32"/>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1.04167E-6 -3.7037E-7 L 0.2901 0.12361 " pathEditMode="relative" rAng="0" ptsTypes="AA">
                                      <p:cBhvr>
                                        <p:cTn id="183" dur="3000" fill="hold"/>
                                        <p:tgtEl>
                                          <p:spTgt spid="32"/>
                                        </p:tgtEl>
                                        <p:attrNameLst>
                                          <p:attrName>ppt_x</p:attrName>
                                          <p:attrName>ppt_y</p:attrName>
                                        </p:attrNameLst>
                                      </p:cBhvr>
                                      <p:rCtr x="14505" y="6181"/>
                                    </p:animMotion>
                                  </p:childTnLst>
                                </p:cTn>
                              </p:par>
                            </p:childTnLst>
                          </p:cTn>
                        </p:par>
                        <p:par>
                          <p:cTn id="184" fill="hold">
                            <p:stCondLst>
                              <p:cond delay="3000"/>
                            </p:stCondLst>
                            <p:childTnLst>
                              <p:par>
                                <p:cTn id="185" presetID="37" presetClass="exit" presetSubtype="0" fill="hold" nodeType="afterEffect">
                                  <p:stCondLst>
                                    <p:cond delay="0"/>
                                  </p:stCondLst>
                                  <p:childTnLst>
                                    <p:animEffect transition="out" filter="fade">
                                      <p:cBhvr>
                                        <p:cTn id="186" dur="1000"/>
                                        <p:tgtEl>
                                          <p:spTgt spid="32"/>
                                        </p:tgtEl>
                                      </p:cBhvr>
                                    </p:animEffect>
                                    <p:anim calcmode="lin" valueType="num">
                                      <p:cBhvr>
                                        <p:cTn id="187" dur="1000"/>
                                        <p:tgtEl>
                                          <p:spTgt spid="32"/>
                                        </p:tgtEl>
                                        <p:attrNameLst>
                                          <p:attrName>ppt_x</p:attrName>
                                        </p:attrNameLst>
                                      </p:cBhvr>
                                      <p:tavLst>
                                        <p:tav tm="0">
                                          <p:val>
                                            <p:strVal val="ppt_x"/>
                                          </p:val>
                                        </p:tav>
                                        <p:tav tm="100000">
                                          <p:val>
                                            <p:strVal val="ppt_x"/>
                                          </p:val>
                                        </p:tav>
                                      </p:tavLst>
                                    </p:anim>
                                    <p:anim calcmode="lin" valueType="num">
                                      <p:cBhvr>
                                        <p:cTn id="188" dur="100" decel="100000"/>
                                        <p:tgtEl>
                                          <p:spTgt spid="32"/>
                                        </p:tgtEl>
                                        <p:attrNameLst>
                                          <p:attrName>ppt_y</p:attrName>
                                        </p:attrNameLst>
                                      </p:cBhvr>
                                      <p:tavLst>
                                        <p:tav tm="0">
                                          <p:val>
                                            <p:strVal val="ppt_y"/>
                                          </p:val>
                                        </p:tav>
                                        <p:tav tm="100000">
                                          <p:val>
                                            <p:strVal val="ppt_y-.03"/>
                                          </p:val>
                                        </p:tav>
                                      </p:tavLst>
                                    </p:anim>
                                    <p:anim calcmode="lin" valueType="num">
                                      <p:cBhvr>
                                        <p:cTn id="189" dur="900" accel="100000">
                                          <p:stCondLst>
                                            <p:cond delay="100"/>
                                          </p:stCondLst>
                                        </p:cTn>
                                        <p:tgtEl>
                                          <p:spTgt spid="32"/>
                                        </p:tgtEl>
                                        <p:attrNameLst>
                                          <p:attrName>ppt_y</p:attrName>
                                        </p:attrNameLst>
                                      </p:cBhvr>
                                      <p:tavLst>
                                        <p:tav tm="0">
                                          <p:val>
                                            <p:strVal val="ppt_y"/>
                                          </p:val>
                                        </p:tav>
                                        <p:tav tm="100000">
                                          <p:val>
                                            <p:strVal val="ppt_y+1"/>
                                          </p:val>
                                        </p:tav>
                                      </p:tavLst>
                                    </p:anim>
                                    <p:set>
                                      <p:cBhvr>
                                        <p:cTn id="19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63" presetClass="path" presetSubtype="0" accel="50000" decel="50000" fill="hold" nodeType="clickEffect">
                                  <p:stCondLst>
                                    <p:cond delay="0"/>
                                  </p:stCondLst>
                                  <p:childTnLst>
                                    <p:animMotion origin="layout" path="M -1.04167E-6 4.81481E-6 L 0.23255 -0.0669 " pathEditMode="relative" rAng="0" ptsTypes="AA">
                                      <p:cBhvr>
                                        <p:cTn id="195" dur="3000" fill="hold"/>
                                        <p:tgtEl>
                                          <p:spTgt spid="30"/>
                                        </p:tgtEl>
                                        <p:attrNameLst>
                                          <p:attrName>ppt_x</p:attrName>
                                          <p:attrName>ppt_y</p:attrName>
                                        </p:attrNameLst>
                                      </p:cBhvr>
                                      <p:rCtr x="11628" y="-3356"/>
                                    </p:animMotion>
                                  </p:childTnLst>
                                </p:cTn>
                              </p:par>
                            </p:childTnLst>
                          </p:cTn>
                        </p:par>
                        <p:par>
                          <p:cTn id="196" fill="hold">
                            <p:stCondLst>
                              <p:cond delay="3000"/>
                            </p:stCondLst>
                            <p:childTnLst>
                              <p:par>
                                <p:cTn id="197" presetID="37" presetClass="exit" presetSubtype="0" fill="hold" nodeType="afterEffect">
                                  <p:stCondLst>
                                    <p:cond delay="0"/>
                                  </p:stCondLst>
                                  <p:childTnLst>
                                    <p:animEffect transition="out" filter="fade">
                                      <p:cBhvr>
                                        <p:cTn id="198" dur="1000"/>
                                        <p:tgtEl>
                                          <p:spTgt spid="30"/>
                                        </p:tgtEl>
                                      </p:cBhvr>
                                    </p:animEffect>
                                    <p:anim calcmode="lin" valueType="num">
                                      <p:cBhvr>
                                        <p:cTn id="199" dur="1000"/>
                                        <p:tgtEl>
                                          <p:spTgt spid="30"/>
                                        </p:tgtEl>
                                        <p:attrNameLst>
                                          <p:attrName>ppt_x</p:attrName>
                                        </p:attrNameLst>
                                      </p:cBhvr>
                                      <p:tavLst>
                                        <p:tav tm="0">
                                          <p:val>
                                            <p:strVal val="ppt_x"/>
                                          </p:val>
                                        </p:tav>
                                        <p:tav tm="100000">
                                          <p:val>
                                            <p:strVal val="ppt_x"/>
                                          </p:val>
                                        </p:tav>
                                      </p:tavLst>
                                    </p:anim>
                                    <p:anim calcmode="lin" valueType="num">
                                      <p:cBhvr>
                                        <p:cTn id="200" dur="100" decel="100000"/>
                                        <p:tgtEl>
                                          <p:spTgt spid="30"/>
                                        </p:tgtEl>
                                        <p:attrNameLst>
                                          <p:attrName>ppt_y</p:attrName>
                                        </p:attrNameLst>
                                      </p:cBhvr>
                                      <p:tavLst>
                                        <p:tav tm="0">
                                          <p:val>
                                            <p:strVal val="ppt_y"/>
                                          </p:val>
                                        </p:tav>
                                        <p:tav tm="100000">
                                          <p:val>
                                            <p:strVal val="ppt_y-.03"/>
                                          </p:val>
                                        </p:tav>
                                      </p:tavLst>
                                    </p:anim>
                                    <p:anim calcmode="lin" valueType="num">
                                      <p:cBhvr>
                                        <p:cTn id="201" dur="900" accel="100000">
                                          <p:stCondLst>
                                            <p:cond delay="100"/>
                                          </p:stCondLst>
                                        </p:cTn>
                                        <p:tgtEl>
                                          <p:spTgt spid="30"/>
                                        </p:tgtEl>
                                        <p:attrNameLst>
                                          <p:attrName>ppt_y</p:attrName>
                                        </p:attrNameLst>
                                      </p:cBhvr>
                                      <p:tavLst>
                                        <p:tav tm="0">
                                          <p:val>
                                            <p:strVal val="ppt_y"/>
                                          </p:val>
                                        </p:tav>
                                        <p:tav tm="100000">
                                          <p:val>
                                            <p:strVal val="ppt_y+1"/>
                                          </p:val>
                                        </p:tav>
                                      </p:tavLst>
                                    </p:anim>
                                    <p:set>
                                      <p:cBhvr>
                                        <p:cTn id="2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3" restart="whenNotActive" fill="hold" evtFilter="cancelBubble" nodeType="interactiveSeq">
                <p:stCondLst>
                  <p:cond evt="onClick" delay="0">
                    <p:tgtEl>
                      <p:spTgt spid="29"/>
                    </p:tgtEl>
                  </p:cond>
                </p:stCondLst>
                <p:endSync evt="end" delay="0">
                  <p:rtn val="all"/>
                </p:endSync>
                <p:childTnLst>
                  <p:par>
                    <p:cTn id="204" fill="hold">
                      <p:stCondLst>
                        <p:cond delay="0"/>
                      </p:stCondLst>
                      <p:childTnLst>
                        <p:par>
                          <p:cTn id="205" fill="hold">
                            <p:stCondLst>
                              <p:cond delay="0"/>
                            </p:stCondLst>
                            <p:childTnLst>
                              <p:par>
                                <p:cTn id="206" presetID="63" presetClass="path" presetSubtype="0" accel="50000" decel="50000" fill="hold" nodeType="clickEffect">
                                  <p:stCondLst>
                                    <p:cond delay="0"/>
                                  </p:stCondLst>
                                  <p:childTnLst>
                                    <p:animMotion origin="layout" path="M 1.875E-6 -2.96296E-6 L 0.1526 0.12269 " pathEditMode="relative" rAng="0" ptsTypes="AA">
                                      <p:cBhvr>
                                        <p:cTn id="207" dur="3000" fill="hold"/>
                                        <p:tgtEl>
                                          <p:spTgt spid="29"/>
                                        </p:tgtEl>
                                        <p:attrNameLst>
                                          <p:attrName>ppt_x</p:attrName>
                                          <p:attrName>ppt_y</p:attrName>
                                        </p:attrNameLst>
                                      </p:cBhvr>
                                      <p:rCtr x="7630" y="6134"/>
                                    </p:animMotion>
                                  </p:childTnLst>
                                </p:cTn>
                              </p:par>
                            </p:childTnLst>
                          </p:cTn>
                        </p:par>
                        <p:par>
                          <p:cTn id="208" fill="hold">
                            <p:stCondLst>
                              <p:cond delay="3000"/>
                            </p:stCondLst>
                            <p:childTnLst>
                              <p:par>
                                <p:cTn id="209" presetID="37" presetClass="exit" presetSubtype="0" fill="hold" nodeType="afterEffect">
                                  <p:stCondLst>
                                    <p:cond delay="0"/>
                                  </p:stCondLst>
                                  <p:childTnLst>
                                    <p:animEffect transition="out" filter="fade">
                                      <p:cBhvr>
                                        <p:cTn id="210" dur="1000"/>
                                        <p:tgtEl>
                                          <p:spTgt spid="29"/>
                                        </p:tgtEl>
                                      </p:cBhvr>
                                    </p:animEffect>
                                    <p:anim calcmode="lin" valueType="num">
                                      <p:cBhvr>
                                        <p:cTn id="211" dur="1000"/>
                                        <p:tgtEl>
                                          <p:spTgt spid="29"/>
                                        </p:tgtEl>
                                        <p:attrNameLst>
                                          <p:attrName>ppt_x</p:attrName>
                                        </p:attrNameLst>
                                      </p:cBhvr>
                                      <p:tavLst>
                                        <p:tav tm="0">
                                          <p:val>
                                            <p:strVal val="ppt_x"/>
                                          </p:val>
                                        </p:tav>
                                        <p:tav tm="100000">
                                          <p:val>
                                            <p:strVal val="ppt_x"/>
                                          </p:val>
                                        </p:tav>
                                      </p:tavLst>
                                    </p:anim>
                                    <p:anim calcmode="lin" valueType="num">
                                      <p:cBhvr>
                                        <p:cTn id="212" dur="100" decel="100000"/>
                                        <p:tgtEl>
                                          <p:spTgt spid="29"/>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29"/>
                                        </p:tgtEl>
                                        <p:attrNameLst>
                                          <p:attrName>ppt_y</p:attrName>
                                        </p:attrNameLst>
                                      </p:cBhvr>
                                      <p:tavLst>
                                        <p:tav tm="0">
                                          <p:val>
                                            <p:strVal val="ppt_y"/>
                                          </p:val>
                                        </p:tav>
                                        <p:tav tm="100000">
                                          <p:val>
                                            <p:strVal val="ppt_y+1"/>
                                          </p:val>
                                        </p:tav>
                                      </p:tavLst>
                                    </p:anim>
                                    <p:set>
                                      <p:cBhvr>
                                        <p:cTn id="214"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15" restart="whenNotActive" fill="hold" evtFilter="cancelBubble" nodeType="interactiveSeq">
                <p:stCondLst>
                  <p:cond evt="onClick" delay="0">
                    <p:tgtEl>
                      <p:spTgt spid="26"/>
                    </p:tgtEl>
                  </p:cond>
                </p:stCondLst>
                <p:endSync evt="end" delay="0">
                  <p:rtn val="all"/>
                </p:endSync>
                <p:childTnLst>
                  <p:par>
                    <p:cTn id="216" fill="hold">
                      <p:stCondLst>
                        <p:cond delay="0"/>
                      </p:stCondLst>
                      <p:childTnLst>
                        <p:par>
                          <p:cTn id="217" fill="hold">
                            <p:stCondLst>
                              <p:cond delay="0"/>
                            </p:stCondLst>
                            <p:childTnLst>
                              <p:par>
                                <p:cTn id="218" presetID="63" presetClass="path" presetSubtype="0" accel="50000" decel="50000" fill="hold" nodeType="clickEffect">
                                  <p:stCondLst>
                                    <p:cond delay="0"/>
                                  </p:stCondLst>
                                  <p:childTnLst>
                                    <p:animMotion origin="layout" path="M 1.25E-6 1.11022E-16 L 0.06536 0.09954 " pathEditMode="relative" rAng="0" ptsTypes="AA">
                                      <p:cBhvr>
                                        <p:cTn id="219" dur="3000" fill="hold"/>
                                        <p:tgtEl>
                                          <p:spTgt spid="26"/>
                                        </p:tgtEl>
                                        <p:attrNameLst>
                                          <p:attrName>ppt_x</p:attrName>
                                          <p:attrName>ppt_y</p:attrName>
                                        </p:attrNameLst>
                                      </p:cBhvr>
                                      <p:rCtr x="3268" y="4977"/>
                                    </p:animMotion>
                                  </p:childTnLst>
                                </p:cTn>
                              </p:par>
                            </p:childTnLst>
                          </p:cTn>
                        </p:par>
                        <p:par>
                          <p:cTn id="220" fill="hold">
                            <p:stCondLst>
                              <p:cond delay="3000"/>
                            </p:stCondLst>
                            <p:childTnLst>
                              <p:par>
                                <p:cTn id="221" presetID="37" presetClass="exit" presetSubtype="0" fill="hold" nodeType="afterEffect">
                                  <p:stCondLst>
                                    <p:cond delay="0"/>
                                  </p:stCondLst>
                                  <p:childTnLst>
                                    <p:animEffect transition="out" filter="fade">
                                      <p:cBhvr>
                                        <p:cTn id="222" dur="1000"/>
                                        <p:tgtEl>
                                          <p:spTgt spid="26"/>
                                        </p:tgtEl>
                                      </p:cBhvr>
                                    </p:animEffect>
                                    <p:anim calcmode="lin" valueType="num">
                                      <p:cBhvr>
                                        <p:cTn id="223" dur="1000"/>
                                        <p:tgtEl>
                                          <p:spTgt spid="26"/>
                                        </p:tgtEl>
                                        <p:attrNameLst>
                                          <p:attrName>ppt_x</p:attrName>
                                        </p:attrNameLst>
                                      </p:cBhvr>
                                      <p:tavLst>
                                        <p:tav tm="0">
                                          <p:val>
                                            <p:strVal val="ppt_x"/>
                                          </p:val>
                                        </p:tav>
                                        <p:tav tm="100000">
                                          <p:val>
                                            <p:strVal val="ppt_x"/>
                                          </p:val>
                                        </p:tav>
                                      </p:tavLst>
                                    </p:anim>
                                    <p:anim calcmode="lin" valueType="num">
                                      <p:cBhvr>
                                        <p:cTn id="224" dur="100" decel="100000"/>
                                        <p:tgtEl>
                                          <p:spTgt spid="26"/>
                                        </p:tgtEl>
                                        <p:attrNameLst>
                                          <p:attrName>ppt_y</p:attrName>
                                        </p:attrNameLst>
                                      </p:cBhvr>
                                      <p:tavLst>
                                        <p:tav tm="0">
                                          <p:val>
                                            <p:strVal val="ppt_y"/>
                                          </p:val>
                                        </p:tav>
                                        <p:tav tm="100000">
                                          <p:val>
                                            <p:strVal val="ppt_y-.03"/>
                                          </p:val>
                                        </p:tav>
                                      </p:tavLst>
                                    </p:anim>
                                    <p:anim calcmode="lin" valueType="num">
                                      <p:cBhvr>
                                        <p:cTn id="225" dur="900" accel="100000">
                                          <p:stCondLst>
                                            <p:cond delay="100"/>
                                          </p:stCondLst>
                                        </p:cTn>
                                        <p:tgtEl>
                                          <p:spTgt spid="26"/>
                                        </p:tgtEl>
                                        <p:attrNameLst>
                                          <p:attrName>ppt_y</p:attrName>
                                        </p:attrNameLst>
                                      </p:cBhvr>
                                      <p:tavLst>
                                        <p:tav tm="0">
                                          <p:val>
                                            <p:strVal val="ppt_y"/>
                                          </p:val>
                                        </p:tav>
                                        <p:tav tm="100000">
                                          <p:val>
                                            <p:strVal val="ppt_y+1"/>
                                          </p:val>
                                        </p:tav>
                                      </p:tavLst>
                                    </p:anim>
                                    <p:set>
                                      <p:cBhvr>
                                        <p:cTn id="22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7" restart="whenNotActive" fill="hold" evtFilter="cancelBubble" nodeType="interactiveSeq">
                <p:stCondLst>
                  <p:cond evt="onClick" delay="0">
                    <p:tgtEl>
                      <p:spTgt spid="31"/>
                    </p:tgtEl>
                  </p:cond>
                </p:stCondLst>
                <p:endSync evt="end" delay="0">
                  <p:rtn val="all"/>
                </p:endSync>
                <p:childTnLst>
                  <p:par>
                    <p:cTn id="228" fill="hold">
                      <p:stCondLst>
                        <p:cond delay="0"/>
                      </p:stCondLst>
                      <p:childTnLst>
                        <p:par>
                          <p:cTn id="229" fill="hold">
                            <p:stCondLst>
                              <p:cond delay="0"/>
                            </p:stCondLst>
                            <p:childTnLst>
                              <p:par>
                                <p:cTn id="230" presetID="63" presetClass="path" presetSubtype="0" accel="50000" decel="50000" fill="hold" nodeType="clickEffect">
                                  <p:stCondLst>
                                    <p:cond delay="0"/>
                                  </p:stCondLst>
                                  <p:childTnLst>
                                    <p:animMotion origin="layout" path="M 1.45833E-6 1.48148E-6 L -0.04193 0.09583 " pathEditMode="relative" rAng="0" ptsTypes="AA">
                                      <p:cBhvr>
                                        <p:cTn id="231" dur="3000" fill="hold"/>
                                        <p:tgtEl>
                                          <p:spTgt spid="31"/>
                                        </p:tgtEl>
                                        <p:attrNameLst>
                                          <p:attrName>ppt_x</p:attrName>
                                          <p:attrName>ppt_y</p:attrName>
                                        </p:attrNameLst>
                                      </p:cBhvr>
                                      <p:rCtr x="-2096" y="4792"/>
                                    </p:animMotion>
                                  </p:childTnLst>
                                </p:cTn>
                              </p:par>
                            </p:childTnLst>
                          </p:cTn>
                        </p:par>
                        <p:par>
                          <p:cTn id="232" fill="hold">
                            <p:stCondLst>
                              <p:cond delay="3000"/>
                            </p:stCondLst>
                            <p:childTnLst>
                              <p:par>
                                <p:cTn id="233" presetID="37" presetClass="exit" presetSubtype="0" fill="hold" nodeType="afterEffect">
                                  <p:stCondLst>
                                    <p:cond delay="0"/>
                                  </p:stCondLst>
                                  <p:childTnLst>
                                    <p:animEffect transition="out" filter="fade">
                                      <p:cBhvr>
                                        <p:cTn id="234" dur="1000"/>
                                        <p:tgtEl>
                                          <p:spTgt spid="31"/>
                                        </p:tgtEl>
                                      </p:cBhvr>
                                    </p:animEffect>
                                    <p:anim calcmode="lin" valueType="num">
                                      <p:cBhvr>
                                        <p:cTn id="235" dur="1000"/>
                                        <p:tgtEl>
                                          <p:spTgt spid="31"/>
                                        </p:tgtEl>
                                        <p:attrNameLst>
                                          <p:attrName>ppt_x</p:attrName>
                                        </p:attrNameLst>
                                      </p:cBhvr>
                                      <p:tavLst>
                                        <p:tav tm="0">
                                          <p:val>
                                            <p:strVal val="ppt_x"/>
                                          </p:val>
                                        </p:tav>
                                        <p:tav tm="100000">
                                          <p:val>
                                            <p:strVal val="ppt_x"/>
                                          </p:val>
                                        </p:tav>
                                      </p:tavLst>
                                    </p:anim>
                                    <p:anim calcmode="lin" valueType="num">
                                      <p:cBhvr>
                                        <p:cTn id="236" dur="100" decel="100000"/>
                                        <p:tgtEl>
                                          <p:spTgt spid="31"/>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1"/>
                                        </p:tgtEl>
                                        <p:attrNameLst>
                                          <p:attrName>ppt_y</p:attrName>
                                        </p:attrNameLst>
                                      </p:cBhvr>
                                      <p:tavLst>
                                        <p:tav tm="0">
                                          <p:val>
                                            <p:strVal val="ppt_y"/>
                                          </p:val>
                                        </p:tav>
                                        <p:tav tm="100000">
                                          <p:val>
                                            <p:strVal val="ppt_y+1"/>
                                          </p:val>
                                        </p:tav>
                                      </p:tavLst>
                                    </p:anim>
                                    <p:set>
                                      <p:cBhvr>
                                        <p:cTn id="238"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39" restart="whenNotActive" fill="hold" evtFilter="cancelBubble" nodeType="interactiveSeq">
                <p:stCondLst>
                  <p:cond evt="onClick" delay="0">
                    <p:tgtEl>
                      <p:spTgt spid="37"/>
                    </p:tgtEl>
                  </p:cond>
                </p:stCondLst>
                <p:endSync evt="end" delay="0">
                  <p:rtn val="all"/>
                </p:endSync>
                <p:childTnLst>
                  <p:par>
                    <p:cTn id="240" fill="hold">
                      <p:stCondLst>
                        <p:cond delay="0"/>
                      </p:stCondLst>
                      <p:childTnLst>
                        <p:par>
                          <p:cTn id="241" fill="hold">
                            <p:stCondLst>
                              <p:cond delay="0"/>
                            </p:stCondLst>
                            <p:childTnLst>
                              <p:par>
                                <p:cTn id="242" presetID="35" presetClass="path" presetSubtype="0" accel="50000" decel="50000" fill="hold" nodeType="clickEffect">
                                  <p:stCondLst>
                                    <p:cond delay="0"/>
                                  </p:stCondLst>
                                  <p:childTnLst>
                                    <p:animMotion origin="layout" path="M 1.875E-6 2.59259E-6 L -0.13828 0.05023 " pathEditMode="relative" rAng="0" ptsTypes="AA">
                                      <p:cBhvr>
                                        <p:cTn id="243" dur="3000" fill="hold"/>
                                        <p:tgtEl>
                                          <p:spTgt spid="37"/>
                                        </p:tgtEl>
                                        <p:attrNameLst>
                                          <p:attrName>ppt_x</p:attrName>
                                          <p:attrName>ppt_y</p:attrName>
                                        </p:attrNameLst>
                                      </p:cBhvr>
                                      <p:rCtr x="-6914" y="2500"/>
                                    </p:animMotion>
                                  </p:childTnLst>
                                </p:cTn>
                              </p:par>
                            </p:childTnLst>
                          </p:cTn>
                        </p:par>
                        <p:par>
                          <p:cTn id="244" fill="hold">
                            <p:stCondLst>
                              <p:cond delay="3000"/>
                            </p:stCondLst>
                            <p:childTnLst>
                              <p:par>
                                <p:cTn id="245" presetID="37" presetClass="exit" presetSubtype="0" fill="hold" nodeType="afterEffect">
                                  <p:stCondLst>
                                    <p:cond delay="0"/>
                                  </p:stCondLst>
                                  <p:childTnLst>
                                    <p:animEffect transition="out" filter="fade">
                                      <p:cBhvr>
                                        <p:cTn id="246" dur="1000"/>
                                        <p:tgtEl>
                                          <p:spTgt spid="37"/>
                                        </p:tgtEl>
                                      </p:cBhvr>
                                    </p:animEffect>
                                    <p:anim calcmode="lin" valueType="num">
                                      <p:cBhvr>
                                        <p:cTn id="247" dur="1000"/>
                                        <p:tgtEl>
                                          <p:spTgt spid="37"/>
                                        </p:tgtEl>
                                        <p:attrNameLst>
                                          <p:attrName>ppt_x</p:attrName>
                                        </p:attrNameLst>
                                      </p:cBhvr>
                                      <p:tavLst>
                                        <p:tav tm="0">
                                          <p:val>
                                            <p:strVal val="ppt_x"/>
                                          </p:val>
                                        </p:tav>
                                        <p:tav tm="100000">
                                          <p:val>
                                            <p:strVal val="ppt_x"/>
                                          </p:val>
                                        </p:tav>
                                      </p:tavLst>
                                    </p:anim>
                                    <p:anim calcmode="lin" valueType="num">
                                      <p:cBhvr>
                                        <p:cTn id="248" dur="100" decel="100000"/>
                                        <p:tgtEl>
                                          <p:spTgt spid="37"/>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7"/>
                                        </p:tgtEl>
                                        <p:attrNameLst>
                                          <p:attrName>ppt_y</p:attrName>
                                        </p:attrNameLst>
                                      </p:cBhvr>
                                      <p:tavLst>
                                        <p:tav tm="0">
                                          <p:val>
                                            <p:strVal val="ppt_y"/>
                                          </p:val>
                                        </p:tav>
                                        <p:tav tm="100000">
                                          <p:val>
                                            <p:strVal val="ppt_y+1"/>
                                          </p:val>
                                        </p:tav>
                                      </p:tavLst>
                                    </p:anim>
                                    <p:set>
                                      <p:cBhvr>
                                        <p:cTn id="250"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51" restart="whenNotActive" fill="hold" evtFilter="cancelBubble" nodeType="interactiveSeq">
                <p:stCondLst>
                  <p:cond evt="onClick" delay="0">
                    <p:tgtEl>
                      <p:spTgt spid="38"/>
                    </p:tgtEl>
                  </p:cond>
                </p:stCondLst>
                <p:endSync evt="end" delay="0">
                  <p:rtn val="all"/>
                </p:endSync>
                <p:childTnLst>
                  <p:par>
                    <p:cTn id="252" fill="hold">
                      <p:stCondLst>
                        <p:cond delay="0"/>
                      </p:stCondLst>
                      <p:childTnLst>
                        <p:par>
                          <p:cTn id="253" fill="hold">
                            <p:stCondLst>
                              <p:cond delay="0"/>
                            </p:stCondLst>
                            <p:childTnLst>
                              <p:par>
                                <p:cTn id="254" presetID="35" presetClass="path" presetSubtype="0" accel="50000" decel="50000" fill="hold" nodeType="clickEffect">
                                  <p:stCondLst>
                                    <p:cond delay="0"/>
                                  </p:stCondLst>
                                  <p:childTnLst>
                                    <p:animMotion origin="layout" path="M 2.08333E-6 3.7037E-6 L -0.20065 -0.0132 " pathEditMode="relative" rAng="0" ptsTypes="AA">
                                      <p:cBhvr>
                                        <p:cTn id="255" dur="3000" fill="hold"/>
                                        <p:tgtEl>
                                          <p:spTgt spid="38"/>
                                        </p:tgtEl>
                                        <p:attrNameLst>
                                          <p:attrName>ppt_x</p:attrName>
                                          <p:attrName>ppt_y</p:attrName>
                                        </p:attrNameLst>
                                      </p:cBhvr>
                                      <p:rCtr x="-10039" y="-671"/>
                                    </p:animMotion>
                                  </p:childTnLst>
                                </p:cTn>
                              </p:par>
                            </p:childTnLst>
                          </p:cTn>
                        </p:par>
                        <p:par>
                          <p:cTn id="256" fill="hold">
                            <p:stCondLst>
                              <p:cond delay="3000"/>
                            </p:stCondLst>
                            <p:childTnLst>
                              <p:par>
                                <p:cTn id="257" presetID="37" presetClass="exit" presetSubtype="0" fill="hold" nodeType="afterEffect">
                                  <p:stCondLst>
                                    <p:cond delay="0"/>
                                  </p:stCondLst>
                                  <p:childTnLst>
                                    <p:animEffect transition="out" filter="fade">
                                      <p:cBhvr>
                                        <p:cTn id="258" dur="1000"/>
                                        <p:tgtEl>
                                          <p:spTgt spid="38"/>
                                        </p:tgtEl>
                                      </p:cBhvr>
                                    </p:animEffect>
                                    <p:anim calcmode="lin" valueType="num">
                                      <p:cBhvr>
                                        <p:cTn id="259" dur="1000"/>
                                        <p:tgtEl>
                                          <p:spTgt spid="38"/>
                                        </p:tgtEl>
                                        <p:attrNameLst>
                                          <p:attrName>ppt_x</p:attrName>
                                        </p:attrNameLst>
                                      </p:cBhvr>
                                      <p:tavLst>
                                        <p:tav tm="0">
                                          <p:val>
                                            <p:strVal val="ppt_x"/>
                                          </p:val>
                                        </p:tav>
                                        <p:tav tm="100000">
                                          <p:val>
                                            <p:strVal val="ppt_x"/>
                                          </p:val>
                                        </p:tav>
                                      </p:tavLst>
                                    </p:anim>
                                    <p:anim calcmode="lin" valueType="num">
                                      <p:cBhvr>
                                        <p:cTn id="260" dur="100" decel="100000"/>
                                        <p:tgtEl>
                                          <p:spTgt spid="38"/>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38"/>
                                        </p:tgtEl>
                                        <p:attrNameLst>
                                          <p:attrName>ppt_y</p:attrName>
                                        </p:attrNameLst>
                                      </p:cBhvr>
                                      <p:tavLst>
                                        <p:tav tm="0">
                                          <p:val>
                                            <p:strVal val="ppt_y"/>
                                          </p:val>
                                        </p:tav>
                                        <p:tav tm="100000">
                                          <p:val>
                                            <p:strVal val="ppt_y+1"/>
                                          </p:val>
                                        </p:tav>
                                      </p:tavLst>
                                    </p:anim>
                                    <p:set>
                                      <p:cBhvr>
                                        <p:cTn id="262"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63" restart="whenNotActive" fill="hold" evtFilter="cancelBubble" nodeType="interactiveSeq">
                <p:stCondLst>
                  <p:cond evt="onClick" delay="0">
                    <p:tgtEl>
                      <p:spTgt spid="36"/>
                    </p:tgtEl>
                  </p:cond>
                </p:stCondLst>
                <p:endSync evt="end" delay="0">
                  <p:rtn val="all"/>
                </p:endSync>
                <p:childTnLst>
                  <p:par>
                    <p:cTn id="264" fill="hold">
                      <p:stCondLst>
                        <p:cond delay="0"/>
                      </p:stCondLst>
                      <p:childTnLst>
                        <p:par>
                          <p:cTn id="265" fill="hold">
                            <p:stCondLst>
                              <p:cond delay="0"/>
                            </p:stCondLst>
                            <p:childTnLst>
                              <p:par>
                                <p:cTn id="266" presetID="35" presetClass="path" presetSubtype="0" accel="50000" decel="50000" fill="hold" nodeType="clickEffect">
                                  <p:stCondLst>
                                    <p:cond delay="0"/>
                                  </p:stCondLst>
                                  <p:childTnLst>
                                    <p:animMotion origin="layout" path="M -3.75E-6 3.33333E-6 L -0.27018 0.12037 " pathEditMode="relative" rAng="0" ptsTypes="AA">
                                      <p:cBhvr>
                                        <p:cTn id="267" dur="3000" fill="hold"/>
                                        <p:tgtEl>
                                          <p:spTgt spid="36"/>
                                        </p:tgtEl>
                                        <p:attrNameLst>
                                          <p:attrName>ppt_x</p:attrName>
                                          <p:attrName>ppt_y</p:attrName>
                                        </p:attrNameLst>
                                      </p:cBhvr>
                                      <p:rCtr x="-13516" y="6019"/>
                                    </p:animMotion>
                                  </p:childTnLst>
                                </p:cTn>
                              </p:par>
                            </p:childTnLst>
                          </p:cTn>
                        </p:par>
                        <p:par>
                          <p:cTn id="268" fill="hold">
                            <p:stCondLst>
                              <p:cond delay="3000"/>
                            </p:stCondLst>
                            <p:childTnLst>
                              <p:par>
                                <p:cTn id="269" presetID="37" presetClass="exit" presetSubtype="0" fill="hold" nodeType="afterEffect">
                                  <p:stCondLst>
                                    <p:cond delay="0"/>
                                  </p:stCondLst>
                                  <p:childTnLst>
                                    <p:animEffect transition="out" filter="fade">
                                      <p:cBhvr>
                                        <p:cTn id="270" dur="1000"/>
                                        <p:tgtEl>
                                          <p:spTgt spid="36"/>
                                        </p:tgtEl>
                                      </p:cBhvr>
                                    </p:animEffect>
                                    <p:anim calcmode="lin" valueType="num">
                                      <p:cBhvr>
                                        <p:cTn id="271" dur="1000"/>
                                        <p:tgtEl>
                                          <p:spTgt spid="36"/>
                                        </p:tgtEl>
                                        <p:attrNameLst>
                                          <p:attrName>ppt_x</p:attrName>
                                        </p:attrNameLst>
                                      </p:cBhvr>
                                      <p:tavLst>
                                        <p:tav tm="0">
                                          <p:val>
                                            <p:strVal val="ppt_x"/>
                                          </p:val>
                                        </p:tav>
                                        <p:tav tm="100000">
                                          <p:val>
                                            <p:strVal val="ppt_x"/>
                                          </p:val>
                                        </p:tav>
                                      </p:tavLst>
                                    </p:anim>
                                    <p:anim calcmode="lin" valueType="num">
                                      <p:cBhvr>
                                        <p:cTn id="272" dur="100" decel="100000"/>
                                        <p:tgtEl>
                                          <p:spTgt spid="36"/>
                                        </p:tgtEl>
                                        <p:attrNameLst>
                                          <p:attrName>ppt_y</p:attrName>
                                        </p:attrNameLst>
                                      </p:cBhvr>
                                      <p:tavLst>
                                        <p:tav tm="0">
                                          <p:val>
                                            <p:strVal val="ppt_y"/>
                                          </p:val>
                                        </p:tav>
                                        <p:tav tm="100000">
                                          <p:val>
                                            <p:strVal val="ppt_y-.03"/>
                                          </p:val>
                                        </p:tav>
                                      </p:tavLst>
                                    </p:anim>
                                    <p:anim calcmode="lin" valueType="num">
                                      <p:cBhvr>
                                        <p:cTn id="273" dur="900" accel="100000">
                                          <p:stCondLst>
                                            <p:cond delay="100"/>
                                          </p:stCondLst>
                                        </p:cTn>
                                        <p:tgtEl>
                                          <p:spTgt spid="36"/>
                                        </p:tgtEl>
                                        <p:attrNameLst>
                                          <p:attrName>ppt_y</p:attrName>
                                        </p:attrNameLst>
                                      </p:cBhvr>
                                      <p:tavLst>
                                        <p:tav tm="0">
                                          <p:val>
                                            <p:strVal val="ppt_y"/>
                                          </p:val>
                                        </p:tav>
                                        <p:tav tm="100000">
                                          <p:val>
                                            <p:strVal val="ppt_y+1"/>
                                          </p:val>
                                        </p:tav>
                                      </p:tavLst>
                                    </p:anim>
                                    <p:set>
                                      <p:cBhvr>
                                        <p:cTn id="274"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75" restart="whenNotActive" fill="hold" evtFilter="cancelBubble" nodeType="interactiveSeq">
                <p:stCondLst>
                  <p:cond evt="onClick" delay="0">
                    <p:tgtEl>
                      <p:spTgt spid="40"/>
                    </p:tgtEl>
                  </p:cond>
                </p:stCondLst>
                <p:endSync evt="end" delay="0">
                  <p:rtn val="all"/>
                </p:endSync>
                <p:childTnLst>
                  <p:par>
                    <p:cTn id="276" fill="hold">
                      <p:stCondLst>
                        <p:cond delay="0"/>
                      </p:stCondLst>
                      <p:childTnLst>
                        <p:par>
                          <p:cTn id="277" fill="hold">
                            <p:stCondLst>
                              <p:cond delay="0"/>
                            </p:stCondLst>
                            <p:childTnLst>
                              <p:par>
                                <p:cTn id="278" presetID="35" presetClass="path" presetSubtype="0" accel="50000" decel="50000" fill="hold" nodeType="clickEffect">
                                  <p:stCondLst>
                                    <p:cond delay="0"/>
                                  </p:stCondLst>
                                  <p:childTnLst>
                                    <p:animMotion origin="layout" path="M 2.5E-6 1.11111E-6 L -0.35039 -0.02176 " pathEditMode="relative" rAng="0" ptsTypes="AA">
                                      <p:cBhvr>
                                        <p:cTn id="279" dur="3000" fill="hold"/>
                                        <p:tgtEl>
                                          <p:spTgt spid="40"/>
                                        </p:tgtEl>
                                        <p:attrNameLst>
                                          <p:attrName>ppt_x</p:attrName>
                                          <p:attrName>ppt_y</p:attrName>
                                        </p:attrNameLst>
                                      </p:cBhvr>
                                      <p:rCtr x="-17526" y="-1088"/>
                                    </p:animMotion>
                                  </p:childTnLst>
                                </p:cTn>
                              </p:par>
                            </p:childTnLst>
                          </p:cTn>
                        </p:par>
                        <p:par>
                          <p:cTn id="280" fill="hold">
                            <p:stCondLst>
                              <p:cond delay="3000"/>
                            </p:stCondLst>
                            <p:childTnLst>
                              <p:par>
                                <p:cTn id="281" presetID="37" presetClass="exit" presetSubtype="0" fill="hold" nodeType="afterEffect">
                                  <p:stCondLst>
                                    <p:cond delay="0"/>
                                  </p:stCondLst>
                                  <p:childTnLst>
                                    <p:animEffect transition="out" filter="fade">
                                      <p:cBhvr>
                                        <p:cTn id="282" dur="1000"/>
                                        <p:tgtEl>
                                          <p:spTgt spid="40"/>
                                        </p:tgtEl>
                                      </p:cBhvr>
                                    </p:animEffect>
                                    <p:anim calcmode="lin" valueType="num">
                                      <p:cBhvr>
                                        <p:cTn id="283" dur="1000"/>
                                        <p:tgtEl>
                                          <p:spTgt spid="40"/>
                                        </p:tgtEl>
                                        <p:attrNameLst>
                                          <p:attrName>ppt_x</p:attrName>
                                        </p:attrNameLst>
                                      </p:cBhvr>
                                      <p:tavLst>
                                        <p:tav tm="0">
                                          <p:val>
                                            <p:strVal val="ppt_x"/>
                                          </p:val>
                                        </p:tav>
                                        <p:tav tm="100000">
                                          <p:val>
                                            <p:strVal val="ppt_x"/>
                                          </p:val>
                                        </p:tav>
                                      </p:tavLst>
                                    </p:anim>
                                    <p:anim calcmode="lin" valueType="num">
                                      <p:cBhvr>
                                        <p:cTn id="284" dur="100" decel="100000"/>
                                        <p:tgtEl>
                                          <p:spTgt spid="40"/>
                                        </p:tgtEl>
                                        <p:attrNameLst>
                                          <p:attrName>ppt_y</p:attrName>
                                        </p:attrNameLst>
                                      </p:cBhvr>
                                      <p:tavLst>
                                        <p:tav tm="0">
                                          <p:val>
                                            <p:strVal val="ppt_y"/>
                                          </p:val>
                                        </p:tav>
                                        <p:tav tm="100000">
                                          <p:val>
                                            <p:strVal val="ppt_y-.03"/>
                                          </p:val>
                                        </p:tav>
                                      </p:tavLst>
                                    </p:anim>
                                    <p:anim calcmode="lin" valueType="num">
                                      <p:cBhvr>
                                        <p:cTn id="285" dur="900" accel="100000">
                                          <p:stCondLst>
                                            <p:cond delay="100"/>
                                          </p:stCondLst>
                                        </p:cTn>
                                        <p:tgtEl>
                                          <p:spTgt spid="40"/>
                                        </p:tgtEl>
                                        <p:attrNameLst>
                                          <p:attrName>ppt_y</p:attrName>
                                        </p:attrNameLst>
                                      </p:cBhvr>
                                      <p:tavLst>
                                        <p:tav tm="0">
                                          <p:val>
                                            <p:strVal val="ppt_y"/>
                                          </p:val>
                                        </p:tav>
                                        <p:tav tm="100000">
                                          <p:val>
                                            <p:strVal val="ppt_y+1"/>
                                          </p:val>
                                        </p:tav>
                                      </p:tavLst>
                                    </p:anim>
                                    <p:set>
                                      <p:cBhvr>
                                        <p:cTn id="286"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87" restart="whenNotActive" fill="hold" evtFilter="cancelBubble" nodeType="interactiveSeq">
                <p:stCondLst>
                  <p:cond evt="onClick" delay="0">
                    <p:tgtEl>
                      <p:spTgt spid="39"/>
                    </p:tgtEl>
                  </p:cond>
                </p:stCondLst>
                <p:endSync evt="end" delay="0">
                  <p:rtn val="all"/>
                </p:endSync>
                <p:childTnLst>
                  <p:par>
                    <p:cTn id="288" fill="hold">
                      <p:stCondLst>
                        <p:cond delay="0"/>
                      </p:stCondLst>
                      <p:childTnLst>
                        <p:par>
                          <p:cTn id="289" fill="hold">
                            <p:stCondLst>
                              <p:cond delay="0"/>
                            </p:stCondLst>
                            <p:childTnLst>
                              <p:par>
                                <p:cTn id="290" presetID="35" presetClass="path" presetSubtype="0" accel="50000" decel="50000" fill="hold" nodeType="clickEffect">
                                  <p:stCondLst>
                                    <p:cond delay="0"/>
                                  </p:stCondLst>
                                  <p:childTnLst>
                                    <p:animMotion origin="layout" path="M 5E-6 -2.59259E-6 L -0.44883 0.03195 " pathEditMode="relative" rAng="0" ptsTypes="AA">
                                      <p:cBhvr>
                                        <p:cTn id="291" dur="3000" fill="hold"/>
                                        <p:tgtEl>
                                          <p:spTgt spid="39"/>
                                        </p:tgtEl>
                                        <p:attrNameLst>
                                          <p:attrName>ppt_x</p:attrName>
                                          <p:attrName>ppt_y</p:attrName>
                                        </p:attrNameLst>
                                      </p:cBhvr>
                                      <p:rCtr x="-22448" y="1597"/>
                                    </p:animMotion>
                                  </p:childTnLst>
                                </p:cTn>
                              </p:par>
                            </p:childTnLst>
                          </p:cTn>
                        </p:par>
                        <p:par>
                          <p:cTn id="292" fill="hold">
                            <p:stCondLst>
                              <p:cond delay="3000"/>
                            </p:stCondLst>
                            <p:childTnLst>
                              <p:par>
                                <p:cTn id="293" presetID="37" presetClass="exit" presetSubtype="0" fill="hold" nodeType="afterEffect">
                                  <p:stCondLst>
                                    <p:cond delay="0"/>
                                  </p:stCondLst>
                                  <p:childTnLst>
                                    <p:animEffect transition="out" filter="fade">
                                      <p:cBhvr>
                                        <p:cTn id="294" dur="1000"/>
                                        <p:tgtEl>
                                          <p:spTgt spid="39"/>
                                        </p:tgtEl>
                                      </p:cBhvr>
                                    </p:animEffect>
                                    <p:anim calcmode="lin" valueType="num">
                                      <p:cBhvr>
                                        <p:cTn id="295" dur="1000"/>
                                        <p:tgtEl>
                                          <p:spTgt spid="39"/>
                                        </p:tgtEl>
                                        <p:attrNameLst>
                                          <p:attrName>ppt_x</p:attrName>
                                        </p:attrNameLst>
                                      </p:cBhvr>
                                      <p:tavLst>
                                        <p:tav tm="0">
                                          <p:val>
                                            <p:strVal val="ppt_x"/>
                                          </p:val>
                                        </p:tav>
                                        <p:tav tm="100000">
                                          <p:val>
                                            <p:strVal val="ppt_x"/>
                                          </p:val>
                                        </p:tav>
                                      </p:tavLst>
                                    </p:anim>
                                    <p:anim calcmode="lin" valueType="num">
                                      <p:cBhvr>
                                        <p:cTn id="296" dur="100" decel="100000"/>
                                        <p:tgtEl>
                                          <p:spTgt spid="39"/>
                                        </p:tgtEl>
                                        <p:attrNameLst>
                                          <p:attrName>ppt_y</p:attrName>
                                        </p:attrNameLst>
                                      </p:cBhvr>
                                      <p:tavLst>
                                        <p:tav tm="0">
                                          <p:val>
                                            <p:strVal val="ppt_y"/>
                                          </p:val>
                                        </p:tav>
                                        <p:tav tm="100000">
                                          <p:val>
                                            <p:strVal val="ppt_y-.03"/>
                                          </p:val>
                                        </p:tav>
                                      </p:tavLst>
                                    </p:anim>
                                    <p:anim calcmode="lin" valueType="num">
                                      <p:cBhvr>
                                        <p:cTn id="297" dur="900" accel="100000">
                                          <p:stCondLst>
                                            <p:cond delay="100"/>
                                          </p:stCondLst>
                                        </p:cTn>
                                        <p:tgtEl>
                                          <p:spTgt spid="39"/>
                                        </p:tgtEl>
                                        <p:attrNameLst>
                                          <p:attrName>ppt_y</p:attrName>
                                        </p:attrNameLst>
                                      </p:cBhvr>
                                      <p:tavLst>
                                        <p:tav tm="0">
                                          <p:val>
                                            <p:strVal val="ppt_y"/>
                                          </p:val>
                                        </p:tav>
                                        <p:tav tm="100000">
                                          <p:val>
                                            <p:strVal val="ppt_y+1"/>
                                          </p:val>
                                        </p:tav>
                                      </p:tavLst>
                                    </p:anim>
                                    <p:set>
                                      <p:cBhvr>
                                        <p:cTn id="298"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167267"/>
            <a:ext cx="7938370" cy="2703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293" y="2846003"/>
            <a:ext cx="5509495" cy="2300288"/>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2045853" y="693927"/>
            <a:ext cx="5509495" cy="1569660"/>
          </a:xfrm>
          <a:prstGeom prst="rect">
            <a:avLst/>
          </a:prstGeom>
          <a:noFill/>
        </p:spPr>
        <p:txBody>
          <a:bodyPr wrap="square" rtlCol="0">
            <a:spAutoFit/>
          </a:bodyPr>
          <a:lstStyle/>
          <a:p>
            <a:pPr algn="just"/>
            <a:r>
              <a:rPr lang="en-US" sz="3200" dirty="0" err="1">
                <a:solidFill>
                  <a:srgbClr val="FF0000"/>
                </a:solidFill>
                <a:latin typeface="#9Slide03 Ample" panose="02000000000000000000" pitchFamily="2" charset="0"/>
              </a:rPr>
              <a:t>Tác</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dụng</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của</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việc</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mở</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rộng</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thành</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phần</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vị</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ngữ</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trong</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câu</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văn</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Chim</a:t>
            </a:r>
            <a:r>
              <a:rPr lang="en-US" sz="3200" dirty="0">
                <a:solidFill>
                  <a:srgbClr val="FF0000"/>
                </a:solidFill>
                <a:latin typeface="#9Slide03 Ample" panose="02000000000000000000" pitchFamily="2" charset="0"/>
              </a:rPr>
              <a:t> </a:t>
            </a:r>
            <a:r>
              <a:rPr lang="en-US" sz="3200" u="sng" dirty="0" err="1">
                <a:solidFill>
                  <a:srgbClr val="FF0000"/>
                </a:solidFill>
                <a:latin typeface="#9Slide03 Ample" panose="02000000000000000000" pitchFamily="2" charset="0"/>
              </a:rPr>
              <a:t>hót</a:t>
            </a:r>
            <a:r>
              <a:rPr lang="en-US" sz="3200" u="sng" dirty="0">
                <a:solidFill>
                  <a:srgbClr val="FF0000"/>
                </a:solidFill>
                <a:latin typeface="#9Slide03 Ample" panose="02000000000000000000" pitchFamily="2" charset="0"/>
              </a:rPr>
              <a:t> </a:t>
            </a:r>
            <a:r>
              <a:rPr lang="en-US" sz="3200" u="sng" dirty="0" err="1">
                <a:solidFill>
                  <a:srgbClr val="FF0000"/>
                </a:solidFill>
                <a:latin typeface="#9Slide03 Ample" panose="02000000000000000000" pitchFamily="2" charset="0"/>
              </a:rPr>
              <a:t>líu</a:t>
            </a:r>
            <a:r>
              <a:rPr lang="en-US" sz="3200" u="sng" dirty="0">
                <a:solidFill>
                  <a:srgbClr val="FF0000"/>
                </a:solidFill>
                <a:latin typeface="#9Slide03 Ample" panose="02000000000000000000" pitchFamily="2" charset="0"/>
              </a:rPr>
              <a:t> lo</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là</a:t>
            </a:r>
            <a:r>
              <a:rPr lang="en-US" sz="3200" dirty="0">
                <a:solidFill>
                  <a:srgbClr val="FF0000"/>
                </a:solidFill>
                <a:latin typeface="#9Slide03 Ample" panose="02000000000000000000" pitchFamily="2" charset="0"/>
              </a:rPr>
              <a:t> </a:t>
            </a:r>
            <a:r>
              <a:rPr lang="en-US" sz="3200" dirty="0" err="1">
                <a:solidFill>
                  <a:srgbClr val="FF0000"/>
                </a:solidFill>
                <a:latin typeface="#9Slide03 Ample" panose="02000000000000000000" pitchFamily="2" charset="0"/>
              </a:rPr>
              <a:t>gì</a:t>
            </a:r>
            <a:r>
              <a:rPr lang="en-US" sz="3200" dirty="0">
                <a:solidFill>
                  <a:srgbClr val="FF0000"/>
                </a:solidFill>
                <a:latin typeface="#9Slide03 Ample" panose="02000000000000000000" pitchFamily="2" charset="0"/>
              </a:rPr>
              <a:t>?</a:t>
            </a:r>
          </a:p>
        </p:txBody>
      </p:sp>
      <p:sp>
        <p:nvSpPr>
          <p:cNvPr id="11" name="TextBox 10"/>
          <p:cNvSpPr txBox="1"/>
          <p:nvPr/>
        </p:nvSpPr>
        <p:spPr>
          <a:xfrm>
            <a:off x="2787806" y="3383883"/>
            <a:ext cx="4025590" cy="1338828"/>
          </a:xfrm>
          <a:prstGeom prst="rect">
            <a:avLst/>
          </a:prstGeom>
          <a:noFill/>
        </p:spPr>
        <p:txBody>
          <a:bodyPr wrap="square" rtlCol="0">
            <a:spAutoFit/>
          </a:bodyPr>
          <a:lstStyle/>
          <a:p>
            <a:pPr algn="ctr"/>
            <a:r>
              <a:rPr lang="en-US" sz="2700" dirty="0" err="1">
                <a:solidFill>
                  <a:srgbClr val="0070C0"/>
                </a:solidFill>
                <a:latin typeface="#9Slide03 Arima Madurai" panose="00000500000000000000" pitchFamily="2" charset="0"/>
                <a:cs typeface="#9Slide03 Arima Madurai" panose="00000500000000000000" pitchFamily="2" charset="0"/>
              </a:rPr>
              <a:t>Bổ</a:t>
            </a:r>
            <a:r>
              <a:rPr lang="en-US" sz="2700" dirty="0">
                <a:solidFill>
                  <a:srgbClr val="0070C0"/>
                </a:solidFill>
                <a:latin typeface="#9Slide03 Arima Madurai" panose="00000500000000000000" pitchFamily="2" charset="0"/>
                <a:cs typeface="#9Slide03 Arima Madurai" panose="00000500000000000000" pitchFamily="2" charset="0"/>
              </a:rPr>
              <a:t> sung </a:t>
            </a:r>
            <a:r>
              <a:rPr lang="en-US" sz="2700" dirty="0" err="1">
                <a:solidFill>
                  <a:srgbClr val="0070C0"/>
                </a:solidFill>
                <a:latin typeface="#9Slide03 Arima Madurai" panose="00000500000000000000" pitchFamily="2" charset="0"/>
                <a:cs typeface="#9Slide03 Arima Madurai" panose="00000500000000000000" pitchFamily="2" charset="0"/>
              </a:rPr>
              <a:t>thông</a:t>
            </a:r>
            <a:r>
              <a:rPr lang="en-US" sz="2700" dirty="0">
                <a:solidFill>
                  <a:srgbClr val="0070C0"/>
                </a:solidFill>
                <a:latin typeface="#9Slide03 Arima Madurai" panose="00000500000000000000" pitchFamily="2" charset="0"/>
                <a:cs typeface="#9Slide03 Arima Madurai" panose="00000500000000000000" pitchFamily="2" charset="0"/>
              </a:rPr>
              <a:t> tin </a:t>
            </a:r>
            <a:r>
              <a:rPr lang="en-US" sz="2700" dirty="0" err="1">
                <a:solidFill>
                  <a:srgbClr val="0070C0"/>
                </a:solidFill>
                <a:latin typeface="#9Slide03 Arima Madurai" panose="00000500000000000000" pitchFamily="2" charset="0"/>
                <a:cs typeface="#9Slide03 Arima Madurai" panose="00000500000000000000" pitchFamily="2" charset="0"/>
              </a:rPr>
              <a:t>về</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đặc</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điểm</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tính</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chất</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cho</a:t>
            </a:r>
            <a:r>
              <a:rPr lang="en-US" sz="2700" dirty="0">
                <a:solidFill>
                  <a:srgbClr val="0070C0"/>
                </a:solidFill>
                <a:latin typeface="#9Slide03 Arima Madurai" panose="00000500000000000000" pitchFamily="2" charset="0"/>
                <a:cs typeface="#9Slide03 Arima Madurai" panose="00000500000000000000" pitchFamily="2" charset="0"/>
              </a:rPr>
              <a:t> </a:t>
            </a:r>
          </a:p>
          <a:p>
            <a:pPr algn="ctr"/>
            <a:r>
              <a:rPr lang="en-US" sz="2700" dirty="0" err="1">
                <a:solidFill>
                  <a:srgbClr val="0070C0"/>
                </a:solidFill>
                <a:latin typeface="#9Slide03 Arima Madurai" panose="00000500000000000000" pitchFamily="2" charset="0"/>
                <a:cs typeface="#9Slide03 Arima Madurai" panose="00000500000000000000" pitchFamily="2" charset="0"/>
              </a:rPr>
              <a:t>động</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từ</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hót</a:t>
            </a:r>
            <a:r>
              <a:rPr lang="en-US" sz="2700" dirty="0">
                <a:solidFill>
                  <a:srgbClr val="0070C0"/>
                </a:solidFill>
                <a:latin typeface="#9Slide03 Arima Madurai" panose="00000500000000000000" pitchFamily="2" charset="0"/>
                <a:cs typeface="#9Slide03 Arima Madurai" panose="00000500000000000000" pitchFamily="2" charset="0"/>
              </a:rPr>
              <a:t>”</a:t>
            </a:r>
          </a:p>
        </p:txBody>
      </p:sp>
      <p:sp>
        <p:nvSpPr>
          <p:cNvPr id="12" name="Oval 11"/>
          <p:cNvSpPr/>
          <p:nvPr/>
        </p:nvSpPr>
        <p:spPr>
          <a:xfrm>
            <a:off x="52974" y="51028"/>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1</a:t>
            </a:r>
          </a:p>
        </p:txBody>
      </p:sp>
    </p:spTree>
    <p:extLst>
      <p:ext uri="{BB962C8B-B14F-4D97-AF65-F5344CB8AC3E}">
        <p14:creationId xmlns:p14="http://schemas.microsoft.com/office/powerpoint/2010/main" val="10312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rotWithShape="1">
          <a:blip r:embed="rId3"/>
          <a:srcRect b="6852"/>
          <a:stretch/>
        </p:blipFill>
        <p:spPr bwMode="auto">
          <a:xfrm>
            <a:off x="0" y="0"/>
            <a:ext cx="9144000" cy="5143499"/>
          </a:xfrm>
          <a:prstGeom prst="rect">
            <a:avLst/>
          </a:prstGeom>
          <a:noFill/>
        </p:spPr>
      </p:pic>
      <p:sp>
        <p:nvSpPr>
          <p:cNvPr id="3" name="Rounded Rectangle 2"/>
          <p:cNvSpPr/>
          <p:nvPr/>
        </p:nvSpPr>
        <p:spPr>
          <a:xfrm>
            <a:off x="462791" y="4194314"/>
            <a:ext cx="2704479" cy="646043"/>
          </a:xfrm>
          <a:prstGeom prst="roundRect">
            <a:avLst/>
          </a:prstGeom>
          <a:solidFill>
            <a:schemeClr val="bg1">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9Slide03 Ample" panose="02000000000000000000" pitchFamily="2" charset="0"/>
                <a:cs typeface="Times New Roman" pitchFamily="18" charset="0"/>
              </a:rPr>
              <a:t>Bò</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ăn</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cỏ</a:t>
            </a:r>
            <a:r>
              <a:rPr lang="en-US" sz="3200" dirty="0">
                <a:solidFill>
                  <a:srgbClr val="FF0000"/>
                </a:solidFill>
                <a:latin typeface="#9Slide03 Ample" panose="02000000000000000000" pitchFamily="2" charset="0"/>
                <a:cs typeface="Times New Roman" pitchFamily="18" charset="0"/>
              </a:rPr>
              <a:t>.</a:t>
            </a:r>
          </a:p>
        </p:txBody>
      </p:sp>
      <p:sp>
        <p:nvSpPr>
          <p:cNvPr id="4" name="Rounded Rectangle 2">
            <a:extLst>
              <a:ext uri="{FF2B5EF4-FFF2-40B4-BE49-F238E27FC236}">
                <a16:creationId xmlns:a16="http://schemas.microsoft.com/office/drawing/2014/main" id="{61D29BDB-0D4A-3068-2EEA-D65FACF88AD1}"/>
              </a:ext>
            </a:extLst>
          </p:cNvPr>
          <p:cNvSpPr/>
          <p:nvPr/>
        </p:nvSpPr>
        <p:spPr>
          <a:xfrm>
            <a:off x="3742704" y="4194313"/>
            <a:ext cx="4938505" cy="646043"/>
          </a:xfrm>
          <a:prstGeom prst="roundRect">
            <a:avLst/>
          </a:prstGeom>
          <a:solidFill>
            <a:schemeClr val="bg1">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9Slide03 Ample" panose="02000000000000000000" pitchFamily="2" charset="0"/>
                <a:cs typeface="Times New Roman" pitchFamily="18" charset="0"/>
              </a:rPr>
              <a:t>Những</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chú</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bò</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đang</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ăn</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cỏ</a:t>
            </a:r>
            <a:r>
              <a:rPr lang="en-US" sz="3200" dirty="0">
                <a:solidFill>
                  <a:srgbClr val="FF0000"/>
                </a:solidFill>
                <a:latin typeface="#9Slide03 Ample" panose="02000000000000000000" pitchFamily="2" charset="0"/>
                <a:cs typeface="Times New Roman" pitchFamily="18" charset="0"/>
              </a:rPr>
              <a:t>.</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288527"/>
            <a:ext cx="7992545" cy="25717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293" y="3148802"/>
            <a:ext cx="5509495" cy="1903527"/>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653337" y="820418"/>
            <a:ext cx="6071407" cy="1384995"/>
          </a:xfrm>
          <a:prstGeom prst="rect">
            <a:avLst/>
          </a:prstGeom>
          <a:noFill/>
        </p:spPr>
        <p:txBody>
          <a:bodyPr wrap="square" rtlCol="0">
            <a:spAutoFit/>
          </a:bodyPr>
          <a:lstStyle/>
          <a:p>
            <a:pPr algn="just"/>
            <a:r>
              <a:rPr lang="en-US" sz="2800" dirty="0" err="1">
                <a:solidFill>
                  <a:srgbClr val="FF0000"/>
                </a:solidFill>
                <a:latin typeface="#9Slide03 Ample" panose="02000000000000000000" pitchFamily="2" charset="0"/>
              </a:rPr>
              <a:t>Tác</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dụng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của</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việc</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mở</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rộng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vị</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ngữ</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trong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văn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Nắng</a:t>
            </a:r>
            <a:r>
              <a:rPr lang="en-US" sz="2800"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bốc</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hương</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hoa</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tràm</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thơm</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ngây</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ngất</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là</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gì</a:t>
            </a:r>
            <a:r>
              <a:rPr lang="en-US" sz="2800" dirty="0">
                <a:solidFill>
                  <a:srgbClr val="FF0000"/>
                </a:solidFill>
                <a:latin typeface="#9Slide03 Ample" panose="02000000000000000000" pitchFamily="2" charset="0"/>
              </a:rPr>
              <a:t>?</a:t>
            </a:r>
          </a:p>
        </p:txBody>
      </p:sp>
      <p:sp>
        <p:nvSpPr>
          <p:cNvPr id="11" name="TextBox 10"/>
          <p:cNvSpPr txBox="1"/>
          <p:nvPr/>
        </p:nvSpPr>
        <p:spPr>
          <a:xfrm>
            <a:off x="2587035" y="3649605"/>
            <a:ext cx="4204010" cy="923330"/>
          </a:xfrm>
          <a:prstGeom prst="rect">
            <a:avLst/>
          </a:prstGeom>
          <a:noFill/>
        </p:spPr>
        <p:txBody>
          <a:bodyPr wrap="square" rtlCol="0">
            <a:spAutoFit/>
          </a:bodyPr>
          <a:lstStyle/>
          <a:p>
            <a:pPr algn="ctr"/>
            <a:r>
              <a:rPr lang="en-US" sz="2700" dirty="0" err="1">
                <a:solidFill>
                  <a:srgbClr val="0070C0"/>
                </a:solidFill>
                <a:latin typeface="#9Slide03 Arima Madurai" panose="00000500000000000000" pitchFamily="2" charset="0"/>
                <a:cs typeface="#9Slide03 Arima Madurai" panose="00000500000000000000" pitchFamily="2" charset="0"/>
              </a:rPr>
              <a:t>Bổ</a:t>
            </a:r>
            <a:r>
              <a:rPr lang="en-US" sz="2700" dirty="0">
                <a:solidFill>
                  <a:srgbClr val="0070C0"/>
                </a:solidFill>
                <a:latin typeface="#9Slide03 Arima Madurai" panose="00000500000000000000" pitchFamily="2" charset="0"/>
                <a:cs typeface="#9Slide03 Arima Madurai" panose="00000500000000000000" pitchFamily="2" charset="0"/>
              </a:rPr>
              <a:t> sung </a:t>
            </a:r>
            <a:r>
              <a:rPr lang="en-US" sz="2700" dirty="0" err="1">
                <a:solidFill>
                  <a:srgbClr val="0070C0"/>
                </a:solidFill>
                <a:latin typeface="#9Slide03 Arima Madurai" panose="00000500000000000000" pitchFamily="2" charset="0"/>
                <a:cs typeface="#9Slide03 Arima Madurai" panose="00000500000000000000" pitchFamily="2" charset="0"/>
              </a:rPr>
              <a:t>thông</a:t>
            </a:r>
            <a:r>
              <a:rPr lang="en-US" sz="2700" dirty="0">
                <a:solidFill>
                  <a:srgbClr val="0070C0"/>
                </a:solidFill>
                <a:latin typeface="#9Slide03 Arima Madurai" panose="00000500000000000000" pitchFamily="2" charset="0"/>
                <a:cs typeface="#9Slide03 Arima Madurai" panose="00000500000000000000" pitchFamily="2" charset="0"/>
              </a:rPr>
              <a:t> tin </a:t>
            </a:r>
            <a:r>
              <a:rPr lang="en-US" sz="2700" dirty="0" err="1">
                <a:solidFill>
                  <a:srgbClr val="0070C0"/>
                </a:solidFill>
                <a:latin typeface="#9Slide03 Arima Madurai" panose="00000500000000000000" pitchFamily="2" charset="0"/>
                <a:cs typeface="#9Slide03 Arima Madurai" panose="00000500000000000000" pitchFamily="2" charset="0"/>
              </a:rPr>
              <a:t>về</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đối</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tượng</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cho</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động</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từ</a:t>
            </a:r>
            <a:r>
              <a:rPr lang="en-US" sz="2700" dirty="0">
                <a:solidFill>
                  <a:srgbClr val="0070C0"/>
                </a:solidFill>
                <a:latin typeface="#9Slide03 Arima Madurai" panose="00000500000000000000" pitchFamily="2" charset="0"/>
                <a:cs typeface="#9Slide03 Arima Madurai" panose="00000500000000000000" pitchFamily="2" charset="0"/>
              </a:rPr>
              <a:t> “</a:t>
            </a:r>
            <a:r>
              <a:rPr lang="en-US" sz="2700" dirty="0" err="1">
                <a:solidFill>
                  <a:srgbClr val="0070C0"/>
                </a:solidFill>
                <a:latin typeface="#9Slide03 Arima Madurai" panose="00000500000000000000" pitchFamily="2" charset="0"/>
                <a:cs typeface="#9Slide03 Arima Madurai" panose="00000500000000000000" pitchFamily="2" charset="0"/>
              </a:rPr>
              <a:t>bốc</a:t>
            </a:r>
            <a:r>
              <a:rPr lang="en-US" sz="2700" dirty="0">
                <a:solidFill>
                  <a:srgbClr val="0070C0"/>
                </a:solidFill>
                <a:latin typeface="#9Slide03 Arima Madurai" panose="00000500000000000000" pitchFamily="2" charset="0"/>
                <a:cs typeface="#9Slide03 Arima Madurai" panose="00000500000000000000" pitchFamily="2" charset="0"/>
              </a:rPr>
              <a:t>”</a:t>
            </a:r>
          </a:p>
        </p:txBody>
      </p:sp>
      <p:sp>
        <p:nvSpPr>
          <p:cNvPr id="10" name="Oval 9"/>
          <p:cNvSpPr/>
          <p:nvPr/>
        </p:nvSpPr>
        <p:spPr>
          <a:xfrm>
            <a:off x="105947" y="108901"/>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2</a:t>
            </a:r>
          </a:p>
        </p:txBody>
      </p:sp>
    </p:spTree>
    <p:extLst>
      <p:ext uri="{BB962C8B-B14F-4D97-AF65-F5344CB8AC3E}">
        <p14:creationId xmlns:p14="http://schemas.microsoft.com/office/powerpoint/2010/main" val="312424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151077"/>
            <a:ext cx="7938370" cy="28257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460" y="2971209"/>
            <a:ext cx="4955030" cy="2034910"/>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787490" y="612601"/>
            <a:ext cx="5792690" cy="1815882"/>
          </a:xfrm>
          <a:prstGeom prst="rect">
            <a:avLst/>
          </a:prstGeom>
          <a:noFill/>
        </p:spPr>
        <p:txBody>
          <a:bodyPr wrap="square" rtlCol="0">
            <a:spAutoFit/>
          </a:bodyPr>
          <a:lstStyle/>
          <a:p>
            <a:pPr algn="just"/>
            <a:r>
              <a:rPr lang="en-US" sz="2800" dirty="0" err="1">
                <a:solidFill>
                  <a:srgbClr val="FF0000"/>
                </a:solidFill>
                <a:latin typeface="#9Slide03 Ample" panose="02000000000000000000" pitchFamily="2" charset="0"/>
              </a:rPr>
              <a:t>Tác</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dụng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của</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việc</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mở</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rộng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vị</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ngữ</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trong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văn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Gió</a:t>
            </a:r>
            <a:r>
              <a:rPr lang="en-US" sz="2800"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đưa</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mùi</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hương</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ngọt</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lan</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ra</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phảng</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phất</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khắp</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rừng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là</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gì</a:t>
            </a:r>
            <a:r>
              <a:rPr lang="en-US" sz="2800" dirty="0">
                <a:solidFill>
                  <a:srgbClr val="FF0000"/>
                </a:solidFill>
                <a:latin typeface="#9Slide03 Ample" panose="02000000000000000000" pitchFamily="2" charset="0"/>
              </a:rPr>
              <a:t>?</a:t>
            </a:r>
          </a:p>
        </p:txBody>
      </p:sp>
      <p:sp>
        <p:nvSpPr>
          <p:cNvPr id="11" name="TextBox 10"/>
          <p:cNvSpPr txBox="1"/>
          <p:nvPr/>
        </p:nvSpPr>
        <p:spPr>
          <a:xfrm>
            <a:off x="2982638" y="3426061"/>
            <a:ext cx="3452035" cy="1200329"/>
          </a:xfrm>
          <a:prstGeom prst="rect">
            <a:avLst/>
          </a:prstGeom>
          <a:noFill/>
        </p:spPr>
        <p:txBody>
          <a:bodyPr wrap="square" rtlCol="0">
            <a:spAutoFit/>
          </a:bodyPr>
          <a:lstStyle/>
          <a:p>
            <a:pPr algn="ctr"/>
            <a:r>
              <a:rPr lang="en-US" sz="2400" dirty="0" err="1">
                <a:solidFill>
                  <a:srgbClr val="0070C0"/>
                </a:solidFill>
                <a:latin typeface="#9Slide03 Arima Madurai" panose="00000500000000000000" pitchFamily="2" charset="0"/>
                <a:cs typeface="#9Slide03 Arima Madurai" panose="00000500000000000000" pitchFamily="2" charset="0"/>
              </a:rPr>
              <a:t>Bổ</a:t>
            </a:r>
            <a:r>
              <a:rPr lang="en-US" sz="2400" dirty="0">
                <a:solidFill>
                  <a:srgbClr val="0070C0"/>
                </a:solidFill>
                <a:latin typeface="#9Slide03 Arima Madurai" panose="00000500000000000000" pitchFamily="2" charset="0"/>
                <a:cs typeface="#9Slide03 Arima Madurai" panose="00000500000000000000" pitchFamily="2" charset="0"/>
              </a:rPr>
              <a:t> sung </a:t>
            </a:r>
            <a:r>
              <a:rPr lang="en-US" sz="2400" dirty="0" err="1">
                <a:solidFill>
                  <a:srgbClr val="0070C0"/>
                </a:solidFill>
                <a:latin typeface="#9Slide03 Arima Madurai" panose="00000500000000000000" pitchFamily="2" charset="0"/>
                <a:cs typeface="#9Slide03 Arima Madurai" panose="00000500000000000000" pitchFamily="2" charset="0"/>
              </a:rPr>
              <a:t>thông</a:t>
            </a:r>
            <a:r>
              <a:rPr lang="en-US" sz="2400" dirty="0">
                <a:solidFill>
                  <a:srgbClr val="0070C0"/>
                </a:solidFill>
                <a:latin typeface="#9Slide03 Arima Madurai" panose="00000500000000000000" pitchFamily="2" charset="0"/>
                <a:cs typeface="#9Slide03 Arima Madurai" panose="00000500000000000000" pitchFamily="2" charset="0"/>
              </a:rPr>
              <a:t> tin </a:t>
            </a:r>
            <a:r>
              <a:rPr lang="en-US" sz="2400" dirty="0" err="1">
                <a:solidFill>
                  <a:srgbClr val="0070C0"/>
                </a:solidFill>
                <a:latin typeface="#9Slide03 Arima Madurai" panose="00000500000000000000" pitchFamily="2" charset="0"/>
                <a:cs typeface="#9Slide03 Arima Madurai" panose="00000500000000000000" pitchFamily="2" charset="0"/>
              </a:rPr>
              <a:t>về</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đối</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tượng</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phương</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hướng</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cho</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động</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từ</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đưa</a:t>
            </a:r>
            <a:r>
              <a:rPr lang="en-US" sz="2400" dirty="0">
                <a:solidFill>
                  <a:srgbClr val="0070C0"/>
                </a:solidFill>
                <a:latin typeface="#9Slide03 Arima Madurai" panose="00000500000000000000" pitchFamily="2" charset="0"/>
                <a:cs typeface="#9Slide03 Arima Madurai" panose="00000500000000000000" pitchFamily="2" charset="0"/>
              </a:rPr>
              <a:t>”</a:t>
            </a:r>
          </a:p>
        </p:txBody>
      </p:sp>
      <p:sp>
        <p:nvSpPr>
          <p:cNvPr id="10" name="Oval 9"/>
          <p:cNvSpPr/>
          <p:nvPr/>
        </p:nvSpPr>
        <p:spPr>
          <a:xfrm>
            <a:off x="52974" y="91203"/>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3</a:t>
            </a:r>
          </a:p>
        </p:txBody>
      </p:sp>
    </p:spTree>
    <p:extLst>
      <p:ext uri="{BB962C8B-B14F-4D97-AF65-F5344CB8AC3E}">
        <p14:creationId xmlns:p14="http://schemas.microsoft.com/office/powerpoint/2010/main" val="15418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103368"/>
            <a:ext cx="7938370" cy="26318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293" y="2957513"/>
            <a:ext cx="5509495" cy="2054257"/>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681587" y="616327"/>
            <a:ext cx="6014906" cy="1569660"/>
          </a:xfrm>
          <a:prstGeom prst="rect">
            <a:avLst/>
          </a:prstGeom>
          <a:noFill/>
        </p:spPr>
        <p:txBody>
          <a:bodyPr wrap="square" rtlCol="0">
            <a:spAutoFit/>
          </a:bodyPr>
          <a:lstStyle/>
          <a:p>
            <a:pPr algn="just"/>
            <a:r>
              <a:rPr lang="en-US" sz="2400" dirty="0" err="1">
                <a:solidFill>
                  <a:srgbClr val="FF0000"/>
                </a:solidFill>
                <a:latin typeface="#9Slide03 Ample" panose="02000000000000000000" pitchFamily="2" charset="0"/>
              </a:rPr>
              <a:t>Chủ</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ngữ</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trong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câu</a:t>
            </a:r>
            <a:r>
              <a:rPr lang="en-US" sz="2400" dirty="0">
                <a:solidFill>
                  <a:srgbClr val="FF0000"/>
                </a:solidFill>
                <a:latin typeface="#9Slide03 Ample" panose="02000000000000000000" pitchFamily="2" charset="0"/>
              </a:rPr>
              <a:t> : “</a:t>
            </a:r>
            <a:r>
              <a:rPr lang="en-US" sz="2400" u="sng" dirty="0" err="1">
                <a:solidFill>
                  <a:srgbClr val="FF0000"/>
                </a:solidFill>
                <a:latin typeface="#9Slide03 Ample" panose="02000000000000000000" pitchFamily="2" charset="0"/>
              </a:rPr>
              <a:t>Một</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tiếng</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lá</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rơi</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lúc</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này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cũng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có</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thể</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khiến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người</a:t>
            </a:r>
            <a:r>
              <a:rPr lang="en-US" sz="2400" dirty="0">
                <a:solidFill>
                  <a:srgbClr val="FF0000"/>
                </a:solidFill>
                <a:latin typeface="#9Slide03 Ample" panose="02000000000000000000" pitchFamily="2" charset="0"/>
              </a:rPr>
              <a:t> ta </a:t>
            </a:r>
            <a:r>
              <a:rPr lang="en-US" sz="2400" dirty="0" err="1">
                <a:solidFill>
                  <a:srgbClr val="FF0000"/>
                </a:solidFill>
                <a:latin typeface="#9Slide03 Ample" panose="02000000000000000000" pitchFamily="2" charset="0"/>
              </a:rPr>
              <a:t>giật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mình</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là</a:t>
            </a:r>
            <a:r>
              <a:rPr lang="en-US" sz="2400" dirty="0">
                <a:solidFill>
                  <a:srgbClr val="FF0000"/>
                </a:solidFill>
                <a:latin typeface="#9Slide03 Ample" panose="02000000000000000000" pitchFamily="2" charset="0"/>
              </a:rPr>
              <a:t> 1 </a:t>
            </a:r>
            <a:r>
              <a:rPr lang="en-US" sz="2400" dirty="0" err="1">
                <a:solidFill>
                  <a:srgbClr val="FF0000"/>
                </a:solidFill>
                <a:latin typeface="#9Slide03 Ample" panose="02000000000000000000" pitchFamily="2" charset="0"/>
              </a:rPr>
              <a:t>cụm</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từ</a:t>
            </a:r>
            <a:r>
              <a:rPr lang="en-US" sz="2400" dirty="0">
                <a:solidFill>
                  <a:srgbClr val="FF0000"/>
                </a:solidFill>
                <a:latin typeface="#9Slide03 Ample" panose="02000000000000000000" pitchFamily="2" charset="0"/>
              </a:rPr>
              <a:t> . </a:t>
            </a:r>
            <a:r>
              <a:rPr lang="en-US" sz="2400" dirty="0" err="1">
                <a:solidFill>
                  <a:srgbClr val="FF0000"/>
                </a:solidFill>
                <a:latin typeface="#9Slide03 Ample" panose="02000000000000000000" pitchFamily="2" charset="0"/>
              </a:rPr>
              <a:t>Thử</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rút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gọn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cụm</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từ</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này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và</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nhận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xét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về</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sự</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thay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đổi</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nghĩa</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của</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câu</a:t>
            </a:r>
            <a:r>
              <a:rPr lang="en-US" sz="2400" dirty="0">
                <a:solidFill>
                  <a:srgbClr val="FF0000"/>
                </a:solidFill>
                <a:latin typeface="#9Slide03 Ample" panose="02000000000000000000" pitchFamily="2" charset="0"/>
              </a:rPr>
              <a:t>.</a:t>
            </a:r>
          </a:p>
        </p:txBody>
      </p:sp>
      <p:sp>
        <p:nvSpPr>
          <p:cNvPr id="11" name="TextBox 10"/>
          <p:cNvSpPr txBox="1"/>
          <p:nvPr/>
        </p:nvSpPr>
        <p:spPr>
          <a:xfrm>
            <a:off x="2741000" y="3329793"/>
            <a:ext cx="4057365" cy="1323439"/>
          </a:xfrm>
          <a:prstGeom prst="rect">
            <a:avLst/>
          </a:prstGeom>
          <a:noFill/>
        </p:spPr>
        <p:txBody>
          <a:bodyPr wrap="square" rtlCol="0">
            <a:spAutoFit/>
          </a:bodyPr>
          <a:lstStyle/>
          <a:p>
            <a:pPr algn="just"/>
            <a:r>
              <a:rPr lang="en-US" sz="2000" dirty="0" err="1">
                <a:solidFill>
                  <a:srgbClr val="0070C0"/>
                </a:solidFill>
                <a:latin typeface="#9Slide03 Arima Madurai" panose="00000500000000000000" pitchFamily="2" charset="0"/>
                <a:cs typeface="#9Slide03 Arima Madurai" panose="00000500000000000000" pitchFamily="2" charset="0"/>
              </a:rPr>
              <a:t>Rút</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gọn</a:t>
            </a:r>
            <a:r>
              <a:rPr lang="en-US" sz="2000" dirty="0">
                <a:solidFill>
                  <a:srgbClr val="0070C0"/>
                </a:solidFill>
                <a:latin typeface="#9Slide03 Arima Madurai" panose="00000500000000000000" pitchFamily="2" charset="0"/>
                <a:cs typeface="#9Slide03 Arima Madurai" panose="00000500000000000000" pitchFamily="2" charset="0"/>
              </a:rPr>
              <a:t> = </a:t>
            </a:r>
            <a:r>
              <a:rPr lang="en-US" sz="2000" dirty="0" err="1">
                <a:solidFill>
                  <a:srgbClr val="0070C0"/>
                </a:solidFill>
                <a:latin typeface="#9Slide03 Arima Madurai" panose="00000500000000000000" pitchFamily="2" charset="0"/>
                <a:cs typeface="#9Slide03 Arima Madurai" panose="00000500000000000000" pitchFamily="2" charset="0"/>
              </a:rPr>
              <a:t>Tiếng</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lá</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rơi</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Rút</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gọn</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000" dirty="0" err="1">
                <a:solidFill>
                  <a:srgbClr val="0070C0"/>
                </a:solidFill>
                <a:latin typeface="#9Slide03 Arima Madurai" panose="00000500000000000000" pitchFamily="2" charset="0"/>
                <a:cs typeface="#9Slide03 Arima Madurai" panose="00000500000000000000" pitchFamily="2" charset="0"/>
              </a:rPr>
              <a:t>về</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số</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lượng</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một</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và</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thời</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gian</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lúc</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này</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Đặc</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điểm</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hiện</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tượng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còn</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ràng</a:t>
            </a:r>
            <a:endParaRPr lang="en-US" sz="2000"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47963"/>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4</a:t>
            </a:r>
          </a:p>
        </p:txBody>
      </p:sp>
    </p:spTree>
    <p:extLst>
      <p:ext uri="{BB962C8B-B14F-4D97-AF65-F5344CB8AC3E}">
        <p14:creationId xmlns:p14="http://schemas.microsoft.com/office/powerpoint/2010/main" val="24647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87464"/>
            <a:ext cx="7938370" cy="275910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293" y="2878000"/>
            <a:ext cx="5509495" cy="2300288"/>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732778" y="572966"/>
            <a:ext cx="5863304" cy="1754326"/>
          </a:xfrm>
          <a:prstGeom prst="rect">
            <a:avLst/>
          </a:prstGeom>
          <a:noFill/>
        </p:spPr>
        <p:txBody>
          <a:bodyPr wrap="square" rtlCol="0">
            <a:spAutoFit/>
          </a:bodyPr>
          <a:lstStyle/>
          <a:p>
            <a:pPr algn="just"/>
            <a:r>
              <a:rPr lang="en-US" sz="2700" dirty="0" err="1">
                <a:solidFill>
                  <a:srgbClr val="FF0000"/>
                </a:solidFill>
                <a:latin typeface="#9Slide03 Ample" panose="02000000000000000000" pitchFamily="2" charset="0"/>
              </a:rPr>
              <a:t>Chủ</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ngữ</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trong</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câu</a:t>
            </a:r>
            <a:r>
              <a:rPr lang="en-US" sz="2700" dirty="0">
                <a:solidFill>
                  <a:srgbClr val="FF0000"/>
                </a:solidFill>
                <a:latin typeface="#9Slide03 Ample" panose="02000000000000000000" pitchFamily="2" charset="0"/>
              </a:rPr>
              <a:t> : “</a:t>
            </a:r>
            <a:r>
              <a:rPr lang="en-US" sz="2700" u="sng" dirty="0" err="1">
                <a:solidFill>
                  <a:srgbClr val="FF0000"/>
                </a:solidFill>
                <a:latin typeface="#9Slide03 Ample" panose="02000000000000000000" pitchFamily="2" charset="0"/>
              </a:rPr>
              <a:t>Phút</a:t>
            </a:r>
            <a:r>
              <a:rPr lang="en-US" sz="2700" u="sng" dirty="0">
                <a:solidFill>
                  <a:srgbClr val="FF0000"/>
                </a:solidFill>
                <a:latin typeface="#9Slide03 Ample" panose="02000000000000000000" pitchFamily="2" charset="0"/>
              </a:rPr>
              <a:t> </a:t>
            </a:r>
            <a:r>
              <a:rPr lang="en-US" sz="2700" u="sng" dirty="0" err="1">
                <a:solidFill>
                  <a:srgbClr val="FF0000"/>
                </a:solidFill>
                <a:latin typeface="#9Slide03 Ample" panose="02000000000000000000" pitchFamily="2" charset="0"/>
              </a:rPr>
              <a:t>yên</a:t>
            </a:r>
            <a:r>
              <a:rPr lang="en-US" sz="2700" u="sng" dirty="0">
                <a:solidFill>
                  <a:srgbClr val="FF0000"/>
                </a:solidFill>
                <a:latin typeface="#9Slide03 Ample" panose="02000000000000000000" pitchFamily="2" charset="0"/>
              </a:rPr>
              <a:t> </a:t>
            </a:r>
            <a:r>
              <a:rPr lang="en-US" sz="2700" u="sng" dirty="0" err="1">
                <a:solidFill>
                  <a:srgbClr val="FF0000"/>
                </a:solidFill>
                <a:latin typeface="#9Slide03 Ample" panose="02000000000000000000" pitchFamily="2" charset="0"/>
              </a:rPr>
              <a:t>tĩnh</a:t>
            </a:r>
            <a:r>
              <a:rPr lang="en-US" sz="2700" u="sng" dirty="0">
                <a:solidFill>
                  <a:srgbClr val="FF0000"/>
                </a:solidFill>
                <a:latin typeface="#9Slide03 Ample" panose="02000000000000000000" pitchFamily="2" charset="0"/>
              </a:rPr>
              <a:t> </a:t>
            </a:r>
            <a:r>
              <a:rPr lang="en-US" sz="2700" u="sng" dirty="0" err="1">
                <a:solidFill>
                  <a:srgbClr val="FF0000"/>
                </a:solidFill>
                <a:latin typeface="#9Slide03 Ample" panose="02000000000000000000" pitchFamily="2" charset="0"/>
              </a:rPr>
              <a:t>của</a:t>
            </a:r>
            <a:r>
              <a:rPr lang="en-US" sz="2700" u="sng" dirty="0">
                <a:solidFill>
                  <a:srgbClr val="FF0000"/>
                </a:solidFill>
                <a:latin typeface="#9Slide03 Ample" panose="02000000000000000000" pitchFamily="2" charset="0"/>
              </a:rPr>
              <a:t> </a:t>
            </a:r>
            <a:r>
              <a:rPr lang="en-US" sz="2700" u="sng" dirty="0" err="1">
                <a:solidFill>
                  <a:srgbClr val="FF0000"/>
                </a:solidFill>
                <a:latin typeface="#9Slide03 Ample" panose="02000000000000000000" pitchFamily="2" charset="0"/>
              </a:rPr>
              <a:t>rừng</a:t>
            </a:r>
            <a:r>
              <a:rPr lang="en-US" sz="2700" u="sng" dirty="0">
                <a:solidFill>
                  <a:srgbClr val="FF0000"/>
                </a:solidFill>
                <a:latin typeface="#9Slide03 Ample" panose="02000000000000000000" pitchFamily="2" charset="0"/>
              </a:rPr>
              <a:t> ban </a:t>
            </a:r>
            <a:r>
              <a:rPr lang="en-US" sz="2700" u="sng" dirty="0" err="1">
                <a:solidFill>
                  <a:srgbClr val="FF0000"/>
                </a:solidFill>
                <a:latin typeface="#9Slide03 Ample" panose="02000000000000000000" pitchFamily="2" charset="0"/>
              </a:rPr>
              <a:t>mai</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dần</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dần</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biến</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đi</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là</a:t>
            </a:r>
            <a:r>
              <a:rPr lang="en-US" sz="2700" dirty="0">
                <a:solidFill>
                  <a:srgbClr val="FF0000"/>
                </a:solidFill>
                <a:latin typeface="#9Slide03 Ample" panose="02000000000000000000" pitchFamily="2" charset="0"/>
              </a:rPr>
              <a:t> 1 </a:t>
            </a:r>
            <a:r>
              <a:rPr lang="en-US" sz="2700" dirty="0" err="1">
                <a:solidFill>
                  <a:srgbClr val="FF0000"/>
                </a:solidFill>
                <a:latin typeface="#9Slide03 Ample" panose="02000000000000000000" pitchFamily="2" charset="0"/>
              </a:rPr>
              <a:t>cụm</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từ</a:t>
            </a:r>
            <a:r>
              <a:rPr lang="en-US" sz="2700" dirty="0">
                <a:solidFill>
                  <a:srgbClr val="FF0000"/>
                </a:solidFill>
                <a:latin typeface="#9Slide03 Ample" panose="02000000000000000000" pitchFamily="2" charset="0"/>
              </a:rPr>
              <a:t> . </a:t>
            </a:r>
            <a:r>
              <a:rPr lang="en-US" sz="2700" dirty="0" err="1">
                <a:solidFill>
                  <a:srgbClr val="FF0000"/>
                </a:solidFill>
                <a:latin typeface="#9Slide03 Ample" panose="02000000000000000000" pitchFamily="2" charset="0"/>
              </a:rPr>
              <a:t>Thử</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rút</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gọn</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cụm</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từ</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này</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và</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nhận</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xét</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về</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sự</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thay</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đổi</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nghĩa</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của</a:t>
            </a:r>
            <a:r>
              <a:rPr lang="en-US" sz="2700" dirty="0">
                <a:solidFill>
                  <a:srgbClr val="FF0000"/>
                </a:solidFill>
                <a:latin typeface="#9Slide03 Ample" panose="02000000000000000000" pitchFamily="2" charset="0"/>
              </a:rPr>
              <a:t> </a:t>
            </a:r>
            <a:r>
              <a:rPr lang="en-US" sz="2700" dirty="0" err="1">
                <a:solidFill>
                  <a:srgbClr val="FF0000"/>
                </a:solidFill>
                <a:latin typeface="#9Slide03 Ample" panose="02000000000000000000" pitchFamily="2" charset="0"/>
              </a:rPr>
              <a:t>câu</a:t>
            </a:r>
            <a:r>
              <a:rPr lang="en-US" sz="2700" dirty="0">
                <a:solidFill>
                  <a:srgbClr val="FF0000"/>
                </a:solidFill>
                <a:latin typeface="#9Slide03 Ample" panose="02000000000000000000" pitchFamily="2" charset="0"/>
              </a:rPr>
              <a:t>.</a:t>
            </a:r>
          </a:p>
        </p:txBody>
      </p:sp>
      <p:sp>
        <p:nvSpPr>
          <p:cNvPr id="11" name="TextBox 10"/>
          <p:cNvSpPr txBox="1"/>
          <p:nvPr/>
        </p:nvSpPr>
        <p:spPr>
          <a:xfrm>
            <a:off x="2688489" y="3304869"/>
            <a:ext cx="4125780" cy="1446550"/>
          </a:xfrm>
          <a:prstGeom prst="rect">
            <a:avLst/>
          </a:prstGeom>
          <a:noFill/>
        </p:spPr>
        <p:txBody>
          <a:bodyPr wrap="square" rtlCol="0">
            <a:spAutoFit/>
          </a:bodyPr>
          <a:lstStyle/>
          <a:p>
            <a:pPr algn="just"/>
            <a:r>
              <a:rPr lang="en-US" sz="2200" dirty="0" err="1">
                <a:solidFill>
                  <a:srgbClr val="0070C0"/>
                </a:solidFill>
                <a:latin typeface="#9Slide03 Arima Madurai" panose="00000500000000000000" pitchFamily="2" charset="0"/>
                <a:cs typeface="#9Slide03 Arima Madurai" panose="00000500000000000000" pitchFamily="2" charset="0"/>
              </a:rPr>
              <a:t>Rút</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gọn</a:t>
            </a:r>
            <a:r>
              <a:rPr lang="en-US" sz="2200" dirty="0">
                <a:solidFill>
                  <a:srgbClr val="0070C0"/>
                </a:solidFill>
                <a:latin typeface="#9Slide03 Arima Madurai" panose="00000500000000000000" pitchFamily="2" charset="0"/>
                <a:cs typeface="#9Slide03 Arima Madurai" panose="00000500000000000000" pitchFamily="2" charset="0"/>
              </a:rPr>
              <a:t> = </a:t>
            </a:r>
            <a:r>
              <a:rPr lang="en-US" sz="2200" dirty="0" err="1">
                <a:solidFill>
                  <a:srgbClr val="0070C0"/>
                </a:solidFill>
                <a:latin typeface="#9Slide03 Arima Madurai" panose="00000500000000000000" pitchFamily="2" charset="0"/>
                <a:cs typeface="#9Slide03 Arima Madurai" panose="00000500000000000000" pitchFamily="2" charset="0"/>
              </a:rPr>
              <a:t>Phút</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yên</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tĩnh</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Rút</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gọn</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200" dirty="0" err="1">
                <a:solidFill>
                  <a:srgbClr val="0070C0"/>
                </a:solidFill>
                <a:latin typeface="#9Slide03 Arima Madurai" panose="00000500000000000000" pitchFamily="2" charset="0"/>
                <a:cs typeface="#9Slide03 Arima Madurai" panose="00000500000000000000" pitchFamily="2" charset="0"/>
              </a:rPr>
              <a:t>về</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địa</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điểm</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rừng</a:t>
            </a:r>
            <a:r>
              <a:rPr lang="en-US" sz="2200" dirty="0">
                <a:solidFill>
                  <a:srgbClr val="0070C0"/>
                </a:solidFill>
                <a:latin typeface="#9Slide03 Arima Madurai" panose="00000500000000000000" pitchFamily="2" charset="0"/>
                <a:cs typeface="#9Slide03 Arima Madurai" panose="00000500000000000000" pitchFamily="2" charset="0"/>
              </a:rPr>
              <a:t> ban </a:t>
            </a:r>
            <a:r>
              <a:rPr lang="en-US" sz="2200" dirty="0" err="1">
                <a:solidFill>
                  <a:srgbClr val="0070C0"/>
                </a:solidFill>
                <a:latin typeface="#9Slide03 Arima Madurai" panose="00000500000000000000" pitchFamily="2" charset="0"/>
                <a:cs typeface="#9Slide03 Arima Madurai" panose="00000500000000000000" pitchFamily="2" charset="0"/>
              </a:rPr>
              <a:t>mai</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Đặc</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điểm</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hiện</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tượng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còn</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ràng</a:t>
            </a:r>
            <a:endParaRPr lang="en-US" sz="2200"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47963"/>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5</a:t>
            </a:r>
          </a:p>
        </p:txBody>
      </p:sp>
    </p:spTree>
    <p:extLst>
      <p:ext uri="{BB962C8B-B14F-4D97-AF65-F5344CB8AC3E}">
        <p14:creationId xmlns:p14="http://schemas.microsoft.com/office/powerpoint/2010/main" val="37536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206734"/>
            <a:ext cx="7938370" cy="279963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947" y="3005220"/>
            <a:ext cx="5702452" cy="2054257"/>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645920" y="792424"/>
            <a:ext cx="6011789" cy="1569660"/>
          </a:xfrm>
          <a:prstGeom prst="rect">
            <a:avLst/>
          </a:prstGeom>
          <a:noFill/>
        </p:spPr>
        <p:txBody>
          <a:bodyPr wrap="square" rtlCol="0">
            <a:spAutoFit/>
          </a:bodyPr>
          <a:lstStyle/>
          <a:p>
            <a:pPr algn="just"/>
            <a:r>
              <a:rPr lang="en-US" sz="2400" dirty="0" err="1">
                <a:solidFill>
                  <a:srgbClr val="FF0000"/>
                </a:solidFill>
                <a:latin typeface="#9Slide03 Ample" panose="02000000000000000000" pitchFamily="2" charset="0"/>
              </a:rPr>
              <a:t>Chủ</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ngữ</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trong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câu</a:t>
            </a:r>
            <a:r>
              <a:rPr lang="en-US" sz="2400" dirty="0">
                <a:solidFill>
                  <a:srgbClr val="FF0000"/>
                </a:solidFill>
                <a:latin typeface="#9Slide03 Ample" panose="02000000000000000000" pitchFamily="2" charset="0"/>
              </a:rPr>
              <a:t> : “</a:t>
            </a:r>
            <a:r>
              <a:rPr lang="en-US" sz="2400" u="sng" dirty="0" err="1">
                <a:solidFill>
                  <a:srgbClr val="FF0000"/>
                </a:solidFill>
                <a:latin typeface="#9Slide03 Ample" panose="02000000000000000000" pitchFamily="2" charset="0"/>
              </a:rPr>
              <a:t>Mấy</a:t>
            </a:r>
            <a:r>
              <a:rPr lang="en-US" sz="2400" u="sng" dirty="0">
                <a:solidFill>
                  <a:srgbClr val="FF0000"/>
                </a:solidFill>
                <a:latin typeface="#9Slide03 Ample" panose="02000000000000000000" pitchFamily="2" charset="0"/>
              </a:rPr>
              <a:t> con </a:t>
            </a:r>
            <a:r>
              <a:rPr lang="en-US" sz="2400" u="sng" dirty="0" err="1">
                <a:solidFill>
                  <a:srgbClr val="FF0000"/>
                </a:solidFill>
                <a:latin typeface="#9Slide03 Ample" panose="02000000000000000000" pitchFamily="2" charset="0"/>
              </a:rPr>
              <a:t>gầm</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ghì</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sắc</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lông</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màu</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xanh</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đang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tranh</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nhau</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với</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bầy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vẹt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mỏ</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đỏ</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là</a:t>
            </a:r>
            <a:r>
              <a:rPr lang="en-US" sz="2400" dirty="0">
                <a:solidFill>
                  <a:srgbClr val="FF0000"/>
                </a:solidFill>
                <a:latin typeface="#9Slide03 Ample" panose="02000000000000000000" pitchFamily="2" charset="0"/>
              </a:rPr>
              <a:t> 1 </a:t>
            </a:r>
            <a:r>
              <a:rPr lang="en-US" sz="2400" dirty="0" err="1">
                <a:solidFill>
                  <a:srgbClr val="FF0000"/>
                </a:solidFill>
                <a:latin typeface="#9Slide03 Ample" panose="02000000000000000000" pitchFamily="2" charset="0"/>
              </a:rPr>
              <a:t>cụm</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từ</a:t>
            </a:r>
            <a:r>
              <a:rPr lang="en-US" sz="2400" dirty="0">
                <a:solidFill>
                  <a:srgbClr val="FF0000"/>
                </a:solidFill>
                <a:latin typeface="#9Slide03 Ample" panose="02000000000000000000" pitchFamily="2" charset="0"/>
              </a:rPr>
              <a:t> . </a:t>
            </a:r>
            <a:r>
              <a:rPr lang="en-US" sz="2400" dirty="0" err="1">
                <a:solidFill>
                  <a:srgbClr val="FF0000"/>
                </a:solidFill>
                <a:latin typeface="#9Slide03 Ample" panose="02000000000000000000" pitchFamily="2" charset="0"/>
              </a:rPr>
              <a:t>Thử</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rút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gọn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cụm</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từ</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này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và</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nhận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xét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về</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sự</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thay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đổi</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nghĩa</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của</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câu</a:t>
            </a:r>
            <a:r>
              <a:rPr lang="en-US" sz="2400" dirty="0">
                <a:solidFill>
                  <a:srgbClr val="FF0000"/>
                </a:solidFill>
                <a:latin typeface="#9Slide03 Ample" panose="02000000000000000000" pitchFamily="2" charset="0"/>
              </a:rPr>
              <a:t>.</a:t>
            </a:r>
          </a:p>
        </p:txBody>
      </p:sp>
      <p:sp>
        <p:nvSpPr>
          <p:cNvPr id="11" name="TextBox 10"/>
          <p:cNvSpPr txBox="1"/>
          <p:nvPr/>
        </p:nvSpPr>
        <p:spPr>
          <a:xfrm>
            <a:off x="2578918" y="3412059"/>
            <a:ext cx="4259204" cy="1323439"/>
          </a:xfrm>
          <a:prstGeom prst="rect">
            <a:avLst/>
          </a:prstGeom>
          <a:noFill/>
        </p:spPr>
        <p:txBody>
          <a:bodyPr wrap="square" rtlCol="0">
            <a:spAutoFit/>
          </a:bodyPr>
          <a:lstStyle/>
          <a:p>
            <a:pPr algn="just"/>
            <a:r>
              <a:rPr lang="en-US" sz="2000" dirty="0" err="1">
                <a:solidFill>
                  <a:srgbClr val="0070C0"/>
                </a:solidFill>
                <a:latin typeface="#9Slide03 Arima Madurai" panose="00000500000000000000" pitchFamily="2" charset="0"/>
                <a:cs typeface="#9Slide03 Arima Madurai" panose="00000500000000000000" pitchFamily="2" charset="0"/>
              </a:rPr>
              <a:t>Rút</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gọn</a:t>
            </a:r>
            <a:r>
              <a:rPr lang="en-US" sz="2000" dirty="0">
                <a:solidFill>
                  <a:srgbClr val="0070C0"/>
                </a:solidFill>
                <a:latin typeface="#9Slide03 Arima Madurai" panose="00000500000000000000" pitchFamily="2" charset="0"/>
                <a:cs typeface="#9Slide03 Arima Madurai" panose="00000500000000000000" pitchFamily="2" charset="0"/>
              </a:rPr>
              <a:t> = Con </a:t>
            </a:r>
            <a:r>
              <a:rPr lang="en-US" sz="2000" dirty="0" err="1">
                <a:solidFill>
                  <a:srgbClr val="0070C0"/>
                </a:solidFill>
                <a:latin typeface="#9Slide03 Arima Madurai" panose="00000500000000000000" pitchFamily="2" charset="0"/>
                <a:cs typeface="#9Slide03 Arima Madurai" panose="00000500000000000000" pitchFamily="2" charset="0"/>
              </a:rPr>
              <a:t>gầm</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ghì</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Rút</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gọn</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000" dirty="0" err="1">
                <a:solidFill>
                  <a:srgbClr val="0070C0"/>
                </a:solidFill>
                <a:latin typeface="#9Slide03 Arima Madurai" panose="00000500000000000000" pitchFamily="2" charset="0"/>
                <a:cs typeface="#9Slide03 Arima Madurai" panose="00000500000000000000" pitchFamily="2" charset="0"/>
              </a:rPr>
              <a:t>về</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số</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lượng</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mấy</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và</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màu</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sắc</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sắc</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lông</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màu</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xanh</a:t>
            </a:r>
            <a:r>
              <a:rPr lang="en-US" sz="2000" dirty="0">
                <a:solidFill>
                  <a:srgbClr val="0070C0"/>
                </a:solidFill>
                <a:latin typeface="#9Slide03 Arima Madurai" panose="00000500000000000000" pitchFamily="2" charset="0"/>
                <a:cs typeface="#9Slide03 Arima Madurai" panose="00000500000000000000" pitchFamily="2" charset="0"/>
              </a:rPr>
              <a:t>)</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Đặc</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điểm</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sự</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vật</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còn</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ràng</a:t>
            </a:r>
            <a:endParaRPr lang="en-US" sz="2000"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47963"/>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6</a:t>
            </a:r>
          </a:p>
        </p:txBody>
      </p:sp>
    </p:spTree>
    <p:extLst>
      <p:ext uri="{BB962C8B-B14F-4D97-AF65-F5344CB8AC3E}">
        <p14:creationId xmlns:p14="http://schemas.microsoft.com/office/powerpoint/2010/main" val="14120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151077"/>
            <a:ext cx="8095912" cy="26747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293" y="2957513"/>
            <a:ext cx="5509495" cy="2300288"/>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682882" y="625328"/>
            <a:ext cx="6078551" cy="1692771"/>
          </a:xfrm>
          <a:prstGeom prst="rect">
            <a:avLst/>
          </a:prstGeom>
          <a:noFill/>
        </p:spPr>
        <p:txBody>
          <a:bodyPr wrap="square" rtlCol="0">
            <a:spAutoFit/>
          </a:bodyPr>
          <a:lstStyle/>
          <a:p>
            <a:pPr algn="just"/>
            <a:r>
              <a:rPr lang="en-US" sz="2600" dirty="0" err="1">
                <a:solidFill>
                  <a:srgbClr val="FF0000"/>
                </a:solidFill>
                <a:latin typeface="#9Slide03 Ample" panose="02000000000000000000" pitchFamily="2" charset="0"/>
              </a:rPr>
              <a:t>Vị</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ngữ</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trong</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câu</a:t>
            </a:r>
            <a:r>
              <a:rPr lang="en-US" sz="2600" dirty="0">
                <a:solidFill>
                  <a:srgbClr val="FF0000"/>
                </a:solidFill>
                <a:latin typeface="#9Slide03 Ample" panose="02000000000000000000" pitchFamily="2" charset="0"/>
              </a:rPr>
              <a:t> : “</a:t>
            </a:r>
            <a:r>
              <a:rPr lang="en-US" sz="2600" dirty="0" err="1">
                <a:solidFill>
                  <a:srgbClr val="FF0000"/>
                </a:solidFill>
                <a:latin typeface="#9Slide03 Ample" panose="02000000000000000000" pitchFamily="2" charset="0"/>
              </a:rPr>
              <a:t>Mắt</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tôi</a:t>
            </a:r>
            <a:r>
              <a:rPr lang="en-US" sz="2600"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vẫn</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không</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rời</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tổ</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ong</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lúc</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nhúc</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trên</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cây</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tràm</a:t>
            </a:r>
            <a:r>
              <a:rPr lang="en-US" sz="2600" u="sng" dirty="0">
                <a:solidFill>
                  <a:srgbClr val="FF0000"/>
                </a:solidFill>
                <a:latin typeface="#9Slide03 Ample" panose="02000000000000000000" pitchFamily="2" charset="0"/>
              </a:rPr>
              <a:t> </a:t>
            </a:r>
            <a:r>
              <a:rPr lang="en-US" sz="2600" u="sng" dirty="0" err="1">
                <a:solidFill>
                  <a:srgbClr val="FF0000"/>
                </a:solidFill>
                <a:latin typeface="#9Slide03 Ample" panose="02000000000000000000" pitchFamily="2" charset="0"/>
              </a:rPr>
              <a:t>thấp</a:t>
            </a:r>
            <a:r>
              <a:rPr lang="en-US" sz="2600" u="sng" dirty="0">
                <a:solidFill>
                  <a:srgbClr val="FF0000"/>
                </a:solidFill>
                <a:latin typeface="#9Slide03 Ample" panose="02000000000000000000" pitchFamily="2" charset="0"/>
              </a:rPr>
              <a:t> kia.</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là</a:t>
            </a:r>
            <a:r>
              <a:rPr lang="en-US" sz="2600" dirty="0">
                <a:solidFill>
                  <a:srgbClr val="FF0000"/>
                </a:solidFill>
                <a:latin typeface="#9Slide03 Ample" panose="02000000000000000000" pitchFamily="2" charset="0"/>
              </a:rPr>
              <a:t> 1 </a:t>
            </a:r>
            <a:r>
              <a:rPr lang="en-US" sz="2600" dirty="0" err="1">
                <a:solidFill>
                  <a:srgbClr val="FF0000"/>
                </a:solidFill>
                <a:latin typeface="#9Slide03 Ample" panose="02000000000000000000" pitchFamily="2" charset="0"/>
              </a:rPr>
              <a:t>cụm</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từ</a:t>
            </a:r>
            <a:r>
              <a:rPr lang="en-US" sz="2600" dirty="0">
                <a:solidFill>
                  <a:srgbClr val="FF0000"/>
                </a:solidFill>
                <a:latin typeface="#9Slide03 Ample" panose="02000000000000000000" pitchFamily="2" charset="0"/>
              </a:rPr>
              <a:t> . </a:t>
            </a:r>
            <a:r>
              <a:rPr lang="en-US" sz="2600" dirty="0" err="1">
                <a:solidFill>
                  <a:srgbClr val="FF0000"/>
                </a:solidFill>
                <a:latin typeface="#9Slide03 Ample" panose="02000000000000000000" pitchFamily="2" charset="0"/>
              </a:rPr>
              <a:t>Thử</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rút</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gọn</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cụm</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từ</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này</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và</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nhận</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xét</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về</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sự</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thay</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đổi</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nghĩa</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của</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câu</a:t>
            </a:r>
            <a:r>
              <a:rPr lang="en-US" sz="2600" dirty="0">
                <a:solidFill>
                  <a:srgbClr val="FF0000"/>
                </a:solidFill>
                <a:latin typeface="#9Slide03 Ample" panose="02000000000000000000" pitchFamily="2" charset="0"/>
              </a:rPr>
              <a:t>.</a:t>
            </a:r>
          </a:p>
        </p:txBody>
      </p:sp>
      <p:sp>
        <p:nvSpPr>
          <p:cNvPr id="11" name="TextBox 10"/>
          <p:cNvSpPr txBox="1"/>
          <p:nvPr/>
        </p:nvSpPr>
        <p:spPr>
          <a:xfrm>
            <a:off x="2604375" y="3300034"/>
            <a:ext cx="4169329" cy="1631216"/>
          </a:xfrm>
          <a:prstGeom prst="rect">
            <a:avLst/>
          </a:prstGeom>
          <a:noFill/>
        </p:spPr>
        <p:txBody>
          <a:bodyPr wrap="square" rtlCol="0">
            <a:spAutoFit/>
          </a:bodyPr>
          <a:lstStyle/>
          <a:p>
            <a:pPr algn="just"/>
            <a:r>
              <a:rPr lang="en-US" sz="2000" dirty="0" err="1">
                <a:solidFill>
                  <a:srgbClr val="0070C0"/>
                </a:solidFill>
                <a:latin typeface="#9Slide03 Arima Madurai" panose="00000500000000000000" pitchFamily="2" charset="0"/>
                <a:cs typeface="#9Slide03 Arima Madurai" panose="00000500000000000000" pitchFamily="2" charset="0"/>
              </a:rPr>
              <a:t>Rút</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gọn</a:t>
            </a:r>
            <a:r>
              <a:rPr lang="en-US" sz="2000" dirty="0">
                <a:solidFill>
                  <a:srgbClr val="0070C0"/>
                </a:solidFill>
                <a:latin typeface="#9Slide03 Arima Madurai" panose="00000500000000000000" pitchFamily="2" charset="0"/>
                <a:cs typeface="#9Slide03 Arima Madurai" panose="00000500000000000000" pitchFamily="2" charset="0"/>
              </a:rPr>
              <a:t> = </a:t>
            </a:r>
            <a:r>
              <a:rPr lang="en-US" sz="2000" dirty="0" err="1">
                <a:solidFill>
                  <a:srgbClr val="0070C0"/>
                </a:solidFill>
                <a:latin typeface="#9Slide03 Arima Madurai" panose="00000500000000000000" pitchFamily="2" charset="0"/>
                <a:cs typeface="#9Slide03 Arima Madurai" panose="00000500000000000000" pitchFamily="2" charset="0"/>
              </a:rPr>
              <a:t>vẫn</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không</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rời</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tổ</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ong</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Rút</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gọn</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000" dirty="0" err="1">
                <a:solidFill>
                  <a:srgbClr val="0070C0"/>
                </a:solidFill>
                <a:latin typeface="#9Slide03 Arima Madurai" panose="00000500000000000000" pitchFamily="2" charset="0"/>
                <a:cs typeface="#9Slide03 Arima Madurai" panose="00000500000000000000" pitchFamily="2" charset="0"/>
              </a:rPr>
              <a:t>về</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đặc</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điểm</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lúc</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nhúc</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và</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địa</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điểm</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trên</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cây</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tràm</a:t>
            </a:r>
            <a:r>
              <a:rPr lang="en-US" sz="2000" dirty="0">
                <a:solidFill>
                  <a:srgbClr val="0070C0"/>
                </a:solidFill>
                <a:latin typeface="#9Slide03 Arima Madurai" panose="00000500000000000000" pitchFamily="2" charset="0"/>
                <a:cs typeface="#9Slide03 Arima Madurai" panose="00000500000000000000" pitchFamily="2" charset="0"/>
              </a:rPr>
              <a:t> </a:t>
            </a:r>
            <a:r>
              <a:rPr lang="en-US" sz="2000" dirty="0" err="1">
                <a:solidFill>
                  <a:srgbClr val="0070C0"/>
                </a:solidFill>
                <a:latin typeface="#9Slide03 Arima Madurai" panose="00000500000000000000" pitchFamily="2" charset="0"/>
                <a:cs typeface="#9Slide03 Arima Madurai" panose="00000500000000000000" pitchFamily="2" charset="0"/>
              </a:rPr>
              <a:t>thấp</a:t>
            </a:r>
            <a:r>
              <a:rPr lang="en-US" sz="2000" dirty="0">
                <a:solidFill>
                  <a:srgbClr val="0070C0"/>
                </a:solidFill>
                <a:latin typeface="#9Slide03 Arima Madurai" panose="00000500000000000000" pitchFamily="2" charset="0"/>
                <a:cs typeface="#9Slide03 Arima Madurai" panose="00000500000000000000" pitchFamily="2" charset="0"/>
              </a:rPr>
              <a:t> kia)</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Đặc</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điểm</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sự</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vật</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tổ</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ong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còn</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0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0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ràng</a:t>
            </a:r>
            <a:endParaRPr lang="en-US" sz="2000"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47963"/>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7</a:t>
            </a:r>
          </a:p>
        </p:txBody>
      </p:sp>
    </p:spTree>
    <p:extLst>
      <p:ext uri="{BB962C8B-B14F-4D97-AF65-F5344CB8AC3E}">
        <p14:creationId xmlns:p14="http://schemas.microsoft.com/office/powerpoint/2010/main" val="357254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211572"/>
            <a:ext cx="7938370" cy="26778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293" y="2957513"/>
            <a:ext cx="5509495" cy="2054257"/>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743350" y="628625"/>
            <a:ext cx="5850146" cy="1815882"/>
          </a:xfrm>
          <a:prstGeom prst="rect">
            <a:avLst/>
          </a:prstGeom>
          <a:noFill/>
        </p:spPr>
        <p:txBody>
          <a:bodyPr wrap="square" rtlCol="0">
            <a:spAutoFit/>
          </a:bodyPr>
          <a:lstStyle/>
          <a:p>
            <a:pPr algn="just"/>
            <a:r>
              <a:rPr lang="en-US" sz="2800" dirty="0" err="1">
                <a:solidFill>
                  <a:srgbClr val="FF0000"/>
                </a:solidFill>
                <a:latin typeface="#9Slide03 Ample" panose="02000000000000000000" pitchFamily="2" charset="0"/>
              </a:rPr>
              <a:t>Vị</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ngữ</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trong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 “</a:t>
            </a:r>
            <a:r>
              <a:rPr lang="en-US" sz="2800" dirty="0" err="1">
                <a:solidFill>
                  <a:srgbClr val="FF0000"/>
                </a:solidFill>
                <a:latin typeface="#9Slide03 Ample" panose="02000000000000000000" pitchFamily="2" charset="0"/>
              </a:rPr>
              <a:t>Rừng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cây</a:t>
            </a:r>
            <a:r>
              <a:rPr lang="en-US" sz="2800"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im</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lặng</a:t>
            </a:r>
            <a:r>
              <a:rPr lang="en-US" sz="2800" u="sng" dirty="0">
                <a:solidFill>
                  <a:srgbClr val="FF0000"/>
                </a:solidFill>
                <a:latin typeface="#9Slide03 Ample" panose="02000000000000000000" pitchFamily="2" charset="0"/>
              </a:rPr>
              <a:t> </a:t>
            </a:r>
            <a:r>
              <a:rPr lang="en-US" sz="2800" u="sng" dirty="0" err="1">
                <a:solidFill>
                  <a:srgbClr val="FF0000"/>
                </a:solidFill>
                <a:latin typeface="#9Slide03 Ample" panose="02000000000000000000" pitchFamily="2" charset="0"/>
              </a:rPr>
              <a:t>quá</a:t>
            </a:r>
            <a:r>
              <a:rPr lang="en-US" sz="2800" u="sng" dirty="0">
                <a:solidFill>
                  <a:srgbClr val="FF0000"/>
                </a:solidFill>
                <a:latin typeface="#9Slide03 Ample" panose="02000000000000000000" pitchFamily="2" charset="0"/>
              </a:rPr>
              <a:t>.</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là</a:t>
            </a:r>
            <a:r>
              <a:rPr lang="en-US" sz="2800" dirty="0">
                <a:solidFill>
                  <a:srgbClr val="FF0000"/>
                </a:solidFill>
                <a:latin typeface="#9Slide03 Ample" panose="02000000000000000000" pitchFamily="2" charset="0"/>
              </a:rPr>
              <a:t> 1 </a:t>
            </a:r>
            <a:r>
              <a:rPr lang="en-US" sz="2800" dirty="0" err="1">
                <a:solidFill>
                  <a:srgbClr val="FF0000"/>
                </a:solidFill>
                <a:latin typeface="#9Slide03 Ample" panose="02000000000000000000" pitchFamily="2" charset="0"/>
              </a:rPr>
              <a:t>cụm</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 . </a:t>
            </a:r>
            <a:r>
              <a:rPr lang="en-US" sz="2800" dirty="0" err="1">
                <a:solidFill>
                  <a:srgbClr val="FF0000"/>
                </a:solidFill>
                <a:latin typeface="#9Slide03 Ample" panose="02000000000000000000" pitchFamily="2" charset="0"/>
              </a:rPr>
              <a:t>Thử</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rút</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gọn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cụm</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này</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và</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nhận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xét</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về</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sự</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thay</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đổi</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nghĩa</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của</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a:t>
            </a:r>
          </a:p>
        </p:txBody>
      </p:sp>
      <p:sp>
        <p:nvSpPr>
          <p:cNvPr id="11" name="TextBox 10"/>
          <p:cNvSpPr txBox="1"/>
          <p:nvPr/>
        </p:nvSpPr>
        <p:spPr>
          <a:xfrm>
            <a:off x="2659536" y="3293171"/>
            <a:ext cx="4202884" cy="1446550"/>
          </a:xfrm>
          <a:prstGeom prst="rect">
            <a:avLst/>
          </a:prstGeom>
          <a:noFill/>
        </p:spPr>
        <p:txBody>
          <a:bodyPr wrap="square" rtlCol="0">
            <a:spAutoFit/>
          </a:bodyPr>
          <a:lstStyle/>
          <a:p>
            <a:pPr algn="just"/>
            <a:r>
              <a:rPr lang="en-US" sz="2200" dirty="0" err="1">
                <a:solidFill>
                  <a:srgbClr val="0070C0"/>
                </a:solidFill>
                <a:latin typeface="#9Slide03 Arima Madurai" panose="00000500000000000000" pitchFamily="2" charset="0"/>
                <a:cs typeface="#9Slide03 Arima Madurai" panose="00000500000000000000" pitchFamily="2" charset="0"/>
              </a:rPr>
              <a:t>Rút</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gọn</a:t>
            </a:r>
            <a:r>
              <a:rPr lang="en-US" sz="2200" dirty="0">
                <a:solidFill>
                  <a:srgbClr val="0070C0"/>
                </a:solidFill>
                <a:latin typeface="#9Slide03 Arima Madurai" panose="00000500000000000000" pitchFamily="2" charset="0"/>
                <a:cs typeface="#9Slide03 Arima Madurai" panose="00000500000000000000" pitchFamily="2" charset="0"/>
              </a:rPr>
              <a:t> = </a:t>
            </a:r>
            <a:r>
              <a:rPr lang="en-US" sz="2200" dirty="0" err="1">
                <a:solidFill>
                  <a:srgbClr val="0070C0"/>
                </a:solidFill>
                <a:latin typeface="#9Slide03 Arima Madurai" panose="00000500000000000000" pitchFamily="2" charset="0"/>
                <a:cs typeface="#9Slide03 Arima Madurai" panose="00000500000000000000" pitchFamily="2" charset="0"/>
              </a:rPr>
              <a:t>im</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lặng</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Rút</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gọn</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200" dirty="0" err="1">
                <a:solidFill>
                  <a:srgbClr val="0070C0"/>
                </a:solidFill>
                <a:latin typeface="#9Slide03 Arima Madurai" panose="00000500000000000000" pitchFamily="2" charset="0"/>
                <a:cs typeface="#9Slide03 Arima Madurai" panose="00000500000000000000" pitchFamily="2" charset="0"/>
              </a:rPr>
              <a:t>chỉ</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mức</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độ</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quá</a:t>
            </a:r>
            <a:r>
              <a:rPr lang="en-US" sz="2200" dirty="0">
                <a:solidFill>
                  <a:srgbClr val="0070C0"/>
                </a:solidFill>
                <a:latin typeface="#9Slide03 Arima Madurai" panose="00000500000000000000" pitchFamily="2" charset="0"/>
                <a:cs typeface="#9Slide03 Arima Madurai" panose="00000500000000000000" pitchFamily="2" charset="0"/>
              </a:rPr>
              <a:t>)</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Đặc</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điểm</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trạng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thái</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im</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lặng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còn</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ràng</a:t>
            </a:r>
            <a:endParaRPr lang="en-US" sz="2200"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47963"/>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8</a:t>
            </a:r>
          </a:p>
        </p:txBody>
      </p:sp>
    </p:spTree>
    <p:extLst>
      <p:ext uri="{BB962C8B-B14F-4D97-AF65-F5344CB8AC3E}">
        <p14:creationId xmlns:p14="http://schemas.microsoft.com/office/powerpoint/2010/main" val="26079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127223"/>
            <a:ext cx="7938370" cy="25717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481" y="2850048"/>
            <a:ext cx="5707112" cy="2185575"/>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736676" y="636576"/>
            <a:ext cx="5785258" cy="1569660"/>
          </a:xfrm>
          <a:prstGeom prst="rect">
            <a:avLst/>
          </a:prstGeom>
          <a:noFill/>
        </p:spPr>
        <p:txBody>
          <a:bodyPr wrap="square" rtlCol="0">
            <a:spAutoFit/>
          </a:bodyPr>
          <a:lstStyle/>
          <a:p>
            <a:pPr algn="just"/>
            <a:r>
              <a:rPr lang="en-US" sz="2400" dirty="0" err="1">
                <a:solidFill>
                  <a:srgbClr val="FF0000"/>
                </a:solidFill>
                <a:latin typeface="#9Slide03 Ample" panose="02000000000000000000" pitchFamily="2" charset="0"/>
              </a:rPr>
              <a:t>Vị</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ngữ</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trong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câu</a:t>
            </a:r>
            <a:r>
              <a:rPr lang="en-US" sz="2400" dirty="0">
                <a:solidFill>
                  <a:srgbClr val="FF0000"/>
                </a:solidFill>
                <a:latin typeface="#9Slide03 Ample" panose="02000000000000000000" pitchFamily="2" charset="0"/>
              </a:rPr>
              <a:t> : “Ở </a:t>
            </a:r>
            <a:r>
              <a:rPr lang="en-US" sz="2400" dirty="0" err="1">
                <a:solidFill>
                  <a:srgbClr val="FF0000"/>
                </a:solidFill>
                <a:latin typeface="#9Slide03 Ample" panose="02000000000000000000" pitchFamily="2" charset="0"/>
              </a:rPr>
              <a:t>xứ</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Tây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Âu</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tổ</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ong</a:t>
            </a:r>
            <a:r>
              <a:rPr lang="en-US" sz="2400"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lại</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lợp</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bện</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bằng</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rơm</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đủ</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kiểu</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hình</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thù</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khác</a:t>
            </a:r>
            <a:r>
              <a:rPr lang="en-US" sz="2400" u="sng" dirty="0">
                <a:solidFill>
                  <a:srgbClr val="FF0000"/>
                </a:solidFill>
                <a:latin typeface="#9Slide03 Ample" panose="02000000000000000000" pitchFamily="2" charset="0"/>
              </a:rPr>
              <a:t> </a:t>
            </a:r>
            <a:r>
              <a:rPr lang="en-US" sz="2400" u="sng" dirty="0" err="1">
                <a:solidFill>
                  <a:srgbClr val="FF0000"/>
                </a:solidFill>
                <a:latin typeface="#9Slide03 Ample" panose="02000000000000000000" pitchFamily="2" charset="0"/>
              </a:rPr>
              <a:t>nhau</a:t>
            </a:r>
            <a:r>
              <a:rPr lang="en-US" sz="2400" u="sng" dirty="0">
                <a:solidFill>
                  <a:srgbClr val="FF0000"/>
                </a:solidFill>
                <a:latin typeface="#9Slide03 Ample" panose="02000000000000000000" pitchFamily="2" charset="0"/>
              </a:rPr>
              <a: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là</a:t>
            </a:r>
            <a:r>
              <a:rPr lang="en-US" sz="2400" dirty="0">
                <a:solidFill>
                  <a:srgbClr val="FF0000"/>
                </a:solidFill>
                <a:latin typeface="#9Slide03 Ample" panose="02000000000000000000" pitchFamily="2" charset="0"/>
              </a:rPr>
              <a:t> 1 </a:t>
            </a:r>
            <a:r>
              <a:rPr lang="en-US" sz="2400" dirty="0" err="1">
                <a:solidFill>
                  <a:srgbClr val="FF0000"/>
                </a:solidFill>
                <a:latin typeface="#9Slide03 Ample" panose="02000000000000000000" pitchFamily="2" charset="0"/>
              </a:rPr>
              <a:t>cụm</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từ</a:t>
            </a:r>
            <a:r>
              <a:rPr lang="en-US" sz="2400" dirty="0">
                <a:solidFill>
                  <a:srgbClr val="FF0000"/>
                </a:solidFill>
                <a:latin typeface="#9Slide03 Ample" panose="02000000000000000000" pitchFamily="2" charset="0"/>
              </a:rPr>
              <a:t> . </a:t>
            </a:r>
            <a:r>
              <a:rPr lang="en-US" sz="2400" dirty="0" err="1">
                <a:solidFill>
                  <a:srgbClr val="FF0000"/>
                </a:solidFill>
                <a:latin typeface="#9Slide03 Ample" panose="02000000000000000000" pitchFamily="2" charset="0"/>
              </a:rPr>
              <a:t>Thử</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rút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gọn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cụm</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từ</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này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và</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nhận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xét</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về</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sự</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thay</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đổi</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nghĩa</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của</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câu</a:t>
            </a:r>
            <a:r>
              <a:rPr lang="en-US" sz="2400" dirty="0">
                <a:solidFill>
                  <a:srgbClr val="FF0000"/>
                </a:solidFill>
                <a:latin typeface="#9Slide03 Ample" panose="02000000000000000000" pitchFamily="2" charset="0"/>
              </a:rPr>
              <a:t>.</a:t>
            </a:r>
          </a:p>
        </p:txBody>
      </p:sp>
      <p:sp>
        <p:nvSpPr>
          <p:cNvPr id="11" name="TextBox 10"/>
          <p:cNvSpPr txBox="1"/>
          <p:nvPr/>
        </p:nvSpPr>
        <p:spPr>
          <a:xfrm>
            <a:off x="2655734" y="3232013"/>
            <a:ext cx="4126728" cy="1446550"/>
          </a:xfrm>
          <a:prstGeom prst="rect">
            <a:avLst/>
          </a:prstGeom>
          <a:noFill/>
        </p:spPr>
        <p:txBody>
          <a:bodyPr wrap="square" rtlCol="0">
            <a:spAutoFit/>
          </a:bodyPr>
          <a:lstStyle/>
          <a:p>
            <a:pPr algn="just"/>
            <a:r>
              <a:rPr lang="en-US" sz="2200" dirty="0" err="1">
                <a:solidFill>
                  <a:srgbClr val="0070C0"/>
                </a:solidFill>
                <a:latin typeface="#9Slide03 Arima Madurai" panose="00000500000000000000" pitchFamily="2" charset="0"/>
                <a:cs typeface="#9Slide03 Arima Madurai" panose="00000500000000000000" pitchFamily="2" charset="0"/>
              </a:rPr>
              <a:t>Rút</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gọn</a:t>
            </a:r>
            <a:r>
              <a:rPr lang="en-US" sz="2200" dirty="0">
                <a:solidFill>
                  <a:srgbClr val="0070C0"/>
                </a:solidFill>
                <a:latin typeface="#9Slide03 Arima Madurai" panose="00000500000000000000" pitchFamily="2" charset="0"/>
                <a:cs typeface="#9Slide03 Arima Madurai" panose="00000500000000000000" pitchFamily="2" charset="0"/>
              </a:rPr>
              <a:t> = </a:t>
            </a:r>
            <a:r>
              <a:rPr lang="en-US" sz="2200" dirty="0" err="1">
                <a:solidFill>
                  <a:srgbClr val="0070C0"/>
                </a:solidFill>
                <a:latin typeface="#9Slide03 Arima Madurai" panose="00000500000000000000" pitchFamily="2" charset="0"/>
                <a:cs typeface="#9Slide03 Arima Madurai" panose="00000500000000000000" pitchFamily="2" charset="0"/>
              </a:rPr>
              <a:t>lợp</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bện</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bằng</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rơm</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Vị</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ngữ</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nêu</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200"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200"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200" dirty="0" err="1">
                <a:solidFill>
                  <a:srgbClr val="0070C0"/>
                </a:solidFill>
                <a:latin typeface="#9Slide03 Arima Madurai" panose="00000500000000000000" pitchFamily="2" charset="0"/>
                <a:cs typeface="#9Slide03 Arima Madurai" panose="00000500000000000000" pitchFamily="2" charset="0"/>
              </a:rPr>
              <a:t>chỉ</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kiểu</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loại</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đủ</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kiểu</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và</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hình</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dạng</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hình</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thù</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khác</a:t>
            </a:r>
            <a:r>
              <a:rPr lang="en-US" sz="2200" dirty="0">
                <a:solidFill>
                  <a:srgbClr val="0070C0"/>
                </a:solidFill>
                <a:latin typeface="#9Slide03 Arima Madurai" panose="00000500000000000000" pitchFamily="2" charset="0"/>
                <a:cs typeface="#9Slide03 Arima Madurai" panose="00000500000000000000" pitchFamily="2" charset="0"/>
              </a:rPr>
              <a:t> </a:t>
            </a:r>
            <a:r>
              <a:rPr lang="en-US" sz="2200" dirty="0" err="1">
                <a:solidFill>
                  <a:srgbClr val="0070C0"/>
                </a:solidFill>
                <a:latin typeface="#9Slide03 Arima Madurai" panose="00000500000000000000" pitchFamily="2" charset="0"/>
                <a:cs typeface="#9Slide03 Arima Madurai" panose="00000500000000000000" pitchFamily="2" charset="0"/>
              </a:rPr>
              <a:t>nhau</a:t>
            </a:r>
            <a:r>
              <a:rPr lang="en-US" sz="2200" dirty="0">
                <a:solidFill>
                  <a:srgbClr val="0070C0"/>
                </a:solidFill>
                <a:latin typeface="#9Slide03 Arima Madurai" panose="00000500000000000000" pitchFamily="2" charset="0"/>
                <a:cs typeface="#9Slide03 Arima Madurai" panose="00000500000000000000" pitchFamily="2" charset="0"/>
              </a:rPr>
              <a:t>)</a:t>
            </a:r>
          </a:p>
        </p:txBody>
      </p:sp>
      <p:sp>
        <p:nvSpPr>
          <p:cNvPr id="10" name="Oval 9"/>
          <p:cNvSpPr/>
          <p:nvPr/>
        </p:nvSpPr>
        <p:spPr>
          <a:xfrm>
            <a:off x="105947" y="147963"/>
            <a:ext cx="496868" cy="4250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9900"/>
                </a:solidFill>
              </a:rPr>
              <a:t>9</a:t>
            </a:r>
          </a:p>
        </p:txBody>
      </p:sp>
    </p:spTree>
    <p:extLst>
      <p:ext uri="{BB962C8B-B14F-4D97-AF65-F5344CB8AC3E}">
        <p14:creationId xmlns:p14="http://schemas.microsoft.com/office/powerpoint/2010/main" val="39080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15" y="190831"/>
            <a:ext cx="7938370" cy="23809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252" y="2778483"/>
            <a:ext cx="5509495" cy="2190088"/>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802406" y="688792"/>
            <a:ext cx="5773268" cy="1384995"/>
          </a:xfrm>
          <a:prstGeom prst="rect">
            <a:avLst/>
          </a:prstGeom>
          <a:noFill/>
        </p:spPr>
        <p:txBody>
          <a:bodyPr wrap="square" rtlCol="0">
            <a:spAutoFit/>
          </a:bodyPr>
          <a:lstStyle/>
          <a:p>
            <a:pPr algn="just"/>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Gió</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thổi</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có</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chính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là</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một</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Hãy</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mở</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rộng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chính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của</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cụm</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a:t>
            </a:r>
          </a:p>
        </p:txBody>
      </p:sp>
      <p:sp>
        <p:nvSpPr>
          <p:cNvPr id="11" name="TextBox 10"/>
          <p:cNvSpPr txBox="1"/>
          <p:nvPr/>
        </p:nvSpPr>
        <p:spPr>
          <a:xfrm>
            <a:off x="2466316" y="3642694"/>
            <a:ext cx="4445448" cy="461665"/>
          </a:xfrm>
          <a:prstGeom prst="rect">
            <a:avLst/>
          </a:prstGeom>
          <a:noFill/>
        </p:spPr>
        <p:txBody>
          <a:bodyPr wrap="none" rtlCol="0">
            <a:spAutoFit/>
          </a:bodyPr>
          <a:lstStyle/>
          <a:p>
            <a:r>
              <a:rPr lang="en-US" sz="2400" dirty="0">
                <a:solidFill>
                  <a:srgbClr val="0070C0"/>
                </a:solidFill>
                <a:latin typeface="#9Slide03 Arima Madurai" panose="00000500000000000000" pitchFamily="2" charset="0"/>
                <a:cs typeface="#9Slide03 Arima Madurai" panose="00000500000000000000" pitchFamily="2" charset="0"/>
              </a:rPr>
              <a:t>VD: </a:t>
            </a:r>
            <a:r>
              <a:rPr lang="en-US" sz="2400" dirty="0" err="1">
                <a:solidFill>
                  <a:srgbClr val="0070C0"/>
                </a:solidFill>
                <a:latin typeface="#9Slide03 Arima Madurai" panose="00000500000000000000" pitchFamily="2" charset="0"/>
                <a:cs typeface="#9Slide03 Arima Madurai" panose="00000500000000000000" pitchFamily="2" charset="0"/>
              </a:rPr>
              <a:t>Gió</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trên</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núi</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thổi</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rất</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dữ</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dội</a:t>
            </a:r>
            <a:r>
              <a:rPr lang="en-US" sz="2400" dirty="0">
                <a:solidFill>
                  <a:srgbClr val="0070C0"/>
                </a:solidFill>
                <a:latin typeface="#9Slide03 Arima Madurai" panose="00000500000000000000" pitchFamily="2" charset="0"/>
                <a:cs typeface="#9Slide03 Arima Madurai" panose="00000500000000000000" pitchFamily="2" charset="0"/>
              </a:rPr>
              <a:t>.</a:t>
            </a:r>
            <a:endParaRPr lang="en-US" sz="4000" b="1"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26191"/>
            <a:ext cx="754025" cy="65758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00"/>
                </a:solidFill>
              </a:rPr>
              <a:t>10</a:t>
            </a:r>
          </a:p>
        </p:txBody>
      </p:sp>
    </p:spTree>
    <p:extLst>
      <p:ext uri="{BB962C8B-B14F-4D97-AF65-F5344CB8AC3E}">
        <p14:creationId xmlns:p14="http://schemas.microsoft.com/office/powerpoint/2010/main" val="125080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72" y="98498"/>
            <a:ext cx="7245122" cy="29078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494" y="3164620"/>
            <a:ext cx="5190077" cy="1906554"/>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976961" y="644494"/>
            <a:ext cx="5190077" cy="1815882"/>
          </a:xfrm>
          <a:prstGeom prst="rect">
            <a:avLst/>
          </a:prstGeom>
          <a:noFill/>
        </p:spPr>
        <p:txBody>
          <a:bodyPr wrap="square" rtlCol="0">
            <a:spAutoFit/>
          </a:bodyPr>
          <a:lstStyle/>
          <a:p>
            <a:pPr algn="just"/>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Không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khí</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trong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lành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có</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chính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là</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một</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Hãy</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mở</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rộng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chính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của</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cụm</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a:t>
            </a:r>
          </a:p>
        </p:txBody>
      </p:sp>
      <p:sp>
        <p:nvSpPr>
          <p:cNvPr id="11" name="TextBox 10"/>
          <p:cNvSpPr txBox="1"/>
          <p:nvPr/>
        </p:nvSpPr>
        <p:spPr>
          <a:xfrm>
            <a:off x="2906799" y="3692158"/>
            <a:ext cx="3955177" cy="830997"/>
          </a:xfrm>
          <a:prstGeom prst="rect">
            <a:avLst/>
          </a:prstGeom>
          <a:noFill/>
        </p:spPr>
        <p:txBody>
          <a:bodyPr wrap="square" rtlCol="0">
            <a:spAutoFit/>
          </a:bodyPr>
          <a:lstStyle/>
          <a:p>
            <a:r>
              <a:rPr lang="en-US" sz="2400" dirty="0">
                <a:solidFill>
                  <a:srgbClr val="0070C0"/>
                </a:solidFill>
                <a:latin typeface="#9Slide03 Arima Madurai" panose="00000500000000000000" pitchFamily="2" charset="0"/>
                <a:cs typeface="#9Slide03 Arima Madurai" panose="00000500000000000000" pitchFamily="2" charset="0"/>
              </a:rPr>
              <a:t>VD: </a:t>
            </a:r>
            <a:r>
              <a:rPr lang="vi-VN" sz="2400" dirty="0">
                <a:solidFill>
                  <a:srgbClr val="0070C0"/>
                </a:solidFill>
                <a:latin typeface="#9Slide03 Arima Madurai" panose="00000500000000000000" pitchFamily="2" charset="0"/>
                <a:cs typeface="#9Slide03 Arima Madurai" panose="00000500000000000000" pitchFamily="2" charset="0"/>
              </a:rPr>
              <a:t>Không khí buổi sớm hôm nay rất trong lành.</a:t>
            </a:r>
            <a:endParaRPr lang="en-US" sz="2400"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26191"/>
            <a:ext cx="754025" cy="65758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00"/>
                </a:solidFill>
              </a:rPr>
              <a:t>11</a:t>
            </a:r>
          </a:p>
        </p:txBody>
      </p:sp>
    </p:spTree>
    <p:extLst>
      <p:ext uri="{BB962C8B-B14F-4D97-AF65-F5344CB8AC3E}">
        <p14:creationId xmlns:p14="http://schemas.microsoft.com/office/powerpoint/2010/main" val="222120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ình ảnh có liên quan"/>
          <p:cNvPicPr>
            <a:picLocks noChangeAspect="1" noChangeArrowheads="1"/>
          </p:cNvPicPr>
          <p:nvPr/>
        </p:nvPicPr>
        <p:blipFill>
          <a:blip r:embed="rId3"/>
          <a:srcRect/>
          <a:stretch>
            <a:fillRect/>
          </a:stretch>
        </p:blipFill>
        <p:spPr bwMode="auto">
          <a:xfrm>
            <a:off x="0" y="0"/>
            <a:ext cx="9144000" cy="5124450"/>
          </a:xfrm>
          <a:prstGeom prst="rect">
            <a:avLst/>
          </a:prstGeom>
          <a:noFill/>
        </p:spPr>
      </p:pic>
      <p:sp>
        <p:nvSpPr>
          <p:cNvPr id="4" name="Rounded Rectangle 2">
            <a:extLst>
              <a:ext uri="{FF2B5EF4-FFF2-40B4-BE49-F238E27FC236}">
                <a16:creationId xmlns:a16="http://schemas.microsoft.com/office/drawing/2014/main" id="{AE39C130-54BB-78FF-FD57-16E21954C90C}"/>
              </a:ext>
            </a:extLst>
          </p:cNvPr>
          <p:cNvSpPr/>
          <p:nvPr/>
        </p:nvSpPr>
        <p:spPr>
          <a:xfrm>
            <a:off x="681453" y="331303"/>
            <a:ext cx="2863504" cy="841513"/>
          </a:xfrm>
          <a:prstGeom prst="roundRect">
            <a:avLst/>
          </a:prstGeom>
          <a:solidFill>
            <a:schemeClr val="bg1">
              <a:lumMod val="40000"/>
              <a:lumOff val="6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9Slide03 Ample" panose="02000000000000000000" pitchFamily="2" charset="0"/>
                <a:cs typeface="Times New Roman" pitchFamily="18" charset="0"/>
              </a:rPr>
              <a:t>M</a:t>
            </a:r>
            <a:r>
              <a:rPr lang="vi-VN" sz="3200" dirty="0">
                <a:solidFill>
                  <a:srgbClr val="FF0000"/>
                </a:solidFill>
                <a:latin typeface="#9Slide03 Ample" panose="02000000000000000000" pitchFamily="2" charset="0"/>
                <a:cs typeface="Times New Roman" pitchFamily="18" charset="0"/>
              </a:rPr>
              <a:t>ẹ nấu cơm</a:t>
            </a:r>
            <a:r>
              <a:rPr lang="en-US" sz="3200" dirty="0">
                <a:solidFill>
                  <a:srgbClr val="FF0000"/>
                </a:solidFill>
                <a:latin typeface="#9Slide03 Ample" panose="02000000000000000000" pitchFamily="2" charset="0"/>
                <a:cs typeface="Times New Roman" pitchFamily="18" charset="0"/>
              </a:rPr>
              <a:t>.</a:t>
            </a:r>
          </a:p>
        </p:txBody>
      </p:sp>
      <p:sp>
        <p:nvSpPr>
          <p:cNvPr id="5" name="Rounded Rectangle 2">
            <a:extLst>
              <a:ext uri="{FF2B5EF4-FFF2-40B4-BE49-F238E27FC236}">
                <a16:creationId xmlns:a16="http://schemas.microsoft.com/office/drawing/2014/main" id="{EBF3276F-C2BA-0A27-FCA3-BEEAC647A4D5}"/>
              </a:ext>
            </a:extLst>
          </p:cNvPr>
          <p:cNvSpPr/>
          <p:nvPr/>
        </p:nvSpPr>
        <p:spPr>
          <a:xfrm>
            <a:off x="290513" y="1517373"/>
            <a:ext cx="3711644" cy="1199323"/>
          </a:xfrm>
          <a:prstGeom prst="roundRect">
            <a:avLst/>
          </a:prstGeom>
          <a:solidFill>
            <a:schemeClr val="bg1">
              <a:lumMod val="40000"/>
              <a:lumOff val="6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9Slide03 Ample" panose="02000000000000000000" pitchFamily="2" charset="0"/>
                <a:cs typeface="Times New Roman" pitchFamily="18" charset="0"/>
              </a:rPr>
              <a:t>M</a:t>
            </a:r>
            <a:r>
              <a:rPr lang="vi-VN" sz="3200" dirty="0">
                <a:solidFill>
                  <a:srgbClr val="FF0000"/>
                </a:solidFill>
                <a:latin typeface="#9Slide03 Ample" panose="02000000000000000000" pitchFamily="2" charset="0"/>
                <a:cs typeface="Times New Roman" pitchFamily="18" charset="0"/>
              </a:rPr>
              <a:t>ẹ</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em</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tất</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bật</a:t>
            </a:r>
            <a:r>
              <a:rPr lang="en-US" sz="3200" dirty="0">
                <a:solidFill>
                  <a:srgbClr val="FF0000"/>
                </a:solidFill>
                <a:latin typeface="#9Slide03 Ample" panose="02000000000000000000" pitchFamily="2" charset="0"/>
                <a:cs typeface="Times New Roman" pitchFamily="18" charset="0"/>
              </a:rPr>
              <a:t> </a:t>
            </a:r>
            <a:r>
              <a:rPr lang="vi-VN" sz="3200" dirty="0">
                <a:solidFill>
                  <a:srgbClr val="FF0000"/>
                </a:solidFill>
                <a:latin typeface="#9Slide03 Ample" panose="02000000000000000000" pitchFamily="2" charset="0"/>
                <a:cs typeface="Times New Roman" pitchFamily="18" charset="0"/>
              </a:rPr>
              <a:t>nấu cơm</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trong</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bếp</a:t>
            </a:r>
            <a:r>
              <a:rPr lang="en-US" sz="3200" dirty="0">
                <a:solidFill>
                  <a:srgbClr val="FF0000"/>
                </a:solidFill>
                <a:latin typeface="#9Slide03 Ample" panose="02000000000000000000" pitchFamily="2" charset="0"/>
                <a:cs typeface="Times New Roman" pitchFamily="18" charset="0"/>
              </a:rPr>
              <a:t>.</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502" y="126191"/>
            <a:ext cx="7666542" cy="28521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270" y="2981366"/>
            <a:ext cx="4976931" cy="2077935"/>
          </a:xfrm>
          <a:prstGeom prst="rect">
            <a:avLst/>
          </a:prstGeom>
        </p:spPr>
      </p:pic>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80" y="3776758"/>
            <a:ext cx="1408346" cy="1235012"/>
          </a:xfrm>
          <a:prstGeom prst="rect">
            <a:avLst/>
          </a:prstGeom>
        </p:spPr>
      </p:pic>
      <p:sp>
        <p:nvSpPr>
          <p:cNvPr id="9" name="TextBox 8"/>
          <p:cNvSpPr txBox="1"/>
          <p:nvPr/>
        </p:nvSpPr>
        <p:spPr>
          <a:xfrm>
            <a:off x="1934293" y="783772"/>
            <a:ext cx="5587641" cy="1384995"/>
          </a:xfrm>
          <a:prstGeom prst="rect">
            <a:avLst/>
          </a:prstGeom>
          <a:noFill/>
        </p:spPr>
        <p:txBody>
          <a:bodyPr wrap="square" rtlCol="0">
            <a:spAutoFit/>
          </a:bodyPr>
          <a:lstStyle/>
          <a:p>
            <a:pPr algn="just"/>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“Ong bay.” </a:t>
            </a:r>
            <a:r>
              <a:rPr lang="en-US" sz="2800" dirty="0" err="1">
                <a:solidFill>
                  <a:srgbClr val="FF0000"/>
                </a:solidFill>
                <a:latin typeface="#9Slide03 Ample" panose="02000000000000000000" pitchFamily="2" charset="0"/>
              </a:rPr>
              <a:t>có</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chính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là</a:t>
            </a:r>
            <a:r>
              <a:rPr lang="en-US" sz="2800" dirty="0">
                <a:solidFill>
                  <a:srgbClr val="FF0000"/>
                </a:solidFill>
                <a:latin typeface="#9Slide03 Ample" panose="02000000000000000000" pitchFamily="2" charset="0"/>
              </a:rPr>
              <a:t> 1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Hãy</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mở</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rộng</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phần</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chính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của</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câu</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thành</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cụm</a:t>
            </a:r>
            <a:r>
              <a:rPr lang="en-US" sz="2800" dirty="0">
                <a:solidFill>
                  <a:srgbClr val="FF0000"/>
                </a:solidFill>
                <a:latin typeface="#9Slide03 Ample" panose="02000000000000000000" pitchFamily="2" charset="0"/>
              </a:rPr>
              <a:t> </a:t>
            </a:r>
            <a:r>
              <a:rPr lang="en-US" sz="2800" dirty="0" err="1">
                <a:solidFill>
                  <a:srgbClr val="FF0000"/>
                </a:solidFill>
                <a:latin typeface="#9Slide03 Ample" panose="02000000000000000000" pitchFamily="2" charset="0"/>
              </a:rPr>
              <a:t>từ</a:t>
            </a:r>
            <a:r>
              <a:rPr lang="en-US" sz="2800" dirty="0">
                <a:solidFill>
                  <a:srgbClr val="FF0000"/>
                </a:solidFill>
                <a:latin typeface="#9Slide03 Ample" panose="02000000000000000000" pitchFamily="2" charset="0"/>
              </a:rPr>
              <a:t>.</a:t>
            </a:r>
          </a:p>
        </p:txBody>
      </p:sp>
      <p:sp>
        <p:nvSpPr>
          <p:cNvPr id="11" name="TextBox 10"/>
          <p:cNvSpPr txBox="1"/>
          <p:nvPr/>
        </p:nvSpPr>
        <p:spPr>
          <a:xfrm>
            <a:off x="2969956" y="3635931"/>
            <a:ext cx="3239558" cy="830997"/>
          </a:xfrm>
          <a:prstGeom prst="rect">
            <a:avLst/>
          </a:prstGeom>
          <a:noFill/>
        </p:spPr>
        <p:txBody>
          <a:bodyPr wrap="square" rtlCol="0">
            <a:spAutoFit/>
          </a:bodyPr>
          <a:lstStyle/>
          <a:p>
            <a:pPr algn="ctr"/>
            <a:r>
              <a:rPr lang="en-US" sz="2400" dirty="0">
                <a:solidFill>
                  <a:srgbClr val="0070C0"/>
                </a:solidFill>
                <a:latin typeface="#9Slide03 Arima Madurai" panose="00000500000000000000" pitchFamily="2" charset="0"/>
                <a:cs typeface="#9Slide03 Arima Madurai" panose="00000500000000000000" pitchFamily="2" charset="0"/>
              </a:rPr>
              <a:t>VD: Ong </a:t>
            </a:r>
            <a:r>
              <a:rPr lang="en-US" sz="2400" dirty="0" err="1">
                <a:solidFill>
                  <a:srgbClr val="0070C0"/>
                </a:solidFill>
                <a:latin typeface="#9Slide03 Arima Madurai" panose="00000500000000000000" pitchFamily="2" charset="0"/>
                <a:cs typeface="#9Slide03 Arima Madurai" panose="00000500000000000000" pitchFamily="2" charset="0"/>
              </a:rPr>
              <a:t>trong</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rừng</a:t>
            </a:r>
            <a:r>
              <a:rPr lang="en-US" sz="2400" dirty="0">
                <a:solidFill>
                  <a:srgbClr val="0070C0"/>
                </a:solidFill>
                <a:latin typeface="#9Slide03 Arima Madurai" panose="00000500000000000000" pitchFamily="2" charset="0"/>
                <a:cs typeface="#9Slide03 Arima Madurai" panose="00000500000000000000" pitchFamily="2" charset="0"/>
              </a:rPr>
              <a:t> bay </a:t>
            </a:r>
            <a:r>
              <a:rPr lang="en-US" sz="2400" dirty="0" err="1">
                <a:solidFill>
                  <a:srgbClr val="0070C0"/>
                </a:solidFill>
                <a:latin typeface="#9Slide03 Arima Madurai" panose="00000500000000000000" pitchFamily="2" charset="0"/>
                <a:cs typeface="#9Slide03 Arima Madurai" panose="00000500000000000000" pitchFamily="2" charset="0"/>
              </a:rPr>
              <a:t>rào</a:t>
            </a:r>
            <a:r>
              <a:rPr lang="en-US" sz="2400" dirty="0">
                <a:solidFill>
                  <a:srgbClr val="0070C0"/>
                </a:solidFill>
                <a:latin typeface="#9Slide03 Arima Madurai" panose="00000500000000000000" pitchFamily="2" charset="0"/>
                <a:cs typeface="#9Slide03 Arima Madurai" panose="00000500000000000000" pitchFamily="2" charset="0"/>
              </a:rPr>
              <a:t> </a:t>
            </a:r>
            <a:r>
              <a:rPr lang="en-US" sz="2400" dirty="0" err="1">
                <a:solidFill>
                  <a:srgbClr val="0070C0"/>
                </a:solidFill>
                <a:latin typeface="#9Slide03 Arima Madurai" panose="00000500000000000000" pitchFamily="2" charset="0"/>
                <a:cs typeface="#9Slide03 Arima Madurai" panose="00000500000000000000" pitchFamily="2" charset="0"/>
              </a:rPr>
              <a:t>rào</a:t>
            </a:r>
            <a:r>
              <a:rPr lang="vi-VN" sz="2400" dirty="0">
                <a:solidFill>
                  <a:srgbClr val="0070C0"/>
                </a:solidFill>
                <a:latin typeface="#9Slide03 Arima Madurai" panose="00000500000000000000" pitchFamily="2" charset="0"/>
                <a:cs typeface="#9Slide03 Arima Madurai" panose="00000500000000000000" pitchFamily="2" charset="0"/>
              </a:rPr>
              <a:t>.</a:t>
            </a:r>
            <a:endParaRPr lang="en-US" sz="2400" dirty="0">
              <a:solidFill>
                <a:srgbClr val="0070C0"/>
              </a:solidFill>
              <a:latin typeface="#9Slide03 Arima Madurai" panose="00000500000000000000" pitchFamily="2" charset="0"/>
              <a:cs typeface="#9Slide03 Arima Madurai" panose="00000500000000000000" pitchFamily="2" charset="0"/>
            </a:endParaRPr>
          </a:p>
        </p:txBody>
      </p:sp>
      <p:sp>
        <p:nvSpPr>
          <p:cNvPr id="10" name="Oval 9"/>
          <p:cNvSpPr/>
          <p:nvPr/>
        </p:nvSpPr>
        <p:spPr>
          <a:xfrm>
            <a:off x="105947" y="126191"/>
            <a:ext cx="754025" cy="65758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00"/>
                </a:solidFill>
              </a:rPr>
              <a:t>12</a:t>
            </a:r>
          </a:p>
        </p:txBody>
      </p:sp>
    </p:spTree>
    <p:extLst>
      <p:ext uri="{BB962C8B-B14F-4D97-AF65-F5344CB8AC3E}">
        <p14:creationId xmlns:p14="http://schemas.microsoft.com/office/powerpoint/2010/main" val="627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25"/>
        <p:cNvGrpSpPr/>
        <p:nvPr/>
      </p:nvGrpSpPr>
      <p:grpSpPr>
        <a:xfrm>
          <a:off x="0" y="0"/>
          <a:ext cx="0" cy="0"/>
          <a:chOff x="0" y="0"/>
          <a:chExt cx="0" cy="0"/>
        </a:xfrm>
      </p:grpSpPr>
      <p:sp>
        <p:nvSpPr>
          <p:cNvPr id="71" name="TextBox 70">
            <a:extLst>
              <a:ext uri="{FF2B5EF4-FFF2-40B4-BE49-F238E27FC236}">
                <a16:creationId xmlns:a16="http://schemas.microsoft.com/office/drawing/2014/main" id="{AF6E20DF-B74C-9FFF-ED0E-06C0A002540F}"/>
              </a:ext>
            </a:extLst>
          </p:cNvPr>
          <p:cNvSpPr txBox="1"/>
          <p:nvPr/>
        </p:nvSpPr>
        <p:spPr>
          <a:xfrm>
            <a:off x="2177552" y="605843"/>
            <a:ext cx="4631634" cy="584775"/>
          </a:xfrm>
          <a:prstGeom prst="rect">
            <a:avLst/>
          </a:prstGeom>
          <a:noFill/>
        </p:spPr>
        <p:txBody>
          <a:bodyPr wrap="square">
            <a:spAutoFit/>
          </a:bodyPr>
          <a:lstStyle/>
          <a:p>
            <a:pPr algn="ctr"/>
            <a:r>
              <a:rPr lang="vi-VN" sz="3200" dirty="0">
                <a:solidFill>
                  <a:schemeClr val="lt1"/>
                </a:solidFill>
                <a:latin typeface="#9Slide07 Crocante" panose="02000000000000000000" pitchFamily="2" charset="0"/>
              </a:rPr>
              <a:t>BÀI TẬP VỀ NHÀ</a:t>
            </a:r>
            <a:endParaRPr lang="en-US" sz="3200" dirty="0">
              <a:latin typeface="#9Slide07 Crocante" panose="02000000000000000000" pitchFamily="2" charset="0"/>
            </a:endParaRPr>
          </a:p>
        </p:txBody>
      </p:sp>
      <p:sp>
        <p:nvSpPr>
          <p:cNvPr id="58" name="Google Shape;4454;p35">
            <a:extLst>
              <a:ext uri="{FF2B5EF4-FFF2-40B4-BE49-F238E27FC236}">
                <a16:creationId xmlns:a16="http://schemas.microsoft.com/office/drawing/2014/main" id="{A240F3D9-27B6-BC9D-E7F5-70BEA93436C6}"/>
              </a:ext>
            </a:extLst>
          </p:cNvPr>
          <p:cNvSpPr/>
          <p:nvPr/>
        </p:nvSpPr>
        <p:spPr>
          <a:xfrm>
            <a:off x="1800158" y="1599022"/>
            <a:ext cx="6511137" cy="253565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027;p53">
            <a:extLst>
              <a:ext uri="{FF2B5EF4-FFF2-40B4-BE49-F238E27FC236}">
                <a16:creationId xmlns:a16="http://schemas.microsoft.com/office/drawing/2014/main" id="{4BF5C019-981C-8E18-53A3-8C67014DCB05}"/>
              </a:ext>
            </a:extLst>
          </p:cNvPr>
          <p:cNvGrpSpPr/>
          <p:nvPr/>
        </p:nvGrpSpPr>
        <p:grpSpPr>
          <a:xfrm rot="1450538">
            <a:off x="600157" y="1619633"/>
            <a:ext cx="2527961" cy="2583533"/>
            <a:chOff x="1502809" y="3550223"/>
            <a:chExt cx="880161" cy="928098"/>
          </a:xfrm>
        </p:grpSpPr>
        <p:sp>
          <p:nvSpPr>
            <p:cNvPr id="60" name="Google Shape;5028;p53">
              <a:extLst>
                <a:ext uri="{FF2B5EF4-FFF2-40B4-BE49-F238E27FC236}">
                  <a16:creationId xmlns:a16="http://schemas.microsoft.com/office/drawing/2014/main" id="{94F693F7-8528-4920-A193-9EC38251316C}"/>
                </a:ext>
              </a:extLst>
            </p:cNvPr>
            <p:cNvSpPr/>
            <p:nvPr/>
          </p:nvSpPr>
          <p:spPr>
            <a:xfrm>
              <a:off x="1515300" y="3648412"/>
              <a:ext cx="864879" cy="827221"/>
            </a:xfrm>
            <a:custGeom>
              <a:avLst/>
              <a:gdLst/>
              <a:ahLst/>
              <a:cxnLst/>
              <a:rect l="l" t="t" r="r" b="b"/>
              <a:pathLst>
                <a:path w="41822" h="40001" extrusionOk="0">
                  <a:moveTo>
                    <a:pt x="17978" y="0"/>
                  </a:moveTo>
                  <a:cubicBezTo>
                    <a:pt x="17920" y="0"/>
                    <a:pt x="17861" y="14"/>
                    <a:pt x="17807" y="42"/>
                  </a:cubicBezTo>
                  <a:cubicBezTo>
                    <a:pt x="8319" y="5171"/>
                    <a:pt x="1444" y="12432"/>
                    <a:pt x="135" y="13869"/>
                  </a:cubicBezTo>
                  <a:cubicBezTo>
                    <a:pt x="0" y="14011"/>
                    <a:pt x="7" y="14229"/>
                    <a:pt x="141" y="14364"/>
                  </a:cubicBezTo>
                  <a:cubicBezTo>
                    <a:pt x="3402" y="17734"/>
                    <a:pt x="21254" y="37499"/>
                    <a:pt x="23398" y="39880"/>
                  </a:cubicBezTo>
                  <a:cubicBezTo>
                    <a:pt x="23470" y="39959"/>
                    <a:pt x="23570" y="40001"/>
                    <a:pt x="23671" y="40001"/>
                  </a:cubicBezTo>
                  <a:cubicBezTo>
                    <a:pt x="23742" y="40001"/>
                    <a:pt x="23812" y="39980"/>
                    <a:pt x="23873" y="39938"/>
                  </a:cubicBezTo>
                  <a:cubicBezTo>
                    <a:pt x="29728" y="35823"/>
                    <a:pt x="39973" y="26265"/>
                    <a:pt x="41667" y="24673"/>
                  </a:cubicBezTo>
                  <a:cubicBezTo>
                    <a:pt x="41809" y="24545"/>
                    <a:pt x="41821" y="24333"/>
                    <a:pt x="41706" y="24185"/>
                  </a:cubicBezTo>
                  <a:cubicBezTo>
                    <a:pt x="33984" y="14563"/>
                    <a:pt x="20002" y="1718"/>
                    <a:pt x="18218" y="94"/>
                  </a:cubicBezTo>
                  <a:cubicBezTo>
                    <a:pt x="18152" y="32"/>
                    <a:pt x="18066" y="0"/>
                    <a:pt x="17978" y="0"/>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29;p53">
              <a:extLst>
                <a:ext uri="{FF2B5EF4-FFF2-40B4-BE49-F238E27FC236}">
                  <a16:creationId xmlns:a16="http://schemas.microsoft.com/office/drawing/2014/main" id="{00D16665-B957-49FB-8904-6C1F4D5B637F}"/>
                </a:ext>
              </a:extLst>
            </p:cNvPr>
            <p:cNvSpPr/>
            <p:nvPr/>
          </p:nvSpPr>
          <p:spPr>
            <a:xfrm>
              <a:off x="1512508" y="3645827"/>
              <a:ext cx="870463" cy="832494"/>
            </a:xfrm>
            <a:custGeom>
              <a:avLst/>
              <a:gdLst/>
              <a:ahLst/>
              <a:cxnLst/>
              <a:rect l="l" t="t" r="r" b="b"/>
              <a:pathLst>
                <a:path w="42092" h="40256" extrusionOk="0">
                  <a:moveTo>
                    <a:pt x="18115" y="251"/>
                  </a:moveTo>
                  <a:cubicBezTo>
                    <a:pt x="18173" y="251"/>
                    <a:pt x="18231" y="270"/>
                    <a:pt x="18269" y="309"/>
                  </a:cubicBezTo>
                  <a:cubicBezTo>
                    <a:pt x="20869" y="2684"/>
                    <a:pt x="34221" y="15015"/>
                    <a:pt x="41738" y="24387"/>
                  </a:cubicBezTo>
                  <a:cubicBezTo>
                    <a:pt x="41815" y="24484"/>
                    <a:pt x="41809" y="24625"/>
                    <a:pt x="41719" y="24708"/>
                  </a:cubicBezTo>
                  <a:cubicBezTo>
                    <a:pt x="39761" y="26551"/>
                    <a:pt x="29702" y="35910"/>
                    <a:pt x="23938" y="39954"/>
                  </a:cubicBezTo>
                  <a:cubicBezTo>
                    <a:pt x="23898" y="39981"/>
                    <a:pt x="23852" y="39994"/>
                    <a:pt x="23807" y="39994"/>
                  </a:cubicBezTo>
                  <a:cubicBezTo>
                    <a:pt x="23743" y="39994"/>
                    <a:pt x="23681" y="39968"/>
                    <a:pt x="23636" y="39915"/>
                  </a:cubicBezTo>
                  <a:cubicBezTo>
                    <a:pt x="23437" y="39704"/>
                    <a:pt x="3845" y="17994"/>
                    <a:pt x="373" y="14399"/>
                  </a:cubicBezTo>
                  <a:cubicBezTo>
                    <a:pt x="283" y="14315"/>
                    <a:pt x="283" y="14174"/>
                    <a:pt x="366" y="14078"/>
                  </a:cubicBezTo>
                  <a:cubicBezTo>
                    <a:pt x="1644" y="12672"/>
                    <a:pt x="8499" y="5412"/>
                    <a:pt x="18000" y="277"/>
                  </a:cubicBezTo>
                  <a:cubicBezTo>
                    <a:pt x="18038" y="257"/>
                    <a:pt x="18077" y="251"/>
                    <a:pt x="18115" y="251"/>
                  </a:cubicBezTo>
                  <a:close/>
                  <a:moveTo>
                    <a:pt x="18116" y="0"/>
                  </a:moveTo>
                  <a:cubicBezTo>
                    <a:pt x="18037" y="0"/>
                    <a:pt x="17957" y="19"/>
                    <a:pt x="17884" y="58"/>
                  </a:cubicBezTo>
                  <a:cubicBezTo>
                    <a:pt x="8352" y="5207"/>
                    <a:pt x="1464" y="12499"/>
                    <a:pt x="180" y="13911"/>
                  </a:cubicBezTo>
                  <a:cubicBezTo>
                    <a:pt x="0" y="14097"/>
                    <a:pt x="0" y="14399"/>
                    <a:pt x="193" y="14585"/>
                  </a:cubicBezTo>
                  <a:cubicBezTo>
                    <a:pt x="3608" y="18109"/>
                    <a:pt x="23251" y="39877"/>
                    <a:pt x="23443" y="40095"/>
                  </a:cubicBezTo>
                  <a:cubicBezTo>
                    <a:pt x="23533" y="40191"/>
                    <a:pt x="23668" y="40249"/>
                    <a:pt x="23803" y="40256"/>
                  </a:cubicBezTo>
                  <a:cubicBezTo>
                    <a:pt x="23906" y="40256"/>
                    <a:pt x="24002" y="40224"/>
                    <a:pt x="24079" y="40166"/>
                  </a:cubicBezTo>
                  <a:cubicBezTo>
                    <a:pt x="29856" y="36102"/>
                    <a:pt x="39928" y="26730"/>
                    <a:pt x="41886" y="24888"/>
                  </a:cubicBezTo>
                  <a:cubicBezTo>
                    <a:pt x="42072" y="24715"/>
                    <a:pt x="42091" y="24432"/>
                    <a:pt x="41937" y="24233"/>
                  </a:cubicBezTo>
                  <a:cubicBezTo>
                    <a:pt x="34407" y="14842"/>
                    <a:pt x="21043" y="2504"/>
                    <a:pt x="18443" y="122"/>
                  </a:cubicBezTo>
                  <a:cubicBezTo>
                    <a:pt x="18351" y="42"/>
                    <a:pt x="18234" y="0"/>
                    <a:pt x="18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30;p53">
              <a:extLst>
                <a:ext uri="{FF2B5EF4-FFF2-40B4-BE49-F238E27FC236}">
                  <a16:creationId xmlns:a16="http://schemas.microsoft.com/office/drawing/2014/main" id="{81FE7EE1-045F-5ED0-984C-FC59F85BD753}"/>
                </a:ext>
              </a:extLst>
            </p:cNvPr>
            <p:cNvSpPr/>
            <p:nvPr/>
          </p:nvSpPr>
          <p:spPr>
            <a:xfrm>
              <a:off x="1507462" y="3920271"/>
              <a:ext cx="41856" cy="25064"/>
            </a:xfrm>
            <a:custGeom>
              <a:avLst/>
              <a:gdLst/>
              <a:ahLst/>
              <a:cxnLst/>
              <a:rect l="l" t="t" r="r" b="b"/>
              <a:pathLst>
                <a:path w="2024" h="1212" extrusionOk="0">
                  <a:moveTo>
                    <a:pt x="561" y="1"/>
                  </a:moveTo>
                  <a:cubicBezTo>
                    <a:pt x="460" y="1"/>
                    <a:pt x="373" y="26"/>
                    <a:pt x="321" y="82"/>
                  </a:cubicBezTo>
                  <a:cubicBezTo>
                    <a:pt x="0" y="435"/>
                    <a:pt x="527" y="1211"/>
                    <a:pt x="527" y="1211"/>
                  </a:cubicBezTo>
                  <a:cubicBezTo>
                    <a:pt x="2024" y="678"/>
                    <a:pt x="1091" y="1"/>
                    <a:pt x="561"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31;p53">
              <a:extLst>
                <a:ext uri="{FF2B5EF4-FFF2-40B4-BE49-F238E27FC236}">
                  <a16:creationId xmlns:a16="http://schemas.microsoft.com/office/drawing/2014/main" id="{CA77E212-F37C-EEA6-4BFA-C32FA17D6C69}"/>
                </a:ext>
              </a:extLst>
            </p:cNvPr>
            <p:cNvSpPr/>
            <p:nvPr/>
          </p:nvSpPr>
          <p:spPr>
            <a:xfrm>
              <a:off x="1504401" y="3917666"/>
              <a:ext cx="33336" cy="30317"/>
            </a:xfrm>
            <a:custGeom>
              <a:avLst/>
              <a:gdLst/>
              <a:ahLst/>
              <a:cxnLst/>
              <a:rect l="l" t="t" r="r" b="b"/>
              <a:pathLst>
                <a:path w="1612" h="1466" extrusionOk="0">
                  <a:moveTo>
                    <a:pt x="681" y="251"/>
                  </a:moveTo>
                  <a:cubicBezTo>
                    <a:pt x="690" y="251"/>
                    <a:pt x="698" y="251"/>
                    <a:pt x="707" y="252"/>
                  </a:cubicBezTo>
                  <a:cubicBezTo>
                    <a:pt x="810" y="252"/>
                    <a:pt x="906" y="278"/>
                    <a:pt x="996" y="317"/>
                  </a:cubicBezTo>
                  <a:cubicBezTo>
                    <a:pt x="1175" y="387"/>
                    <a:pt x="1355" y="529"/>
                    <a:pt x="1355" y="683"/>
                  </a:cubicBezTo>
                  <a:cubicBezTo>
                    <a:pt x="1355" y="843"/>
                    <a:pt x="1124" y="1029"/>
                    <a:pt x="720" y="1183"/>
                  </a:cubicBezTo>
                  <a:cubicBezTo>
                    <a:pt x="585" y="952"/>
                    <a:pt x="379" y="490"/>
                    <a:pt x="559" y="291"/>
                  </a:cubicBezTo>
                  <a:cubicBezTo>
                    <a:pt x="597" y="264"/>
                    <a:pt x="639" y="251"/>
                    <a:pt x="681" y="251"/>
                  </a:cubicBezTo>
                  <a:close/>
                  <a:moveTo>
                    <a:pt x="709" y="1"/>
                  </a:moveTo>
                  <a:cubicBezTo>
                    <a:pt x="580" y="1"/>
                    <a:pt x="460" y="34"/>
                    <a:pt x="379" y="124"/>
                  </a:cubicBezTo>
                  <a:cubicBezTo>
                    <a:pt x="1" y="535"/>
                    <a:pt x="508" y="1318"/>
                    <a:pt x="566" y="1408"/>
                  </a:cubicBezTo>
                  <a:cubicBezTo>
                    <a:pt x="591" y="1440"/>
                    <a:pt x="630" y="1466"/>
                    <a:pt x="675" y="1466"/>
                  </a:cubicBezTo>
                  <a:cubicBezTo>
                    <a:pt x="688" y="1466"/>
                    <a:pt x="700" y="1459"/>
                    <a:pt x="713" y="1459"/>
                  </a:cubicBezTo>
                  <a:cubicBezTo>
                    <a:pt x="1304" y="1247"/>
                    <a:pt x="1606" y="984"/>
                    <a:pt x="1612" y="683"/>
                  </a:cubicBezTo>
                  <a:cubicBezTo>
                    <a:pt x="1612" y="394"/>
                    <a:pt x="1342" y="182"/>
                    <a:pt x="1092" y="79"/>
                  </a:cubicBezTo>
                  <a:cubicBezTo>
                    <a:pt x="976" y="34"/>
                    <a:pt x="838" y="1"/>
                    <a:pt x="709" y="1"/>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32;p53">
              <a:extLst>
                <a:ext uri="{FF2B5EF4-FFF2-40B4-BE49-F238E27FC236}">
                  <a16:creationId xmlns:a16="http://schemas.microsoft.com/office/drawing/2014/main" id="{00277A76-2627-43F7-E167-C798C025A588}"/>
                </a:ext>
              </a:extLst>
            </p:cNvPr>
            <p:cNvSpPr/>
            <p:nvPr/>
          </p:nvSpPr>
          <p:spPr>
            <a:xfrm>
              <a:off x="2356004" y="4135136"/>
              <a:ext cx="23906" cy="19232"/>
            </a:xfrm>
            <a:custGeom>
              <a:avLst/>
              <a:gdLst/>
              <a:ahLst/>
              <a:cxnLst/>
              <a:rect l="l" t="t" r="r" b="b"/>
              <a:pathLst>
                <a:path w="1156" h="930" extrusionOk="0">
                  <a:moveTo>
                    <a:pt x="860" y="1"/>
                  </a:moveTo>
                  <a:cubicBezTo>
                    <a:pt x="860" y="1"/>
                    <a:pt x="180" y="181"/>
                    <a:pt x="77" y="585"/>
                  </a:cubicBezTo>
                  <a:cubicBezTo>
                    <a:pt x="1" y="891"/>
                    <a:pt x="618" y="930"/>
                    <a:pt x="938" y="930"/>
                  </a:cubicBezTo>
                  <a:cubicBezTo>
                    <a:pt x="1048" y="930"/>
                    <a:pt x="1124" y="925"/>
                    <a:pt x="1124" y="925"/>
                  </a:cubicBezTo>
                  <a:cubicBezTo>
                    <a:pt x="1156" y="591"/>
                    <a:pt x="1059" y="264"/>
                    <a:pt x="860"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33;p53">
              <a:extLst>
                <a:ext uri="{FF2B5EF4-FFF2-40B4-BE49-F238E27FC236}">
                  <a16:creationId xmlns:a16="http://schemas.microsoft.com/office/drawing/2014/main" id="{C0298C81-D950-8B1F-66B5-CE826A41A8DB}"/>
                </a:ext>
              </a:extLst>
            </p:cNvPr>
            <p:cNvSpPr/>
            <p:nvPr/>
          </p:nvSpPr>
          <p:spPr>
            <a:xfrm>
              <a:off x="2354412" y="4132531"/>
              <a:ext cx="28166" cy="24402"/>
            </a:xfrm>
            <a:custGeom>
              <a:avLst/>
              <a:gdLst/>
              <a:ahLst/>
              <a:cxnLst/>
              <a:rect l="l" t="t" r="r" b="b"/>
              <a:pathLst>
                <a:path w="1362" h="1180" extrusionOk="0">
                  <a:moveTo>
                    <a:pt x="886" y="274"/>
                  </a:moveTo>
                  <a:cubicBezTo>
                    <a:pt x="1014" y="467"/>
                    <a:pt x="1085" y="698"/>
                    <a:pt x="1085" y="929"/>
                  </a:cubicBezTo>
                  <a:cubicBezTo>
                    <a:pt x="1063" y="930"/>
                    <a:pt x="1041" y="930"/>
                    <a:pt x="1019" y="930"/>
                  </a:cubicBezTo>
                  <a:cubicBezTo>
                    <a:pt x="722" y="930"/>
                    <a:pt x="366" y="890"/>
                    <a:pt x="283" y="788"/>
                  </a:cubicBezTo>
                  <a:cubicBezTo>
                    <a:pt x="270" y="775"/>
                    <a:pt x="263" y="762"/>
                    <a:pt x="276" y="743"/>
                  </a:cubicBezTo>
                  <a:cubicBezTo>
                    <a:pt x="334" y="506"/>
                    <a:pt x="681" y="339"/>
                    <a:pt x="886" y="274"/>
                  </a:cubicBezTo>
                  <a:close/>
                  <a:moveTo>
                    <a:pt x="931" y="1"/>
                  </a:moveTo>
                  <a:cubicBezTo>
                    <a:pt x="920" y="1"/>
                    <a:pt x="910" y="2"/>
                    <a:pt x="899" y="5"/>
                  </a:cubicBezTo>
                  <a:cubicBezTo>
                    <a:pt x="873" y="11"/>
                    <a:pt x="148" y="210"/>
                    <a:pt x="26" y="685"/>
                  </a:cubicBezTo>
                  <a:cubicBezTo>
                    <a:pt x="0" y="775"/>
                    <a:pt x="26" y="878"/>
                    <a:pt x="90" y="949"/>
                  </a:cubicBezTo>
                  <a:cubicBezTo>
                    <a:pt x="251" y="1148"/>
                    <a:pt x="706" y="1180"/>
                    <a:pt x="989" y="1180"/>
                  </a:cubicBezTo>
                  <a:cubicBezTo>
                    <a:pt x="1091" y="1180"/>
                    <a:pt x="1168" y="1180"/>
                    <a:pt x="1207" y="1173"/>
                  </a:cubicBezTo>
                  <a:cubicBezTo>
                    <a:pt x="1271" y="1173"/>
                    <a:pt x="1316" y="1122"/>
                    <a:pt x="1323" y="1064"/>
                  </a:cubicBezTo>
                  <a:cubicBezTo>
                    <a:pt x="1361" y="698"/>
                    <a:pt x="1252" y="339"/>
                    <a:pt x="1034" y="50"/>
                  </a:cubicBezTo>
                  <a:cubicBezTo>
                    <a:pt x="1008" y="19"/>
                    <a:pt x="971" y="1"/>
                    <a:pt x="931" y="1"/>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34;p53">
              <a:extLst>
                <a:ext uri="{FF2B5EF4-FFF2-40B4-BE49-F238E27FC236}">
                  <a16:creationId xmlns:a16="http://schemas.microsoft.com/office/drawing/2014/main" id="{38DB94E6-AC0F-892D-9965-218296CC7E52}"/>
                </a:ext>
              </a:extLst>
            </p:cNvPr>
            <p:cNvSpPr/>
            <p:nvPr/>
          </p:nvSpPr>
          <p:spPr>
            <a:xfrm>
              <a:off x="1511433" y="3635156"/>
              <a:ext cx="864631" cy="826952"/>
            </a:xfrm>
            <a:custGeom>
              <a:avLst/>
              <a:gdLst/>
              <a:ahLst/>
              <a:cxnLst/>
              <a:rect l="l" t="t" r="r" b="b"/>
              <a:pathLst>
                <a:path w="41810" h="39988" extrusionOk="0">
                  <a:moveTo>
                    <a:pt x="17978" y="1"/>
                  </a:moveTo>
                  <a:cubicBezTo>
                    <a:pt x="17918" y="1"/>
                    <a:pt x="17857" y="16"/>
                    <a:pt x="17802" y="48"/>
                  </a:cubicBezTo>
                  <a:cubicBezTo>
                    <a:pt x="8307" y="5170"/>
                    <a:pt x="1439" y="12437"/>
                    <a:pt x="129" y="13869"/>
                  </a:cubicBezTo>
                  <a:cubicBezTo>
                    <a:pt x="1" y="14010"/>
                    <a:pt x="7" y="14228"/>
                    <a:pt x="136" y="14363"/>
                  </a:cubicBezTo>
                  <a:cubicBezTo>
                    <a:pt x="3397" y="17727"/>
                    <a:pt x="21249" y="37498"/>
                    <a:pt x="23393" y="39867"/>
                  </a:cubicBezTo>
                  <a:cubicBezTo>
                    <a:pt x="23464" y="39946"/>
                    <a:pt x="23565" y="39987"/>
                    <a:pt x="23665" y="39987"/>
                  </a:cubicBezTo>
                  <a:cubicBezTo>
                    <a:pt x="23736" y="39987"/>
                    <a:pt x="23807" y="39967"/>
                    <a:pt x="23868" y="39924"/>
                  </a:cubicBezTo>
                  <a:cubicBezTo>
                    <a:pt x="29722" y="35810"/>
                    <a:pt x="39967" y="26251"/>
                    <a:pt x="41662" y="24659"/>
                  </a:cubicBezTo>
                  <a:cubicBezTo>
                    <a:pt x="41797" y="24531"/>
                    <a:pt x="41809" y="24325"/>
                    <a:pt x="41694" y="24178"/>
                  </a:cubicBezTo>
                  <a:cubicBezTo>
                    <a:pt x="33978" y="14562"/>
                    <a:pt x="19997" y="1717"/>
                    <a:pt x="18212" y="93"/>
                  </a:cubicBezTo>
                  <a:cubicBezTo>
                    <a:pt x="18148" y="32"/>
                    <a:pt x="18064" y="1"/>
                    <a:pt x="17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35;p53">
              <a:extLst>
                <a:ext uri="{FF2B5EF4-FFF2-40B4-BE49-F238E27FC236}">
                  <a16:creationId xmlns:a16="http://schemas.microsoft.com/office/drawing/2014/main" id="{7D5B3B33-7003-6BE8-3667-AD055E7AE415}"/>
                </a:ext>
              </a:extLst>
            </p:cNvPr>
            <p:cNvSpPr/>
            <p:nvPr/>
          </p:nvSpPr>
          <p:spPr>
            <a:xfrm>
              <a:off x="1508517" y="3632550"/>
              <a:ext cx="870607" cy="832225"/>
            </a:xfrm>
            <a:custGeom>
              <a:avLst/>
              <a:gdLst/>
              <a:ahLst/>
              <a:cxnLst/>
              <a:rect l="l" t="t" r="r" b="b"/>
              <a:pathLst>
                <a:path w="42099" h="40243" extrusionOk="0">
                  <a:moveTo>
                    <a:pt x="18116" y="252"/>
                  </a:moveTo>
                  <a:cubicBezTo>
                    <a:pt x="18173" y="252"/>
                    <a:pt x="18228" y="273"/>
                    <a:pt x="18270" y="315"/>
                  </a:cubicBezTo>
                  <a:cubicBezTo>
                    <a:pt x="19855" y="1766"/>
                    <a:pt x="34003" y="14746"/>
                    <a:pt x="41739" y="24387"/>
                  </a:cubicBezTo>
                  <a:cubicBezTo>
                    <a:pt x="41816" y="24477"/>
                    <a:pt x="41803" y="24618"/>
                    <a:pt x="41713" y="24702"/>
                  </a:cubicBezTo>
                  <a:cubicBezTo>
                    <a:pt x="40525" y="25825"/>
                    <a:pt x="29882" y="35775"/>
                    <a:pt x="23938" y="39954"/>
                  </a:cubicBezTo>
                  <a:cubicBezTo>
                    <a:pt x="23898" y="39981"/>
                    <a:pt x="23851" y="39994"/>
                    <a:pt x="23805" y="39994"/>
                  </a:cubicBezTo>
                  <a:cubicBezTo>
                    <a:pt x="23739" y="39994"/>
                    <a:pt x="23675" y="39968"/>
                    <a:pt x="23630" y="39915"/>
                  </a:cubicBezTo>
                  <a:cubicBezTo>
                    <a:pt x="18937" y="34722"/>
                    <a:pt x="3403" y="17532"/>
                    <a:pt x="367" y="14399"/>
                  </a:cubicBezTo>
                  <a:cubicBezTo>
                    <a:pt x="283" y="14309"/>
                    <a:pt x="277" y="14174"/>
                    <a:pt x="360" y="14078"/>
                  </a:cubicBezTo>
                  <a:cubicBezTo>
                    <a:pt x="1650" y="12672"/>
                    <a:pt x="8551" y="5386"/>
                    <a:pt x="18000" y="283"/>
                  </a:cubicBezTo>
                  <a:cubicBezTo>
                    <a:pt x="18037" y="262"/>
                    <a:pt x="18077" y="252"/>
                    <a:pt x="18116" y="252"/>
                  </a:cubicBezTo>
                  <a:close/>
                  <a:moveTo>
                    <a:pt x="18113" y="1"/>
                  </a:moveTo>
                  <a:cubicBezTo>
                    <a:pt x="18033" y="1"/>
                    <a:pt x="17953" y="20"/>
                    <a:pt x="17878" y="58"/>
                  </a:cubicBezTo>
                  <a:cubicBezTo>
                    <a:pt x="8397" y="5181"/>
                    <a:pt x="1471" y="12499"/>
                    <a:pt x="174" y="13911"/>
                  </a:cubicBezTo>
                  <a:cubicBezTo>
                    <a:pt x="1" y="14097"/>
                    <a:pt x="7" y="14393"/>
                    <a:pt x="187" y="14572"/>
                  </a:cubicBezTo>
                  <a:cubicBezTo>
                    <a:pt x="3223" y="17705"/>
                    <a:pt x="18751" y="34889"/>
                    <a:pt x="23444" y="40082"/>
                  </a:cubicBezTo>
                  <a:cubicBezTo>
                    <a:pt x="23534" y="40185"/>
                    <a:pt x="23668" y="40243"/>
                    <a:pt x="23803" y="40243"/>
                  </a:cubicBezTo>
                  <a:cubicBezTo>
                    <a:pt x="23906" y="40243"/>
                    <a:pt x="24002" y="40211"/>
                    <a:pt x="24086" y="40159"/>
                  </a:cubicBezTo>
                  <a:cubicBezTo>
                    <a:pt x="30043" y="35968"/>
                    <a:pt x="40699" y="26005"/>
                    <a:pt x="41893" y="24882"/>
                  </a:cubicBezTo>
                  <a:cubicBezTo>
                    <a:pt x="42079" y="24708"/>
                    <a:pt x="42098" y="24419"/>
                    <a:pt x="41938" y="24227"/>
                  </a:cubicBezTo>
                  <a:cubicBezTo>
                    <a:pt x="34190" y="14572"/>
                    <a:pt x="20035" y="1580"/>
                    <a:pt x="18443" y="129"/>
                  </a:cubicBezTo>
                  <a:cubicBezTo>
                    <a:pt x="18351" y="44"/>
                    <a:pt x="18232" y="1"/>
                    <a:pt x="18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36;p53">
              <a:extLst>
                <a:ext uri="{FF2B5EF4-FFF2-40B4-BE49-F238E27FC236}">
                  <a16:creationId xmlns:a16="http://schemas.microsoft.com/office/drawing/2014/main" id="{F1CA4484-920E-03F2-9942-63B6B49D0C2C}"/>
                </a:ext>
              </a:extLst>
            </p:cNvPr>
            <p:cNvSpPr/>
            <p:nvPr/>
          </p:nvSpPr>
          <p:spPr>
            <a:xfrm>
              <a:off x="1521938" y="3851324"/>
              <a:ext cx="844695" cy="593144"/>
            </a:xfrm>
            <a:custGeom>
              <a:avLst/>
              <a:gdLst/>
              <a:ahLst/>
              <a:cxnLst/>
              <a:rect l="l" t="t" r="r" b="b"/>
              <a:pathLst>
                <a:path w="40846" h="28682" extrusionOk="0">
                  <a:moveTo>
                    <a:pt x="0" y="0"/>
                  </a:moveTo>
                  <a:lnTo>
                    <a:pt x="58" y="3781"/>
                  </a:lnTo>
                  <a:lnTo>
                    <a:pt x="22994" y="28682"/>
                  </a:lnTo>
                  <a:lnTo>
                    <a:pt x="40403" y="14309"/>
                  </a:lnTo>
                  <a:lnTo>
                    <a:pt x="40846" y="10451"/>
                  </a:lnTo>
                  <a:lnTo>
                    <a:pt x="40846" y="10451"/>
                  </a:lnTo>
                  <a:lnTo>
                    <a:pt x="22910" y="24830"/>
                  </a:lnTo>
                  <a:lnTo>
                    <a:pt x="22872" y="2478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37;p53">
              <a:extLst>
                <a:ext uri="{FF2B5EF4-FFF2-40B4-BE49-F238E27FC236}">
                  <a16:creationId xmlns:a16="http://schemas.microsoft.com/office/drawing/2014/main" id="{B4D6CAAC-17D6-8B9C-1B60-A6F2C27F66E4}"/>
                </a:ext>
              </a:extLst>
            </p:cNvPr>
            <p:cNvSpPr/>
            <p:nvPr/>
          </p:nvSpPr>
          <p:spPr>
            <a:xfrm>
              <a:off x="1519270" y="3848698"/>
              <a:ext cx="850031" cy="598438"/>
            </a:xfrm>
            <a:custGeom>
              <a:avLst/>
              <a:gdLst/>
              <a:ahLst/>
              <a:cxnLst/>
              <a:rect l="l" t="t" r="r" b="b"/>
              <a:pathLst>
                <a:path w="41104" h="28938" extrusionOk="0">
                  <a:moveTo>
                    <a:pt x="257" y="455"/>
                  </a:moveTo>
                  <a:lnTo>
                    <a:pt x="22905" y="24996"/>
                  </a:lnTo>
                  <a:lnTo>
                    <a:pt x="22943" y="25041"/>
                  </a:lnTo>
                  <a:cubicBezTo>
                    <a:pt x="22968" y="25069"/>
                    <a:pt x="23002" y="25083"/>
                    <a:pt x="23037" y="25083"/>
                  </a:cubicBezTo>
                  <a:cubicBezTo>
                    <a:pt x="23065" y="25083"/>
                    <a:pt x="23093" y="25074"/>
                    <a:pt x="23116" y="25053"/>
                  </a:cubicBezTo>
                  <a:lnTo>
                    <a:pt x="40814" y="10867"/>
                  </a:lnTo>
                  <a:lnTo>
                    <a:pt x="40403" y="14372"/>
                  </a:lnTo>
                  <a:lnTo>
                    <a:pt x="23136" y="28635"/>
                  </a:lnTo>
                  <a:lnTo>
                    <a:pt x="309" y="3857"/>
                  </a:lnTo>
                  <a:lnTo>
                    <a:pt x="257" y="455"/>
                  </a:lnTo>
                  <a:close/>
                  <a:moveTo>
                    <a:pt x="126" y="0"/>
                  </a:moveTo>
                  <a:cubicBezTo>
                    <a:pt x="62" y="0"/>
                    <a:pt x="1" y="51"/>
                    <a:pt x="1" y="127"/>
                  </a:cubicBezTo>
                  <a:lnTo>
                    <a:pt x="58" y="3915"/>
                  </a:lnTo>
                  <a:cubicBezTo>
                    <a:pt x="58" y="3947"/>
                    <a:pt x="71" y="3973"/>
                    <a:pt x="97" y="3992"/>
                  </a:cubicBezTo>
                  <a:lnTo>
                    <a:pt x="23027" y="28892"/>
                  </a:lnTo>
                  <a:cubicBezTo>
                    <a:pt x="23052" y="28918"/>
                    <a:pt x="23084" y="28931"/>
                    <a:pt x="23123" y="28937"/>
                  </a:cubicBezTo>
                  <a:cubicBezTo>
                    <a:pt x="23148" y="28931"/>
                    <a:pt x="23181" y="28924"/>
                    <a:pt x="23200" y="28905"/>
                  </a:cubicBezTo>
                  <a:lnTo>
                    <a:pt x="40602" y="14532"/>
                  </a:lnTo>
                  <a:cubicBezTo>
                    <a:pt x="40628" y="14513"/>
                    <a:pt x="40647" y="14481"/>
                    <a:pt x="40647" y="14449"/>
                  </a:cubicBezTo>
                  <a:lnTo>
                    <a:pt x="41097" y="10591"/>
                  </a:lnTo>
                  <a:cubicBezTo>
                    <a:pt x="41103" y="10540"/>
                    <a:pt x="41077" y="10495"/>
                    <a:pt x="41032" y="10469"/>
                  </a:cubicBezTo>
                  <a:cubicBezTo>
                    <a:pt x="41014" y="10458"/>
                    <a:pt x="40993" y="10453"/>
                    <a:pt x="40972" y="10453"/>
                  </a:cubicBezTo>
                  <a:cubicBezTo>
                    <a:pt x="40943" y="10453"/>
                    <a:pt x="40914" y="10463"/>
                    <a:pt x="40891" y="10482"/>
                  </a:cubicBezTo>
                  <a:lnTo>
                    <a:pt x="23059" y="24784"/>
                  </a:lnTo>
                  <a:lnTo>
                    <a:pt x="219" y="44"/>
                  </a:lnTo>
                  <a:cubicBezTo>
                    <a:pt x="193" y="14"/>
                    <a:pt x="159"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38;p53">
              <a:extLst>
                <a:ext uri="{FF2B5EF4-FFF2-40B4-BE49-F238E27FC236}">
                  <a16:creationId xmlns:a16="http://schemas.microsoft.com/office/drawing/2014/main" id="{D188B71D-107F-BA96-3036-3745FC790DA5}"/>
                </a:ext>
              </a:extLst>
            </p:cNvPr>
            <p:cNvSpPr/>
            <p:nvPr/>
          </p:nvSpPr>
          <p:spPr>
            <a:xfrm>
              <a:off x="1522062" y="3851324"/>
              <a:ext cx="475537" cy="593144"/>
            </a:xfrm>
            <a:custGeom>
              <a:avLst/>
              <a:gdLst/>
              <a:ahLst/>
              <a:cxnLst/>
              <a:rect l="l" t="t" r="r" b="b"/>
              <a:pathLst>
                <a:path w="22995" h="28682" extrusionOk="0">
                  <a:moveTo>
                    <a:pt x="0" y="0"/>
                  </a:moveTo>
                  <a:lnTo>
                    <a:pt x="58" y="3781"/>
                  </a:lnTo>
                  <a:lnTo>
                    <a:pt x="22994" y="28682"/>
                  </a:lnTo>
                  <a:lnTo>
                    <a:pt x="22994" y="28682"/>
                  </a:lnTo>
                  <a:lnTo>
                    <a:pt x="22917" y="24830"/>
                  </a:lnTo>
                  <a:lnTo>
                    <a:pt x="22879" y="2478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39;p53">
              <a:extLst>
                <a:ext uri="{FF2B5EF4-FFF2-40B4-BE49-F238E27FC236}">
                  <a16:creationId xmlns:a16="http://schemas.microsoft.com/office/drawing/2014/main" id="{93DD7AA2-7EE3-5A38-A970-CBD7F98D2724}"/>
                </a:ext>
              </a:extLst>
            </p:cNvPr>
            <p:cNvSpPr/>
            <p:nvPr/>
          </p:nvSpPr>
          <p:spPr>
            <a:xfrm>
              <a:off x="1519415" y="3848698"/>
              <a:ext cx="480707" cy="598438"/>
            </a:xfrm>
            <a:custGeom>
              <a:avLst/>
              <a:gdLst/>
              <a:ahLst/>
              <a:cxnLst/>
              <a:rect l="l" t="t" r="r" b="b"/>
              <a:pathLst>
                <a:path w="23245" h="28938" extrusionOk="0">
                  <a:moveTo>
                    <a:pt x="257" y="455"/>
                  </a:moveTo>
                  <a:lnTo>
                    <a:pt x="22910" y="24996"/>
                  </a:lnTo>
                  <a:lnTo>
                    <a:pt x="22994" y="28481"/>
                  </a:lnTo>
                  <a:lnTo>
                    <a:pt x="315" y="3857"/>
                  </a:lnTo>
                  <a:lnTo>
                    <a:pt x="257" y="455"/>
                  </a:lnTo>
                  <a:close/>
                  <a:moveTo>
                    <a:pt x="126" y="0"/>
                  </a:moveTo>
                  <a:cubicBezTo>
                    <a:pt x="62" y="0"/>
                    <a:pt x="0" y="51"/>
                    <a:pt x="0" y="127"/>
                  </a:cubicBezTo>
                  <a:lnTo>
                    <a:pt x="64" y="3915"/>
                  </a:lnTo>
                  <a:cubicBezTo>
                    <a:pt x="64" y="3947"/>
                    <a:pt x="77" y="3973"/>
                    <a:pt x="96" y="3992"/>
                  </a:cubicBezTo>
                  <a:lnTo>
                    <a:pt x="23032" y="28892"/>
                  </a:lnTo>
                  <a:cubicBezTo>
                    <a:pt x="23058" y="28918"/>
                    <a:pt x="23090" y="28931"/>
                    <a:pt x="23122" y="28937"/>
                  </a:cubicBezTo>
                  <a:cubicBezTo>
                    <a:pt x="23141" y="28931"/>
                    <a:pt x="23154" y="28931"/>
                    <a:pt x="23167" y="28924"/>
                  </a:cubicBezTo>
                  <a:cubicBezTo>
                    <a:pt x="23212" y="28905"/>
                    <a:pt x="23244" y="28860"/>
                    <a:pt x="23244" y="28809"/>
                  </a:cubicBezTo>
                  <a:lnTo>
                    <a:pt x="23167" y="24957"/>
                  </a:lnTo>
                  <a:cubicBezTo>
                    <a:pt x="23167" y="24925"/>
                    <a:pt x="23154" y="24899"/>
                    <a:pt x="23135" y="24874"/>
                  </a:cubicBezTo>
                  <a:lnTo>
                    <a:pt x="23097" y="24829"/>
                  </a:lnTo>
                  <a:lnTo>
                    <a:pt x="218" y="44"/>
                  </a:lnTo>
                  <a:cubicBezTo>
                    <a:pt x="192" y="14"/>
                    <a:pt x="159"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40;p53">
              <a:extLst>
                <a:ext uri="{FF2B5EF4-FFF2-40B4-BE49-F238E27FC236}">
                  <a16:creationId xmlns:a16="http://schemas.microsoft.com/office/drawing/2014/main" id="{59ECB5EB-CBEE-9930-9B01-1ED1947C09CC}"/>
                </a:ext>
              </a:extLst>
            </p:cNvPr>
            <p:cNvSpPr/>
            <p:nvPr/>
          </p:nvSpPr>
          <p:spPr>
            <a:xfrm>
              <a:off x="1513832" y="3568629"/>
              <a:ext cx="864631" cy="826973"/>
            </a:xfrm>
            <a:custGeom>
              <a:avLst/>
              <a:gdLst/>
              <a:ahLst/>
              <a:cxnLst/>
              <a:rect l="l" t="t" r="r" b="b"/>
              <a:pathLst>
                <a:path w="41810" h="39989" extrusionOk="0">
                  <a:moveTo>
                    <a:pt x="17966" y="0"/>
                  </a:moveTo>
                  <a:cubicBezTo>
                    <a:pt x="17907" y="0"/>
                    <a:pt x="17848" y="14"/>
                    <a:pt x="17795" y="42"/>
                  </a:cubicBezTo>
                  <a:cubicBezTo>
                    <a:pt x="8307" y="5171"/>
                    <a:pt x="1438" y="12432"/>
                    <a:pt x="129" y="13869"/>
                  </a:cubicBezTo>
                  <a:cubicBezTo>
                    <a:pt x="0" y="14004"/>
                    <a:pt x="0" y="14223"/>
                    <a:pt x="129" y="14357"/>
                  </a:cubicBezTo>
                  <a:cubicBezTo>
                    <a:pt x="3390" y="17721"/>
                    <a:pt x="21242" y="37486"/>
                    <a:pt x="23392" y="39867"/>
                  </a:cubicBezTo>
                  <a:cubicBezTo>
                    <a:pt x="23460" y="39947"/>
                    <a:pt x="23559" y="39988"/>
                    <a:pt x="23659" y="39988"/>
                  </a:cubicBezTo>
                  <a:cubicBezTo>
                    <a:pt x="23729" y="39988"/>
                    <a:pt x="23800" y="39968"/>
                    <a:pt x="23861" y="39925"/>
                  </a:cubicBezTo>
                  <a:cubicBezTo>
                    <a:pt x="29722" y="35810"/>
                    <a:pt x="39960" y="26252"/>
                    <a:pt x="41661" y="24660"/>
                  </a:cubicBezTo>
                  <a:cubicBezTo>
                    <a:pt x="41796" y="24532"/>
                    <a:pt x="41809" y="24320"/>
                    <a:pt x="41693" y="24172"/>
                  </a:cubicBezTo>
                  <a:cubicBezTo>
                    <a:pt x="33978" y="14563"/>
                    <a:pt x="19990" y="1718"/>
                    <a:pt x="18212" y="94"/>
                  </a:cubicBezTo>
                  <a:cubicBezTo>
                    <a:pt x="18142" y="32"/>
                    <a:pt x="18054" y="0"/>
                    <a:pt x="17966" y="0"/>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41;p53">
              <a:extLst>
                <a:ext uri="{FF2B5EF4-FFF2-40B4-BE49-F238E27FC236}">
                  <a16:creationId xmlns:a16="http://schemas.microsoft.com/office/drawing/2014/main" id="{C7793387-4B28-4819-99A6-D29DA8EA15DD}"/>
                </a:ext>
              </a:extLst>
            </p:cNvPr>
            <p:cNvSpPr/>
            <p:nvPr/>
          </p:nvSpPr>
          <p:spPr>
            <a:xfrm>
              <a:off x="1510916" y="3565940"/>
              <a:ext cx="870463" cy="832329"/>
            </a:xfrm>
            <a:custGeom>
              <a:avLst/>
              <a:gdLst/>
              <a:ahLst/>
              <a:cxnLst/>
              <a:rect l="l" t="t" r="r" b="b"/>
              <a:pathLst>
                <a:path w="42092" h="40248" extrusionOk="0">
                  <a:moveTo>
                    <a:pt x="18115" y="256"/>
                  </a:moveTo>
                  <a:cubicBezTo>
                    <a:pt x="18167" y="256"/>
                    <a:pt x="18225" y="275"/>
                    <a:pt x="18269" y="314"/>
                  </a:cubicBezTo>
                  <a:cubicBezTo>
                    <a:pt x="19855" y="1764"/>
                    <a:pt x="34003" y="14751"/>
                    <a:pt x="41738" y="24386"/>
                  </a:cubicBezTo>
                  <a:cubicBezTo>
                    <a:pt x="41815" y="24482"/>
                    <a:pt x="41802" y="24617"/>
                    <a:pt x="41713" y="24700"/>
                  </a:cubicBezTo>
                  <a:cubicBezTo>
                    <a:pt x="39755" y="26543"/>
                    <a:pt x="29696" y="35908"/>
                    <a:pt x="23931" y="39953"/>
                  </a:cubicBezTo>
                  <a:cubicBezTo>
                    <a:pt x="23890" y="39983"/>
                    <a:pt x="23842" y="39998"/>
                    <a:pt x="23796" y="39998"/>
                  </a:cubicBezTo>
                  <a:cubicBezTo>
                    <a:pt x="23734" y="39998"/>
                    <a:pt x="23673" y="39972"/>
                    <a:pt x="23630" y="39920"/>
                  </a:cubicBezTo>
                  <a:cubicBezTo>
                    <a:pt x="20298" y="36229"/>
                    <a:pt x="3512" y="17646"/>
                    <a:pt x="366" y="14404"/>
                  </a:cubicBezTo>
                  <a:cubicBezTo>
                    <a:pt x="283" y="14314"/>
                    <a:pt x="276" y="14173"/>
                    <a:pt x="360" y="14083"/>
                  </a:cubicBezTo>
                  <a:cubicBezTo>
                    <a:pt x="1644" y="12677"/>
                    <a:pt x="8525" y="5404"/>
                    <a:pt x="18000" y="282"/>
                  </a:cubicBezTo>
                  <a:cubicBezTo>
                    <a:pt x="18032" y="262"/>
                    <a:pt x="18070" y="256"/>
                    <a:pt x="18115" y="256"/>
                  </a:cubicBezTo>
                  <a:close/>
                  <a:moveTo>
                    <a:pt x="18115" y="1"/>
                  </a:moveTo>
                  <a:cubicBezTo>
                    <a:pt x="18033" y="1"/>
                    <a:pt x="17951" y="21"/>
                    <a:pt x="17878" y="63"/>
                  </a:cubicBezTo>
                  <a:cubicBezTo>
                    <a:pt x="8371" y="5199"/>
                    <a:pt x="1464" y="12497"/>
                    <a:pt x="174" y="13910"/>
                  </a:cubicBezTo>
                  <a:cubicBezTo>
                    <a:pt x="0" y="14102"/>
                    <a:pt x="7" y="14391"/>
                    <a:pt x="186" y="14577"/>
                  </a:cubicBezTo>
                  <a:cubicBezTo>
                    <a:pt x="3325" y="17819"/>
                    <a:pt x="20112" y="36390"/>
                    <a:pt x="23443" y="40081"/>
                  </a:cubicBezTo>
                  <a:cubicBezTo>
                    <a:pt x="23533" y="40184"/>
                    <a:pt x="23662" y="40248"/>
                    <a:pt x="23803" y="40248"/>
                  </a:cubicBezTo>
                  <a:cubicBezTo>
                    <a:pt x="23899" y="40248"/>
                    <a:pt x="23995" y="40216"/>
                    <a:pt x="24079" y="40158"/>
                  </a:cubicBezTo>
                  <a:cubicBezTo>
                    <a:pt x="29850" y="36101"/>
                    <a:pt x="39928" y="26722"/>
                    <a:pt x="41886" y="24880"/>
                  </a:cubicBezTo>
                  <a:cubicBezTo>
                    <a:pt x="42072" y="24707"/>
                    <a:pt x="42091" y="24424"/>
                    <a:pt x="41937" y="24225"/>
                  </a:cubicBezTo>
                  <a:cubicBezTo>
                    <a:pt x="34189" y="14571"/>
                    <a:pt x="20028" y="1578"/>
                    <a:pt x="18443" y="127"/>
                  </a:cubicBezTo>
                  <a:cubicBezTo>
                    <a:pt x="18352" y="44"/>
                    <a:pt x="18233" y="1"/>
                    <a:pt x="18115" y="1"/>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42;p53">
              <a:extLst>
                <a:ext uri="{FF2B5EF4-FFF2-40B4-BE49-F238E27FC236}">
                  <a16:creationId xmlns:a16="http://schemas.microsoft.com/office/drawing/2014/main" id="{22F601C3-0B59-88CE-DA37-6D3C80F2AB0B}"/>
                </a:ext>
              </a:extLst>
            </p:cNvPr>
            <p:cNvSpPr/>
            <p:nvPr/>
          </p:nvSpPr>
          <p:spPr>
            <a:xfrm>
              <a:off x="1505994" y="3840488"/>
              <a:ext cx="41732" cy="25064"/>
            </a:xfrm>
            <a:custGeom>
              <a:avLst/>
              <a:gdLst/>
              <a:ahLst/>
              <a:cxnLst/>
              <a:rect l="l" t="t" r="r" b="b"/>
              <a:pathLst>
                <a:path w="2018" h="1212" extrusionOk="0">
                  <a:moveTo>
                    <a:pt x="561" y="1"/>
                  </a:moveTo>
                  <a:cubicBezTo>
                    <a:pt x="460" y="1"/>
                    <a:pt x="373" y="26"/>
                    <a:pt x="322" y="82"/>
                  </a:cubicBezTo>
                  <a:cubicBezTo>
                    <a:pt x="1" y="435"/>
                    <a:pt x="521" y="1211"/>
                    <a:pt x="521" y="1211"/>
                  </a:cubicBezTo>
                  <a:cubicBezTo>
                    <a:pt x="2018" y="678"/>
                    <a:pt x="1089" y="1"/>
                    <a:pt x="561"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43;p53">
              <a:extLst>
                <a:ext uri="{FF2B5EF4-FFF2-40B4-BE49-F238E27FC236}">
                  <a16:creationId xmlns:a16="http://schemas.microsoft.com/office/drawing/2014/main" id="{914639F9-F5CE-8902-459E-D0E40B55397D}"/>
                </a:ext>
              </a:extLst>
            </p:cNvPr>
            <p:cNvSpPr/>
            <p:nvPr/>
          </p:nvSpPr>
          <p:spPr>
            <a:xfrm>
              <a:off x="1502809" y="3837882"/>
              <a:ext cx="33481" cy="30317"/>
            </a:xfrm>
            <a:custGeom>
              <a:avLst/>
              <a:gdLst/>
              <a:ahLst/>
              <a:cxnLst/>
              <a:rect l="l" t="t" r="r" b="b"/>
              <a:pathLst>
                <a:path w="1619" h="1466" extrusionOk="0">
                  <a:moveTo>
                    <a:pt x="688" y="251"/>
                  </a:moveTo>
                  <a:cubicBezTo>
                    <a:pt x="696" y="251"/>
                    <a:pt x="705" y="251"/>
                    <a:pt x="713" y="253"/>
                  </a:cubicBezTo>
                  <a:cubicBezTo>
                    <a:pt x="810" y="253"/>
                    <a:pt x="906" y="272"/>
                    <a:pt x="996" y="317"/>
                  </a:cubicBezTo>
                  <a:cubicBezTo>
                    <a:pt x="1182" y="387"/>
                    <a:pt x="1362" y="529"/>
                    <a:pt x="1362" y="683"/>
                  </a:cubicBezTo>
                  <a:cubicBezTo>
                    <a:pt x="1355" y="849"/>
                    <a:pt x="1124" y="1023"/>
                    <a:pt x="726" y="1183"/>
                  </a:cubicBezTo>
                  <a:cubicBezTo>
                    <a:pt x="591" y="952"/>
                    <a:pt x="386" y="490"/>
                    <a:pt x="566" y="291"/>
                  </a:cubicBezTo>
                  <a:cubicBezTo>
                    <a:pt x="603" y="264"/>
                    <a:pt x="645" y="251"/>
                    <a:pt x="688" y="251"/>
                  </a:cubicBezTo>
                  <a:close/>
                  <a:moveTo>
                    <a:pt x="712" y="1"/>
                  </a:moveTo>
                  <a:cubicBezTo>
                    <a:pt x="582" y="1"/>
                    <a:pt x="460" y="34"/>
                    <a:pt x="379" y="124"/>
                  </a:cubicBezTo>
                  <a:cubicBezTo>
                    <a:pt x="1" y="535"/>
                    <a:pt x="514" y="1318"/>
                    <a:pt x="572" y="1408"/>
                  </a:cubicBezTo>
                  <a:cubicBezTo>
                    <a:pt x="598" y="1440"/>
                    <a:pt x="636" y="1466"/>
                    <a:pt x="675" y="1466"/>
                  </a:cubicBezTo>
                  <a:cubicBezTo>
                    <a:pt x="688" y="1466"/>
                    <a:pt x="707" y="1459"/>
                    <a:pt x="720" y="1459"/>
                  </a:cubicBezTo>
                  <a:cubicBezTo>
                    <a:pt x="1304" y="1247"/>
                    <a:pt x="1606" y="984"/>
                    <a:pt x="1612" y="683"/>
                  </a:cubicBezTo>
                  <a:cubicBezTo>
                    <a:pt x="1618" y="394"/>
                    <a:pt x="1349" y="182"/>
                    <a:pt x="1092" y="79"/>
                  </a:cubicBezTo>
                  <a:cubicBezTo>
                    <a:pt x="980" y="34"/>
                    <a:pt x="842" y="1"/>
                    <a:pt x="712" y="1"/>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44;p53">
              <a:extLst>
                <a:ext uri="{FF2B5EF4-FFF2-40B4-BE49-F238E27FC236}">
                  <a16:creationId xmlns:a16="http://schemas.microsoft.com/office/drawing/2014/main" id="{27F239EE-948F-A293-5AC8-23A59BC4184E}"/>
                </a:ext>
              </a:extLst>
            </p:cNvPr>
            <p:cNvSpPr/>
            <p:nvPr/>
          </p:nvSpPr>
          <p:spPr>
            <a:xfrm>
              <a:off x="2354412" y="4055353"/>
              <a:ext cx="23906" cy="19232"/>
            </a:xfrm>
            <a:custGeom>
              <a:avLst/>
              <a:gdLst/>
              <a:ahLst/>
              <a:cxnLst/>
              <a:rect l="l" t="t" r="r" b="b"/>
              <a:pathLst>
                <a:path w="1156" h="930" extrusionOk="0">
                  <a:moveTo>
                    <a:pt x="860" y="1"/>
                  </a:moveTo>
                  <a:cubicBezTo>
                    <a:pt x="860" y="1"/>
                    <a:pt x="180" y="181"/>
                    <a:pt x="77" y="585"/>
                  </a:cubicBezTo>
                  <a:cubicBezTo>
                    <a:pt x="1" y="891"/>
                    <a:pt x="621" y="930"/>
                    <a:pt x="943" y="930"/>
                  </a:cubicBezTo>
                  <a:cubicBezTo>
                    <a:pt x="1054" y="930"/>
                    <a:pt x="1130" y="925"/>
                    <a:pt x="1130" y="925"/>
                  </a:cubicBezTo>
                  <a:cubicBezTo>
                    <a:pt x="1156" y="591"/>
                    <a:pt x="1066" y="264"/>
                    <a:pt x="860"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45;p53">
              <a:extLst>
                <a:ext uri="{FF2B5EF4-FFF2-40B4-BE49-F238E27FC236}">
                  <a16:creationId xmlns:a16="http://schemas.microsoft.com/office/drawing/2014/main" id="{6FB8F49B-6D59-7D34-D888-8ECC88717C01}"/>
                </a:ext>
              </a:extLst>
            </p:cNvPr>
            <p:cNvSpPr/>
            <p:nvPr/>
          </p:nvSpPr>
          <p:spPr>
            <a:xfrm>
              <a:off x="2352943" y="4052747"/>
              <a:ext cx="28021" cy="24402"/>
            </a:xfrm>
            <a:custGeom>
              <a:avLst/>
              <a:gdLst/>
              <a:ahLst/>
              <a:cxnLst/>
              <a:rect l="l" t="t" r="r" b="b"/>
              <a:pathLst>
                <a:path w="1355" h="1180" extrusionOk="0">
                  <a:moveTo>
                    <a:pt x="880" y="275"/>
                  </a:moveTo>
                  <a:cubicBezTo>
                    <a:pt x="1015" y="467"/>
                    <a:pt x="1079" y="698"/>
                    <a:pt x="1079" y="929"/>
                  </a:cubicBezTo>
                  <a:cubicBezTo>
                    <a:pt x="1055" y="930"/>
                    <a:pt x="1030" y="930"/>
                    <a:pt x="1005" y="930"/>
                  </a:cubicBezTo>
                  <a:cubicBezTo>
                    <a:pt x="715" y="930"/>
                    <a:pt x="365" y="894"/>
                    <a:pt x="277" y="788"/>
                  </a:cubicBezTo>
                  <a:cubicBezTo>
                    <a:pt x="270" y="775"/>
                    <a:pt x="264" y="762"/>
                    <a:pt x="270" y="743"/>
                  </a:cubicBezTo>
                  <a:cubicBezTo>
                    <a:pt x="328" y="506"/>
                    <a:pt x="681" y="345"/>
                    <a:pt x="880" y="275"/>
                  </a:cubicBezTo>
                  <a:close/>
                  <a:moveTo>
                    <a:pt x="931" y="1"/>
                  </a:moveTo>
                  <a:cubicBezTo>
                    <a:pt x="921" y="1"/>
                    <a:pt x="910" y="2"/>
                    <a:pt x="899" y="5"/>
                  </a:cubicBezTo>
                  <a:cubicBezTo>
                    <a:pt x="867" y="11"/>
                    <a:pt x="148" y="210"/>
                    <a:pt x="26" y="685"/>
                  </a:cubicBezTo>
                  <a:cubicBezTo>
                    <a:pt x="1" y="775"/>
                    <a:pt x="20" y="878"/>
                    <a:pt x="84" y="955"/>
                  </a:cubicBezTo>
                  <a:cubicBezTo>
                    <a:pt x="251" y="1148"/>
                    <a:pt x="707" y="1180"/>
                    <a:pt x="989" y="1180"/>
                  </a:cubicBezTo>
                  <a:cubicBezTo>
                    <a:pt x="1092" y="1180"/>
                    <a:pt x="1169" y="1180"/>
                    <a:pt x="1207" y="1173"/>
                  </a:cubicBezTo>
                  <a:cubicBezTo>
                    <a:pt x="1265" y="1173"/>
                    <a:pt x="1316" y="1122"/>
                    <a:pt x="1323" y="1064"/>
                  </a:cubicBezTo>
                  <a:cubicBezTo>
                    <a:pt x="1355" y="698"/>
                    <a:pt x="1252" y="339"/>
                    <a:pt x="1034" y="50"/>
                  </a:cubicBezTo>
                  <a:cubicBezTo>
                    <a:pt x="1009" y="19"/>
                    <a:pt x="971" y="1"/>
                    <a:pt x="931" y="1"/>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46;p53">
              <a:extLst>
                <a:ext uri="{FF2B5EF4-FFF2-40B4-BE49-F238E27FC236}">
                  <a16:creationId xmlns:a16="http://schemas.microsoft.com/office/drawing/2014/main" id="{5ADAB554-FFA0-F8A8-08F8-B9B546EDFB41}"/>
                </a:ext>
              </a:extLst>
            </p:cNvPr>
            <p:cNvSpPr/>
            <p:nvPr/>
          </p:nvSpPr>
          <p:spPr>
            <a:xfrm>
              <a:off x="1510109" y="3555517"/>
              <a:ext cx="864631" cy="826910"/>
            </a:xfrm>
            <a:custGeom>
              <a:avLst/>
              <a:gdLst/>
              <a:ahLst/>
              <a:cxnLst/>
              <a:rect l="l" t="t" r="r" b="b"/>
              <a:pathLst>
                <a:path w="41810" h="39986" extrusionOk="0">
                  <a:moveTo>
                    <a:pt x="17972" y="0"/>
                  </a:moveTo>
                  <a:cubicBezTo>
                    <a:pt x="17911" y="0"/>
                    <a:pt x="17850" y="16"/>
                    <a:pt x="17795" y="47"/>
                  </a:cubicBezTo>
                  <a:cubicBezTo>
                    <a:pt x="16107" y="959"/>
                    <a:pt x="14502" y="1941"/>
                    <a:pt x="12993" y="2942"/>
                  </a:cubicBezTo>
                  <a:cubicBezTo>
                    <a:pt x="8301" y="6075"/>
                    <a:pt x="3987" y="9740"/>
                    <a:pt x="129" y="13862"/>
                  </a:cubicBezTo>
                  <a:cubicBezTo>
                    <a:pt x="1" y="13996"/>
                    <a:pt x="1" y="14215"/>
                    <a:pt x="129" y="14349"/>
                  </a:cubicBezTo>
                  <a:cubicBezTo>
                    <a:pt x="3390" y="17720"/>
                    <a:pt x="21242" y="37484"/>
                    <a:pt x="23386" y="39866"/>
                  </a:cubicBezTo>
                  <a:cubicBezTo>
                    <a:pt x="23457" y="39944"/>
                    <a:pt x="23553" y="39985"/>
                    <a:pt x="23650" y="39985"/>
                  </a:cubicBezTo>
                  <a:cubicBezTo>
                    <a:pt x="23721" y="39985"/>
                    <a:pt x="23792" y="39963"/>
                    <a:pt x="23855" y="39917"/>
                  </a:cubicBezTo>
                  <a:cubicBezTo>
                    <a:pt x="29709" y="35809"/>
                    <a:pt x="39954" y="26251"/>
                    <a:pt x="41655" y="24659"/>
                  </a:cubicBezTo>
                  <a:cubicBezTo>
                    <a:pt x="41790" y="24530"/>
                    <a:pt x="41809" y="24319"/>
                    <a:pt x="41700" y="24171"/>
                  </a:cubicBezTo>
                  <a:lnTo>
                    <a:pt x="41302" y="23683"/>
                  </a:lnTo>
                  <a:cubicBezTo>
                    <a:pt x="33509" y="14138"/>
                    <a:pt x="19965" y="1691"/>
                    <a:pt x="18212" y="92"/>
                  </a:cubicBezTo>
                  <a:cubicBezTo>
                    <a:pt x="18144" y="32"/>
                    <a:pt x="18058" y="0"/>
                    <a:pt x="17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47;p53">
              <a:extLst>
                <a:ext uri="{FF2B5EF4-FFF2-40B4-BE49-F238E27FC236}">
                  <a16:creationId xmlns:a16="http://schemas.microsoft.com/office/drawing/2014/main" id="{511E1A18-07EB-B52A-7D18-A94079CBB111}"/>
                </a:ext>
              </a:extLst>
            </p:cNvPr>
            <p:cNvSpPr/>
            <p:nvPr/>
          </p:nvSpPr>
          <p:spPr>
            <a:xfrm>
              <a:off x="1504401" y="3550223"/>
              <a:ext cx="876170" cy="837437"/>
            </a:xfrm>
            <a:custGeom>
              <a:avLst/>
              <a:gdLst/>
              <a:ahLst/>
              <a:cxnLst/>
              <a:rect l="l" t="t" r="r" b="b"/>
              <a:pathLst>
                <a:path w="42368" h="40495" extrusionOk="0">
                  <a:moveTo>
                    <a:pt x="18244" y="509"/>
                  </a:moveTo>
                  <a:cubicBezTo>
                    <a:pt x="18270" y="509"/>
                    <a:pt x="18296" y="522"/>
                    <a:pt x="18315" y="541"/>
                  </a:cubicBezTo>
                  <a:cubicBezTo>
                    <a:pt x="18925" y="1093"/>
                    <a:pt x="33297" y="14201"/>
                    <a:pt x="41379" y="24106"/>
                  </a:cubicBezTo>
                  <a:lnTo>
                    <a:pt x="41771" y="24587"/>
                  </a:lnTo>
                  <a:cubicBezTo>
                    <a:pt x="41809" y="24632"/>
                    <a:pt x="41803" y="24690"/>
                    <a:pt x="41758" y="24729"/>
                  </a:cubicBezTo>
                  <a:cubicBezTo>
                    <a:pt x="40577" y="25846"/>
                    <a:pt x="30017" y="35738"/>
                    <a:pt x="23989" y="39968"/>
                  </a:cubicBezTo>
                  <a:cubicBezTo>
                    <a:pt x="23970" y="39982"/>
                    <a:pt x="23948" y="39988"/>
                    <a:pt x="23927" y="39988"/>
                  </a:cubicBezTo>
                  <a:cubicBezTo>
                    <a:pt x="23898" y="39988"/>
                    <a:pt x="23870" y="39977"/>
                    <a:pt x="23848" y="39955"/>
                  </a:cubicBezTo>
                  <a:cubicBezTo>
                    <a:pt x="20838" y="36611"/>
                    <a:pt x="3730" y="17680"/>
                    <a:pt x="591" y="14432"/>
                  </a:cubicBezTo>
                  <a:cubicBezTo>
                    <a:pt x="553" y="14394"/>
                    <a:pt x="553" y="14329"/>
                    <a:pt x="591" y="14291"/>
                  </a:cubicBezTo>
                  <a:cubicBezTo>
                    <a:pt x="4430" y="10183"/>
                    <a:pt x="8731" y="6536"/>
                    <a:pt x="13411" y="3410"/>
                  </a:cubicBezTo>
                  <a:cubicBezTo>
                    <a:pt x="15002" y="2345"/>
                    <a:pt x="16607" y="1375"/>
                    <a:pt x="18193" y="522"/>
                  </a:cubicBezTo>
                  <a:cubicBezTo>
                    <a:pt x="18212" y="509"/>
                    <a:pt x="18225" y="509"/>
                    <a:pt x="18244" y="509"/>
                  </a:cubicBezTo>
                  <a:close/>
                  <a:moveTo>
                    <a:pt x="18247" y="1"/>
                  </a:moveTo>
                  <a:cubicBezTo>
                    <a:pt x="18145" y="1"/>
                    <a:pt x="18043" y="26"/>
                    <a:pt x="17949" y="79"/>
                  </a:cubicBezTo>
                  <a:cubicBezTo>
                    <a:pt x="16357" y="939"/>
                    <a:pt x="14733" y="1921"/>
                    <a:pt x="13128" y="2987"/>
                  </a:cubicBezTo>
                  <a:cubicBezTo>
                    <a:pt x="8423" y="6138"/>
                    <a:pt x="4096" y="9810"/>
                    <a:pt x="225" y="13944"/>
                  </a:cubicBezTo>
                  <a:cubicBezTo>
                    <a:pt x="1" y="14182"/>
                    <a:pt x="1" y="14548"/>
                    <a:pt x="225" y="14785"/>
                  </a:cubicBezTo>
                  <a:cubicBezTo>
                    <a:pt x="3364" y="18027"/>
                    <a:pt x="20459" y="36944"/>
                    <a:pt x="23476" y="40289"/>
                  </a:cubicBezTo>
                  <a:cubicBezTo>
                    <a:pt x="23591" y="40417"/>
                    <a:pt x="23752" y="40494"/>
                    <a:pt x="23925" y="40494"/>
                  </a:cubicBezTo>
                  <a:cubicBezTo>
                    <a:pt x="24054" y="40494"/>
                    <a:pt x="24176" y="40449"/>
                    <a:pt x="24278" y="40372"/>
                  </a:cubicBezTo>
                  <a:cubicBezTo>
                    <a:pt x="30332" y="36123"/>
                    <a:pt x="40911" y="26211"/>
                    <a:pt x="42105" y="25088"/>
                  </a:cubicBezTo>
                  <a:cubicBezTo>
                    <a:pt x="42336" y="24876"/>
                    <a:pt x="42368" y="24517"/>
                    <a:pt x="42175" y="24273"/>
                  </a:cubicBezTo>
                  <a:lnTo>
                    <a:pt x="41771" y="23779"/>
                  </a:lnTo>
                  <a:cubicBezTo>
                    <a:pt x="33663" y="13848"/>
                    <a:pt x="19265" y="714"/>
                    <a:pt x="18655" y="162"/>
                  </a:cubicBezTo>
                  <a:cubicBezTo>
                    <a:pt x="18541" y="55"/>
                    <a:pt x="18395" y="1"/>
                    <a:pt x="18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48;p53">
              <a:extLst>
                <a:ext uri="{FF2B5EF4-FFF2-40B4-BE49-F238E27FC236}">
                  <a16:creationId xmlns:a16="http://schemas.microsoft.com/office/drawing/2014/main" id="{ACA21279-2B79-1B97-7497-374FD18E6157}"/>
                </a:ext>
              </a:extLst>
            </p:cNvPr>
            <p:cNvSpPr/>
            <p:nvPr/>
          </p:nvSpPr>
          <p:spPr>
            <a:xfrm>
              <a:off x="1510109" y="3616358"/>
              <a:ext cx="864755" cy="766070"/>
            </a:xfrm>
            <a:custGeom>
              <a:avLst/>
              <a:gdLst/>
              <a:ahLst/>
              <a:cxnLst/>
              <a:rect l="l" t="t" r="r" b="b"/>
              <a:pathLst>
                <a:path w="41816" h="37044" extrusionOk="0">
                  <a:moveTo>
                    <a:pt x="12993" y="0"/>
                  </a:moveTo>
                  <a:cubicBezTo>
                    <a:pt x="8301" y="3133"/>
                    <a:pt x="3987" y="6798"/>
                    <a:pt x="129" y="10920"/>
                  </a:cubicBezTo>
                  <a:cubicBezTo>
                    <a:pt x="1" y="11054"/>
                    <a:pt x="1" y="11273"/>
                    <a:pt x="129" y="11407"/>
                  </a:cubicBezTo>
                  <a:cubicBezTo>
                    <a:pt x="3390" y="14778"/>
                    <a:pt x="21242" y="34542"/>
                    <a:pt x="23386" y="36924"/>
                  </a:cubicBezTo>
                  <a:cubicBezTo>
                    <a:pt x="23457" y="37002"/>
                    <a:pt x="23553" y="37043"/>
                    <a:pt x="23650" y="37043"/>
                  </a:cubicBezTo>
                  <a:cubicBezTo>
                    <a:pt x="23721" y="37043"/>
                    <a:pt x="23792" y="37021"/>
                    <a:pt x="23855" y="36975"/>
                  </a:cubicBezTo>
                  <a:cubicBezTo>
                    <a:pt x="29709" y="32867"/>
                    <a:pt x="39954" y="23309"/>
                    <a:pt x="41655" y="21717"/>
                  </a:cubicBezTo>
                  <a:cubicBezTo>
                    <a:pt x="41796" y="21588"/>
                    <a:pt x="41816" y="21377"/>
                    <a:pt x="41700" y="21229"/>
                  </a:cubicBezTo>
                  <a:lnTo>
                    <a:pt x="41302" y="20741"/>
                  </a:lnTo>
                  <a:cubicBezTo>
                    <a:pt x="34947" y="24939"/>
                    <a:pt x="24586" y="31326"/>
                    <a:pt x="24586" y="31326"/>
                  </a:cubicBezTo>
                  <a:cubicBezTo>
                    <a:pt x="19599" y="27545"/>
                    <a:pt x="4430" y="10618"/>
                    <a:pt x="4430" y="10618"/>
                  </a:cubicBezTo>
                  <a:cubicBezTo>
                    <a:pt x="5303" y="7434"/>
                    <a:pt x="12762" y="225"/>
                    <a:pt x="12993"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49;p53">
              <a:extLst>
                <a:ext uri="{FF2B5EF4-FFF2-40B4-BE49-F238E27FC236}">
                  <a16:creationId xmlns:a16="http://schemas.microsoft.com/office/drawing/2014/main" id="{697C7006-05E8-DF36-C311-565647566A02}"/>
                </a:ext>
              </a:extLst>
            </p:cNvPr>
            <p:cNvSpPr/>
            <p:nvPr/>
          </p:nvSpPr>
          <p:spPr>
            <a:xfrm>
              <a:off x="1631583" y="3657966"/>
              <a:ext cx="321264" cy="292849"/>
            </a:xfrm>
            <a:custGeom>
              <a:avLst/>
              <a:gdLst/>
              <a:ahLst/>
              <a:cxnLst/>
              <a:rect l="l" t="t" r="r" b="b"/>
              <a:pathLst>
                <a:path w="15535" h="14161" extrusionOk="0">
                  <a:moveTo>
                    <a:pt x="10778" y="0"/>
                  </a:moveTo>
                  <a:cubicBezTo>
                    <a:pt x="10661" y="0"/>
                    <a:pt x="10544" y="38"/>
                    <a:pt x="10444" y="113"/>
                  </a:cubicBezTo>
                  <a:cubicBezTo>
                    <a:pt x="8968" y="1230"/>
                    <a:pt x="3268" y="5582"/>
                    <a:pt x="212" y="8798"/>
                  </a:cubicBezTo>
                  <a:cubicBezTo>
                    <a:pt x="20" y="8997"/>
                    <a:pt x="0" y="9306"/>
                    <a:pt x="167" y="9524"/>
                  </a:cubicBezTo>
                  <a:cubicBezTo>
                    <a:pt x="1406" y="11122"/>
                    <a:pt x="2761" y="12624"/>
                    <a:pt x="4224" y="14017"/>
                  </a:cubicBezTo>
                  <a:cubicBezTo>
                    <a:pt x="4329" y="14112"/>
                    <a:pt x="4465" y="14161"/>
                    <a:pt x="4600" y="14161"/>
                  </a:cubicBezTo>
                  <a:cubicBezTo>
                    <a:pt x="4722" y="14161"/>
                    <a:pt x="4843" y="14122"/>
                    <a:pt x="4943" y="14043"/>
                  </a:cubicBezTo>
                  <a:cubicBezTo>
                    <a:pt x="6567" y="12759"/>
                    <a:pt x="13038" y="7579"/>
                    <a:pt x="15336" y="5056"/>
                  </a:cubicBezTo>
                  <a:cubicBezTo>
                    <a:pt x="15535" y="4838"/>
                    <a:pt x="15535" y="4504"/>
                    <a:pt x="15336" y="4286"/>
                  </a:cubicBezTo>
                  <a:cubicBezTo>
                    <a:pt x="14508" y="3419"/>
                    <a:pt x="12415" y="1249"/>
                    <a:pt x="11144" y="139"/>
                  </a:cubicBezTo>
                  <a:cubicBezTo>
                    <a:pt x="11039" y="47"/>
                    <a:pt x="10909" y="0"/>
                    <a:pt x="10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50;p53">
              <a:extLst>
                <a:ext uri="{FF2B5EF4-FFF2-40B4-BE49-F238E27FC236}">
                  <a16:creationId xmlns:a16="http://schemas.microsoft.com/office/drawing/2014/main" id="{1581FA22-C3C4-A607-F624-81CEA2C7807A}"/>
                </a:ext>
              </a:extLst>
            </p:cNvPr>
            <p:cNvSpPr/>
            <p:nvPr/>
          </p:nvSpPr>
          <p:spPr>
            <a:xfrm>
              <a:off x="1626413" y="3653272"/>
              <a:ext cx="331480" cy="302280"/>
            </a:xfrm>
            <a:custGeom>
              <a:avLst/>
              <a:gdLst/>
              <a:ahLst/>
              <a:cxnLst/>
              <a:rect l="l" t="t" r="r" b="b"/>
              <a:pathLst>
                <a:path w="16029" h="14617" extrusionOk="0">
                  <a:moveTo>
                    <a:pt x="11027" y="458"/>
                  </a:moveTo>
                  <a:cubicBezTo>
                    <a:pt x="11103" y="458"/>
                    <a:pt x="11180" y="485"/>
                    <a:pt x="11240" y="539"/>
                  </a:cubicBezTo>
                  <a:cubicBezTo>
                    <a:pt x="12511" y="1650"/>
                    <a:pt x="14585" y="3800"/>
                    <a:pt x="15413" y="4673"/>
                  </a:cubicBezTo>
                  <a:cubicBezTo>
                    <a:pt x="15535" y="4802"/>
                    <a:pt x="15535" y="5001"/>
                    <a:pt x="15413" y="5129"/>
                  </a:cubicBezTo>
                  <a:cubicBezTo>
                    <a:pt x="13076" y="7697"/>
                    <a:pt x="6374" y="13044"/>
                    <a:pt x="5052" y="14090"/>
                  </a:cubicBezTo>
                  <a:cubicBezTo>
                    <a:pt x="4992" y="14138"/>
                    <a:pt x="4918" y="14162"/>
                    <a:pt x="4845" y="14162"/>
                  </a:cubicBezTo>
                  <a:cubicBezTo>
                    <a:pt x="4769" y="14162"/>
                    <a:pt x="4693" y="14136"/>
                    <a:pt x="4635" y="14084"/>
                  </a:cubicBezTo>
                  <a:cubicBezTo>
                    <a:pt x="3178" y="12697"/>
                    <a:pt x="1829" y="11202"/>
                    <a:pt x="603" y="9610"/>
                  </a:cubicBezTo>
                  <a:lnTo>
                    <a:pt x="597" y="9610"/>
                  </a:lnTo>
                  <a:cubicBezTo>
                    <a:pt x="501" y="9481"/>
                    <a:pt x="514" y="9301"/>
                    <a:pt x="623" y="9186"/>
                  </a:cubicBezTo>
                  <a:cubicBezTo>
                    <a:pt x="3749" y="5899"/>
                    <a:pt x="9674" y="1393"/>
                    <a:pt x="10829" y="526"/>
                  </a:cubicBezTo>
                  <a:cubicBezTo>
                    <a:pt x="10887" y="481"/>
                    <a:pt x="10957" y="458"/>
                    <a:pt x="11027" y="458"/>
                  </a:cubicBezTo>
                  <a:close/>
                  <a:moveTo>
                    <a:pt x="11029" y="0"/>
                  </a:moveTo>
                  <a:cubicBezTo>
                    <a:pt x="10862" y="0"/>
                    <a:pt x="10694" y="54"/>
                    <a:pt x="10553" y="160"/>
                  </a:cubicBezTo>
                  <a:cubicBezTo>
                    <a:pt x="9398" y="1033"/>
                    <a:pt x="3441" y="5559"/>
                    <a:pt x="302" y="8865"/>
                  </a:cubicBezTo>
                  <a:cubicBezTo>
                    <a:pt x="26" y="9147"/>
                    <a:pt x="0" y="9584"/>
                    <a:pt x="238" y="9892"/>
                  </a:cubicBezTo>
                  <a:cubicBezTo>
                    <a:pt x="1483" y="11497"/>
                    <a:pt x="2844" y="13012"/>
                    <a:pt x="4320" y="14418"/>
                  </a:cubicBezTo>
                  <a:cubicBezTo>
                    <a:pt x="4461" y="14546"/>
                    <a:pt x="4654" y="14617"/>
                    <a:pt x="4847" y="14617"/>
                  </a:cubicBezTo>
                  <a:cubicBezTo>
                    <a:pt x="5026" y="14617"/>
                    <a:pt x="5193" y="14559"/>
                    <a:pt x="5334" y="14450"/>
                  </a:cubicBezTo>
                  <a:cubicBezTo>
                    <a:pt x="6657" y="13397"/>
                    <a:pt x="13391" y="8030"/>
                    <a:pt x="15746" y="5437"/>
                  </a:cubicBezTo>
                  <a:cubicBezTo>
                    <a:pt x="16029" y="5135"/>
                    <a:pt x="16029" y="4660"/>
                    <a:pt x="15746" y="4359"/>
                  </a:cubicBezTo>
                  <a:cubicBezTo>
                    <a:pt x="14912" y="3479"/>
                    <a:pt x="12826" y="1316"/>
                    <a:pt x="11542" y="193"/>
                  </a:cubicBezTo>
                  <a:cubicBezTo>
                    <a:pt x="11397" y="65"/>
                    <a:pt x="11214" y="0"/>
                    <a:pt x="110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51;p53">
              <a:extLst>
                <a:ext uri="{FF2B5EF4-FFF2-40B4-BE49-F238E27FC236}">
                  <a16:creationId xmlns:a16="http://schemas.microsoft.com/office/drawing/2014/main" id="{61C3E108-96E6-00D1-09A1-AE10F874413D}"/>
                </a:ext>
              </a:extLst>
            </p:cNvPr>
            <p:cNvSpPr/>
            <p:nvPr/>
          </p:nvSpPr>
          <p:spPr>
            <a:xfrm>
              <a:off x="1504401" y="3883440"/>
              <a:ext cx="92295" cy="133076"/>
            </a:xfrm>
            <a:custGeom>
              <a:avLst/>
              <a:gdLst/>
              <a:ahLst/>
              <a:cxnLst/>
              <a:rect l="l" t="t" r="r" b="b"/>
              <a:pathLst>
                <a:path w="4463" h="6435" extrusionOk="0">
                  <a:moveTo>
                    <a:pt x="3258" y="0"/>
                  </a:moveTo>
                  <a:cubicBezTo>
                    <a:pt x="2603" y="0"/>
                    <a:pt x="1918" y="443"/>
                    <a:pt x="1214" y="1317"/>
                  </a:cubicBezTo>
                  <a:cubicBezTo>
                    <a:pt x="1" y="2825"/>
                    <a:pt x="148" y="5136"/>
                    <a:pt x="1079" y="6035"/>
                  </a:cubicBezTo>
                  <a:cubicBezTo>
                    <a:pt x="1339" y="6295"/>
                    <a:pt x="1685" y="6435"/>
                    <a:pt x="2039" y="6435"/>
                  </a:cubicBezTo>
                  <a:cubicBezTo>
                    <a:pt x="2184" y="6435"/>
                    <a:pt x="2330" y="6411"/>
                    <a:pt x="2472" y="6362"/>
                  </a:cubicBezTo>
                  <a:cubicBezTo>
                    <a:pt x="2793" y="6260"/>
                    <a:pt x="3088" y="6093"/>
                    <a:pt x="3339" y="5868"/>
                  </a:cubicBezTo>
                  <a:cubicBezTo>
                    <a:pt x="3570" y="5637"/>
                    <a:pt x="3365" y="5298"/>
                    <a:pt x="3102" y="5298"/>
                  </a:cubicBezTo>
                  <a:cubicBezTo>
                    <a:pt x="3037" y="5298"/>
                    <a:pt x="2969" y="5319"/>
                    <a:pt x="2902" y="5367"/>
                  </a:cubicBezTo>
                  <a:cubicBezTo>
                    <a:pt x="2585" y="5644"/>
                    <a:pt x="2298" y="5783"/>
                    <a:pt x="2043" y="5783"/>
                  </a:cubicBezTo>
                  <a:cubicBezTo>
                    <a:pt x="1861" y="5783"/>
                    <a:pt x="1695" y="5711"/>
                    <a:pt x="1548" y="5566"/>
                  </a:cubicBezTo>
                  <a:cubicBezTo>
                    <a:pt x="906" y="4957"/>
                    <a:pt x="707" y="3031"/>
                    <a:pt x="1740" y="1747"/>
                  </a:cubicBezTo>
                  <a:cubicBezTo>
                    <a:pt x="2459" y="855"/>
                    <a:pt x="2973" y="681"/>
                    <a:pt x="3275" y="681"/>
                  </a:cubicBezTo>
                  <a:cubicBezTo>
                    <a:pt x="3480" y="688"/>
                    <a:pt x="3679" y="778"/>
                    <a:pt x="3814" y="932"/>
                  </a:cubicBezTo>
                  <a:cubicBezTo>
                    <a:pt x="3879" y="1020"/>
                    <a:pt x="3979" y="1067"/>
                    <a:pt x="4080" y="1067"/>
                  </a:cubicBezTo>
                  <a:cubicBezTo>
                    <a:pt x="4148" y="1067"/>
                    <a:pt x="4217" y="1046"/>
                    <a:pt x="4276" y="1002"/>
                  </a:cubicBezTo>
                  <a:cubicBezTo>
                    <a:pt x="4424" y="900"/>
                    <a:pt x="4462" y="688"/>
                    <a:pt x="4353" y="540"/>
                  </a:cubicBezTo>
                  <a:cubicBezTo>
                    <a:pt x="4103" y="213"/>
                    <a:pt x="3717" y="14"/>
                    <a:pt x="3300" y="1"/>
                  </a:cubicBezTo>
                  <a:cubicBezTo>
                    <a:pt x="3286" y="1"/>
                    <a:pt x="3272"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52;p53">
              <a:extLst>
                <a:ext uri="{FF2B5EF4-FFF2-40B4-BE49-F238E27FC236}">
                  <a16:creationId xmlns:a16="http://schemas.microsoft.com/office/drawing/2014/main" id="{1BDE844D-6F41-B300-B128-5A290AEB75C2}"/>
                </a:ext>
              </a:extLst>
            </p:cNvPr>
            <p:cNvSpPr/>
            <p:nvPr/>
          </p:nvSpPr>
          <p:spPr>
            <a:xfrm>
              <a:off x="1546361" y="3927509"/>
              <a:ext cx="93474" cy="133076"/>
            </a:xfrm>
            <a:custGeom>
              <a:avLst/>
              <a:gdLst/>
              <a:ahLst/>
              <a:cxnLst/>
              <a:rect l="l" t="t" r="r" b="b"/>
              <a:pathLst>
                <a:path w="4520" h="6435" extrusionOk="0">
                  <a:moveTo>
                    <a:pt x="3258" y="1"/>
                  </a:moveTo>
                  <a:cubicBezTo>
                    <a:pt x="2603" y="1"/>
                    <a:pt x="1924" y="443"/>
                    <a:pt x="1213" y="1317"/>
                  </a:cubicBezTo>
                  <a:cubicBezTo>
                    <a:pt x="0" y="2832"/>
                    <a:pt x="148" y="5137"/>
                    <a:pt x="1079" y="6035"/>
                  </a:cubicBezTo>
                  <a:cubicBezTo>
                    <a:pt x="1338" y="6295"/>
                    <a:pt x="1685" y="6435"/>
                    <a:pt x="2038" y="6435"/>
                  </a:cubicBezTo>
                  <a:cubicBezTo>
                    <a:pt x="2183" y="6435"/>
                    <a:pt x="2330" y="6411"/>
                    <a:pt x="2472" y="6363"/>
                  </a:cubicBezTo>
                  <a:cubicBezTo>
                    <a:pt x="2793" y="6260"/>
                    <a:pt x="3088" y="6093"/>
                    <a:pt x="3338" y="5868"/>
                  </a:cubicBezTo>
                  <a:cubicBezTo>
                    <a:pt x="3357" y="5856"/>
                    <a:pt x="3370" y="5843"/>
                    <a:pt x="3383" y="5830"/>
                  </a:cubicBezTo>
                  <a:cubicBezTo>
                    <a:pt x="3619" y="5584"/>
                    <a:pt x="3393" y="5256"/>
                    <a:pt x="3135" y="5256"/>
                  </a:cubicBezTo>
                  <a:cubicBezTo>
                    <a:pt x="3056" y="5256"/>
                    <a:pt x="2974" y="5287"/>
                    <a:pt x="2902" y="5361"/>
                  </a:cubicBezTo>
                  <a:cubicBezTo>
                    <a:pt x="2580" y="5638"/>
                    <a:pt x="2292" y="5776"/>
                    <a:pt x="2039" y="5776"/>
                  </a:cubicBezTo>
                  <a:cubicBezTo>
                    <a:pt x="1858" y="5776"/>
                    <a:pt x="1694" y="5706"/>
                    <a:pt x="1547" y="5567"/>
                  </a:cubicBezTo>
                  <a:cubicBezTo>
                    <a:pt x="905" y="4950"/>
                    <a:pt x="700" y="3031"/>
                    <a:pt x="1740" y="1747"/>
                  </a:cubicBezTo>
                  <a:cubicBezTo>
                    <a:pt x="2452" y="855"/>
                    <a:pt x="2966" y="675"/>
                    <a:pt x="3274" y="675"/>
                  </a:cubicBezTo>
                  <a:cubicBezTo>
                    <a:pt x="3479" y="682"/>
                    <a:pt x="3678" y="771"/>
                    <a:pt x="3813" y="932"/>
                  </a:cubicBezTo>
                  <a:cubicBezTo>
                    <a:pt x="3886" y="1025"/>
                    <a:pt x="3978" y="1063"/>
                    <a:pt x="4068" y="1063"/>
                  </a:cubicBezTo>
                  <a:cubicBezTo>
                    <a:pt x="4301" y="1063"/>
                    <a:pt x="4519" y="800"/>
                    <a:pt x="4352" y="540"/>
                  </a:cubicBezTo>
                  <a:cubicBezTo>
                    <a:pt x="4102" y="213"/>
                    <a:pt x="3717" y="14"/>
                    <a:pt x="3300" y="1"/>
                  </a:cubicBezTo>
                  <a:cubicBezTo>
                    <a:pt x="3286" y="1"/>
                    <a:pt x="3272" y="1"/>
                    <a:pt x="3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53;p53">
              <a:extLst>
                <a:ext uri="{FF2B5EF4-FFF2-40B4-BE49-F238E27FC236}">
                  <a16:creationId xmlns:a16="http://schemas.microsoft.com/office/drawing/2014/main" id="{581723E7-87DA-45B4-466A-B9EEAA96916E}"/>
                </a:ext>
              </a:extLst>
            </p:cNvPr>
            <p:cNvSpPr/>
            <p:nvPr/>
          </p:nvSpPr>
          <p:spPr>
            <a:xfrm>
              <a:off x="1593739" y="3983407"/>
              <a:ext cx="92295" cy="133117"/>
            </a:xfrm>
            <a:custGeom>
              <a:avLst/>
              <a:gdLst/>
              <a:ahLst/>
              <a:cxnLst/>
              <a:rect l="l" t="t" r="r" b="b"/>
              <a:pathLst>
                <a:path w="4463" h="6437" extrusionOk="0">
                  <a:moveTo>
                    <a:pt x="3279" y="0"/>
                  </a:moveTo>
                  <a:cubicBezTo>
                    <a:pt x="2619" y="0"/>
                    <a:pt x="1929" y="443"/>
                    <a:pt x="1221" y="1317"/>
                  </a:cubicBezTo>
                  <a:cubicBezTo>
                    <a:pt x="1" y="2832"/>
                    <a:pt x="155" y="5136"/>
                    <a:pt x="1086" y="6035"/>
                  </a:cubicBezTo>
                  <a:cubicBezTo>
                    <a:pt x="1343" y="6296"/>
                    <a:pt x="1692" y="6437"/>
                    <a:pt x="2048" y="6437"/>
                  </a:cubicBezTo>
                  <a:cubicBezTo>
                    <a:pt x="2190" y="6437"/>
                    <a:pt x="2333" y="6414"/>
                    <a:pt x="2472" y="6369"/>
                  </a:cubicBezTo>
                  <a:cubicBezTo>
                    <a:pt x="2800" y="6259"/>
                    <a:pt x="3095" y="6093"/>
                    <a:pt x="3345" y="5861"/>
                  </a:cubicBezTo>
                  <a:cubicBezTo>
                    <a:pt x="3365" y="5855"/>
                    <a:pt x="3377" y="5842"/>
                    <a:pt x="3390" y="5829"/>
                  </a:cubicBezTo>
                  <a:cubicBezTo>
                    <a:pt x="3626" y="5584"/>
                    <a:pt x="3400" y="5253"/>
                    <a:pt x="3144" y="5253"/>
                  </a:cubicBezTo>
                  <a:cubicBezTo>
                    <a:pt x="3064" y="5253"/>
                    <a:pt x="2982" y="5285"/>
                    <a:pt x="2909" y="5361"/>
                  </a:cubicBezTo>
                  <a:cubicBezTo>
                    <a:pt x="2591" y="5641"/>
                    <a:pt x="2304" y="5780"/>
                    <a:pt x="2050" y="5780"/>
                  </a:cubicBezTo>
                  <a:cubicBezTo>
                    <a:pt x="1867" y="5780"/>
                    <a:pt x="1702" y="5708"/>
                    <a:pt x="1554" y="5566"/>
                  </a:cubicBezTo>
                  <a:cubicBezTo>
                    <a:pt x="912" y="4956"/>
                    <a:pt x="707" y="3031"/>
                    <a:pt x="1747" y="1747"/>
                  </a:cubicBezTo>
                  <a:cubicBezTo>
                    <a:pt x="2459" y="854"/>
                    <a:pt x="2973" y="681"/>
                    <a:pt x="3281" y="681"/>
                  </a:cubicBezTo>
                  <a:cubicBezTo>
                    <a:pt x="3487" y="681"/>
                    <a:pt x="3686" y="771"/>
                    <a:pt x="3820" y="931"/>
                  </a:cubicBezTo>
                  <a:cubicBezTo>
                    <a:pt x="3887" y="1021"/>
                    <a:pt x="3989" y="1068"/>
                    <a:pt x="4092" y="1068"/>
                  </a:cubicBezTo>
                  <a:cubicBezTo>
                    <a:pt x="4158" y="1068"/>
                    <a:pt x="4225" y="1049"/>
                    <a:pt x="4283" y="1008"/>
                  </a:cubicBezTo>
                  <a:cubicBezTo>
                    <a:pt x="4430" y="899"/>
                    <a:pt x="4462" y="694"/>
                    <a:pt x="4360" y="546"/>
                  </a:cubicBezTo>
                  <a:cubicBezTo>
                    <a:pt x="4103" y="219"/>
                    <a:pt x="3718" y="20"/>
                    <a:pt x="3307" y="1"/>
                  </a:cubicBezTo>
                  <a:cubicBezTo>
                    <a:pt x="3297" y="0"/>
                    <a:pt x="3288" y="0"/>
                    <a:pt x="3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54;p53">
              <a:extLst>
                <a:ext uri="{FF2B5EF4-FFF2-40B4-BE49-F238E27FC236}">
                  <a16:creationId xmlns:a16="http://schemas.microsoft.com/office/drawing/2014/main" id="{16337D59-4F80-B45E-CBD8-7A2D89618A00}"/>
                </a:ext>
              </a:extLst>
            </p:cNvPr>
            <p:cNvSpPr/>
            <p:nvPr/>
          </p:nvSpPr>
          <p:spPr>
            <a:xfrm>
              <a:off x="1637291" y="4027063"/>
              <a:ext cx="92274" cy="133096"/>
            </a:xfrm>
            <a:custGeom>
              <a:avLst/>
              <a:gdLst/>
              <a:ahLst/>
              <a:cxnLst/>
              <a:rect l="l" t="t" r="r" b="b"/>
              <a:pathLst>
                <a:path w="4462" h="6436" extrusionOk="0">
                  <a:moveTo>
                    <a:pt x="3265" y="1"/>
                  </a:moveTo>
                  <a:cubicBezTo>
                    <a:pt x="2610" y="1"/>
                    <a:pt x="1924" y="444"/>
                    <a:pt x="1220" y="1318"/>
                  </a:cubicBezTo>
                  <a:cubicBezTo>
                    <a:pt x="0" y="2832"/>
                    <a:pt x="148" y="5137"/>
                    <a:pt x="1085" y="6036"/>
                  </a:cubicBezTo>
                  <a:cubicBezTo>
                    <a:pt x="1340" y="6295"/>
                    <a:pt x="1685" y="6435"/>
                    <a:pt x="2039" y="6435"/>
                  </a:cubicBezTo>
                  <a:cubicBezTo>
                    <a:pt x="2184" y="6435"/>
                    <a:pt x="2330" y="6412"/>
                    <a:pt x="2472" y="6363"/>
                  </a:cubicBezTo>
                  <a:cubicBezTo>
                    <a:pt x="2793" y="6260"/>
                    <a:pt x="3088" y="6087"/>
                    <a:pt x="3345" y="5862"/>
                  </a:cubicBezTo>
                  <a:cubicBezTo>
                    <a:pt x="3575" y="5627"/>
                    <a:pt x="3369" y="5289"/>
                    <a:pt x="3106" y="5289"/>
                  </a:cubicBezTo>
                  <a:cubicBezTo>
                    <a:pt x="3040" y="5289"/>
                    <a:pt x="2969" y="5311"/>
                    <a:pt x="2902" y="5362"/>
                  </a:cubicBezTo>
                  <a:cubicBezTo>
                    <a:pt x="2584" y="5639"/>
                    <a:pt x="2296" y="5776"/>
                    <a:pt x="2041" y="5776"/>
                  </a:cubicBezTo>
                  <a:cubicBezTo>
                    <a:pt x="1859" y="5776"/>
                    <a:pt x="1694" y="5706"/>
                    <a:pt x="1547" y="5567"/>
                  </a:cubicBezTo>
                  <a:cubicBezTo>
                    <a:pt x="912" y="4951"/>
                    <a:pt x="707" y="3031"/>
                    <a:pt x="1740" y="1748"/>
                  </a:cubicBezTo>
                  <a:cubicBezTo>
                    <a:pt x="2459" y="855"/>
                    <a:pt x="2972" y="676"/>
                    <a:pt x="3274" y="676"/>
                  </a:cubicBezTo>
                  <a:cubicBezTo>
                    <a:pt x="3486" y="676"/>
                    <a:pt x="3679" y="772"/>
                    <a:pt x="3813" y="926"/>
                  </a:cubicBezTo>
                  <a:cubicBezTo>
                    <a:pt x="3880" y="1016"/>
                    <a:pt x="3982" y="1063"/>
                    <a:pt x="4085" y="1063"/>
                  </a:cubicBezTo>
                  <a:cubicBezTo>
                    <a:pt x="4151" y="1063"/>
                    <a:pt x="4218" y="1043"/>
                    <a:pt x="4276" y="1003"/>
                  </a:cubicBezTo>
                  <a:cubicBezTo>
                    <a:pt x="4430" y="894"/>
                    <a:pt x="4462" y="688"/>
                    <a:pt x="4353" y="541"/>
                  </a:cubicBezTo>
                  <a:cubicBezTo>
                    <a:pt x="4102" y="213"/>
                    <a:pt x="3717" y="14"/>
                    <a:pt x="3306" y="2"/>
                  </a:cubicBezTo>
                  <a:cubicBezTo>
                    <a:pt x="3292" y="1"/>
                    <a:pt x="3278" y="1"/>
                    <a:pt x="3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055;p53">
              <a:extLst>
                <a:ext uri="{FF2B5EF4-FFF2-40B4-BE49-F238E27FC236}">
                  <a16:creationId xmlns:a16="http://schemas.microsoft.com/office/drawing/2014/main" id="{6F81170A-7976-ACC6-A1AC-6612638B791F}"/>
                </a:ext>
              </a:extLst>
            </p:cNvPr>
            <p:cNvSpPr/>
            <p:nvPr/>
          </p:nvSpPr>
          <p:spPr>
            <a:xfrm>
              <a:off x="1683346" y="4078184"/>
              <a:ext cx="94259" cy="133076"/>
            </a:xfrm>
            <a:custGeom>
              <a:avLst/>
              <a:gdLst/>
              <a:ahLst/>
              <a:cxnLst/>
              <a:rect l="l" t="t" r="r" b="b"/>
              <a:pathLst>
                <a:path w="4558" h="6435" extrusionOk="0">
                  <a:moveTo>
                    <a:pt x="3265" y="0"/>
                  </a:moveTo>
                  <a:cubicBezTo>
                    <a:pt x="2610" y="0"/>
                    <a:pt x="1924" y="443"/>
                    <a:pt x="1221" y="1317"/>
                  </a:cubicBezTo>
                  <a:cubicBezTo>
                    <a:pt x="1" y="2832"/>
                    <a:pt x="149" y="5136"/>
                    <a:pt x="1086" y="6035"/>
                  </a:cubicBezTo>
                  <a:cubicBezTo>
                    <a:pt x="1341" y="6295"/>
                    <a:pt x="1686" y="6435"/>
                    <a:pt x="2039" y="6435"/>
                  </a:cubicBezTo>
                  <a:cubicBezTo>
                    <a:pt x="2184" y="6435"/>
                    <a:pt x="2330" y="6411"/>
                    <a:pt x="2472" y="6362"/>
                  </a:cubicBezTo>
                  <a:cubicBezTo>
                    <a:pt x="2793" y="6260"/>
                    <a:pt x="3089" y="6086"/>
                    <a:pt x="3345" y="5862"/>
                  </a:cubicBezTo>
                  <a:cubicBezTo>
                    <a:pt x="3358" y="5855"/>
                    <a:pt x="3371" y="5843"/>
                    <a:pt x="3384" y="5830"/>
                  </a:cubicBezTo>
                  <a:cubicBezTo>
                    <a:pt x="3624" y="5585"/>
                    <a:pt x="3400" y="5253"/>
                    <a:pt x="3141" y="5253"/>
                  </a:cubicBezTo>
                  <a:cubicBezTo>
                    <a:pt x="3060" y="5253"/>
                    <a:pt x="2977" y="5285"/>
                    <a:pt x="2902" y="5361"/>
                  </a:cubicBezTo>
                  <a:cubicBezTo>
                    <a:pt x="2585" y="5637"/>
                    <a:pt x="2298" y="5777"/>
                    <a:pt x="2044" y="5777"/>
                  </a:cubicBezTo>
                  <a:cubicBezTo>
                    <a:pt x="1861" y="5777"/>
                    <a:pt x="1696" y="5705"/>
                    <a:pt x="1548" y="5560"/>
                  </a:cubicBezTo>
                  <a:cubicBezTo>
                    <a:pt x="912" y="4950"/>
                    <a:pt x="707" y="3031"/>
                    <a:pt x="1740" y="1741"/>
                  </a:cubicBezTo>
                  <a:cubicBezTo>
                    <a:pt x="2459" y="855"/>
                    <a:pt x="2973" y="675"/>
                    <a:pt x="3275" y="675"/>
                  </a:cubicBezTo>
                  <a:cubicBezTo>
                    <a:pt x="3487" y="681"/>
                    <a:pt x="3679" y="771"/>
                    <a:pt x="3814" y="932"/>
                  </a:cubicBezTo>
                  <a:cubicBezTo>
                    <a:pt x="3888" y="1037"/>
                    <a:pt x="3986" y="1080"/>
                    <a:pt x="4081" y="1080"/>
                  </a:cubicBezTo>
                  <a:cubicBezTo>
                    <a:pt x="4325" y="1080"/>
                    <a:pt x="4558" y="798"/>
                    <a:pt x="4360" y="540"/>
                  </a:cubicBezTo>
                  <a:cubicBezTo>
                    <a:pt x="4103" y="213"/>
                    <a:pt x="3718" y="14"/>
                    <a:pt x="3307" y="1"/>
                  </a:cubicBezTo>
                  <a:cubicBezTo>
                    <a:pt x="3293" y="1"/>
                    <a:pt x="3279" y="0"/>
                    <a:pt x="3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056;p53">
              <a:extLst>
                <a:ext uri="{FF2B5EF4-FFF2-40B4-BE49-F238E27FC236}">
                  <a16:creationId xmlns:a16="http://schemas.microsoft.com/office/drawing/2014/main" id="{F180C324-80EA-8F8F-F460-7C06EBAEAB43}"/>
                </a:ext>
              </a:extLst>
            </p:cNvPr>
            <p:cNvSpPr/>
            <p:nvPr/>
          </p:nvSpPr>
          <p:spPr>
            <a:xfrm>
              <a:off x="1730620" y="4125438"/>
              <a:ext cx="93618" cy="133076"/>
            </a:xfrm>
            <a:custGeom>
              <a:avLst/>
              <a:gdLst/>
              <a:ahLst/>
              <a:cxnLst/>
              <a:rect l="l" t="t" r="r" b="b"/>
              <a:pathLst>
                <a:path w="4527" h="6435" extrusionOk="0">
                  <a:moveTo>
                    <a:pt x="3264" y="1"/>
                  </a:moveTo>
                  <a:cubicBezTo>
                    <a:pt x="2609" y="1"/>
                    <a:pt x="1924" y="444"/>
                    <a:pt x="1220" y="1317"/>
                  </a:cubicBezTo>
                  <a:cubicBezTo>
                    <a:pt x="0" y="2832"/>
                    <a:pt x="148" y="5137"/>
                    <a:pt x="1085" y="6035"/>
                  </a:cubicBezTo>
                  <a:cubicBezTo>
                    <a:pt x="1340" y="6295"/>
                    <a:pt x="1685" y="6435"/>
                    <a:pt x="2038" y="6435"/>
                  </a:cubicBezTo>
                  <a:cubicBezTo>
                    <a:pt x="2183" y="6435"/>
                    <a:pt x="2330" y="6411"/>
                    <a:pt x="2472" y="6363"/>
                  </a:cubicBezTo>
                  <a:cubicBezTo>
                    <a:pt x="2792" y="6260"/>
                    <a:pt x="3088" y="6087"/>
                    <a:pt x="3338" y="5862"/>
                  </a:cubicBezTo>
                  <a:cubicBezTo>
                    <a:pt x="3569" y="5626"/>
                    <a:pt x="3365" y="5291"/>
                    <a:pt x="3103" y="5291"/>
                  </a:cubicBezTo>
                  <a:cubicBezTo>
                    <a:pt x="3038" y="5291"/>
                    <a:pt x="2969" y="5312"/>
                    <a:pt x="2902" y="5361"/>
                  </a:cubicBezTo>
                  <a:cubicBezTo>
                    <a:pt x="2583" y="5638"/>
                    <a:pt x="2296" y="5776"/>
                    <a:pt x="2041" y="5776"/>
                  </a:cubicBezTo>
                  <a:cubicBezTo>
                    <a:pt x="1859" y="5776"/>
                    <a:pt x="1694" y="5706"/>
                    <a:pt x="1547" y="5567"/>
                  </a:cubicBezTo>
                  <a:cubicBezTo>
                    <a:pt x="905" y="4950"/>
                    <a:pt x="706" y="3031"/>
                    <a:pt x="1740" y="1747"/>
                  </a:cubicBezTo>
                  <a:cubicBezTo>
                    <a:pt x="2459" y="855"/>
                    <a:pt x="2972" y="675"/>
                    <a:pt x="3274" y="675"/>
                  </a:cubicBezTo>
                  <a:cubicBezTo>
                    <a:pt x="3479" y="682"/>
                    <a:pt x="3678" y="772"/>
                    <a:pt x="3813" y="932"/>
                  </a:cubicBezTo>
                  <a:cubicBezTo>
                    <a:pt x="3886" y="1024"/>
                    <a:pt x="3977" y="1062"/>
                    <a:pt x="4067" y="1062"/>
                  </a:cubicBezTo>
                  <a:cubicBezTo>
                    <a:pt x="4303" y="1062"/>
                    <a:pt x="4526" y="796"/>
                    <a:pt x="4359" y="540"/>
                  </a:cubicBezTo>
                  <a:cubicBezTo>
                    <a:pt x="4102" y="213"/>
                    <a:pt x="3717" y="14"/>
                    <a:pt x="3306" y="1"/>
                  </a:cubicBezTo>
                  <a:cubicBezTo>
                    <a:pt x="3292" y="1"/>
                    <a:pt x="3278" y="1"/>
                    <a:pt x="3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057;p53">
              <a:extLst>
                <a:ext uri="{FF2B5EF4-FFF2-40B4-BE49-F238E27FC236}">
                  <a16:creationId xmlns:a16="http://schemas.microsoft.com/office/drawing/2014/main" id="{F2DFD9DF-E750-B8F1-1F1C-622715611D70}"/>
                </a:ext>
              </a:extLst>
            </p:cNvPr>
            <p:cNvSpPr/>
            <p:nvPr/>
          </p:nvSpPr>
          <p:spPr>
            <a:xfrm>
              <a:off x="1766727" y="4171244"/>
              <a:ext cx="93598" cy="133076"/>
            </a:xfrm>
            <a:custGeom>
              <a:avLst/>
              <a:gdLst/>
              <a:ahLst/>
              <a:cxnLst/>
              <a:rect l="l" t="t" r="r" b="b"/>
              <a:pathLst>
                <a:path w="4526" h="6435" extrusionOk="0">
                  <a:moveTo>
                    <a:pt x="3264" y="0"/>
                  </a:moveTo>
                  <a:cubicBezTo>
                    <a:pt x="2609" y="0"/>
                    <a:pt x="1924" y="443"/>
                    <a:pt x="1220" y="1317"/>
                  </a:cubicBezTo>
                  <a:cubicBezTo>
                    <a:pt x="0" y="2832"/>
                    <a:pt x="148" y="5136"/>
                    <a:pt x="1085" y="6035"/>
                  </a:cubicBezTo>
                  <a:cubicBezTo>
                    <a:pt x="1340" y="6294"/>
                    <a:pt x="1685" y="6434"/>
                    <a:pt x="2038" y="6434"/>
                  </a:cubicBezTo>
                  <a:cubicBezTo>
                    <a:pt x="2183" y="6434"/>
                    <a:pt x="2330" y="6411"/>
                    <a:pt x="2472" y="6362"/>
                  </a:cubicBezTo>
                  <a:cubicBezTo>
                    <a:pt x="2793" y="6260"/>
                    <a:pt x="3094" y="6086"/>
                    <a:pt x="3345" y="5862"/>
                  </a:cubicBezTo>
                  <a:cubicBezTo>
                    <a:pt x="3571" y="5630"/>
                    <a:pt x="3364" y="5292"/>
                    <a:pt x="3105" y="5292"/>
                  </a:cubicBezTo>
                  <a:cubicBezTo>
                    <a:pt x="3041" y="5292"/>
                    <a:pt x="2973" y="5312"/>
                    <a:pt x="2908" y="5361"/>
                  </a:cubicBezTo>
                  <a:cubicBezTo>
                    <a:pt x="2587" y="5641"/>
                    <a:pt x="2300" y="5780"/>
                    <a:pt x="2046" y="5780"/>
                  </a:cubicBezTo>
                  <a:cubicBezTo>
                    <a:pt x="1863" y="5780"/>
                    <a:pt x="1697" y="5709"/>
                    <a:pt x="1547" y="5566"/>
                  </a:cubicBezTo>
                  <a:cubicBezTo>
                    <a:pt x="912" y="4950"/>
                    <a:pt x="706" y="3031"/>
                    <a:pt x="1746" y="1747"/>
                  </a:cubicBezTo>
                  <a:cubicBezTo>
                    <a:pt x="2459" y="855"/>
                    <a:pt x="2972" y="681"/>
                    <a:pt x="3280" y="681"/>
                  </a:cubicBezTo>
                  <a:cubicBezTo>
                    <a:pt x="3486" y="681"/>
                    <a:pt x="3685" y="771"/>
                    <a:pt x="3820" y="932"/>
                  </a:cubicBezTo>
                  <a:cubicBezTo>
                    <a:pt x="3893" y="1024"/>
                    <a:pt x="3984" y="1063"/>
                    <a:pt x="4074" y="1063"/>
                  </a:cubicBezTo>
                  <a:cubicBezTo>
                    <a:pt x="4307" y="1063"/>
                    <a:pt x="4526" y="800"/>
                    <a:pt x="4359" y="540"/>
                  </a:cubicBezTo>
                  <a:cubicBezTo>
                    <a:pt x="4108" y="213"/>
                    <a:pt x="3723" y="14"/>
                    <a:pt x="3306" y="1"/>
                  </a:cubicBezTo>
                  <a:cubicBezTo>
                    <a:pt x="3292" y="0"/>
                    <a:pt x="3278" y="0"/>
                    <a:pt x="3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58;p53">
              <a:extLst>
                <a:ext uri="{FF2B5EF4-FFF2-40B4-BE49-F238E27FC236}">
                  <a16:creationId xmlns:a16="http://schemas.microsoft.com/office/drawing/2014/main" id="{77EF8113-6730-107E-A949-9BDF7D7CC0A7}"/>
                </a:ext>
              </a:extLst>
            </p:cNvPr>
            <p:cNvSpPr/>
            <p:nvPr/>
          </p:nvSpPr>
          <p:spPr>
            <a:xfrm>
              <a:off x="1804013" y="4212521"/>
              <a:ext cx="94487" cy="133034"/>
            </a:xfrm>
            <a:custGeom>
              <a:avLst/>
              <a:gdLst/>
              <a:ahLst/>
              <a:cxnLst/>
              <a:rect l="l" t="t" r="r" b="b"/>
              <a:pathLst>
                <a:path w="4569" h="6433" extrusionOk="0">
                  <a:moveTo>
                    <a:pt x="3265" y="1"/>
                  </a:moveTo>
                  <a:cubicBezTo>
                    <a:pt x="2610" y="1"/>
                    <a:pt x="1918" y="444"/>
                    <a:pt x="1221" y="1317"/>
                  </a:cubicBezTo>
                  <a:cubicBezTo>
                    <a:pt x="1" y="2832"/>
                    <a:pt x="149" y="5137"/>
                    <a:pt x="1079" y="6035"/>
                  </a:cubicBezTo>
                  <a:cubicBezTo>
                    <a:pt x="1339" y="6295"/>
                    <a:pt x="1687" y="6432"/>
                    <a:pt x="2041" y="6432"/>
                  </a:cubicBezTo>
                  <a:cubicBezTo>
                    <a:pt x="2185" y="6432"/>
                    <a:pt x="2331" y="6409"/>
                    <a:pt x="2472" y="6363"/>
                  </a:cubicBezTo>
                  <a:cubicBezTo>
                    <a:pt x="2793" y="6254"/>
                    <a:pt x="3089" y="6087"/>
                    <a:pt x="3339" y="5862"/>
                  </a:cubicBezTo>
                  <a:cubicBezTo>
                    <a:pt x="3474" y="5740"/>
                    <a:pt x="3493" y="5528"/>
                    <a:pt x="3371" y="5393"/>
                  </a:cubicBezTo>
                  <a:cubicBezTo>
                    <a:pt x="3305" y="5317"/>
                    <a:pt x="3212" y="5278"/>
                    <a:pt x="3120" y="5278"/>
                  </a:cubicBezTo>
                  <a:cubicBezTo>
                    <a:pt x="3042" y="5278"/>
                    <a:pt x="2964" y="5306"/>
                    <a:pt x="2902" y="5361"/>
                  </a:cubicBezTo>
                  <a:cubicBezTo>
                    <a:pt x="2585" y="5638"/>
                    <a:pt x="2296" y="5777"/>
                    <a:pt x="2041" y="5777"/>
                  </a:cubicBezTo>
                  <a:cubicBezTo>
                    <a:pt x="1858" y="5777"/>
                    <a:pt x="1693" y="5705"/>
                    <a:pt x="1548" y="5560"/>
                  </a:cubicBezTo>
                  <a:cubicBezTo>
                    <a:pt x="906" y="4951"/>
                    <a:pt x="701" y="3025"/>
                    <a:pt x="1734" y="1741"/>
                  </a:cubicBezTo>
                  <a:cubicBezTo>
                    <a:pt x="2453" y="855"/>
                    <a:pt x="2973" y="675"/>
                    <a:pt x="3275" y="675"/>
                  </a:cubicBezTo>
                  <a:cubicBezTo>
                    <a:pt x="3480" y="682"/>
                    <a:pt x="3679" y="772"/>
                    <a:pt x="3814" y="926"/>
                  </a:cubicBezTo>
                  <a:cubicBezTo>
                    <a:pt x="3820" y="945"/>
                    <a:pt x="3833" y="958"/>
                    <a:pt x="3846" y="971"/>
                  </a:cubicBezTo>
                  <a:cubicBezTo>
                    <a:pt x="3920" y="1058"/>
                    <a:pt x="4008" y="1094"/>
                    <a:pt x="4094" y="1094"/>
                  </a:cubicBezTo>
                  <a:cubicBezTo>
                    <a:pt x="4343" y="1094"/>
                    <a:pt x="4568" y="789"/>
                    <a:pt x="4353" y="540"/>
                  </a:cubicBezTo>
                  <a:cubicBezTo>
                    <a:pt x="4103" y="213"/>
                    <a:pt x="3718" y="14"/>
                    <a:pt x="3307" y="1"/>
                  </a:cubicBezTo>
                  <a:cubicBezTo>
                    <a:pt x="3293" y="1"/>
                    <a:pt x="3279" y="1"/>
                    <a:pt x="3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59;p53">
              <a:extLst>
                <a:ext uri="{FF2B5EF4-FFF2-40B4-BE49-F238E27FC236}">
                  <a16:creationId xmlns:a16="http://schemas.microsoft.com/office/drawing/2014/main" id="{A0083655-894F-5265-8C24-5F30C262420A}"/>
                </a:ext>
              </a:extLst>
            </p:cNvPr>
            <p:cNvSpPr/>
            <p:nvPr/>
          </p:nvSpPr>
          <p:spPr>
            <a:xfrm>
              <a:off x="1845973" y="4253137"/>
              <a:ext cx="93577" cy="133096"/>
            </a:xfrm>
            <a:custGeom>
              <a:avLst/>
              <a:gdLst/>
              <a:ahLst/>
              <a:cxnLst/>
              <a:rect l="l" t="t" r="r" b="b"/>
              <a:pathLst>
                <a:path w="4525" h="6436" extrusionOk="0">
                  <a:moveTo>
                    <a:pt x="3265" y="1"/>
                  </a:moveTo>
                  <a:cubicBezTo>
                    <a:pt x="2609" y="1"/>
                    <a:pt x="1918" y="444"/>
                    <a:pt x="1214" y="1318"/>
                  </a:cubicBezTo>
                  <a:cubicBezTo>
                    <a:pt x="0" y="2826"/>
                    <a:pt x="142" y="5137"/>
                    <a:pt x="1079" y="6036"/>
                  </a:cubicBezTo>
                  <a:cubicBezTo>
                    <a:pt x="1338" y="6295"/>
                    <a:pt x="1685" y="6435"/>
                    <a:pt x="2039" y="6435"/>
                  </a:cubicBezTo>
                  <a:cubicBezTo>
                    <a:pt x="2184" y="6435"/>
                    <a:pt x="2330" y="6412"/>
                    <a:pt x="2472" y="6363"/>
                  </a:cubicBezTo>
                  <a:cubicBezTo>
                    <a:pt x="2793" y="6260"/>
                    <a:pt x="3088" y="6087"/>
                    <a:pt x="3338" y="5862"/>
                  </a:cubicBezTo>
                  <a:cubicBezTo>
                    <a:pt x="3351" y="5856"/>
                    <a:pt x="3364" y="5843"/>
                    <a:pt x="3377" y="5830"/>
                  </a:cubicBezTo>
                  <a:cubicBezTo>
                    <a:pt x="3604" y="5584"/>
                    <a:pt x="3384" y="5262"/>
                    <a:pt x="3130" y="5262"/>
                  </a:cubicBezTo>
                  <a:cubicBezTo>
                    <a:pt x="3054" y="5262"/>
                    <a:pt x="2974" y="5291"/>
                    <a:pt x="2902" y="5362"/>
                  </a:cubicBezTo>
                  <a:cubicBezTo>
                    <a:pt x="2583" y="5639"/>
                    <a:pt x="2295" y="5779"/>
                    <a:pt x="2040" y="5779"/>
                  </a:cubicBezTo>
                  <a:cubicBezTo>
                    <a:pt x="1859" y="5779"/>
                    <a:pt x="1694" y="5708"/>
                    <a:pt x="1547" y="5567"/>
                  </a:cubicBezTo>
                  <a:cubicBezTo>
                    <a:pt x="906" y="4951"/>
                    <a:pt x="700" y="3031"/>
                    <a:pt x="1740" y="1741"/>
                  </a:cubicBezTo>
                  <a:cubicBezTo>
                    <a:pt x="2453" y="855"/>
                    <a:pt x="2966" y="676"/>
                    <a:pt x="3274" y="676"/>
                  </a:cubicBezTo>
                  <a:cubicBezTo>
                    <a:pt x="3480" y="682"/>
                    <a:pt x="3679" y="772"/>
                    <a:pt x="3813" y="926"/>
                  </a:cubicBezTo>
                  <a:cubicBezTo>
                    <a:pt x="3887" y="1021"/>
                    <a:pt x="3980" y="1060"/>
                    <a:pt x="4070" y="1060"/>
                  </a:cubicBezTo>
                  <a:cubicBezTo>
                    <a:pt x="4305" y="1060"/>
                    <a:pt x="4524" y="795"/>
                    <a:pt x="4353" y="541"/>
                  </a:cubicBezTo>
                  <a:cubicBezTo>
                    <a:pt x="4102" y="213"/>
                    <a:pt x="3717" y="14"/>
                    <a:pt x="3306" y="2"/>
                  </a:cubicBezTo>
                  <a:cubicBezTo>
                    <a:pt x="3292" y="1"/>
                    <a:pt x="3279" y="1"/>
                    <a:pt x="3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60;p53">
              <a:extLst>
                <a:ext uri="{FF2B5EF4-FFF2-40B4-BE49-F238E27FC236}">
                  <a16:creationId xmlns:a16="http://schemas.microsoft.com/office/drawing/2014/main" id="{0DAAFE8C-7B5A-16A5-B3A5-08CE06084A43}"/>
                </a:ext>
              </a:extLst>
            </p:cNvPr>
            <p:cNvSpPr/>
            <p:nvPr/>
          </p:nvSpPr>
          <p:spPr>
            <a:xfrm>
              <a:off x="1885141" y="4295489"/>
              <a:ext cx="93929" cy="133138"/>
            </a:xfrm>
            <a:custGeom>
              <a:avLst/>
              <a:gdLst/>
              <a:ahLst/>
              <a:cxnLst/>
              <a:rect l="l" t="t" r="r" b="b"/>
              <a:pathLst>
                <a:path w="4542" h="6438" extrusionOk="0">
                  <a:moveTo>
                    <a:pt x="3258" y="1"/>
                  </a:moveTo>
                  <a:cubicBezTo>
                    <a:pt x="2609" y="1"/>
                    <a:pt x="1917" y="444"/>
                    <a:pt x="1213" y="1317"/>
                  </a:cubicBezTo>
                  <a:cubicBezTo>
                    <a:pt x="0" y="2832"/>
                    <a:pt x="148" y="5137"/>
                    <a:pt x="1079" y="6035"/>
                  </a:cubicBezTo>
                  <a:cubicBezTo>
                    <a:pt x="1340" y="6297"/>
                    <a:pt x="1690" y="6437"/>
                    <a:pt x="2047" y="6437"/>
                  </a:cubicBezTo>
                  <a:cubicBezTo>
                    <a:pt x="2189" y="6437"/>
                    <a:pt x="2332" y="6415"/>
                    <a:pt x="2472" y="6369"/>
                  </a:cubicBezTo>
                  <a:cubicBezTo>
                    <a:pt x="2792" y="6260"/>
                    <a:pt x="3088" y="6093"/>
                    <a:pt x="3338" y="5869"/>
                  </a:cubicBezTo>
                  <a:cubicBezTo>
                    <a:pt x="3559" y="5632"/>
                    <a:pt x="3357" y="5298"/>
                    <a:pt x="3100" y="5298"/>
                  </a:cubicBezTo>
                  <a:cubicBezTo>
                    <a:pt x="3035" y="5298"/>
                    <a:pt x="2967" y="5319"/>
                    <a:pt x="2902" y="5368"/>
                  </a:cubicBezTo>
                  <a:cubicBezTo>
                    <a:pt x="2580" y="5641"/>
                    <a:pt x="2290" y="5779"/>
                    <a:pt x="2037" y="5779"/>
                  </a:cubicBezTo>
                  <a:cubicBezTo>
                    <a:pt x="1855" y="5779"/>
                    <a:pt x="1692" y="5709"/>
                    <a:pt x="1547" y="5567"/>
                  </a:cubicBezTo>
                  <a:cubicBezTo>
                    <a:pt x="905" y="4951"/>
                    <a:pt x="700" y="3031"/>
                    <a:pt x="1733" y="1747"/>
                  </a:cubicBezTo>
                  <a:cubicBezTo>
                    <a:pt x="2452" y="855"/>
                    <a:pt x="2966" y="682"/>
                    <a:pt x="3274" y="682"/>
                  </a:cubicBezTo>
                  <a:cubicBezTo>
                    <a:pt x="3479" y="682"/>
                    <a:pt x="3678" y="772"/>
                    <a:pt x="3813" y="932"/>
                  </a:cubicBezTo>
                  <a:cubicBezTo>
                    <a:pt x="3885" y="1033"/>
                    <a:pt x="3980" y="1075"/>
                    <a:pt x="4073" y="1075"/>
                  </a:cubicBezTo>
                  <a:cubicBezTo>
                    <a:pt x="4312" y="1075"/>
                    <a:pt x="4542" y="799"/>
                    <a:pt x="4352" y="541"/>
                  </a:cubicBezTo>
                  <a:cubicBezTo>
                    <a:pt x="4096" y="213"/>
                    <a:pt x="3717" y="21"/>
                    <a:pt x="3300" y="1"/>
                  </a:cubicBezTo>
                  <a:cubicBezTo>
                    <a:pt x="3286" y="1"/>
                    <a:pt x="3272" y="1"/>
                    <a:pt x="3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61;p53">
              <a:extLst>
                <a:ext uri="{FF2B5EF4-FFF2-40B4-BE49-F238E27FC236}">
                  <a16:creationId xmlns:a16="http://schemas.microsoft.com/office/drawing/2014/main" id="{47EEB112-CE83-1CD1-7A48-35ECB7CAAEF0}"/>
                </a:ext>
              </a:extLst>
            </p:cNvPr>
            <p:cNvSpPr/>
            <p:nvPr/>
          </p:nvSpPr>
          <p:spPr>
            <a:xfrm>
              <a:off x="1558438" y="3842887"/>
              <a:ext cx="135020" cy="142299"/>
            </a:xfrm>
            <a:custGeom>
              <a:avLst/>
              <a:gdLst/>
              <a:ahLst/>
              <a:cxnLst/>
              <a:rect l="l" t="t" r="r" b="b"/>
              <a:pathLst>
                <a:path w="6529" h="6881" extrusionOk="0">
                  <a:moveTo>
                    <a:pt x="76" y="0"/>
                  </a:moveTo>
                  <a:cubicBezTo>
                    <a:pt x="62" y="0"/>
                    <a:pt x="49" y="4"/>
                    <a:pt x="39" y="11"/>
                  </a:cubicBezTo>
                  <a:cubicBezTo>
                    <a:pt x="0" y="43"/>
                    <a:pt x="13" y="120"/>
                    <a:pt x="65" y="184"/>
                  </a:cubicBezTo>
                  <a:cubicBezTo>
                    <a:pt x="546" y="768"/>
                    <a:pt x="1040" y="1346"/>
                    <a:pt x="1541" y="1911"/>
                  </a:cubicBezTo>
                  <a:lnTo>
                    <a:pt x="3049" y="3618"/>
                  </a:lnTo>
                  <a:cubicBezTo>
                    <a:pt x="3557" y="4177"/>
                    <a:pt x="4064" y="4741"/>
                    <a:pt x="4597" y="5287"/>
                  </a:cubicBezTo>
                  <a:cubicBezTo>
                    <a:pt x="5123" y="5839"/>
                    <a:pt x="5688" y="6353"/>
                    <a:pt x="6291" y="6828"/>
                  </a:cubicBezTo>
                  <a:cubicBezTo>
                    <a:pt x="6336" y="6860"/>
                    <a:pt x="6386" y="6880"/>
                    <a:pt x="6429" y="6880"/>
                  </a:cubicBezTo>
                  <a:cubicBezTo>
                    <a:pt x="6453" y="6880"/>
                    <a:pt x="6474" y="6874"/>
                    <a:pt x="6490" y="6860"/>
                  </a:cubicBezTo>
                  <a:cubicBezTo>
                    <a:pt x="6529" y="6815"/>
                    <a:pt x="6497" y="6725"/>
                    <a:pt x="6426" y="6661"/>
                  </a:cubicBezTo>
                  <a:cubicBezTo>
                    <a:pt x="5861" y="6160"/>
                    <a:pt x="5341" y="5627"/>
                    <a:pt x="4821" y="5075"/>
                  </a:cubicBezTo>
                  <a:cubicBezTo>
                    <a:pt x="4301" y="4523"/>
                    <a:pt x="3794" y="3952"/>
                    <a:pt x="3293" y="3393"/>
                  </a:cubicBezTo>
                  <a:lnTo>
                    <a:pt x="1759" y="1712"/>
                  </a:lnTo>
                  <a:cubicBezTo>
                    <a:pt x="1246" y="1160"/>
                    <a:pt x="726" y="607"/>
                    <a:pt x="199" y="62"/>
                  </a:cubicBezTo>
                  <a:cubicBezTo>
                    <a:pt x="162" y="24"/>
                    <a:pt x="114" y="0"/>
                    <a:pt x="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62;p53">
              <a:extLst>
                <a:ext uri="{FF2B5EF4-FFF2-40B4-BE49-F238E27FC236}">
                  <a16:creationId xmlns:a16="http://schemas.microsoft.com/office/drawing/2014/main" id="{B1BEB7C5-9C86-E90C-85A0-E0947B0A1722}"/>
                </a:ext>
              </a:extLst>
            </p:cNvPr>
            <p:cNvSpPr/>
            <p:nvPr/>
          </p:nvSpPr>
          <p:spPr>
            <a:xfrm>
              <a:off x="1566276" y="3686939"/>
              <a:ext cx="165957" cy="142692"/>
            </a:xfrm>
            <a:custGeom>
              <a:avLst/>
              <a:gdLst/>
              <a:ahLst/>
              <a:cxnLst/>
              <a:rect l="l" t="t" r="r" b="b"/>
              <a:pathLst>
                <a:path w="8025" h="6900" extrusionOk="0">
                  <a:moveTo>
                    <a:pt x="7923" y="0"/>
                  </a:moveTo>
                  <a:cubicBezTo>
                    <a:pt x="7881" y="0"/>
                    <a:pt x="7827" y="18"/>
                    <a:pt x="7774" y="54"/>
                  </a:cubicBezTo>
                  <a:cubicBezTo>
                    <a:pt x="7055" y="510"/>
                    <a:pt x="6362" y="997"/>
                    <a:pt x="5688" y="1517"/>
                  </a:cubicBezTo>
                  <a:cubicBezTo>
                    <a:pt x="5007" y="2037"/>
                    <a:pt x="4346" y="2570"/>
                    <a:pt x="3704" y="3122"/>
                  </a:cubicBezTo>
                  <a:cubicBezTo>
                    <a:pt x="3062" y="3681"/>
                    <a:pt x="2433" y="4252"/>
                    <a:pt x="1823" y="4855"/>
                  </a:cubicBezTo>
                  <a:cubicBezTo>
                    <a:pt x="1220" y="5452"/>
                    <a:pt x="629" y="6069"/>
                    <a:pt x="71" y="6704"/>
                  </a:cubicBezTo>
                  <a:cubicBezTo>
                    <a:pt x="13" y="6768"/>
                    <a:pt x="0" y="6839"/>
                    <a:pt x="32" y="6877"/>
                  </a:cubicBezTo>
                  <a:cubicBezTo>
                    <a:pt x="43" y="6893"/>
                    <a:pt x="60" y="6900"/>
                    <a:pt x="80" y="6900"/>
                  </a:cubicBezTo>
                  <a:cubicBezTo>
                    <a:pt x="119" y="6900"/>
                    <a:pt x="169" y="6873"/>
                    <a:pt x="212" y="6826"/>
                  </a:cubicBezTo>
                  <a:cubicBezTo>
                    <a:pt x="815" y="6229"/>
                    <a:pt x="1425" y="5639"/>
                    <a:pt x="2041" y="5061"/>
                  </a:cubicBezTo>
                  <a:cubicBezTo>
                    <a:pt x="2651" y="4483"/>
                    <a:pt x="3280" y="3918"/>
                    <a:pt x="3929" y="3379"/>
                  </a:cubicBezTo>
                  <a:cubicBezTo>
                    <a:pt x="4577" y="2827"/>
                    <a:pt x="5232" y="2288"/>
                    <a:pt x="5887" y="1768"/>
                  </a:cubicBezTo>
                  <a:cubicBezTo>
                    <a:pt x="6541" y="1241"/>
                    <a:pt x="7209" y="728"/>
                    <a:pt x="7896" y="227"/>
                  </a:cubicBezTo>
                  <a:cubicBezTo>
                    <a:pt x="7973" y="169"/>
                    <a:pt x="8024" y="86"/>
                    <a:pt x="7998" y="35"/>
                  </a:cubicBezTo>
                  <a:cubicBezTo>
                    <a:pt x="7984" y="12"/>
                    <a:pt x="7957" y="0"/>
                    <a:pt x="79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63;p53">
              <a:extLst>
                <a:ext uri="{FF2B5EF4-FFF2-40B4-BE49-F238E27FC236}">
                  <a16:creationId xmlns:a16="http://schemas.microsoft.com/office/drawing/2014/main" id="{478DC814-905F-4E51-5D93-C174CAEC4019}"/>
                </a:ext>
              </a:extLst>
            </p:cNvPr>
            <p:cNvSpPr/>
            <p:nvPr/>
          </p:nvSpPr>
          <p:spPr>
            <a:xfrm>
              <a:off x="1738313" y="3888589"/>
              <a:ext cx="125734" cy="89234"/>
            </a:xfrm>
            <a:custGeom>
              <a:avLst/>
              <a:gdLst/>
              <a:ahLst/>
              <a:cxnLst/>
              <a:rect l="l" t="t" r="r" b="b"/>
              <a:pathLst>
                <a:path w="6080" h="4315" extrusionOk="0">
                  <a:moveTo>
                    <a:pt x="5964" y="1"/>
                  </a:moveTo>
                  <a:cubicBezTo>
                    <a:pt x="5932" y="1"/>
                    <a:pt x="5900" y="12"/>
                    <a:pt x="5874" y="34"/>
                  </a:cubicBezTo>
                  <a:lnTo>
                    <a:pt x="4443" y="1087"/>
                  </a:lnTo>
                  <a:cubicBezTo>
                    <a:pt x="3961" y="1434"/>
                    <a:pt x="3480" y="1780"/>
                    <a:pt x="2998" y="2127"/>
                  </a:cubicBezTo>
                  <a:cubicBezTo>
                    <a:pt x="2517" y="2467"/>
                    <a:pt x="2029" y="2808"/>
                    <a:pt x="1535" y="3141"/>
                  </a:cubicBezTo>
                  <a:lnTo>
                    <a:pt x="65" y="4149"/>
                  </a:lnTo>
                  <a:cubicBezTo>
                    <a:pt x="20" y="4175"/>
                    <a:pt x="0" y="4226"/>
                    <a:pt x="13" y="4271"/>
                  </a:cubicBezTo>
                  <a:cubicBezTo>
                    <a:pt x="25" y="4299"/>
                    <a:pt x="57" y="4315"/>
                    <a:pt x="93" y="4315"/>
                  </a:cubicBezTo>
                  <a:cubicBezTo>
                    <a:pt x="115" y="4315"/>
                    <a:pt x="139" y="4309"/>
                    <a:pt x="161" y="4297"/>
                  </a:cubicBezTo>
                  <a:cubicBezTo>
                    <a:pt x="681" y="4008"/>
                    <a:pt x="1194" y="3706"/>
                    <a:pt x="1702" y="3385"/>
                  </a:cubicBezTo>
                  <a:cubicBezTo>
                    <a:pt x="2202" y="3058"/>
                    <a:pt x="2709" y="2737"/>
                    <a:pt x="3191" y="2390"/>
                  </a:cubicBezTo>
                  <a:cubicBezTo>
                    <a:pt x="3679" y="2050"/>
                    <a:pt x="4154" y="1697"/>
                    <a:pt x="4629" y="1331"/>
                  </a:cubicBezTo>
                  <a:cubicBezTo>
                    <a:pt x="5097" y="965"/>
                    <a:pt x="5559" y="586"/>
                    <a:pt x="6009" y="195"/>
                  </a:cubicBezTo>
                  <a:cubicBezTo>
                    <a:pt x="6060" y="163"/>
                    <a:pt x="6079" y="92"/>
                    <a:pt x="6054" y="34"/>
                  </a:cubicBezTo>
                  <a:cubicBezTo>
                    <a:pt x="6028" y="12"/>
                    <a:pt x="5996" y="1"/>
                    <a:pt x="59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64;p53">
              <a:extLst>
                <a:ext uri="{FF2B5EF4-FFF2-40B4-BE49-F238E27FC236}">
                  <a16:creationId xmlns:a16="http://schemas.microsoft.com/office/drawing/2014/main" id="{4C0C3CB1-634B-AC8C-8E9F-C10E4FB5241D}"/>
                </a:ext>
              </a:extLst>
            </p:cNvPr>
            <p:cNvSpPr/>
            <p:nvPr/>
          </p:nvSpPr>
          <p:spPr>
            <a:xfrm>
              <a:off x="1884479" y="3807627"/>
              <a:ext cx="60944" cy="55360"/>
            </a:xfrm>
            <a:custGeom>
              <a:avLst/>
              <a:gdLst/>
              <a:ahLst/>
              <a:cxnLst/>
              <a:rect l="l" t="t" r="r" b="b"/>
              <a:pathLst>
                <a:path w="2947" h="2677" extrusionOk="0">
                  <a:moveTo>
                    <a:pt x="2828" y="1"/>
                  </a:moveTo>
                  <a:cubicBezTo>
                    <a:pt x="2816" y="1"/>
                    <a:pt x="2804" y="3"/>
                    <a:pt x="2792" y="8"/>
                  </a:cubicBezTo>
                  <a:cubicBezTo>
                    <a:pt x="2542" y="188"/>
                    <a:pt x="2279" y="374"/>
                    <a:pt x="2041" y="573"/>
                  </a:cubicBezTo>
                  <a:cubicBezTo>
                    <a:pt x="1797" y="772"/>
                    <a:pt x="1553" y="964"/>
                    <a:pt x="1322" y="1183"/>
                  </a:cubicBezTo>
                  <a:cubicBezTo>
                    <a:pt x="1098" y="1401"/>
                    <a:pt x="873" y="1613"/>
                    <a:pt x="655" y="1837"/>
                  </a:cubicBezTo>
                  <a:cubicBezTo>
                    <a:pt x="437" y="2062"/>
                    <a:pt x="225" y="2287"/>
                    <a:pt x="26" y="2537"/>
                  </a:cubicBezTo>
                  <a:cubicBezTo>
                    <a:pt x="0" y="2569"/>
                    <a:pt x="6" y="2614"/>
                    <a:pt x="39" y="2640"/>
                  </a:cubicBezTo>
                  <a:cubicBezTo>
                    <a:pt x="55" y="2665"/>
                    <a:pt x="79" y="2676"/>
                    <a:pt x="105" y="2676"/>
                  </a:cubicBezTo>
                  <a:cubicBezTo>
                    <a:pt x="119" y="2676"/>
                    <a:pt x="134" y="2672"/>
                    <a:pt x="148" y="2666"/>
                  </a:cubicBezTo>
                  <a:lnTo>
                    <a:pt x="847" y="2049"/>
                  </a:lnTo>
                  <a:cubicBezTo>
                    <a:pt x="1078" y="1844"/>
                    <a:pt x="1316" y="1645"/>
                    <a:pt x="1541" y="1433"/>
                  </a:cubicBezTo>
                  <a:cubicBezTo>
                    <a:pt x="1765" y="1221"/>
                    <a:pt x="1996" y="1016"/>
                    <a:pt x="2228" y="810"/>
                  </a:cubicBezTo>
                  <a:lnTo>
                    <a:pt x="2914" y="175"/>
                  </a:lnTo>
                  <a:cubicBezTo>
                    <a:pt x="2946" y="143"/>
                    <a:pt x="2946" y="91"/>
                    <a:pt x="2914" y="53"/>
                  </a:cubicBezTo>
                  <a:cubicBezTo>
                    <a:pt x="2895" y="20"/>
                    <a:pt x="2862" y="1"/>
                    <a:pt x="2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65;p53">
              <a:extLst>
                <a:ext uri="{FF2B5EF4-FFF2-40B4-BE49-F238E27FC236}">
                  <a16:creationId xmlns:a16="http://schemas.microsoft.com/office/drawing/2014/main" id="{A0C842D9-AB42-9ACB-46A7-ED91302B34FC}"/>
                </a:ext>
              </a:extLst>
            </p:cNvPr>
            <p:cNvSpPr/>
            <p:nvPr/>
          </p:nvSpPr>
          <p:spPr>
            <a:xfrm>
              <a:off x="1745075" y="4037775"/>
              <a:ext cx="141927" cy="147614"/>
            </a:xfrm>
            <a:custGeom>
              <a:avLst/>
              <a:gdLst/>
              <a:ahLst/>
              <a:cxnLst/>
              <a:rect l="l" t="t" r="r" b="b"/>
              <a:pathLst>
                <a:path w="6863" h="7138" extrusionOk="0">
                  <a:moveTo>
                    <a:pt x="86" y="1"/>
                  </a:moveTo>
                  <a:cubicBezTo>
                    <a:pt x="68" y="1"/>
                    <a:pt x="52" y="6"/>
                    <a:pt x="39" y="16"/>
                  </a:cubicBezTo>
                  <a:cubicBezTo>
                    <a:pt x="1" y="48"/>
                    <a:pt x="14" y="126"/>
                    <a:pt x="78" y="196"/>
                  </a:cubicBezTo>
                  <a:cubicBezTo>
                    <a:pt x="604" y="787"/>
                    <a:pt x="1137" y="1371"/>
                    <a:pt x="1676" y="1949"/>
                  </a:cubicBezTo>
                  <a:lnTo>
                    <a:pt x="3300" y="3675"/>
                  </a:lnTo>
                  <a:lnTo>
                    <a:pt x="4944" y="5383"/>
                  </a:lnTo>
                  <a:cubicBezTo>
                    <a:pt x="5496" y="5948"/>
                    <a:pt x="6054" y="6506"/>
                    <a:pt x="6619" y="7058"/>
                  </a:cubicBezTo>
                  <a:cubicBezTo>
                    <a:pt x="6670" y="7105"/>
                    <a:pt x="6728" y="7138"/>
                    <a:pt x="6773" y="7138"/>
                  </a:cubicBezTo>
                  <a:cubicBezTo>
                    <a:pt x="6790" y="7138"/>
                    <a:pt x="6806" y="7133"/>
                    <a:pt x="6818" y="7122"/>
                  </a:cubicBezTo>
                  <a:cubicBezTo>
                    <a:pt x="6863" y="7084"/>
                    <a:pt x="6844" y="6994"/>
                    <a:pt x="6773" y="6911"/>
                  </a:cubicBezTo>
                  <a:cubicBezTo>
                    <a:pt x="6240" y="6314"/>
                    <a:pt x="5708" y="5730"/>
                    <a:pt x="5168" y="5158"/>
                  </a:cubicBezTo>
                  <a:lnTo>
                    <a:pt x="3538" y="3438"/>
                  </a:lnTo>
                  <a:lnTo>
                    <a:pt x="1882" y="1737"/>
                  </a:lnTo>
                  <a:cubicBezTo>
                    <a:pt x="1330" y="1172"/>
                    <a:pt x="765" y="613"/>
                    <a:pt x="206" y="61"/>
                  </a:cubicBezTo>
                  <a:cubicBezTo>
                    <a:pt x="167" y="22"/>
                    <a:pt x="12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66;p53">
              <a:extLst>
                <a:ext uri="{FF2B5EF4-FFF2-40B4-BE49-F238E27FC236}">
                  <a16:creationId xmlns:a16="http://schemas.microsoft.com/office/drawing/2014/main" id="{13421E74-FFF3-1801-5A32-5B51A0F55851}"/>
                </a:ext>
              </a:extLst>
            </p:cNvPr>
            <p:cNvSpPr/>
            <p:nvPr/>
          </p:nvSpPr>
          <p:spPr>
            <a:xfrm>
              <a:off x="1925901" y="4227969"/>
              <a:ext cx="89358" cy="87600"/>
            </a:xfrm>
            <a:custGeom>
              <a:avLst/>
              <a:gdLst/>
              <a:ahLst/>
              <a:cxnLst/>
              <a:rect l="l" t="t" r="r" b="b"/>
              <a:pathLst>
                <a:path w="4321" h="4236" extrusionOk="0">
                  <a:moveTo>
                    <a:pt x="146" y="0"/>
                  </a:moveTo>
                  <a:cubicBezTo>
                    <a:pt x="60" y="0"/>
                    <a:pt x="1" y="105"/>
                    <a:pt x="58" y="185"/>
                  </a:cubicBezTo>
                  <a:cubicBezTo>
                    <a:pt x="359" y="551"/>
                    <a:pt x="661" y="917"/>
                    <a:pt x="988" y="1270"/>
                  </a:cubicBezTo>
                  <a:cubicBezTo>
                    <a:pt x="1309" y="1617"/>
                    <a:pt x="1630" y="1970"/>
                    <a:pt x="1977" y="2303"/>
                  </a:cubicBezTo>
                  <a:cubicBezTo>
                    <a:pt x="2317" y="2631"/>
                    <a:pt x="2657" y="2958"/>
                    <a:pt x="3010" y="3279"/>
                  </a:cubicBezTo>
                  <a:cubicBezTo>
                    <a:pt x="3364" y="3607"/>
                    <a:pt x="3729" y="3915"/>
                    <a:pt x="4102" y="4210"/>
                  </a:cubicBezTo>
                  <a:cubicBezTo>
                    <a:pt x="4124" y="4228"/>
                    <a:pt x="4147" y="4235"/>
                    <a:pt x="4169" y="4235"/>
                  </a:cubicBezTo>
                  <a:cubicBezTo>
                    <a:pt x="4252" y="4235"/>
                    <a:pt x="4320" y="4132"/>
                    <a:pt x="4249" y="4056"/>
                  </a:cubicBezTo>
                  <a:lnTo>
                    <a:pt x="3229" y="3048"/>
                  </a:lnTo>
                  <a:cubicBezTo>
                    <a:pt x="2901" y="2714"/>
                    <a:pt x="2561" y="2380"/>
                    <a:pt x="2227" y="2047"/>
                  </a:cubicBezTo>
                  <a:cubicBezTo>
                    <a:pt x="1887" y="1713"/>
                    <a:pt x="1553" y="1379"/>
                    <a:pt x="1219" y="1039"/>
                  </a:cubicBezTo>
                  <a:lnTo>
                    <a:pt x="218" y="37"/>
                  </a:lnTo>
                  <a:cubicBezTo>
                    <a:pt x="212" y="25"/>
                    <a:pt x="199" y="12"/>
                    <a:pt x="180" y="5"/>
                  </a:cubicBezTo>
                  <a:cubicBezTo>
                    <a:pt x="168" y="2"/>
                    <a:pt x="157"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67;p53">
              <a:extLst>
                <a:ext uri="{FF2B5EF4-FFF2-40B4-BE49-F238E27FC236}">
                  <a16:creationId xmlns:a16="http://schemas.microsoft.com/office/drawing/2014/main" id="{5C2E5BA1-C1FD-9F02-B685-B803FBA50F18}"/>
                </a:ext>
              </a:extLst>
            </p:cNvPr>
            <p:cNvSpPr/>
            <p:nvPr/>
          </p:nvSpPr>
          <p:spPr>
            <a:xfrm>
              <a:off x="2030770" y="4156106"/>
              <a:ext cx="214410" cy="170010"/>
            </a:xfrm>
            <a:custGeom>
              <a:avLst/>
              <a:gdLst/>
              <a:ahLst/>
              <a:cxnLst/>
              <a:rect l="l" t="t" r="r" b="b"/>
              <a:pathLst>
                <a:path w="10368" h="8221" extrusionOk="0">
                  <a:moveTo>
                    <a:pt x="10294" y="1"/>
                  </a:moveTo>
                  <a:cubicBezTo>
                    <a:pt x="10244" y="1"/>
                    <a:pt x="10169" y="32"/>
                    <a:pt x="10098" y="91"/>
                  </a:cubicBezTo>
                  <a:cubicBezTo>
                    <a:pt x="9263" y="733"/>
                    <a:pt x="8422" y="1375"/>
                    <a:pt x="7588" y="2030"/>
                  </a:cubicBezTo>
                  <a:lnTo>
                    <a:pt x="5090" y="3994"/>
                  </a:lnTo>
                  <a:lnTo>
                    <a:pt x="2613" y="5990"/>
                  </a:lnTo>
                  <a:cubicBezTo>
                    <a:pt x="1791" y="6658"/>
                    <a:pt x="976" y="7332"/>
                    <a:pt x="161" y="8012"/>
                  </a:cubicBezTo>
                  <a:cubicBezTo>
                    <a:pt x="77" y="8083"/>
                    <a:pt x="0" y="8154"/>
                    <a:pt x="32" y="8198"/>
                  </a:cubicBezTo>
                  <a:cubicBezTo>
                    <a:pt x="41" y="8214"/>
                    <a:pt x="58" y="8221"/>
                    <a:pt x="80" y="8221"/>
                  </a:cubicBezTo>
                  <a:cubicBezTo>
                    <a:pt x="123" y="8221"/>
                    <a:pt x="187" y="8194"/>
                    <a:pt x="250" y="8147"/>
                  </a:cubicBezTo>
                  <a:cubicBezTo>
                    <a:pt x="1098" y="7505"/>
                    <a:pt x="1939" y="6863"/>
                    <a:pt x="2773" y="6215"/>
                  </a:cubicBezTo>
                  <a:lnTo>
                    <a:pt x="5283" y="4251"/>
                  </a:lnTo>
                  <a:lnTo>
                    <a:pt x="7761" y="2261"/>
                  </a:lnTo>
                  <a:cubicBezTo>
                    <a:pt x="8589" y="1606"/>
                    <a:pt x="9404" y="932"/>
                    <a:pt x="10219" y="258"/>
                  </a:cubicBezTo>
                  <a:cubicBezTo>
                    <a:pt x="10322" y="174"/>
                    <a:pt x="10367" y="78"/>
                    <a:pt x="10348" y="27"/>
                  </a:cubicBezTo>
                  <a:cubicBezTo>
                    <a:pt x="10339" y="9"/>
                    <a:pt x="10320" y="1"/>
                    <a:pt x="10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68;p53">
              <a:extLst>
                <a:ext uri="{FF2B5EF4-FFF2-40B4-BE49-F238E27FC236}">
                  <a16:creationId xmlns:a16="http://schemas.microsoft.com/office/drawing/2014/main" id="{DC8E591D-6102-938C-5335-3BA7F8A8EA33}"/>
                </a:ext>
              </a:extLst>
            </p:cNvPr>
            <p:cNvSpPr/>
            <p:nvPr/>
          </p:nvSpPr>
          <p:spPr>
            <a:xfrm>
              <a:off x="2271030" y="4057214"/>
              <a:ext cx="76102" cy="63922"/>
            </a:xfrm>
            <a:custGeom>
              <a:avLst/>
              <a:gdLst/>
              <a:ahLst/>
              <a:cxnLst/>
              <a:rect l="l" t="t" r="r" b="b"/>
              <a:pathLst>
                <a:path w="3680" h="3091" extrusionOk="0">
                  <a:moveTo>
                    <a:pt x="3561" y="1"/>
                  </a:moveTo>
                  <a:cubicBezTo>
                    <a:pt x="3544" y="1"/>
                    <a:pt x="3527" y="5"/>
                    <a:pt x="3512" y="14"/>
                  </a:cubicBezTo>
                  <a:cubicBezTo>
                    <a:pt x="3191" y="219"/>
                    <a:pt x="2877" y="437"/>
                    <a:pt x="2575" y="662"/>
                  </a:cubicBezTo>
                  <a:cubicBezTo>
                    <a:pt x="2273" y="893"/>
                    <a:pt x="1965" y="1124"/>
                    <a:pt x="1676" y="1374"/>
                  </a:cubicBezTo>
                  <a:cubicBezTo>
                    <a:pt x="1394" y="1625"/>
                    <a:pt x="1111" y="1869"/>
                    <a:pt x="829" y="2126"/>
                  </a:cubicBezTo>
                  <a:cubicBezTo>
                    <a:pt x="546" y="2389"/>
                    <a:pt x="277" y="2658"/>
                    <a:pt x="27" y="2941"/>
                  </a:cubicBezTo>
                  <a:cubicBezTo>
                    <a:pt x="1" y="2973"/>
                    <a:pt x="1" y="3024"/>
                    <a:pt x="39" y="3056"/>
                  </a:cubicBezTo>
                  <a:cubicBezTo>
                    <a:pt x="55" y="3079"/>
                    <a:pt x="79" y="3091"/>
                    <a:pt x="106" y="3091"/>
                  </a:cubicBezTo>
                  <a:cubicBezTo>
                    <a:pt x="124" y="3091"/>
                    <a:pt x="143" y="3086"/>
                    <a:pt x="161" y="3076"/>
                  </a:cubicBezTo>
                  <a:lnTo>
                    <a:pt x="1034" y="2350"/>
                  </a:lnTo>
                  <a:cubicBezTo>
                    <a:pt x="1317" y="2113"/>
                    <a:pt x="1612" y="1862"/>
                    <a:pt x="1901" y="1631"/>
                  </a:cubicBezTo>
                  <a:cubicBezTo>
                    <a:pt x="2190" y="1381"/>
                    <a:pt x="2479" y="1143"/>
                    <a:pt x="2774" y="906"/>
                  </a:cubicBezTo>
                  <a:lnTo>
                    <a:pt x="3647" y="187"/>
                  </a:lnTo>
                  <a:cubicBezTo>
                    <a:pt x="3679" y="148"/>
                    <a:pt x="3679" y="91"/>
                    <a:pt x="3647" y="52"/>
                  </a:cubicBezTo>
                  <a:cubicBezTo>
                    <a:pt x="3630" y="18"/>
                    <a:pt x="3596" y="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69;p53">
              <a:extLst>
                <a:ext uri="{FF2B5EF4-FFF2-40B4-BE49-F238E27FC236}">
                  <a16:creationId xmlns:a16="http://schemas.microsoft.com/office/drawing/2014/main" id="{685DB9DE-1FA5-E17B-B23D-73E7F22AB773}"/>
                </a:ext>
              </a:extLst>
            </p:cNvPr>
            <p:cNvSpPr/>
            <p:nvPr/>
          </p:nvSpPr>
          <p:spPr>
            <a:xfrm>
              <a:off x="2278206" y="4004294"/>
              <a:ext cx="41443" cy="41980"/>
            </a:xfrm>
            <a:custGeom>
              <a:avLst/>
              <a:gdLst/>
              <a:ahLst/>
              <a:cxnLst/>
              <a:rect l="l" t="t" r="r" b="b"/>
              <a:pathLst>
                <a:path w="2004" h="2030" extrusionOk="0">
                  <a:moveTo>
                    <a:pt x="139" y="1"/>
                  </a:moveTo>
                  <a:cubicBezTo>
                    <a:pt x="116" y="1"/>
                    <a:pt x="82" y="18"/>
                    <a:pt x="52" y="43"/>
                  </a:cubicBezTo>
                  <a:cubicBezTo>
                    <a:pt x="13" y="76"/>
                    <a:pt x="1" y="120"/>
                    <a:pt x="13" y="140"/>
                  </a:cubicBezTo>
                  <a:cubicBezTo>
                    <a:pt x="148" y="307"/>
                    <a:pt x="283" y="473"/>
                    <a:pt x="431" y="640"/>
                  </a:cubicBezTo>
                  <a:lnTo>
                    <a:pt x="867" y="1122"/>
                  </a:lnTo>
                  <a:lnTo>
                    <a:pt x="1336" y="1584"/>
                  </a:lnTo>
                  <a:cubicBezTo>
                    <a:pt x="1503" y="1738"/>
                    <a:pt x="1663" y="1879"/>
                    <a:pt x="1836" y="2021"/>
                  </a:cubicBezTo>
                  <a:cubicBezTo>
                    <a:pt x="1842" y="2026"/>
                    <a:pt x="1850" y="2029"/>
                    <a:pt x="1859" y="2029"/>
                  </a:cubicBezTo>
                  <a:cubicBezTo>
                    <a:pt x="1880" y="2029"/>
                    <a:pt x="1908" y="2015"/>
                    <a:pt x="1939" y="1988"/>
                  </a:cubicBezTo>
                  <a:cubicBezTo>
                    <a:pt x="1990" y="1950"/>
                    <a:pt x="2003" y="1899"/>
                    <a:pt x="1990" y="1873"/>
                  </a:cubicBezTo>
                  <a:cubicBezTo>
                    <a:pt x="1856" y="1706"/>
                    <a:pt x="1714" y="1539"/>
                    <a:pt x="1567" y="1372"/>
                  </a:cubicBezTo>
                  <a:lnTo>
                    <a:pt x="1124" y="891"/>
                  </a:lnTo>
                  <a:lnTo>
                    <a:pt x="655" y="435"/>
                  </a:lnTo>
                  <a:cubicBezTo>
                    <a:pt x="488" y="287"/>
                    <a:pt x="321" y="140"/>
                    <a:pt x="155" y="5"/>
                  </a:cubicBezTo>
                  <a:cubicBezTo>
                    <a:pt x="150" y="2"/>
                    <a:pt x="145"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70;p53">
              <a:extLst>
                <a:ext uri="{FF2B5EF4-FFF2-40B4-BE49-F238E27FC236}">
                  <a16:creationId xmlns:a16="http://schemas.microsoft.com/office/drawing/2014/main" id="{B55FB49C-752F-8CD4-36D8-E3067504B7B7}"/>
                </a:ext>
              </a:extLst>
            </p:cNvPr>
            <p:cNvSpPr/>
            <p:nvPr/>
          </p:nvSpPr>
          <p:spPr>
            <a:xfrm>
              <a:off x="1873188" y="3590549"/>
              <a:ext cx="175656" cy="180847"/>
            </a:xfrm>
            <a:custGeom>
              <a:avLst/>
              <a:gdLst/>
              <a:ahLst/>
              <a:cxnLst/>
              <a:rect l="l" t="t" r="r" b="b"/>
              <a:pathLst>
                <a:path w="8494" h="8745" extrusionOk="0">
                  <a:moveTo>
                    <a:pt x="91" y="1"/>
                  </a:moveTo>
                  <a:cubicBezTo>
                    <a:pt x="66" y="1"/>
                    <a:pt x="46" y="9"/>
                    <a:pt x="32" y="29"/>
                  </a:cubicBezTo>
                  <a:cubicBezTo>
                    <a:pt x="0" y="67"/>
                    <a:pt x="52" y="144"/>
                    <a:pt x="148" y="209"/>
                  </a:cubicBezTo>
                  <a:cubicBezTo>
                    <a:pt x="925" y="780"/>
                    <a:pt x="1637" y="1447"/>
                    <a:pt x="2254" y="2192"/>
                  </a:cubicBezTo>
                  <a:lnTo>
                    <a:pt x="4218" y="4355"/>
                  </a:lnTo>
                  <a:lnTo>
                    <a:pt x="6214" y="6506"/>
                  </a:lnTo>
                  <a:cubicBezTo>
                    <a:pt x="6869" y="7218"/>
                    <a:pt x="7543" y="7931"/>
                    <a:pt x="8217" y="8631"/>
                  </a:cubicBezTo>
                  <a:cubicBezTo>
                    <a:pt x="8278" y="8701"/>
                    <a:pt x="8347" y="8744"/>
                    <a:pt x="8399" y="8744"/>
                  </a:cubicBezTo>
                  <a:cubicBezTo>
                    <a:pt x="8418" y="8744"/>
                    <a:pt x="8435" y="8739"/>
                    <a:pt x="8448" y="8727"/>
                  </a:cubicBezTo>
                  <a:cubicBezTo>
                    <a:pt x="8493" y="8682"/>
                    <a:pt x="8461" y="8573"/>
                    <a:pt x="8378" y="8477"/>
                  </a:cubicBezTo>
                  <a:cubicBezTo>
                    <a:pt x="7736" y="7745"/>
                    <a:pt x="7087" y="7013"/>
                    <a:pt x="6432" y="6288"/>
                  </a:cubicBezTo>
                  <a:lnTo>
                    <a:pt x="4455" y="4118"/>
                  </a:lnTo>
                  <a:lnTo>
                    <a:pt x="2446" y="1974"/>
                  </a:lnTo>
                  <a:cubicBezTo>
                    <a:pt x="1798" y="1229"/>
                    <a:pt x="1047" y="581"/>
                    <a:pt x="219" y="42"/>
                  </a:cubicBezTo>
                  <a:cubicBezTo>
                    <a:pt x="167" y="16"/>
                    <a:pt x="125"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71;p53">
              <a:extLst>
                <a:ext uri="{FF2B5EF4-FFF2-40B4-BE49-F238E27FC236}">
                  <a16:creationId xmlns:a16="http://schemas.microsoft.com/office/drawing/2014/main" id="{CAE4C1C0-644C-A1A9-58A1-336103B052FF}"/>
                </a:ext>
              </a:extLst>
            </p:cNvPr>
            <p:cNvSpPr/>
            <p:nvPr/>
          </p:nvSpPr>
          <p:spPr>
            <a:xfrm>
              <a:off x="2068324" y="3793172"/>
              <a:ext cx="67603" cy="66900"/>
            </a:xfrm>
            <a:custGeom>
              <a:avLst/>
              <a:gdLst/>
              <a:ahLst/>
              <a:cxnLst/>
              <a:rect l="l" t="t" r="r" b="b"/>
              <a:pathLst>
                <a:path w="3269" h="3235" extrusionOk="0">
                  <a:moveTo>
                    <a:pt x="98" y="0"/>
                  </a:moveTo>
                  <a:cubicBezTo>
                    <a:pt x="71" y="0"/>
                    <a:pt x="45" y="15"/>
                    <a:pt x="33" y="39"/>
                  </a:cubicBezTo>
                  <a:cubicBezTo>
                    <a:pt x="1" y="71"/>
                    <a:pt x="1" y="123"/>
                    <a:pt x="33" y="155"/>
                  </a:cubicBezTo>
                  <a:lnTo>
                    <a:pt x="803" y="912"/>
                  </a:lnTo>
                  <a:cubicBezTo>
                    <a:pt x="1073" y="1163"/>
                    <a:pt x="1323" y="1413"/>
                    <a:pt x="1573" y="1663"/>
                  </a:cubicBezTo>
                  <a:cubicBezTo>
                    <a:pt x="1824" y="1914"/>
                    <a:pt x="2074" y="2183"/>
                    <a:pt x="2324" y="2434"/>
                  </a:cubicBezTo>
                  <a:lnTo>
                    <a:pt x="3082" y="3210"/>
                  </a:lnTo>
                  <a:cubicBezTo>
                    <a:pt x="3098" y="3227"/>
                    <a:pt x="3120" y="3235"/>
                    <a:pt x="3144" y="3235"/>
                  </a:cubicBezTo>
                  <a:cubicBezTo>
                    <a:pt x="3167" y="3235"/>
                    <a:pt x="3191" y="3227"/>
                    <a:pt x="3210" y="3210"/>
                  </a:cubicBezTo>
                  <a:cubicBezTo>
                    <a:pt x="3255" y="3178"/>
                    <a:pt x="3268" y="3121"/>
                    <a:pt x="3242" y="3076"/>
                  </a:cubicBezTo>
                  <a:cubicBezTo>
                    <a:pt x="3031" y="2780"/>
                    <a:pt x="2799" y="2498"/>
                    <a:pt x="2556" y="2222"/>
                  </a:cubicBezTo>
                  <a:cubicBezTo>
                    <a:pt x="2305" y="1959"/>
                    <a:pt x="2061" y="1683"/>
                    <a:pt x="1804" y="1432"/>
                  </a:cubicBezTo>
                  <a:cubicBezTo>
                    <a:pt x="1541" y="1176"/>
                    <a:pt x="1272" y="932"/>
                    <a:pt x="1002" y="694"/>
                  </a:cubicBezTo>
                  <a:cubicBezTo>
                    <a:pt x="726" y="450"/>
                    <a:pt x="437" y="226"/>
                    <a:pt x="142" y="14"/>
                  </a:cubicBezTo>
                  <a:cubicBezTo>
                    <a:pt x="128" y="5"/>
                    <a:pt x="113"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72;p53">
              <a:extLst>
                <a:ext uri="{FF2B5EF4-FFF2-40B4-BE49-F238E27FC236}">
                  <a16:creationId xmlns:a16="http://schemas.microsoft.com/office/drawing/2014/main" id="{89841171-C889-8939-D881-8D0798EA19DA}"/>
                </a:ext>
              </a:extLst>
            </p:cNvPr>
            <p:cNvSpPr/>
            <p:nvPr/>
          </p:nvSpPr>
          <p:spPr>
            <a:xfrm>
              <a:off x="1885038" y="4031592"/>
              <a:ext cx="98623" cy="85925"/>
            </a:xfrm>
            <a:custGeom>
              <a:avLst/>
              <a:gdLst/>
              <a:ahLst/>
              <a:cxnLst/>
              <a:rect l="l" t="t" r="r" b="b"/>
              <a:pathLst>
                <a:path w="4769" h="4155" extrusionOk="0">
                  <a:moveTo>
                    <a:pt x="2389" y="0"/>
                  </a:moveTo>
                  <a:cubicBezTo>
                    <a:pt x="2103" y="0"/>
                    <a:pt x="1815" y="53"/>
                    <a:pt x="1539" y="161"/>
                  </a:cubicBezTo>
                  <a:cubicBezTo>
                    <a:pt x="763" y="489"/>
                    <a:pt x="198" y="1182"/>
                    <a:pt x="37" y="2010"/>
                  </a:cubicBezTo>
                  <a:cubicBezTo>
                    <a:pt x="1" y="2211"/>
                    <a:pt x="156" y="2329"/>
                    <a:pt x="308" y="2329"/>
                  </a:cubicBezTo>
                  <a:cubicBezTo>
                    <a:pt x="423" y="2329"/>
                    <a:pt x="536" y="2262"/>
                    <a:pt x="564" y="2113"/>
                  </a:cubicBezTo>
                  <a:cubicBezTo>
                    <a:pt x="692" y="1458"/>
                    <a:pt x="1135" y="912"/>
                    <a:pt x="1745" y="656"/>
                  </a:cubicBezTo>
                  <a:cubicBezTo>
                    <a:pt x="1952" y="574"/>
                    <a:pt x="2170" y="534"/>
                    <a:pt x="2388" y="534"/>
                  </a:cubicBezTo>
                  <a:cubicBezTo>
                    <a:pt x="2802" y="534"/>
                    <a:pt x="3214" y="679"/>
                    <a:pt x="3542" y="957"/>
                  </a:cubicBezTo>
                  <a:cubicBezTo>
                    <a:pt x="4017" y="1394"/>
                    <a:pt x="4190" y="2074"/>
                    <a:pt x="3972" y="2684"/>
                  </a:cubicBezTo>
                  <a:cubicBezTo>
                    <a:pt x="3748" y="3255"/>
                    <a:pt x="3202" y="3619"/>
                    <a:pt x="2595" y="3619"/>
                  </a:cubicBezTo>
                  <a:cubicBezTo>
                    <a:pt x="2560" y="3619"/>
                    <a:pt x="2525" y="3617"/>
                    <a:pt x="2489" y="3615"/>
                  </a:cubicBezTo>
                  <a:cubicBezTo>
                    <a:pt x="2143" y="3583"/>
                    <a:pt x="1828" y="3403"/>
                    <a:pt x="1629" y="3114"/>
                  </a:cubicBezTo>
                  <a:cubicBezTo>
                    <a:pt x="1443" y="2838"/>
                    <a:pt x="1430" y="2479"/>
                    <a:pt x="1584" y="2190"/>
                  </a:cubicBezTo>
                  <a:cubicBezTo>
                    <a:pt x="1717" y="1975"/>
                    <a:pt x="1948" y="1850"/>
                    <a:pt x="2192" y="1850"/>
                  </a:cubicBezTo>
                  <a:cubicBezTo>
                    <a:pt x="2254" y="1850"/>
                    <a:pt x="2317" y="1858"/>
                    <a:pt x="2380" y="1875"/>
                  </a:cubicBezTo>
                  <a:cubicBezTo>
                    <a:pt x="2489" y="1907"/>
                    <a:pt x="2579" y="1984"/>
                    <a:pt x="2637" y="2087"/>
                  </a:cubicBezTo>
                  <a:cubicBezTo>
                    <a:pt x="2669" y="2158"/>
                    <a:pt x="2656" y="2241"/>
                    <a:pt x="2605" y="2305"/>
                  </a:cubicBezTo>
                  <a:cubicBezTo>
                    <a:pt x="2587" y="2321"/>
                    <a:pt x="2564" y="2329"/>
                    <a:pt x="2541" y="2329"/>
                  </a:cubicBezTo>
                  <a:cubicBezTo>
                    <a:pt x="2516" y="2329"/>
                    <a:pt x="2490" y="2319"/>
                    <a:pt x="2470" y="2299"/>
                  </a:cubicBezTo>
                  <a:cubicBezTo>
                    <a:pt x="2413" y="2244"/>
                    <a:pt x="2350" y="2220"/>
                    <a:pt x="2289" y="2220"/>
                  </a:cubicBezTo>
                  <a:cubicBezTo>
                    <a:pt x="2088" y="2220"/>
                    <a:pt x="1913" y="2474"/>
                    <a:pt x="2085" y="2671"/>
                  </a:cubicBezTo>
                  <a:cubicBezTo>
                    <a:pt x="2209" y="2795"/>
                    <a:pt x="2374" y="2858"/>
                    <a:pt x="2540" y="2858"/>
                  </a:cubicBezTo>
                  <a:cubicBezTo>
                    <a:pt x="2692" y="2858"/>
                    <a:pt x="2844" y="2805"/>
                    <a:pt x="2964" y="2697"/>
                  </a:cubicBezTo>
                  <a:cubicBezTo>
                    <a:pt x="3183" y="2479"/>
                    <a:pt x="3247" y="2145"/>
                    <a:pt x="3118" y="1862"/>
                  </a:cubicBezTo>
                  <a:cubicBezTo>
                    <a:pt x="3003" y="1618"/>
                    <a:pt x="2785" y="1432"/>
                    <a:pt x="2528" y="1355"/>
                  </a:cubicBezTo>
                  <a:cubicBezTo>
                    <a:pt x="2418" y="1326"/>
                    <a:pt x="2307" y="1311"/>
                    <a:pt x="2197" y="1311"/>
                  </a:cubicBezTo>
                  <a:cubicBezTo>
                    <a:pt x="1763" y="1311"/>
                    <a:pt x="1353" y="1536"/>
                    <a:pt x="1122" y="1920"/>
                  </a:cubicBezTo>
                  <a:cubicBezTo>
                    <a:pt x="859" y="2389"/>
                    <a:pt x="878" y="2960"/>
                    <a:pt x="1180" y="3409"/>
                  </a:cubicBezTo>
                  <a:cubicBezTo>
                    <a:pt x="1469" y="3833"/>
                    <a:pt x="1931" y="4103"/>
                    <a:pt x="2444" y="4148"/>
                  </a:cubicBezTo>
                  <a:cubicBezTo>
                    <a:pt x="2489" y="4154"/>
                    <a:pt x="2541" y="4154"/>
                    <a:pt x="2592" y="4154"/>
                  </a:cubicBezTo>
                  <a:cubicBezTo>
                    <a:pt x="3420" y="4154"/>
                    <a:pt x="4171" y="3653"/>
                    <a:pt x="4479" y="2877"/>
                  </a:cubicBezTo>
                  <a:cubicBezTo>
                    <a:pt x="4768" y="2061"/>
                    <a:pt x="4544" y="1143"/>
                    <a:pt x="3895" y="559"/>
                  </a:cubicBezTo>
                  <a:cubicBezTo>
                    <a:pt x="3470" y="193"/>
                    <a:pt x="2934" y="0"/>
                    <a:pt x="2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73;p53">
              <a:extLst>
                <a:ext uri="{FF2B5EF4-FFF2-40B4-BE49-F238E27FC236}">
                  <a16:creationId xmlns:a16="http://schemas.microsoft.com/office/drawing/2014/main" id="{76C76D33-2AD0-F7D7-2231-F5968A2CD8F0}"/>
                </a:ext>
              </a:extLst>
            </p:cNvPr>
            <p:cNvSpPr/>
            <p:nvPr/>
          </p:nvSpPr>
          <p:spPr>
            <a:xfrm>
              <a:off x="2056289" y="3893139"/>
              <a:ext cx="98623" cy="86049"/>
            </a:xfrm>
            <a:custGeom>
              <a:avLst/>
              <a:gdLst/>
              <a:ahLst/>
              <a:cxnLst/>
              <a:rect l="l" t="t" r="r" b="b"/>
              <a:pathLst>
                <a:path w="4769" h="4161" extrusionOk="0">
                  <a:moveTo>
                    <a:pt x="2385" y="0"/>
                  </a:moveTo>
                  <a:cubicBezTo>
                    <a:pt x="2100" y="0"/>
                    <a:pt x="1813" y="53"/>
                    <a:pt x="1539" y="161"/>
                  </a:cubicBezTo>
                  <a:cubicBezTo>
                    <a:pt x="756" y="482"/>
                    <a:pt x="198" y="1182"/>
                    <a:pt x="37" y="2010"/>
                  </a:cubicBezTo>
                  <a:cubicBezTo>
                    <a:pt x="1" y="2210"/>
                    <a:pt x="154" y="2328"/>
                    <a:pt x="306" y="2328"/>
                  </a:cubicBezTo>
                  <a:cubicBezTo>
                    <a:pt x="421" y="2328"/>
                    <a:pt x="536" y="2259"/>
                    <a:pt x="563" y="2106"/>
                  </a:cubicBezTo>
                  <a:cubicBezTo>
                    <a:pt x="685" y="1458"/>
                    <a:pt x="1128" y="912"/>
                    <a:pt x="1738" y="655"/>
                  </a:cubicBezTo>
                  <a:cubicBezTo>
                    <a:pt x="1948" y="574"/>
                    <a:pt x="2167" y="534"/>
                    <a:pt x="2386" y="534"/>
                  </a:cubicBezTo>
                  <a:cubicBezTo>
                    <a:pt x="2802" y="534"/>
                    <a:pt x="3213" y="679"/>
                    <a:pt x="3542" y="957"/>
                  </a:cubicBezTo>
                  <a:cubicBezTo>
                    <a:pt x="4017" y="1394"/>
                    <a:pt x="4190" y="2074"/>
                    <a:pt x="3972" y="2684"/>
                  </a:cubicBezTo>
                  <a:cubicBezTo>
                    <a:pt x="3747" y="3254"/>
                    <a:pt x="3196" y="3618"/>
                    <a:pt x="2594" y="3618"/>
                  </a:cubicBezTo>
                  <a:cubicBezTo>
                    <a:pt x="2559" y="3618"/>
                    <a:pt x="2524" y="3617"/>
                    <a:pt x="2489" y="3615"/>
                  </a:cubicBezTo>
                  <a:cubicBezTo>
                    <a:pt x="2143" y="3583"/>
                    <a:pt x="1822" y="3403"/>
                    <a:pt x="1623" y="3114"/>
                  </a:cubicBezTo>
                  <a:cubicBezTo>
                    <a:pt x="1443" y="2838"/>
                    <a:pt x="1430" y="2478"/>
                    <a:pt x="1584" y="2190"/>
                  </a:cubicBezTo>
                  <a:cubicBezTo>
                    <a:pt x="1717" y="1975"/>
                    <a:pt x="1947" y="1850"/>
                    <a:pt x="2191" y="1850"/>
                  </a:cubicBezTo>
                  <a:cubicBezTo>
                    <a:pt x="2254" y="1850"/>
                    <a:pt x="2317" y="1858"/>
                    <a:pt x="2380" y="1875"/>
                  </a:cubicBezTo>
                  <a:cubicBezTo>
                    <a:pt x="2489" y="1907"/>
                    <a:pt x="2579" y="1984"/>
                    <a:pt x="2630" y="2087"/>
                  </a:cubicBezTo>
                  <a:cubicBezTo>
                    <a:pt x="2663" y="2164"/>
                    <a:pt x="2656" y="2247"/>
                    <a:pt x="2605" y="2305"/>
                  </a:cubicBezTo>
                  <a:cubicBezTo>
                    <a:pt x="2586" y="2320"/>
                    <a:pt x="2564" y="2328"/>
                    <a:pt x="2541" y="2328"/>
                  </a:cubicBezTo>
                  <a:cubicBezTo>
                    <a:pt x="2515" y="2328"/>
                    <a:pt x="2490" y="2319"/>
                    <a:pt x="2470" y="2299"/>
                  </a:cubicBezTo>
                  <a:cubicBezTo>
                    <a:pt x="2411" y="2234"/>
                    <a:pt x="2343" y="2207"/>
                    <a:pt x="2278" y="2207"/>
                  </a:cubicBezTo>
                  <a:cubicBezTo>
                    <a:pt x="2070" y="2207"/>
                    <a:pt x="1885" y="2476"/>
                    <a:pt x="2085" y="2671"/>
                  </a:cubicBezTo>
                  <a:cubicBezTo>
                    <a:pt x="2213" y="2799"/>
                    <a:pt x="2379" y="2863"/>
                    <a:pt x="2546" y="2863"/>
                  </a:cubicBezTo>
                  <a:cubicBezTo>
                    <a:pt x="2697" y="2863"/>
                    <a:pt x="2848" y="2810"/>
                    <a:pt x="2971" y="2703"/>
                  </a:cubicBezTo>
                  <a:cubicBezTo>
                    <a:pt x="3189" y="2478"/>
                    <a:pt x="3247" y="2151"/>
                    <a:pt x="3118" y="1869"/>
                  </a:cubicBezTo>
                  <a:cubicBezTo>
                    <a:pt x="3003" y="1625"/>
                    <a:pt x="2791" y="1438"/>
                    <a:pt x="2528" y="1361"/>
                  </a:cubicBezTo>
                  <a:cubicBezTo>
                    <a:pt x="2416" y="1329"/>
                    <a:pt x="2302" y="1314"/>
                    <a:pt x="2190" y="1314"/>
                  </a:cubicBezTo>
                  <a:cubicBezTo>
                    <a:pt x="1761" y="1314"/>
                    <a:pt x="1351" y="1538"/>
                    <a:pt x="1122" y="1920"/>
                  </a:cubicBezTo>
                  <a:cubicBezTo>
                    <a:pt x="859" y="2389"/>
                    <a:pt x="884" y="2966"/>
                    <a:pt x="1180" y="3416"/>
                  </a:cubicBezTo>
                  <a:cubicBezTo>
                    <a:pt x="1469" y="3839"/>
                    <a:pt x="1937" y="4109"/>
                    <a:pt x="2451" y="4154"/>
                  </a:cubicBezTo>
                  <a:cubicBezTo>
                    <a:pt x="2496" y="4160"/>
                    <a:pt x="2547" y="4160"/>
                    <a:pt x="2598" y="4160"/>
                  </a:cubicBezTo>
                  <a:cubicBezTo>
                    <a:pt x="3426" y="4154"/>
                    <a:pt x="4171" y="3647"/>
                    <a:pt x="4479" y="2876"/>
                  </a:cubicBezTo>
                  <a:cubicBezTo>
                    <a:pt x="4768" y="2061"/>
                    <a:pt x="4543" y="1143"/>
                    <a:pt x="3895" y="559"/>
                  </a:cubicBezTo>
                  <a:cubicBezTo>
                    <a:pt x="3470" y="193"/>
                    <a:pt x="2931" y="0"/>
                    <a:pt x="2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74;p53">
              <a:extLst>
                <a:ext uri="{FF2B5EF4-FFF2-40B4-BE49-F238E27FC236}">
                  <a16:creationId xmlns:a16="http://schemas.microsoft.com/office/drawing/2014/main" id="{818C5C09-5A48-7916-F48C-5779915E60B2}"/>
                </a:ext>
              </a:extLst>
            </p:cNvPr>
            <p:cNvSpPr/>
            <p:nvPr/>
          </p:nvSpPr>
          <p:spPr>
            <a:xfrm>
              <a:off x="2001238" y="3998835"/>
              <a:ext cx="107329" cy="90310"/>
            </a:xfrm>
            <a:custGeom>
              <a:avLst/>
              <a:gdLst/>
              <a:ahLst/>
              <a:cxnLst/>
              <a:rect l="l" t="t" r="r" b="b"/>
              <a:pathLst>
                <a:path w="5190" h="4367" extrusionOk="0">
                  <a:moveTo>
                    <a:pt x="3672" y="1"/>
                  </a:moveTo>
                  <a:cubicBezTo>
                    <a:pt x="2901" y="1"/>
                    <a:pt x="2390" y="1086"/>
                    <a:pt x="1948" y="1482"/>
                  </a:cubicBezTo>
                  <a:cubicBezTo>
                    <a:pt x="1377" y="1976"/>
                    <a:pt x="61" y="2246"/>
                    <a:pt x="22" y="3280"/>
                  </a:cubicBezTo>
                  <a:cubicBezTo>
                    <a:pt x="0" y="3872"/>
                    <a:pt x="572" y="4367"/>
                    <a:pt x="1387" y="4367"/>
                  </a:cubicBezTo>
                  <a:cubicBezTo>
                    <a:pt x="1995" y="4367"/>
                    <a:pt x="2737" y="4091"/>
                    <a:pt x="3469" y="3376"/>
                  </a:cubicBezTo>
                  <a:cubicBezTo>
                    <a:pt x="5190" y="1694"/>
                    <a:pt x="4946" y="423"/>
                    <a:pt x="3996" y="63"/>
                  </a:cubicBezTo>
                  <a:cubicBezTo>
                    <a:pt x="3883" y="20"/>
                    <a:pt x="3775" y="1"/>
                    <a:pt x="3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75;p53">
              <a:extLst>
                <a:ext uri="{FF2B5EF4-FFF2-40B4-BE49-F238E27FC236}">
                  <a16:creationId xmlns:a16="http://schemas.microsoft.com/office/drawing/2014/main" id="{B445CF0C-9361-67AD-B96B-0F19045C14F4}"/>
                </a:ext>
              </a:extLst>
            </p:cNvPr>
            <p:cNvSpPr/>
            <p:nvPr/>
          </p:nvSpPr>
          <p:spPr>
            <a:xfrm>
              <a:off x="1996255" y="3993685"/>
              <a:ext cx="110597" cy="100588"/>
            </a:xfrm>
            <a:custGeom>
              <a:avLst/>
              <a:gdLst/>
              <a:ahLst/>
              <a:cxnLst/>
              <a:rect l="l" t="t" r="r" b="b"/>
              <a:pathLst>
                <a:path w="5348" h="4864" extrusionOk="0">
                  <a:moveTo>
                    <a:pt x="3916" y="492"/>
                  </a:moveTo>
                  <a:cubicBezTo>
                    <a:pt x="3993" y="492"/>
                    <a:pt x="4076" y="511"/>
                    <a:pt x="4153" y="537"/>
                  </a:cubicBezTo>
                  <a:cubicBezTo>
                    <a:pt x="4436" y="633"/>
                    <a:pt x="4654" y="877"/>
                    <a:pt x="4712" y="1173"/>
                  </a:cubicBezTo>
                  <a:cubicBezTo>
                    <a:pt x="4840" y="1763"/>
                    <a:pt x="4410" y="2598"/>
                    <a:pt x="3543" y="3451"/>
                  </a:cubicBezTo>
                  <a:cubicBezTo>
                    <a:pt x="2851" y="4130"/>
                    <a:pt x="2175" y="4371"/>
                    <a:pt x="1638" y="4371"/>
                  </a:cubicBezTo>
                  <a:cubicBezTo>
                    <a:pt x="1408" y="4371"/>
                    <a:pt x="1203" y="4327"/>
                    <a:pt x="1034" y="4254"/>
                  </a:cubicBezTo>
                  <a:cubicBezTo>
                    <a:pt x="693" y="4100"/>
                    <a:pt x="501" y="3830"/>
                    <a:pt x="514" y="3535"/>
                  </a:cubicBezTo>
                  <a:cubicBezTo>
                    <a:pt x="533" y="2951"/>
                    <a:pt x="1098" y="2649"/>
                    <a:pt x="1643" y="2354"/>
                  </a:cubicBezTo>
                  <a:cubicBezTo>
                    <a:pt x="1894" y="2232"/>
                    <a:pt x="2131" y="2084"/>
                    <a:pt x="2349" y="1911"/>
                  </a:cubicBezTo>
                  <a:cubicBezTo>
                    <a:pt x="2516" y="1750"/>
                    <a:pt x="2664" y="1577"/>
                    <a:pt x="2799" y="1391"/>
                  </a:cubicBezTo>
                  <a:cubicBezTo>
                    <a:pt x="3197" y="871"/>
                    <a:pt x="3531" y="492"/>
                    <a:pt x="3916" y="492"/>
                  </a:cubicBezTo>
                  <a:close/>
                  <a:moveTo>
                    <a:pt x="3906" y="1"/>
                  </a:moveTo>
                  <a:cubicBezTo>
                    <a:pt x="3252" y="1"/>
                    <a:pt x="2776" y="619"/>
                    <a:pt x="2407" y="1089"/>
                  </a:cubicBezTo>
                  <a:cubicBezTo>
                    <a:pt x="2292" y="1250"/>
                    <a:pt x="2163" y="1404"/>
                    <a:pt x="2022" y="1545"/>
                  </a:cubicBezTo>
                  <a:cubicBezTo>
                    <a:pt x="1830" y="1693"/>
                    <a:pt x="1624" y="1821"/>
                    <a:pt x="1406" y="1924"/>
                  </a:cubicBezTo>
                  <a:cubicBezTo>
                    <a:pt x="802" y="2251"/>
                    <a:pt x="51" y="2656"/>
                    <a:pt x="19" y="3516"/>
                  </a:cubicBezTo>
                  <a:cubicBezTo>
                    <a:pt x="0" y="4016"/>
                    <a:pt x="308" y="4472"/>
                    <a:pt x="835" y="4703"/>
                  </a:cubicBezTo>
                  <a:cubicBezTo>
                    <a:pt x="1085" y="4806"/>
                    <a:pt x="1361" y="4864"/>
                    <a:pt x="1637" y="4864"/>
                  </a:cubicBezTo>
                  <a:cubicBezTo>
                    <a:pt x="2285" y="4864"/>
                    <a:pt x="3088" y="4581"/>
                    <a:pt x="3884" y="3798"/>
                  </a:cubicBezTo>
                  <a:cubicBezTo>
                    <a:pt x="4885" y="2810"/>
                    <a:pt x="5347" y="1847"/>
                    <a:pt x="5187" y="1070"/>
                  </a:cubicBezTo>
                  <a:cubicBezTo>
                    <a:pt x="5090" y="608"/>
                    <a:pt x="4763" y="235"/>
                    <a:pt x="4320" y="81"/>
                  </a:cubicBezTo>
                  <a:cubicBezTo>
                    <a:pt x="4175" y="26"/>
                    <a:pt x="4037"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76;p53">
              <a:extLst>
                <a:ext uri="{FF2B5EF4-FFF2-40B4-BE49-F238E27FC236}">
                  <a16:creationId xmlns:a16="http://schemas.microsoft.com/office/drawing/2014/main" id="{37BB229D-AFC2-DA92-5307-7958EDAED348}"/>
                </a:ext>
              </a:extLst>
            </p:cNvPr>
            <p:cNvSpPr/>
            <p:nvPr/>
          </p:nvSpPr>
          <p:spPr>
            <a:xfrm>
              <a:off x="2008518" y="4040650"/>
              <a:ext cx="26905" cy="53499"/>
            </a:xfrm>
            <a:custGeom>
              <a:avLst/>
              <a:gdLst/>
              <a:ahLst/>
              <a:cxnLst/>
              <a:rect l="l" t="t" r="r" b="b"/>
              <a:pathLst>
                <a:path w="1301" h="2587" extrusionOk="0">
                  <a:moveTo>
                    <a:pt x="306" y="0"/>
                  </a:moveTo>
                  <a:cubicBezTo>
                    <a:pt x="154" y="0"/>
                    <a:pt x="0" y="135"/>
                    <a:pt x="68" y="327"/>
                  </a:cubicBezTo>
                  <a:lnTo>
                    <a:pt x="794" y="2426"/>
                  </a:lnTo>
                  <a:cubicBezTo>
                    <a:pt x="826" y="2522"/>
                    <a:pt x="916" y="2586"/>
                    <a:pt x="1025" y="2586"/>
                  </a:cubicBezTo>
                  <a:cubicBezTo>
                    <a:pt x="1050" y="2586"/>
                    <a:pt x="1076" y="2580"/>
                    <a:pt x="1102" y="2573"/>
                  </a:cubicBezTo>
                  <a:cubicBezTo>
                    <a:pt x="1230" y="2535"/>
                    <a:pt x="1301" y="2394"/>
                    <a:pt x="1256" y="2265"/>
                  </a:cubicBezTo>
                  <a:lnTo>
                    <a:pt x="530" y="166"/>
                  </a:lnTo>
                  <a:cubicBezTo>
                    <a:pt x="489" y="50"/>
                    <a:pt x="398"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77;p53">
              <a:extLst>
                <a:ext uri="{FF2B5EF4-FFF2-40B4-BE49-F238E27FC236}">
                  <a16:creationId xmlns:a16="http://schemas.microsoft.com/office/drawing/2014/main" id="{1A5E22D5-665D-866D-7ECF-219A03F1846E}"/>
                </a:ext>
              </a:extLst>
            </p:cNvPr>
            <p:cNvSpPr/>
            <p:nvPr/>
          </p:nvSpPr>
          <p:spPr>
            <a:xfrm>
              <a:off x="2025724" y="4030247"/>
              <a:ext cx="38651" cy="50749"/>
            </a:xfrm>
            <a:custGeom>
              <a:avLst/>
              <a:gdLst/>
              <a:ahLst/>
              <a:cxnLst/>
              <a:rect l="l" t="t" r="r" b="b"/>
              <a:pathLst>
                <a:path w="1869" h="2454" extrusionOk="0">
                  <a:moveTo>
                    <a:pt x="337" y="0"/>
                  </a:moveTo>
                  <a:cubicBezTo>
                    <a:pt x="166" y="0"/>
                    <a:pt x="1" y="187"/>
                    <a:pt x="122" y="380"/>
                  </a:cubicBezTo>
                  <a:lnTo>
                    <a:pt x="1380" y="2345"/>
                  </a:lnTo>
                  <a:cubicBezTo>
                    <a:pt x="1425" y="2415"/>
                    <a:pt x="1502" y="2454"/>
                    <a:pt x="1586" y="2454"/>
                  </a:cubicBezTo>
                  <a:cubicBezTo>
                    <a:pt x="1631" y="2454"/>
                    <a:pt x="1676" y="2441"/>
                    <a:pt x="1720" y="2415"/>
                  </a:cubicBezTo>
                  <a:cubicBezTo>
                    <a:pt x="1836" y="2345"/>
                    <a:pt x="1868" y="2191"/>
                    <a:pt x="1791" y="2081"/>
                  </a:cubicBezTo>
                  <a:lnTo>
                    <a:pt x="539" y="117"/>
                  </a:lnTo>
                  <a:cubicBezTo>
                    <a:pt x="485" y="34"/>
                    <a:pt x="411"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78;p53">
              <a:extLst>
                <a:ext uri="{FF2B5EF4-FFF2-40B4-BE49-F238E27FC236}">
                  <a16:creationId xmlns:a16="http://schemas.microsoft.com/office/drawing/2014/main" id="{20D9B827-5C30-28EE-A7AF-39F33AC07BED}"/>
                </a:ext>
              </a:extLst>
            </p:cNvPr>
            <p:cNvSpPr/>
            <p:nvPr/>
          </p:nvSpPr>
          <p:spPr>
            <a:xfrm>
              <a:off x="2040593" y="4017322"/>
              <a:ext cx="49529" cy="42311"/>
            </a:xfrm>
            <a:custGeom>
              <a:avLst/>
              <a:gdLst/>
              <a:ahLst/>
              <a:cxnLst/>
              <a:rect l="l" t="t" r="r" b="b"/>
              <a:pathLst>
                <a:path w="2395" h="2046" extrusionOk="0">
                  <a:moveTo>
                    <a:pt x="355" y="0"/>
                  </a:moveTo>
                  <a:cubicBezTo>
                    <a:pt x="160" y="0"/>
                    <a:pt x="1" y="257"/>
                    <a:pt x="186" y="428"/>
                  </a:cubicBezTo>
                  <a:lnTo>
                    <a:pt x="1900" y="1981"/>
                  </a:lnTo>
                  <a:cubicBezTo>
                    <a:pt x="1945" y="2026"/>
                    <a:pt x="2003" y="2045"/>
                    <a:pt x="2061" y="2045"/>
                  </a:cubicBezTo>
                  <a:lnTo>
                    <a:pt x="2067" y="2045"/>
                  </a:lnTo>
                  <a:cubicBezTo>
                    <a:pt x="2285" y="2045"/>
                    <a:pt x="2394" y="1769"/>
                    <a:pt x="2228" y="1622"/>
                  </a:cubicBezTo>
                  <a:lnTo>
                    <a:pt x="520" y="68"/>
                  </a:lnTo>
                  <a:cubicBezTo>
                    <a:pt x="467" y="20"/>
                    <a:pt x="409"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79;p53">
              <a:extLst>
                <a:ext uri="{FF2B5EF4-FFF2-40B4-BE49-F238E27FC236}">
                  <a16:creationId xmlns:a16="http://schemas.microsoft.com/office/drawing/2014/main" id="{B63D37C7-4AAA-F844-9C41-AB29DA14D9F7}"/>
                </a:ext>
              </a:extLst>
            </p:cNvPr>
            <p:cNvSpPr/>
            <p:nvPr/>
          </p:nvSpPr>
          <p:spPr>
            <a:xfrm>
              <a:off x="2052938" y="4002185"/>
              <a:ext cx="50997" cy="33812"/>
            </a:xfrm>
            <a:custGeom>
              <a:avLst/>
              <a:gdLst/>
              <a:ahLst/>
              <a:cxnLst/>
              <a:rect l="l" t="t" r="r" b="b"/>
              <a:pathLst>
                <a:path w="2466" h="1635" extrusionOk="0">
                  <a:moveTo>
                    <a:pt x="359" y="1"/>
                  </a:moveTo>
                  <a:cubicBezTo>
                    <a:pt x="145" y="1"/>
                    <a:pt x="0" y="309"/>
                    <a:pt x="225" y="454"/>
                  </a:cubicBezTo>
                  <a:lnTo>
                    <a:pt x="1990" y="1596"/>
                  </a:lnTo>
                  <a:cubicBezTo>
                    <a:pt x="2035" y="1622"/>
                    <a:pt x="2080" y="1635"/>
                    <a:pt x="2125" y="1635"/>
                  </a:cubicBezTo>
                  <a:cubicBezTo>
                    <a:pt x="2369" y="1635"/>
                    <a:pt x="2465" y="1314"/>
                    <a:pt x="2260" y="1185"/>
                  </a:cubicBezTo>
                  <a:lnTo>
                    <a:pt x="494" y="43"/>
                  </a:lnTo>
                  <a:cubicBezTo>
                    <a:pt x="448" y="14"/>
                    <a:pt x="402"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80;p53">
              <a:extLst>
                <a:ext uri="{FF2B5EF4-FFF2-40B4-BE49-F238E27FC236}">
                  <a16:creationId xmlns:a16="http://schemas.microsoft.com/office/drawing/2014/main" id="{046345D6-FCD4-8CDA-2CA0-ECE97F6EE5D7}"/>
                </a:ext>
              </a:extLst>
            </p:cNvPr>
            <p:cNvSpPr/>
            <p:nvPr/>
          </p:nvSpPr>
          <p:spPr>
            <a:xfrm>
              <a:off x="1850936" y="3993768"/>
              <a:ext cx="58648" cy="42229"/>
            </a:xfrm>
            <a:custGeom>
              <a:avLst/>
              <a:gdLst/>
              <a:ahLst/>
              <a:cxnLst/>
              <a:rect l="l" t="t" r="r" b="b"/>
              <a:pathLst>
                <a:path w="2836" h="2042" extrusionOk="0">
                  <a:moveTo>
                    <a:pt x="2210" y="0"/>
                  </a:moveTo>
                  <a:cubicBezTo>
                    <a:pt x="1515" y="0"/>
                    <a:pt x="0" y="1265"/>
                    <a:pt x="390" y="1894"/>
                  </a:cubicBezTo>
                  <a:cubicBezTo>
                    <a:pt x="453" y="1996"/>
                    <a:pt x="552" y="2041"/>
                    <a:pt x="674" y="2041"/>
                  </a:cubicBezTo>
                  <a:cubicBezTo>
                    <a:pt x="1379" y="2041"/>
                    <a:pt x="2836" y="524"/>
                    <a:pt x="2463" y="97"/>
                  </a:cubicBezTo>
                  <a:cubicBezTo>
                    <a:pt x="2405" y="30"/>
                    <a:pt x="2317"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81;p53">
              <a:extLst>
                <a:ext uri="{FF2B5EF4-FFF2-40B4-BE49-F238E27FC236}">
                  <a16:creationId xmlns:a16="http://schemas.microsoft.com/office/drawing/2014/main" id="{AD691169-6CBA-714C-8FB4-C8094E5F507A}"/>
                </a:ext>
              </a:extLst>
            </p:cNvPr>
            <p:cNvSpPr/>
            <p:nvPr/>
          </p:nvSpPr>
          <p:spPr>
            <a:xfrm>
              <a:off x="2012654" y="3848057"/>
              <a:ext cx="62185" cy="41091"/>
            </a:xfrm>
            <a:custGeom>
              <a:avLst/>
              <a:gdLst/>
              <a:ahLst/>
              <a:cxnLst/>
              <a:rect l="l" t="t" r="r" b="b"/>
              <a:pathLst>
                <a:path w="3007" h="1987" extrusionOk="0">
                  <a:moveTo>
                    <a:pt x="2150" y="0"/>
                  </a:moveTo>
                  <a:cubicBezTo>
                    <a:pt x="1366" y="0"/>
                    <a:pt x="1" y="1455"/>
                    <a:pt x="382" y="1898"/>
                  </a:cubicBezTo>
                  <a:cubicBezTo>
                    <a:pt x="434" y="1959"/>
                    <a:pt x="514" y="1987"/>
                    <a:pt x="613" y="1987"/>
                  </a:cubicBezTo>
                  <a:cubicBezTo>
                    <a:pt x="1323" y="1987"/>
                    <a:pt x="3007" y="569"/>
                    <a:pt x="2449" y="101"/>
                  </a:cubicBezTo>
                  <a:cubicBezTo>
                    <a:pt x="2366" y="31"/>
                    <a:pt x="2264" y="0"/>
                    <a:pt x="2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TextBox 114">
            <a:extLst>
              <a:ext uri="{FF2B5EF4-FFF2-40B4-BE49-F238E27FC236}">
                <a16:creationId xmlns:a16="http://schemas.microsoft.com/office/drawing/2014/main" id="{7BB189E9-6B32-3BE5-EC0B-1185255A25BA}"/>
              </a:ext>
            </a:extLst>
          </p:cNvPr>
          <p:cNvSpPr txBox="1"/>
          <p:nvPr/>
        </p:nvSpPr>
        <p:spPr>
          <a:xfrm>
            <a:off x="3093276" y="1864960"/>
            <a:ext cx="5013275" cy="2092881"/>
          </a:xfrm>
          <a:prstGeom prst="rect">
            <a:avLst/>
          </a:prstGeom>
          <a:noFill/>
        </p:spPr>
        <p:txBody>
          <a:bodyPr wrap="square" rtlCol="0">
            <a:spAutoFit/>
          </a:bodyPr>
          <a:lstStyle/>
          <a:p>
            <a:pPr algn="just"/>
            <a:r>
              <a:rPr lang="en-US" sz="2600" dirty="0">
                <a:solidFill>
                  <a:srgbClr val="FF0000"/>
                </a:solidFill>
                <a:latin typeface="#9Slide03 Ample" panose="02000000000000000000" pitchFamily="2" charset="0"/>
              </a:rPr>
              <a:t>Chia </a:t>
            </a:r>
            <a:r>
              <a:rPr lang="en-US" sz="2600" dirty="0" err="1">
                <a:solidFill>
                  <a:srgbClr val="FF0000"/>
                </a:solidFill>
                <a:latin typeface="#9Slide03 Ample" panose="02000000000000000000" pitchFamily="2" charset="0"/>
              </a:rPr>
              <a:t>sẻ</a:t>
            </a:r>
            <a:r>
              <a:rPr lang="en-US" sz="2600" dirty="0">
                <a:solidFill>
                  <a:srgbClr val="FF0000"/>
                </a:solidFill>
                <a:latin typeface="#9Slide03 Ample" panose="02000000000000000000" pitchFamily="2" charset="0"/>
              </a:rPr>
              <a:t> 1 </a:t>
            </a:r>
            <a:r>
              <a:rPr lang="en-US" sz="2600" dirty="0" err="1">
                <a:solidFill>
                  <a:srgbClr val="FF0000"/>
                </a:solidFill>
                <a:latin typeface="#9Slide03 Ample" panose="02000000000000000000" pitchFamily="2" charset="0"/>
              </a:rPr>
              <a:t>bức</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ảnh</a:t>
            </a:r>
            <a:r>
              <a:rPr lang="en-US" sz="2600" dirty="0">
                <a:solidFill>
                  <a:srgbClr val="FF0000"/>
                </a:solidFill>
                <a:latin typeface="#9Slide03 Ample" panose="02000000000000000000" pitchFamily="2" charset="0"/>
              </a:rPr>
              <a:t> / 1 </a:t>
            </a:r>
            <a:r>
              <a:rPr lang="en-US" sz="2600" dirty="0" err="1">
                <a:solidFill>
                  <a:srgbClr val="FF0000"/>
                </a:solidFill>
                <a:latin typeface="#9Slide03 Ample" panose="02000000000000000000" pitchFamily="2" charset="0"/>
              </a:rPr>
              <a:t>bức</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tranh</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của</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tuổi</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thơ</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để</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lại</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trong</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em</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ấn</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tượng</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sâu</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sắc</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Viết</a:t>
            </a:r>
            <a:r>
              <a:rPr lang="en-US" sz="2600" dirty="0">
                <a:solidFill>
                  <a:srgbClr val="FF0000"/>
                </a:solidFill>
                <a:latin typeface="#9Slide03 Ample" panose="02000000000000000000" pitchFamily="2" charset="0"/>
              </a:rPr>
              <a:t> 3 </a:t>
            </a:r>
            <a:r>
              <a:rPr lang="en-US" sz="2600" dirty="0" err="1">
                <a:solidFill>
                  <a:srgbClr val="FF0000"/>
                </a:solidFill>
                <a:latin typeface="#9Slide03 Ample" panose="02000000000000000000" pitchFamily="2" charset="0"/>
              </a:rPr>
              <a:t>câu</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có</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thành</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phần</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chính</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được</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mở</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rộng</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bằng</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cụm</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từ</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để</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nói</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về</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bức</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tranh</a:t>
            </a:r>
            <a:r>
              <a:rPr lang="en-US" sz="2600" dirty="0">
                <a:solidFill>
                  <a:srgbClr val="FF0000"/>
                </a:solidFill>
                <a:latin typeface="#9Slide03 Ample" panose="02000000000000000000" pitchFamily="2" charset="0"/>
              </a:rPr>
              <a:t> / </a:t>
            </a:r>
            <a:r>
              <a:rPr lang="en-US" sz="2600" dirty="0" err="1">
                <a:solidFill>
                  <a:srgbClr val="FF0000"/>
                </a:solidFill>
                <a:latin typeface="#9Slide03 Ample" panose="02000000000000000000" pitchFamily="2" charset="0"/>
              </a:rPr>
              <a:t>bức</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ảnh</a:t>
            </a:r>
            <a:r>
              <a:rPr lang="en-US" sz="2600" dirty="0">
                <a:solidFill>
                  <a:srgbClr val="FF0000"/>
                </a:solidFill>
                <a:latin typeface="#9Slide03 Ample" panose="02000000000000000000" pitchFamily="2" charset="0"/>
              </a:rPr>
              <a:t> </a:t>
            </a:r>
            <a:r>
              <a:rPr lang="en-US" sz="2600" dirty="0" err="1">
                <a:solidFill>
                  <a:srgbClr val="FF0000"/>
                </a:solidFill>
                <a:latin typeface="#9Slide03 Ample" panose="02000000000000000000" pitchFamily="2" charset="0"/>
              </a:rPr>
              <a:t>đó</a:t>
            </a:r>
            <a:r>
              <a:rPr lang="en-US" sz="2600" dirty="0">
                <a:solidFill>
                  <a:srgbClr val="FF0000"/>
                </a:solidFill>
                <a:latin typeface="#9Slide03 Ample" panose="020000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randombar(horizontal)">
                                      <p:cBhvr>
                                        <p:cTn id="7" dur="500"/>
                                        <p:tgtEl>
                                          <p:spTgt spid="115"/>
                                        </p:tgtEl>
                                      </p:cBhvr>
                                    </p:animEffect>
                                  </p:childTnLst>
                                </p:cTn>
                              </p:par>
                              <p:par>
                                <p:cTn id="8" presetID="14" presetClass="entr" presetSubtype="1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randombar(horizontal)">
                                      <p:cBhvr>
                                        <p:cTn id="10" dur="500"/>
                                        <p:tgtEl>
                                          <p:spTgt spid="5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randombar(horizontal)">
                                      <p:cBhvr>
                                        <p:cTn id="1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9"/>
        <p:cNvGrpSpPr/>
        <p:nvPr/>
      </p:nvGrpSpPr>
      <p:grpSpPr>
        <a:xfrm>
          <a:off x="0" y="0"/>
          <a:ext cx="0" cy="0"/>
          <a:chOff x="0" y="0"/>
          <a:chExt cx="0" cy="0"/>
        </a:xfrm>
      </p:grpSpPr>
      <p:sp>
        <p:nvSpPr>
          <p:cNvPr id="5250" name="Google Shape;5250;p62"/>
          <p:cNvSpPr txBox="1">
            <a:spLocks noGrp="1"/>
          </p:cNvSpPr>
          <p:nvPr>
            <p:ph type="title"/>
          </p:nvPr>
        </p:nvSpPr>
        <p:spPr>
          <a:xfrm>
            <a:off x="991761" y="2113695"/>
            <a:ext cx="7181965" cy="87321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solidFill>
                  <a:srgbClr val="FF0000"/>
                </a:solidFill>
                <a:latin typeface="#9Slide07 SVNAppleberry" panose="02040603050506020204" pitchFamily="18" charset="0"/>
              </a:rPr>
              <a:t>C</a:t>
            </a:r>
            <a:r>
              <a:rPr lang="en" sz="6000" dirty="0">
                <a:solidFill>
                  <a:srgbClr val="FF0000"/>
                </a:solidFill>
                <a:latin typeface="#9Slide07 SVNAppleberry" panose="02040603050506020204" pitchFamily="18" charset="0"/>
              </a:rPr>
              <a:t>húc các em học tốt !!!</a:t>
            </a:r>
            <a:endParaRPr sz="6000" dirty="0">
              <a:solidFill>
                <a:srgbClr val="FF0000"/>
              </a:solidFill>
              <a:latin typeface="#9Slide07 SVNAppleberry" panose="02040603050506020204" pitchFamily="18" charset="0"/>
            </a:endParaRPr>
          </a:p>
        </p:txBody>
      </p:sp>
      <p:grpSp>
        <p:nvGrpSpPr>
          <p:cNvPr id="5252" name="Google Shape;5252;p62"/>
          <p:cNvGrpSpPr/>
          <p:nvPr/>
        </p:nvGrpSpPr>
        <p:grpSpPr>
          <a:xfrm>
            <a:off x="791296" y="922557"/>
            <a:ext cx="401631" cy="449189"/>
            <a:chOff x="4791500" y="4541438"/>
            <a:chExt cx="163225" cy="182575"/>
          </a:xfrm>
        </p:grpSpPr>
        <p:sp>
          <p:nvSpPr>
            <p:cNvPr id="5253" name="Google Shape;5253;p6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6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5" name="Google Shape;5255;p62"/>
          <p:cNvGrpSpPr/>
          <p:nvPr/>
        </p:nvGrpSpPr>
        <p:grpSpPr>
          <a:xfrm rot="-1540536">
            <a:off x="617754" y="1413025"/>
            <a:ext cx="333319" cy="499282"/>
            <a:chOff x="1459800" y="1512500"/>
            <a:chExt cx="131625" cy="197100"/>
          </a:xfrm>
        </p:grpSpPr>
        <p:sp>
          <p:nvSpPr>
            <p:cNvPr id="5256" name="Google Shape;5256;p6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6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6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6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0" name="Google Shape;5260;p62"/>
          <p:cNvGrpSpPr/>
          <p:nvPr/>
        </p:nvGrpSpPr>
        <p:grpSpPr>
          <a:xfrm rot="4019059">
            <a:off x="1267341" y="1277216"/>
            <a:ext cx="310317" cy="367056"/>
            <a:chOff x="1824250" y="1008625"/>
            <a:chExt cx="144250" cy="170625"/>
          </a:xfrm>
        </p:grpSpPr>
        <p:sp>
          <p:nvSpPr>
            <p:cNvPr id="5261" name="Google Shape;5261;p6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6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3" name="Google Shape;5263;p62"/>
          <p:cNvGrpSpPr/>
          <p:nvPr/>
        </p:nvGrpSpPr>
        <p:grpSpPr>
          <a:xfrm rot="6885081" flipH="1">
            <a:off x="1927298" y="778028"/>
            <a:ext cx="636926" cy="529265"/>
            <a:chOff x="3478568" y="540468"/>
            <a:chExt cx="511644" cy="425160"/>
          </a:xfrm>
        </p:grpSpPr>
        <p:sp>
          <p:nvSpPr>
            <p:cNvPr id="5264" name="Google Shape;5264;p6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6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6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6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6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6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6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6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6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6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6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6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6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6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6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9" name="Google Shape;5279;p62"/>
          <p:cNvGrpSpPr/>
          <p:nvPr/>
        </p:nvGrpSpPr>
        <p:grpSpPr>
          <a:xfrm>
            <a:off x="1311867" y="3863749"/>
            <a:ext cx="492485" cy="498574"/>
            <a:chOff x="2119342" y="3528899"/>
            <a:chExt cx="492485" cy="498574"/>
          </a:xfrm>
        </p:grpSpPr>
        <p:sp>
          <p:nvSpPr>
            <p:cNvPr id="5280" name="Google Shape;5280;p62"/>
            <p:cNvSpPr/>
            <p:nvPr/>
          </p:nvSpPr>
          <p:spPr>
            <a:xfrm flipH="1">
              <a:off x="2125761" y="3534990"/>
              <a:ext cx="479475" cy="486451"/>
            </a:xfrm>
            <a:custGeom>
              <a:avLst/>
              <a:gdLst/>
              <a:ahLst/>
              <a:cxnLst/>
              <a:rect l="l" t="t" r="r" b="b"/>
              <a:pathLst>
                <a:path w="33612" h="34107" extrusionOk="0">
                  <a:moveTo>
                    <a:pt x="19547" y="1"/>
                  </a:moveTo>
                  <a:cubicBezTo>
                    <a:pt x="19547" y="1"/>
                    <a:pt x="18449" y="835"/>
                    <a:pt x="16890" y="2305"/>
                  </a:cubicBezTo>
                  <a:cubicBezTo>
                    <a:pt x="15522" y="3589"/>
                    <a:pt x="14232" y="4950"/>
                    <a:pt x="13032" y="6388"/>
                  </a:cubicBezTo>
                  <a:cubicBezTo>
                    <a:pt x="13032" y="6388"/>
                    <a:pt x="14476" y="9097"/>
                    <a:pt x="12107" y="11196"/>
                  </a:cubicBezTo>
                  <a:cubicBezTo>
                    <a:pt x="11239" y="11963"/>
                    <a:pt x="10357" y="12206"/>
                    <a:pt x="9587" y="12206"/>
                  </a:cubicBezTo>
                  <a:cubicBezTo>
                    <a:pt x="8248" y="12206"/>
                    <a:pt x="7248" y="11472"/>
                    <a:pt x="7248" y="11472"/>
                  </a:cubicBezTo>
                  <a:cubicBezTo>
                    <a:pt x="7248" y="11472"/>
                    <a:pt x="2915" y="14675"/>
                    <a:pt x="1" y="18405"/>
                  </a:cubicBezTo>
                  <a:cubicBezTo>
                    <a:pt x="2472" y="23347"/>
                    <a:pt x="5893" y="27764"/>
                    <a:pt x="10053" y="31397"/>
                  </a:cubicBezTo>
                  <a:cubicBezTo>
                    <a:pt x="11170" y="32373"/>
                    <a:pt x="12345" y="33278"/>
                    <a:pt x="13571" y="34106"/>
                  </a:cubicBezTo>
                  <a:cubicBezTo>
                    <a:pt x="15779" y="32379"/>
                    <a:pt x="17897" y="30537"/>
                    <a:pt x="19919" y="28598"/>
                  </a:cubicBezTo>
                  <a:cubicBezTo>
                    <a:pt x="19194" y="26679"/>
                    <a:pt x="19778" y="24509"/>
                    <a:pt x="21377" y="23219"/>
                  </a:cubicBezTo>
                  <a:cubicBezTo>
                    <a:pt x="22369" y="22373"/>
                    <a:pt x="23314" y="22103"/>
                    <a:pt x="24118" y="22103"/>
                  </a:cubicBezTo>
                  <a:cubicBezTo>
                    <a:pt x="25541" y="22103"/>
                    <a:pt x="26518" y="22949"/>
                    <a:pt x="26518" y="22949"/>
                  </a:cubicBezTo>
                  <a:cubicBezTo>
                    <a:pt x="26518" y="22949"/>
                    <a:pt x="31872" y="18225"/>
                    <a:pt x="33612" y="15394"/>
                  </a:cubicBezTo>
                  <a:cubicBezTo>
                    <a:pt x="33612" y="15394"/>
                    <a:pt x="32167" y="13301"/>
                    <a:pt x="29934" y="10528"/>
                  </a:cubicBezTo>
                  <a:cubicBezTo>
                    <a:pt x="28181" y="8339"/>
                    <a:pt x="26326" y="6240"/>
                    <a:pt x="24362" y="4237"/>
                  </a:cubicBezTo>
                  <a:cubicBezTo>
                    <a:pt x="22866" y="2709"/>
                    <a:pt x="21255" y="1291"/>
                    <a:pt x="19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62"/>
            <p:cNvSpPr/>
            <p:nvPr/>
          </p:nvSpPr>
          <p:spPr>
            <a:xfrm flipH="1">
              <a:off x="2119342" y="3528899"/>
              <a:ext cx="492485" cy="498574"/>
            </a:xfrm>
            <a:custGeom>
              <a:avLst/>
              <a:gdLst/>
              <a:ahLst/>
              <a:cxnLst/>
              <a:rect l="l" t="t" r="r" b="b"/>
              <a:pathLst>
                <a:path w="34524" h="34957" extrusionOk="0">
                  <a:moveTo>
                    <a:pt x="20016" y="973"/>
                  </a:moveTo>
                  <a:cubicBezTo>
                    <a:pt x="21608" y="2193"/>
                    <a:pt x="23116" y="3528"/>
                    <a:pt x="24522" y="4966"/>
                  </a:cubicBezTo>
                  <a:cubicBezTo>
                    <a:pt x="26473" y="6956"/>
                    <a:pt x="28322" y="9042"/>
                    <a:pt x="30062" y="11225"/>
                  </a:cubicBezTo>
                  <a:cubicBezTo>
                    <a:pt x="31833" y="13420"/>
                    <a:pt x="33124" y="15211"/>
                    <a:pt x="33560" y="15827"/>
                  </a:cubicBezTo>
                  <a:cubicBezTo>
                    <a:pt x="31968" y="18241"/>
                    <a:pt x="27995" y="21887"/>
                    <a:pt x="26948" y="22824"/>
                  </a:cubicBezTo>
                  <a:cubicBezTo>
                    <a:pt x="26513" y="22545"/>
                    <a:pt x="25649" y="22102"/>
                    <a:pt x="24562" y="22102"/>
                  </a:cubicBezTo>
                  <a:cubicBezTo>
                    <a:pt x="23676" y="22102"/>
                    <a:pt x="22641" y="22396"/>
                    <a:pt x="21569" y="23312"/>
                  </a:cubicBezTo>
                  <a:cubicBezTo>
                    <a:pt x="19906" y="24654"/>
                    <a:pt x="19239" y="26868"/>
                    <a:pt x="19887" y="28903"/>
                  </a:cubicBezTo>
                  <a:cubicBezTo>
                    <a:pt x="18013" y="30688"/>
                    <a:pt x="16042" y="32402"/>
                    <a:pt x="14014" y="34000"/>
                  </a:cubicBezTo>
                  <a:cubicBezTo>
                    <a:pt x="12897" y="33230"/>
                    <a:pt x="11825" y="32395"/>
                    <a:pt x="10798" y="31503"/>
                  </a:cubicBezTo>
                  <a:cubicBezTo>
                    <a:pt x="6741" y="27966"/>
                    <a:pt x="3403" y="23678"/>
                    <a:pt x="963" y="18883"/>
                  </a:cubicBezTo>
                  <a:cubicBezTo>
                    <a:pt x="3422" y="15814"/>
                    <a:pt x="6824" y="13118"/>
                    <a:pt x="7729" y="12419"/>
                  </a:cubicBezTo>
                  <a:cubicBezTo>
                    <a:pt x="8153" y="12655"/>
                    <a:pt x="9017" y="13055"/>
                    <a:pt x="10062" y="13055"/>
                  </a:cubicBezTo>
                  <a:cubicBezTo>
                    <a:pt x="10916" y="13055"/>
                    <a:pt x="11892" y="12787"/>
                    <a:pt x="12845" y="11944"/>
                  </a:cubicBezTo>
                  <a:cubicBezTo>
                    <a:pt x="14989" y="10050"/>
                    <a:pt x="14309" y="7681"/>
                    <a:pt x="13988" y="6885"/>
                  </a:cubicBezTo>
                  <a:cubicBezTo>
                    <a:pt x="15131" y="5537"/>
                    <a:pt x="16350" y="4253"/>
                    <a:pt x="17640" y="3047"/>
                  </a:cubicBezTo>
                  <a:cubicBezTo>
                    <a:pt x="18732" y="2020"/>
                    <a:pt x="19605" y="1301"/>
                    <a:pt x="20016" y="973"/>
                  </a:cubicBezTo>
                  <a:close/>
                  <a:moveTo>
                    <a:pt x="20012" y="1"/>
                  </a:moveTo>
                  <a:cubicBezTo>
                    <a:pt x="19921" y="1"/>
                    <a:pt x="19829" y="30"/>
                    <a:pt x="19752" y="87"/>
                  </a:cubicBezTo>
                  <a:cubicBezTo>
                    <a:pt x="19701" y="126"/>
                    <a:pt x="18616" y="954"/>
                    <a:pt x="17056" y="2424"/>
                  </a:cubicBezTo>
                  <a:cubicBezTo>
                    <a:pt x="15676" y="3721"/>
                    <a:pt x="14379" y="5094"/>
                    <a:pt x="13166" y="6539"/>
                  </a:cubicBezTo>
                  <a:cubicBezTo>
                    <a:pt x="13051" y="6673"/>
                    <a:pt x="13031" y="6866"/>
                    <a:pt x="13115" y="7020"/>
                  </a:cubicBezTo>
                  <a:cubicBezTo>
                    <a:pt x="13166" y="7116"/>
                    <a:pt x="14360" y="9466"/>
                    <a:pt x="12280" y="11302"/>
                  </a:cubicBezTo>
                  <a:cubicBezTo>
                    <a:pt x="11505" y="11991"/>
                    <a:pt x="10717" y="12210"/>
                    <a:pt x="10030" y="12210"/>
                  </a:cubicBezTo>
                  <a:cubicBezTo>
                    <a:pt x="8882" y="12210"/>
                    <a:pt x="8016" y="11599"/>
                    <a:pt x="7960" y="11559"/>
                  </a:cubicBezTo>
                  <a:cubicBezTo>
                    <a:pt x="7883" y="11504"/>
                    <a:pt x="7793" y="11477"/>
                    <a:pt x="7704" y="11477"/>
                  </a:cubicBezTo>
                  <a:cubicBezTo>
                    <a:pt x="7615" y="11477"/>
                    <a:pt x="7527" y="11504"/>
                    <a:pt x="7453" y="11559"/>
                  </a:cubicBezTo>
                  <a:cubicBezTo>
                    <a:pt x="7273" y="11693"/>
                    <a:pt x="3043" y="14839"/>
                    <a:pt x="122" y="18568"/>
                  </a:cubicBezTo>
                  <a:cubicBezTo>
                    <a:pt x="20" y="18697"/>
                    <a:pt x="0" y="18876"/>
                    <a:pt x="77" y="19024"/>
                  </a:cubicBezTo>
                  <a:cubicBezTo>
                    <a:pt x="2574" y="24018"/>
                    <a:pt x="6022" y="28480"/>
                    <a:pt x="10233" y="32145"/>
                  </a:cubicBezTo>
                  <a:cubicBezTo>
                    <a:pt x="11362" y="33134"/>
                    <a:pt x="12550" y="34045"/>
                    <a:pt x="13789" y="34886"/>
                  </a:cubicBezTo>
                  <a:cubicBezTo>
                    <a:pt x="13860" y="34931"/>
                    <a:pt x="13949" y="34957"/>
                    <a:pt x="14033" y="34957"/>
                  </a:cubicBezTo>
                  <a:cubicBezTo>
                    <a:pt x="14129" y="34957"/>
                    <a:pt x="14219" y="34925"/>
                    <a:pt x="14296" y="34867"/>
                  </a:cubicBezTo>
                  <a:cubicBezTo>
                    <a:pt x="16511" y="33127"/>
                    <a:pt x="18642" y="31278"/>
                    <a:pt x="20677" y="29327"/>
                  </a:cubicBezTo>
                  <a:cubicBezTo>
                    <a:pt x="20799" y="29211"/>
                    <a:pt x="20837" y="29032"/>
                    <a:pt x="20779" y="28871"/>
                  </a:cubicBezTo>
                  <a:cubicBezTo>
                    <a:pt x="20118" y="27119"/>
                    <a:pt x="20658" y="25142"/>
                    <a:pt x="22115" y="23973"/>
                  </a:cubicBezTo>
                  <a:cubicBezTo>
                    <a:pt x="23018" y="23201"/>
                    <a:pt x="23873" y="22956"/>
                    <a:pt x="24594" y="22956"/>
                  </a:cubicBezTo>
                  <a:cubicBezTo>
                    <a:pt x="25810" y="22956"/>
                    <a:pt x="26648" y="23653"/>
                    <a:pt x="26704" y="23697"/>
                  </a:cubicBezTo>
                  <a:cubicBezTo>
                    <a:pt x="26785" y="23768"/>
                    <a:pt x="26884" y="23803"/>
                    <a:pt x="26984" y="23803"/>
                  </a:cubicBezTo>
                  <a:cubicBezTo>
                    <a:pt x="27083" y="23803"/>
                    <a:pt x="27183" y="23768"/>
                    <a:pt x="27263" y="23697"/>
                  </a:cubicBezTo>
                  <a:cubicBezTo>
                    <a:pt x="27481" y="23505"/>
                    <a:pt x="32687" y="18902"/>
                    <a:pt x="34440" y="16046"/>
                  </a:cubicBezTo>
                  <a:cubicBezTo>
                    <a:pt x="34523" y="15898"/>
                    <a:pt x="34523" y="15718"/>
                    <a:pt x="34427" y="15577"/>
                  </a:cubicBezTo>
                  <a:cubicBezTo>
                    <a:pt x="34414" y="15558"/>
                    <a:pt x="32950" y="13439"/>
                    <a:pt x="30736" y="10692"/>
                  </a:cubicBezTo>
                  <a:cubicBezTo>
                    <a:pt x="28977" y="8490"/>
                    <a:pt x="27102" y="6378"/>
                    <a:pt x="25132" y="4369"/>
                  </a:cubicBezTo>
                  <a:cubicBezTo>
                    <a:pt x="23623" y="2822"/>
                    <a:pt x="21993" y="1390"/>
                    <a:pt x="20266" y="87"/>
                  </a:cubicBezTo>
                  <a:cubicBezTo>
                    <a:pt x="20192" y="30"/>
                    <a:pt x="20102" y="1"/>
                    <a:pt x="20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62"/>
            <p:cNvSpPr/>
            <p:nvPr/>
          </p:nvSpPr>
          <p:spPr>
            <a:xfrm flipH="1">
              <a:off x="2178232" y="3595428"/>
              <a:ext cx="266299" cy="271472"/>
            </a:xfrm>
            <a:custGeom>
              <a:avLst/>
              <a:gdLst/>
              <a:ahLst/>
              <a:cxnLst/>
              <a:rect l="l" t="t" r="r" b="b"/>
              <a:pathLst>
                <a:path w="18668" h="19034" extrusionOk="0">
                  <a:moveTo>
                    <a:pt x="13064" y="0"/>
                  </a:moveTo>
                  <a:cubicBezTo>
                    <a:pt x="10444" y="2414"/>
                    <a:pt x="3916" y="8557"/>
                    <a:pt x="0" y="13365"/>
                  </a:cubicBezTo>
                  <a:cubicBezTo>
                    <a:pt x="1175" y="14951"/>
                    <a:pt x="2433" y="16466"/>
                    <a:pt x="3775" y="17916"/>
                  </a:cubicBezTo>
                  <a:cubicBezTo>
                    <a:pt x="4147" y="18308"/>
                    <a:pt x="4539" y="18680"/>
                    <a:pt x="4956" y="19033"/>
                  </a:cubicBezTo>
                  <a:cubicBezTo>
                    <a:pt x="4956" y="19033"/>
                    <a:pt x="14739" y="10380"/>
                    <a:pt x="18668" y="6291"/>
                  </a:cubicBezTo>
                  <a:cubicBezTo>
                    <a:pt x="18295" y="5829"/>
                    <a:pt x="17897" y="5341"/>
                    <a:pt x="17467" y="4847"/>
                  </a:cubicBezTo>
                  <a:cubicBezTo>
                    <a:pt x="16158" y="3293"/>
                    <a:pt x="14662" y="1599"/>
                    <a:pt x="13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62"/>
            <p:cNvSpPr/>
            <p:nvPr/>
          </p:nvSpPr>
          <p:spPr>
            <a:xfrm flipH="1">
              <a:off x="2172184" y="3589936"/>
              <a:ext cx="278396" cy="282455"/>
            </a:xfrm>
            <a:custGeom>
              <a:avLst/>
              <a:gdLst/>
              <a:ahLst/>
              <a:cxnLst/>
              <a:rect l="l" t="t" r="r" b="b"/>
              <a:pathLst>
                <a:path w="19516" h="19804" extrusionOk="0">
                  <a:moveTo>
                    <a:pt x="13475" y="931"/>
                  </a:moveTo>
                  <a:cubicBezTo>
                    <a:pt x="14784" y="2253"/>
                    <a:pt x="16132" y="3749"/>
                    <a:pt x="17596" y="5489"/>
                  </a:cubicBezTo>
                  <a:cubicBezTo>
                    <a:pt x="17936" y="5880"/>
                    <a:pt x="18263" y="6272"/>
                    <a:pt x="18572" y="6650"/>
                  </a:cubicBezTo>
                  <a:cubicBezTo>
                    <a:pt x="14932" y="10393"/>
                    <a:pt x="6908" y="17531"/>
                    <a:pt x="5374" y="18898"/>
                  </a:cubicBezTo>
                  <a:cubicBezTo>
                    <a:pt x="5065" y="18622"/>
                    <a:pt x="4764" y="18333"/>
                    <a:pt x="4488" y="18038"/>
                  </a:cubicBezTo>
                  <a:cubicBezTo>
                    <a:pt x="3223" y="16671"/>
                    <a:pt x="2029" y="15246"/>
                    <a:pt x="912" y="13763"/>
                  </a:cubicBezTo>
                  <a:cubicBezTo>
                    <a:pt x="4732" y="9135"/>
                    <a:pt x="10759" y="3441"/>
                    <a:pt x="13475" y="931"/>
                  </a:cubicBezTo>
                  <a:close/>
                  <a:moveTo>
                    <a:pt x="13484" y="1"/>
                  </a:moveTo>
                  <a:cubicBezTo>
                    <a:pt x="13390" y="1"/>
                    <a:pt x="13296" y="35"/>
                    <a:pt x="13224" y="103"/>
                  </a:cubicBezTo>
                  <a:cubicBezTo>
                    <a:pt x="10605" y="2510"/>
                    <a:pt x="4090" y="8634"/>
                    <a:pt x="116" y="13500"/>
                  </a:cubicBezTo>
                  <a:cubicBezTo>
                    <a:pt x="1" y="13641"/>
                    <a:pt x="1" y="13840"/>
                    <a:pt x="103" y="13981"/>
                  </a:cubicBezTo>
                  <a:cubicBezTo>
                    <a:pt x="1291" y="15580"/>
                    <a:pt x="2562" y="17107"/>
                    <a:pt x="3916" y="18571"/>
                  </a:cubicBezTo>
                  <a:cubicBezTo>
                    <a:pt x="4295" y="18975"/>
                    <a:pt x="4700" y="19354"/>
                    <a:pt x="5123" y="19714"/>
                  </a:cubicBezTo>
                  <a:cubicBezTo>
                    <a:pt x="5194" y="19771"/>
                    <a:pt x="5284" y="19803"/>
                    <a:pt x="5380" y="19803"/>
                  </a:cubicBezTo>
                  <a:cubicBezTo>
                    <a:pt x="5470" y="19803"/>
                    <a:pt x="5566" y="19771"/>
                    <a:pt x="5637" y="19707"/>
                  </a:cubicBezTo>
                  <a:cubicBezTo>
                    <a:pt x="5733" y="19624"/>
                    <a:pt x="15477" y="10996"/>
                    <a:pt x="19374" y="6946"/>
                  </a:cubicBezTo>
                  <a:cubicBezTo>
                    <a:pt x="19509" y="6804"/>
                    <a:pt x="19515" y="6586"/>
                    <a:pt x="19393" y="6432"/>
                  </a:cubicBezTo>
                  <a:cubicBezTo>
                    <a:pt x="19021" y="5970"/>
                    <a:pt x="18616" y="5469"/>
                    <a:pt x="18186" y="4981"/>
                  </a:cubicBezTo>
                  <a:cubicBezTo>
                    <a:pt x="16614" y="3113"/>
                    <a:pt x="15169" y="1521"/>
                    <a:pt x="13764" y="116"/>
                  </a:cubicBezTo>
                  <a:cubicBezTo>
                    <a:pt x="13687" y="39"/>
                    <a:pt x="13585" y="1"/>
                    <a:pt x="13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62"/>
            <p:cNvSpPr/>
            <p:nvPr/>
          </p:nvSpPr>
          <p:spPr>
            <a:xfrm flipH="1">
              <a:off x="2297576" y="3703507"/>
              <a:ext cx="37988" cy="31449"/>
            </a:xfrm>
            <a:custGeom>
              <a:avLst/>
              <a:gdLst/>
              <a:ahLst/>
              <a:cxnLst/>
              <a:rect l="l" t="t" r="r" b="b"/>
              <a:pathLst>
                <a:path w="2663" h="2205" extrusionOk="0">
                  <a:moveTo>
                    <a:pt x="1407" y="1"/>
                  </a:moveTo>
                  <a:cubicBezTo>
                    <a:pt x="1315" y="1"/>
                    <a:pt x="1223" y="12"/>
                    <a:pt x="1130" y="36"/>
                  </a:cubicBezTo>
                  <a:cubicBezTo>
                    <a:pt x="186" y="274"/>
                    <a:pt x="0" y="1545"/>
                    <a:pt x="841" y="2046"/>
                  </a:cubicBezTo>
                  <a:cubicBezTo>
                    <a:pt x="1026" y="2155"/>
                    <a:pt x="1220" y="2204"/>
                    <a:pt x="1407" y="2204"/>
                  </a:cubicBezTo>
                  <a:cubicBezTo>
                    <a:pt x="2076" y="2204"/>
                    <a:pt x="2662" y="1575"/>
                    <a:pt x="2472" y="832"/>
                  </a:cubicBezTo>
                  <a:cubicBezTo>
                    <a:pt x="2347" y="334"/>
                    <a:pt x="1899" y="1"/>
                    <a:pt x="1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62"/>
            <p:cNvSpPr/>
            <p:nvPr/>
          </p:nvSpPr>
          <p:spPr>
            <a:xfrm flipH="1">
              <a:off x="2178234" y="3664552"/>
              <a:ext cx="212463" cy="202356"/>
            </a:xfrm>
            <a:custGeom>
              <a:avLst/>
              <a:gdLst/>
              <a:ahLst/>
              <a:cxnLst/>
              <a:rect l="l" t="t" r="r" b="b"/>
              <a:pathLst>
                <a:path w="14894" h="14188" extrusionOk="0">
                  <a:moveTo>
                    <a:pt x="13687" y="1"/>
                  </a:moveTo>
                  <a:cubicBezTo>
                    <a:pt x="11909" y="2832"/>
                    <a:pt x="1" y="13070"/>
                    <a:pt x="1" y="13070"/>
                  </a:cubicBezTo>
                  <a:cubicBezTo>
                    <a:pt x="373" y="13462"/>
                    <a:pt x="765" y="13834"/>
                    <a:pt x="1182" y="14187"/>
                  </a:cubicBezTo>
                  <a:cubicBezTo>
                    <a:pt x="1182" y="14187"/>
                    <a:pt x="10965" y="5534"/>
                    <a:pt x="14894" y="1445"/>
                  </a:cubicBezTo>
                  <a:cubicBezTo>
                    <a:pt x="14521" y="983"/>
                    <a:pt x="14123" y="495"/>
                    <a:pt x="13687" y="1"/>
                  </a:cubicBezTo>
                  <a:close/>
                </a:path>
              </a:pathLst>
            </a:custGeom>
            <a:solidFill>
              <a:srgbClr val="93A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62"/>
            <p:cNvSpPr/>
            <p:nvPr/>
          </p:nvSpPr>
          <p:spPr>
            <a:xfrm flipH="1">
              <a:off x="2172185" y="3658975"/>
              <a:ext cx="224731" cy="213424"/>
            </a:xfrm>
            <a:custGeom>
              <a:avLst/>
              <a:gdLst/>
              <a:ahLst/>
              <a:cxnLst/>
              <a:rect l="l" t="t" r="r" b="b"/>
              <a:pathLst>
                <a:path w="15754" h="14964" extrusionOk="0">
                  <a:moveTo>
                    <a:pt x="14155" y="1021"/>
                  </a:moveTo>
                  <a:cubicBezTo>
                    <a:pt x="14379" y="1290"/>
                    <a:pt x="14598" y="1554"/>
                    <a:pt x="14810" y="1810"/>
                  </a:cubicBezTo>
                  <a:cubicBezTo>
                    <a:pt x="11170" y="5553"/>
                    <a:pt x="3146" y="12691"/>
                    <a:pt x="1612" y="14058"/>
                  </a:cubicBezTo>
                  <a:cubicBezTo>
                    <a:pt x="1406" y="13872"/>
                    <a:pt x="1201" y="13680"/>
                    <a:pt x="1002" y="13487"/>
                  </a:cubicBezTo>
                  <a:cubicBezTo>
                    <a:pt x="2844" y="11895"/>
                    <a:pt x="11863" y="4044"/>
                    <a:pt x="14155" y="1021"/>
                  </a:cubicBezTo>
                  <a:close/>
                  <a:moveTo>
                    <a:pt x="14124" y="1"/>
                  </a:moveTo>
                  <a:cubicBezTo>
                    <a:pt x="13996" y="1"/>
                    <a:pt x="13869" y="64"/>
                    <a:pt x="13795" y="186"/>
                  </a:cubicBezTo>
                  <a:cubicBezTo>
                    <a:pt x="12069" y="2934"/>
                    <a:pt x="302" y="13063"/>
                    <a:pt x="180" y="13166"/>
                  </a:cubicBezTo>
                  <a:cubicBezTo>
                    <a:pt x="13" y="13314"/>
                    <a:pt x="0" y="13571"/>
                    <a:pt x="154" y="13731"/>
                  </a:cubicBezTo>
                  <a:cubicBezTo>
                    <a:pt x="533" y="14135"/>
                    <a:pt x="938" y="14514"/>
                    <a:pt x="1361" y="14874"/>
                  </a:cubicBezTo>
                  <a:cubicBezTo>
                    <a:pt x="1432" y="14931"/>
                    <a:pt x="1522" y="14963"/>
                    <a:pt x="1618" y="14963"/>
                  </a:cubicBezTo>
                  <a:cubicBezTo>
                    <a:pt x="1708" y="14963"/>
                    <a:pt x="1804" y="14931"/>
                    <a:pt x="1875" y="14867"/>
                  </a:cubicBezTo>
                  <a:cubicBezTo>
                    <a:pt x="1971" y="14784"/>
                    <a:pt x="11715" y="6156"/>
                    <a:pt x="15612" y="2106"/>
                  </a:cubicBezTo>
                  <a:cubicBezTo>
                    <a:pt x="15747" y="1964"/>
                    <a:pt x="15753" y="1746"/>
                    <a:pt x="15631" y="1592"/>
                  </a:cubicBezTo>
                  <a:cubicBezTo>
                    <a:pt x="15259" y="1130"/>
                    <a:pt x="14854" y="629"/>
                    <a:pt x="14418" y="135"/>
                  </a:cubicBezTo>
                  <a:cubicBezTo>
                    <a:pt x="14339" y="45"/>
                    <a:pt x="14231" y="1"/>
                    <a:pt x="14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62"/>
            <p:cNvSpPr/>
            <p:nvPr/>
          </p:nvSpPr>
          <p:spPr>
            <a:xfrm flipH="1">
              <a:off x="2125765" y="3535076"/>
              <a:ext cx="336069" cy="486366"/>
            </a:xfrm>
            <a:custGeom>
              <a:avLst/>
              <a:gdLst/>
              <a:ahLst/>
              <a:cxnLst/>
              <a:rect l="l" t="t" r="r" b="b"/>
              <a:pathLst>
                <a:path w="23559" h="34101" extrusionOk="0">
                  <a:moveTo>
                    <a:pt x="9475" y="1"/>
                  </a:moveTo>
                  <a:cubicBezTo>
                    <a:pt x="9475" y="1"/>
                    <a:pt x="8377" y="835"/>
                    <a:pt x="6817" y="2305"/>
                  </a:cubicBezTo>
                  <a:cubicBezTo>
                    <a:pt x="7947" y="3146"/>
                    <a:pt x="9006" y="4084"/>
                    <a:pt x="9982" y="5104"/>
                  </a:cubicBezTo>
                  <a:cubicBezTo>
                    <a:pt x="13050" y="8378"/>
                    <a:pt x="15426" y="12236"/>
                    <a:pt x="16960" y="16454"/>
                  </a:cubicBezTo>
                  <a:cubicBezTo>
                    <a:pt x="17306" y="17397"/>
                    <a:pt x="17512" y="18649"/>
                    <a:pt x="16690" y="19214"/>
                  </a:cubicBezTo>
                  <a:cubicBezTo>
                    <a:pt x="16428" y="19394"/>
                    <a:pt x="16123" y="19455"/>
                    <a:pt x="15805" y="19455"/>
                  </a:cubicBezTo>
                  <a:cubicBezTo>
                    <a:pt x="15455" y="19455"/>
                    <a:pt x="15088" y="19381"/>
                    <a:pt x="14745" y="19310"/>
                  </a:cubicBezTo>
                  <a:cubicBezTo>
                    <a:pt x="13895" y="19134"/>
                    <a:pt x="13017" y="19007"/>
                    <a:pt x="12147" y="19007"/>
                  </a:cubicBezTo>
                  <a:cubicBezTo>
                    <a:pt x="11461" y="19007"/>
                    <a:pt x="10780" y="19086"/>
                    <a:pt x="10123" y="19284"/>
                  </a:cubicBezTo>
                  <a:cubicBezTo>
                    <a:pt x="8628" y="19734"/>
                    <a:pt x="7273" y="20908"/>
                    <a:pt x="6991" y="22436"/>
                  </a:cubicBezTo>
                  <a:cubicBezTo>
                    <a:pt x="6875" y="23149"/>
                    <a:pt x="6965" y="23881"/>
                    <a:pt x="6875" y="24606"/>
                  </a:cubicBezTo>
                  <a:cubicBezTo>
                    <a:pt x="6644" y="26609"/>
                    <a:pt x="5033" y="28169"/>
                    <a:pt x="3357" y="29279"/>
                  </a:cubicBezTo>
                  <a:cubicBezTo>
                    <a:pt x="2260" y="30005"/>
                    <a:pt x="1072" y="30627"/>
                    <a:pt x="0" y="31391"/>
                  </a:cubicBezTo>
                  <a:cubicBezTo>
                    <a:pt x="1117" y="32367"/>
                    <a:pt x="2292" y="33272"/>
                    <a:pt x="3518" y="34100"/>
                  </a:cubicBezTo>
                  <a:cubicBezTo>
                    <a:pt x="5726" y="32373"/>
                    <a:pt x="7844" y="30531"/>
                    <a:pt x="9866" y="28592"/>
                  </a:cubicBezTo>
                  <a:cubicBezTo>
                    <a:pt x="9141" y="26673"/>
                    <a:pt x="9725" y="24503"/>
                    <a:pt x="11324" y="23213"/>
                  </a:cubicBezTo>
                  <a:cubicBezTo>
                    <a:pt x="12316" y="22367"/>
                    <a:pt x="13261" y="22097"/>
                    <a:pt x="14065" y="22097"/>
                  </a:cubicBezTo>
                  <a:cubicBezTo>
                    <a:pt x="15488" y="22097"/>
                    <a:pt x="16465" y="22943"/>
                    <a:pt x="16465" y="22943"/>
                  </a:cubicBezTo>
                  <a:cubicBezTo>
                    <a:pt x="16465" y="22943"/>
                    <a:pt x="21819" y="18219"/>
                    <a:pt x="23559" y="15388"/>
                  </a:cubicBezTo>
                  <a:cubicBezTo>
                    <a:pt x="23559" y="15388"/>
                    <a:pt x="22114" y="13295"/>
                    <a:pt x="19861" y="10529"/>
                  </a:cubicBezTo>
                  <a:cubicBezTo>
                    <a:pt x="18109" y="8333"/>
                    <a:pt x="16254" y="6234"/>
                    <a:pt x="14289" y="4231"/>
                  </a:cubicBezTo>
                  <a:cubicBezTo>
                    <a:pt x="12794" y="2703"/>
                    <a:pt x="11182" y="1291"/>
                    <a:pt x="9475"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62"/>
            <p:cNvSpPr/>
            <p:nvPr/>
          </p:nvSpPr>
          <p:spPr>
            <a:xfrm flipH="1">
              <a:off x="2423459" y="3824511"/>
              <a:ext cx="137686" cy="139958"/>
            </a:xfrm>
            <a:custGeom>
              <a:avLst/>
              <a:gdLst/>
              <a:ahLst/>
              <a:cxnLst/>
              <a:rect l="l" t="t" r="r" b="b"/>
              <a:pathLst>
                <a:path w="9652" h="9813" extrusionOk="0">
                  <a:moveTo>
                    <a:pt x="75" y="0"/>
                  </a:moveTo>
                  <a:cubicBezTo>
                    <a:pt x="27" y="0"/>
                    <a:pt x="0" y="16"/>
                    <a:pt x="4" y="33"/>
                  </a:cubicBezTo>
                  <a:cubicBezTo>
                    <a:pt x="16" y="72"/>
                    <a:pt x="100" y="65"/>
                    <a:pt x="190" y="123"/>
                  </a:cubicBezTo>
                  <a:cubicBezTo>
                    <a:pt x="389" y="303"/>
                    <a:pt x="543" y="521"/>
                    <a:pt x="652" y="765"/>
                  </a:cubicBezTo>
                  <a:cubicBezTo>
                    <a:pt x="780" y="1009"/>
                    <a:pt x="928" y="1247"/>
                    <a:pt x="1082" y="1478"/>
                  </a:cubicBezTo>
                  <a:cubicBezTo>
                    <a:pt x="1384" y="1946"/>
                    <a:pt x="1718" y="2428"/>
                    <a:pt x="2058" y="2851"/>
                  </a:cubicBezTo>
                  <a:cubicBezTo>
                    <a:pt x="2745" y="3744"/>
                    <a:pt x="3476" y="4604"/>
                    <a:pt x="4253" y="5419"/>
                  </a:cubicBezTo>
                  <a:cubicBezTo>
                    <a:pt x="5036" y="6228"/>
                    <a:pt x="5852" y="6998"/>
                    <a:pt x="6673" y="7756"/>
                  </a:cubicBezTo>
                  <a:lnTo>
                    <a:pt x="7931" y="8866"/>
                  </a:lnTo>
                  <a:cubicBezTo>
                    <a:pt x="8329" y="9290"/>
                    <a:pt x="8824" y="9604"/>
                    <a:pt x="9369" y="9797"/>
                  </a:cubicBezTo>
                  <a:cubicBezTo>
                    <a:pt x="9416" y="9808"/>
                    <a:pt x="9461" y="9813"/>
                    <a:pt x="9501" y="9813"/>
                  </a:cubicBezTo>
                  <a:cubicBezTo>
                    <a:pt x="9580" y="9813"/>
                    <a:pt x="9637" y="9793"/>
                    <a:pt x="9645" y="9758"/>
                  </a:cubicBezTo>
                  <a:cubicBezTo>
                    <a:pt x="9652" y="9707"/>
                    <a:pt x="9549" y="9662"/>
                    <a:pt x="9414" y="9624"/>
                  </a:cubicBezTo>
                  <a:cubicBezTo>
                    <a:pt x="8920" y="9399"/>
                    <a:pt x="8483" y="9065"/>
                    <a:pt x="8130" y="8654"/>
                  </a:cubicBezTo>
                  <a:lnTo>
                    <a:pt x="6930" y="7480"/>
                  </a:lnTo>
                  <a:cubicBezTo>
                    <a:pt x="6121" y="6709"/>
                    <a:pt x="5338" y="5913"/>
                    <a:pt x="4555" y="5124"/>
                  </a:cubicBezTo>
                  <a:cubicBezTo>
                    <a:pt x="3778" y="4328"/>
                    <a:pt x="3021" y="3513"/>
                    <a:pt x="2308" y="2659"/>
                  </a:cubicBezTo>
                  <a:cubicBezTo>
                    <a:pt x="1962" y="2229"/>
                    <a:pt x="1608" y="1799"/>
                    <a:pt x="1281" y="1375"/>
                  </a:cubicBezTo>
                  <a:cubicBezTo>
                    <a:pt x="1114" y="1150"/>
                    <a:pt x="947" y="926"/>
                    <a:pt x="793" y="701"/>
                  </a:cubicBezTo>
                  <a:lnTo>
                    <a:pt x="549" y="354"/>
                  </a:lnTo>
                  <a:cubicBezTo>
                    <a:pt x="466" y="226"/>
                    <a:pt x="357" y="117"/>
                    <a:pt x="228" y="40"/>
                  </a:cubicBezTo>
                  <a:cubicBezTo>
                    <a:pt x="167" y="11"/>
                    <a:pt x="114"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62"/>
            <p:cNvSpPr/>
            <p:nvPr/>
          </p:nvSpPr>
          <p:spPr>
            <a:xfrm flipH="1">
              <a:off x="2489292" y="3738497"/>
              <a:ext cx="79770" cy="58605"/>
            </a:xfrm>
            <a:custGeom>
              <a:avLst/>
              <a:gdLst/>
              <a:ahLst/>
              <a:cxnLst/>
              <a:rect l="l" t="t" r="r" b="b"/>
              <a:pathLst>
                <a:path w="5592" h="4109" extrusionOk="0">
                  <a:moveTo>
                    <a:pt x="5510" y="0"/>
                  </a:moveTo>
                  <a:cubicBezTo>
                    <a:pt x="5482" y="0"/>
                    <a:pt x="5450" y="10"/>
                    <a:pt x="5418" y="29"/>
                  </a:cubicBezTo>
                  <a:lnTo>
                    <a:pt x="4051" y="979"/>
                  </a:lnTo>
                  <a:lnTo>
                    <a:pt x="2709" y="1949"/>
                  </a:lnTo>
                  <a:lnTo>
                    <a:pt x="1387" y="2944"/>
                  </a:lnTo>
                  <a:lnTo>
                    <a:pt x="71" y="3951"/>
                  </a:lnTo>
                  <a:cubicBezTo>
                    <a:pt x="26" y="3977"/>
                    <a:pt x="0" y="4028"/>
                    <a:pt x="13" y="4080"/>
                  </a:cubicBezTo>
                  <a:cubicBezTo>
                    <a:pt x="23" y="4099"/>
                    <a:pt x="40" y="4109"/>
                    <a:pt x="63" y="4109"/>
                  </a:cubicBezTo>
                  <a:cubicBezTo>
                    <a:pt x="85" y="4109"/>
                    <a:pt x="113" y="4099"/>
                    <a:pt x="141" y="4080"/>
                  </a:cubicBezTo>
                  <a:cubicBezTo>
                    <a:pt x="623" y="3797"/>
                    <a:pt x="1104" y="3521"/>
                    <a:pt x="1573" y="3226"/>
                  </a:cubicBezTo>
                  <a:cubicBezTo>
                    <a:pt x="2041" y="2924"/>
                    <a:pt x="2497" y="2629"/>
                    <a:pt x="2959" y="2295"/>
                  </a:cubicBezTo>
                  <a:cubicBezTo>
                    <a:pt x="3422" y="1968"/>
                    <a:pt x="3845" y="1640"/>
                    <a:pt x="4275" y="1281"/>
                  </a:cubicBezTo>
                  <a:cubicBezTo>
                    <a:pt x="4712" y="928"/>
                    <a:pt x="5123" y="562"/>
                    <a:pt x="5527" y="177"/>
                  </a:cubicBezTo>
                  <a:cubicBezTo>
                    <a:pt x="5572" y="145"/>
                    <a:pt x="5591" y="87"/>
                    <a:pt x="5578" y="29"/>
                  </a:cubicBezTo>
                  <a:cubicBezTo>
                    <a:pt x="5562" y="10"/>
                    <a:pt x="5538" y="0"/>
                    <a:pt x="5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62"/>
            <p:cNvSpPr/>
            <p:nvPr/>
          </p:nvSpPr>
          <p:spPr>
            <a:xfrm flipH="1">
              <a:off x="2168067" y="3764030"/>
              <a:ext cx="59357" cy="69145"/>
            </a:xfrm>
            <a:custGeom>
              <a:avLst/>
              <a:gdLst/>
              <a:ahLst/>
              <a:cxnLst/>
              <a:rect l="l" t="t" r="r" b="b"/>
              <a:pathLst>
                <a:path w="4161" h="4848" extrusionOk="0">
                  <a:moveTo>
                    <a:pt x="4087" y="1"/>
                  </a:moveTo>
                  <a:cubicBezTo>
                    <a:pt x="4051" y="1"/>
                    <a:pt x="4009" y="26"/>
                    <a:pt x="3980" y="69"/>
                  </a:cubicBezTo>
                  <a:cubicBezTo>
                    <a:pt x="3698" y="499"/>
                    <a:pt x="3396" y="910"/>
                    <a:pt x="3101" y="1314"/>
                  </a:cubicBezTo>
                  <a:cubicBezTo>
                    <a:pt x="2806" y="1718"/>
                    <a:pt x="2478" y="2104"/>
                    <a:pt x="2164" y="2502"/>
                  </a:cubicBezTo>
                  <a:cubicBezTo>
                    <a:pt x="1843" y="2893"/>
                    <a:pt x="1509" y="3272"/>
                    <a:pt x="1156" y="3644"/>
                  </a:cubicBezTo>
                  <a:cubicBezTo>
                    <a:pt x="809" y="4010"/>
                    <a:pt x="450" y="4370"/>
                    <a:pt x="71" y="4716"/>
                  </a:cubicBezTo>
                  <a:cubicBezTo>
                    <a:pt x="32" y="4748"/>
                    <a:pt x="0" y="4787"/>
                    <a:pt x="20" y="4825"/>
                  </a:cubicBezTo>
                  <a:cubicBezTo>
                    <a:pt x="26" y="4841"/>
                    <a:pt x="42" y="4847"/>
                    <a:pt x="62" y="4847"/>
                  </a:cubicBezTo>
                  <a:cubicBezTo>
                    <a:pt x="84" y="4847"/>
                    <a:pt x="111" y="4839"/>
                    <a:pt x="135" y="4825"/>
                  </a:cubicBezTo>
                  <a:cubicBezTo>
                    <a:pt x="572" y="4536"/>
                    <a:pt x="983" y="4222"/>
                    <a:pt x="1374" y="3882"/>
                  </a:cubicBezTo>
                  <a:cubicBezTo>
                    <a:pt x="1759" y="3535"/>
                    <a:pt x="2125" y="3169"/>
                    <a:pt x="2472" y="2778"/>
                  </a:cubicBezTo>
                  <a:cubicBezTo>
                    <a:pt x="2799" y="2380"/>
                    <a:pt x="3114" y="1962"/>
                    <a:pt x="3396" y="1526"/>
                  </a:cubicBezTo>
                  <a:cubicBezTo>
                    <a:pt x="3666" y="1089"/>
                    <a:pt x="3910" y="627"/>
                    <a:pt x="4122" y="159"/>
                  </a:cubicBezTo>
                  <a:cubicBezTo>
                    <a:pt x="4160" y="114"/>
                    <a:pt x="4160" y="56"/>
                    <a:pt x="4122" y="11"/>
                  </a:cubicBezTo>
                  <a:cubicBezTo>
                    <a:pt x="4111" y="4"/>
                    <a:pt x="4099" y="1"/>
                    <a:pt x="4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62"/>
            <p:cNvSpPr/>
            <p:nvPr/>
          </p:nvSpPr>
          <p:spPr>
            <a:xfrm flipH="1">
              <a:off x="2172832" y="3738654"/>
              <a:ext cx="51297" cy="53912"/>
            </a:xfrm>
            <a:custGeom>
              <a:avLst/>
              <a:gdLst/>
              <a:ahLst/>
              <a:cxnLst/>
              <a:rect l="l" t="t" r="r" b="b"/>
              <a:pathLst>
                <a:path w="3596" h="3780" extrusionOk="0">
                  <a:moveTo>
                    <a:pt x="3496" y="1"/>
                  </a:moveTo>
                  <a:cubicBezTo>
                    <a:pt x="3472" y="1"/>
                    <a:pt x="3448" y="9"/>
                    <a:pt x="3428" y="25"/>
                  </a:cubicBezTo>
                  <a:lnTo>
                    <a:pt x="2613" y="943"/>
                  </a:lnTo>
                  <a:cubicBezTo>
                    <a:pt x="2343" y="1257"/>
                    <a:pt x="2087" y="1546"/>
                    <a:pt x="1791" y="1854"/>
                  </a:cubicBezTo>
                  <a:cubicBezTo>
                    <a:pt x="1496" y="2162"/>
                    <a:pt x="1207" y="2464"/>
                    <a:pt x="931" y="2746"/>
                  </a:cubicBezTo>
                  <a:cubicBezTo>
                    <a:pt x="655" y="3022"/>
                    <a:pt x="373" y="3318"/>
                    <a:pt x="77" y="3607"/>
                  </a:cubicBezTo>
                  <a:cubicBezTo>
                    <a:pt x="58" y="3607"/>
                    <a:pt x="45" y="3619"/>
                    <a:pt x="33" y="3632"/>
                  </a:cubicBezTo>
                  <a:cubicBezTo>
                    <a:pt x="0" y="3671"/>
                    <a:pt x="7" y="3729"/>
                    <a:pt x="45" y="3761"/>
                  </a:cubicBezTo>
                  <a:cubicBezTo>
                    <a:pt x="58" y="3773"/>
                    <a:pt x="77" y="3780"/>
                    <a:pt x="97" y="3780"/>
                  </a:cubicBezTo>
                  <a:cubicBezTo>
                    <a:pt x="116" y="3780"/>
                    <a:pt x="135" y="3773"/>
                    <a:pt x="148" y="3761"/>
                  </a:cubicBezTo>
                  <a:cubicBezTo>
                    <a:pt x="501" y="3536"/>
                    <a:pt x="841" y="3292"/>
                    <a:pt x="1169" y="3029"/>
                  </a:cubicBezTo>
                  <a:cubicBezTo>
                    <a:pt x="1490" y="2759"/>
                    <a:pt x="1798" y="2470"/>
                    <a:pt x="2087" y="2169"/>
                  </a:cubicBezTo>
                  <a:cubicBezTo>
                    <a:pt x="2369" y="1861"/>
                    <a:pt x="2639" y="1540"/>
                    <a:pt x="2889" y="1206"/>
                  </a:cubicBezTo>
                  <a:cubicBezTo>
                    <a:pt x="3139" y="872"/>
                    <a:pt x="3364" y="519"/>
                    <a:pt x="3563" y="147"/>
                  </a:cubicBezTo>
                  <a:cubicBezTo>
                    <a:pt x="3595" y="115"/>
                    <a:pt x="3595" y="57"/>
                    <a:pt x="3563" y="25"/>
                  </a:cubicBezTo>
                  <a:cubicBezTo>
                    <a:pt x="3544" y="9"/>
                    <a:pt x="3520" y="1"/>
                    <a:pt x="3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62"/>
            <p:cNvSpPr/>
            <p:nvPr/>
          </p:nvSpPr>
          <p:spPr>
            <a:xfrm flipH="1">
              <a:off x="2287931" y="3659945"/>
              <a:ext cx="125746" cy="123856"/>
            </a:xfrm>
            <a:custGeom>
              <a:avLst/>
              <a:gdLst/>
              <a:ahLst/>
              <a:cxnLst/>
              <a:rect l="l" t="t" r="r" b="b"/>
              <a:pathLst>
                <a:path w="8815" h="8684" extrusionOk="0">
                  <a:moveTo>
                    <a:pt x="8754" y="1"/>
                  </a:moveTo>
                  <a:cubicBezTo>
                    <a:pt x="8709" y="1"/>
                    <a:pt x="8633" y="39"/>
                    <a:pt x="8557" y="106"/>
                  </a:cubicBezTo>
                  <a:cubicBezTo>
                    <a:pt x="7806" y="754"/>
                    <a:pt x="7055" y="1415"/>
                    <a:pt x="6336" y="2095"/>
                  </a:cubicBezTo>
                  <a:cubicBezTo>
                    <a:pt x="5617" y="2770"/>
                    <a:pt x="4899" y="3444"/>
                    <a:pt x="4199" y="4156"/>
                  </a:cubicBezTo>
                  <a:cubicBezTo>
                    <a:pt x="3493" y="4869"/>
                    <a:pt x="2793" y="5575"/>
                    <a:pt x="2119" y="6300"/>
                  </a:cubicBezTo>
                  <a:cubicBezTo>
                    <a:pt x="1439" y="7019"/>
                    <a:pt x="777" y="7757"/>
                    <a:pt x="110" y="8502"/>
                  </a:cubicBezTo>
                  <a:cubicBezTo>
                    <a:pt x="46" y="8573"/>
                    <a:pt x="1" y="8643"/>
                    <a:pt x="26" y="8675"/>
                  </a:cubicBezTo>
                  <a:cubicBezTo>
                    <a:pt x="30" y="8681"/>
                    <a:pt x="37" y="8683"/>
                    <a:pt x="46" y="8683"/>
                  </a:cubicBezTo>
                  <a:cubicBezTo>
                    <a:pt x="80" y="8683"/>
                    <a:pt x="145" y="8646"/>
                    <a:pt x="206" y="8585"/>
                  </a:cubicBezTo>
                  <a:lnTo>
                    <a:pt x="2350" y="6531"/>
                  </a:lnTo>
                  <a:lnTo>
                    <a:pt x="4494" y="4464"/>
                  </a:lnTo>
                  <a:lnTo>
                    <a:pt x="6593" y="2365"/>
                  </a:lnTo>
                  <a:lnTo>
                    <a:pt x="8686" y="240"/>
                  </a:lnTo>
                  <a:cubicBezTo>
                    <a:pt x="8769" y="150"/>
                    <a:pt x="8814" y="54"/>
                    <a:pt x="8789" y="16"/>
                  </a:cubicBezTo>
                  <a:cubicBezTo>
                    <a:pt x="8782" y="6"/>
                    <a:pt x="8770" y="1"/>
                    <a:pt x="8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62"/>
            <p:cNvSpPr/>
            <p:nvPr/>
          </p:nvSpPr>
          <p:spPr>
            <a:xfrm flipH="1">
              <a:off x="2239590" y="3657163"/>
              <a:ext cx="40213" cy="42959"/>
            </a:xfrm>
            <a:custGeom>
              <a:avLst/>
              <a:gdLst/>
              <a:ahLst/>
              <a:cxnLst/>
              <a:rect l="l" t="t" r="r" b="b"/>
              <a:pathLst>
                <a:path w="2819" h="3012" extrusionOk="0">
                  <a:moveTo>
                    <a:pt x="2730" y="0"/>
                  </a:moveTo>
                  <a:cubicBezTo>
                    <a:pt x="2708" y="0"/>
                    <a:pt x="2687" y="8"/>
                    <a:pt x="2671" y="24"/>
                  </a:cubicBezTo>
                  <a:cubicBezTo>
                    <a:pt x="2414" y="249"/>
                    <a:pt x="2164" y="448"/>
                    <a:pt x="1933" y="679"/>
                  </a:cubicBezTo>
                  <a:cubicBezTo>
                    <a:pt x="1695" y="898"/>
                    <a:pt x="1464" y="1129"/>
                    <a:pt x="1246" y="1373"/>
                  </a:cubicBezTo>
                  <a:cubicBezTo>
                    <a:pt x="1040" y="1623"/>
                    <a:pt x="816" y="1873"/>
                    <a:pt x="610" y="2124"/>
                  </a:cubicBezTo>
                  <a:cubicBezTo>
                    <a:pt x="411" y="2380"/>
                    <a:pt x="212" y="2644"/>
                    <a:pt x="20" y="2907"/>
                  </a:cubicBezTo>
                  <a:cubicBezTo>
                    <a:pt x="1" y="2932"/>
                    <a:pt x="1" y="2965"/>
                    <a:pt x="13" y="2997"/>
                  </a:cubicBezTo>
                  <a:cubicBezTo>
                    <a:pt x="26" y="3006"/>
                    <a:pt x="42" y="3011"/>
                    <a:pt x="59" y="3011"/>
                  </a:cubicBezTo>
                  <a:cubicBezTo>
                    <a:pt x="76" y="3011"/>
                    <a:pt x="94" y="3006"/>
                    <a:pt x="110" y="2997"/>
                  </a:cubicBezTo>
                  <a:cubicBezTo>
                    <a:pt x="360" y="2772"/>
                    <a:pt x="610" y="2567"/>
                    <a:pt x="848" y="2342"/>
                  </a:cubicBezTo>
                  <a:cubicBezTo>
                    <a:pt x="1085" y="2117"/>
                    <a:pt x="1329" y="1899"/>
                    <a:pt x="1548" y="1655"/>
                  </a:cubicBezTo>
                  <a:cubicBezTo>
                    <a:pt x="1766" y="1417"/>
                    <a:pt x="1984" y="1167"/>
                    <a:pt x="2196" y="923"/>
                  </a:cubicBezTo>
                  <a:cubicBezTo>
                    <a:pt x="2408" y="673"/>
                    <a:pt x="2600" y="410"/>
                    <a:pt x="2793" y="140"/>
                  </a:cubicBezTo>
                  <a:cubicBezTo>
                    <a:pt x="2819" y="108"/>
                    <a:pt x="2819" y="57"/>
                    <a:pt x="2793" y="24"/>
                  </a:cubicBezTo>
                  <a:cubicBezTo>
                    <a:pt x="2774" y="8"/>
                    <a:pt x="2751" y="0"/>
                    <a:pt x="2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62"/>
            <p:cNvSpPr/>
            <p:nvPr/>
          </p:nvSpPr>
          <p:spPr>
            <a:xfrm flipH="1">
              <a:off x="2305520" y="3575301"/>
              <a:ext cx="76375" cy="61414"/>
            </a:xfrm>
            <a:custGeom>
              <a:avLst/>
              <a:gdLst/>
              <a:ahLst/>
              <a:cxnLst/>
              <a:rect l="l" t="t" r="r" b="b"/>
              <a:pathLst>
                <a:path w="5354" h="4306" extrusionOk="0">
                  <a:moveTo>
                    <a:pt x="5269" y="1"/>
                  </a:moveTo>
                  <a:cubicBezTo>
                    <a:pt x="5240" y="1"/>
                    <a:pt x="5206" y="9"/>
                    <a:pt x="5174" y="25"/>
                  </a:cubicBezTo>
                  <a:cubicBezTo>
                    <a:pt x="4699" y="314"/>
                    <a:pt x="4243" y="609"/>
                    <a:pt x="3787" y="930"/>
                  </a:cubicBezTo>
                  <a:cubicBezTo>
                    <a:pt x="3325" y="1251"/>
                    <a:pt x="2895" y="1572"/>
                    <a:pt x="2472" y="1925"/>
                  </a:cubicBezTo>
                  <a:cubicBezTo>
                    <a:pt x="2048" y="2278"/>
                    <a:pt x="1631" y="2637"/>
                    <a:pt x="1226" y="3016"/>
                  </a:cubicBezTo>
                  <a:cubicBezTo>
                    <a:pt x="822" y="3395"/>
                    <a:pt x="437" y="3780"/>
                    <a:pt x="58" y="4184"/>
                  </a:cubicBezTo>
                  <a:cubicBezTo>
                    <a:pt x="19" y="4223"/>
                    <a:pt x="0" y="4229"/>
                    <a:pt x="19" y="4274"/>
                  </a:cubicBezTo>
                  <a:cubicBezTo>
                    <a:pt x="29" y="4296"/>
                    <a:pt x="47" y="4306"/>
                    <a:pt x="69" y="4306"/>
                  </a:cubicBezTo>
                  <a:cubicBezTo>
                    <a:pt x="93" y="4306"/>
                    <a:pt x="121" y="4294"/>
                    <a:pt x="148" y="4274"/>
                  </a:cubicBezTo>
                  <a:lnTo>
                    <a:pt x="1432" y="3266"/>
                  </a:lnTo>
                  <a:lnTo>
                    <a:pt x="2715" y="2252"/>
                  </a:lnTo>
                  <a:lnTo>
                    <a:pt x="3999" y="1219"/>
                  </a:lnTo>
                  <a:lnTo>
                    <a:pt x="5283" y="166"/>
                  </a:lnTo>
                  <a:cubicBezTo>
                    <a:pt x="5328" y="134"/>
                    <a:pt x="5354" y="76"/>
                    <a:pt x="5334" y="25"/>
                  </a:cubicBezTo>
                  <a:cubicBezTo>
                    <a:pt x="5322" y="9"/>
                    <a:pt x="5298" y="1"/>
                    <a:pt x="5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5" name="Google Shape;5295;p62"/>
          <p:cNvGrpSpPr/>
          <p:nvPr/>
        </p:nvGrpSpPr>
        <p:grpSpPr>
          <a:xfrm flipH="1">
            <a:off x="7024750" y="3060261"/>
            <a:ext cx="1449586" cy="1451584"/>
            <a:chOff x="-343118" y="2068182"/>
            <a:chExt cx="1919473" cy="1922119"/>
          </a:xfrm>
        </p:grpSpPr>
        <p:sp>
          <p:nvSpPr>
            <p:cNvPr id="5296" name="Google Shape;5296;p62"/>
            <p:cNvSpPr/>
            <p:nvPr/>
          </p:nvSpPr>
          <p:spPr>
            <a:xfrm>
              <a:off x="-325950" y="2467691"/>
              <a:ext cx="1804586" cy="1506305"/>
            </a:xfrm>
            <a:custGeom>
              <a:avLst/>
              <a:gdLst/>
              <a:ahLst/>
              <a:cxnLst/>
              <a:rect l="l" t="t" r="r" b="b"/>
              <a:pathLst>
                <a:path w="33426" h="27901" extrusionOk="0">
                  <a:moveTo>
                    <a:pt x="15995" y="0"/>
                  </a:moveTo>
                  <a:cubicBezTo>
                    <a:pt x="15982" y="0"/>
                    <a:pt x="15970" y="1"/>
                    <a:pt x="15958" y="2"/>
                  </a:cubicBezTo>
                  <a:cubicBezTo>
                    <a:pt x="14649" y="150"/>
                    <a:pt x="8429" y="2775"/>
                    <a:pt x="4153" y="4753"/>
                  </a:cubicBezTo>
                  <a:cubicBezTo>
                    <a:pt x="3068" y="5260"/>
                    <a:pt x="2106" y="5728"/>
                    <a:pt x="1380" y="6094"/>
                  </a:cubicBezTo>
                  <a:cubicBezTo>
                    <a:pt x="1046" y="6268"/>
                    <a:pt x="758" y="6422"/>
                    <a:pt x="533" y="6556"/>
                  </a:cubicBezTo>
                  <a:cubicBezTo>
                    <a:pt x="347" y="6640"/>
                    <a:pt x="180" y="6762"/>
                    <a:pt x="26" y="6903"/>
                  </a:cubicBezTo>
                  <a:cubicBezTo>
                    <a:pt x="13" y="6929"/>
                    <a:pt x="6" y="6954"/>
                    <a:pt x="6" y="6987"/>
                  </a:cubicBezTo>
                  <a:cubicBezTo>
                    <a:pt x="0" y="7006"/>
                    <a:pt x="0" y="7025"/>
                    <a:pt x="6" y="7051"/>
                  </a:cubicBezTo>
                  <a:cubicBezTo>
                    <a:pt x="19" y="7070"/>
                    <a:pt x="19" y="7089"/>
                    <a:pt x="19" y="7108"/>
                  </a:cubicBezTo>
                  <a:cubicBezTo>
                    <a:pt x="552" y="9349"/>
                    <a:pt x="13782" y="26584"/>
                    <a:pt x="15445" y="27830"/>
                  </a:cubicBezTo>
                  <a:cubicBezTo>
                    <a:pt x="15483" y="27868"/>
                    <a:pt x="15541" y="27888"/>
                    <a:pt x="15592" y="27900"/>
                  </a:cubicBezTo>
                  <a:cubicBezTo>
                    <a:pt x="15676" y="27868"/>
                    <a:pt x="16003" y="27734"/>
                    <a:pt x="16517" y="27509"/>
                  </a:cubicBezTo>
                  <a:cubicBezTo>
                    <a:pt x="20195" y="25904"/>
                    <a:pt x="33425" y="19857"/>
                    <a:pt x="33380" y="19299"/>
                  </a:cubicBezTo>
                  <a:lnTo>
                    <a:pt x="33387" y="19273"/>
                  </a:lnTo>
                  <a:cubicBezTo>
                    <a:pt x="33290" y="19074"/>
                    <a:pt x="33168" y="18881"/>
                    <a:pt x="33027" y="18708"/>
                  </a:cubicBezTo>
                  <a:cubicBezTo>
                    <a:pt x="32892" y="18528"/>
                    <a:pt x="32738" y="18310"/>
                    <a:pt x="32546" y="18073"/>
                  </a:cubicBezTo>
                  <a:cubicBezTo>
                    <a:pt x="29320" y="13827"/>
                    <a:pt x="17831" y="0"/>
                    <a:pt x="159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62"/>
            <p:cNvSpPr/>
            <p:nvPr/>
          </p:nvSpPr>
          <p:spPr>
            <a:xfrm>
              <a:off x="-337071" y="2456894"/>
              <a:ext cx="1825371" cy="1528170"/>
            </a:xfrm>
            <a:custGeom>
              <a:avLst/>
              <a:gdLst/>
              <a:ahLst/>
              <a:cxnLst/>
              <a:rect l="l" t="t" r="r" b="b"/>
              <a:pathLst>
                <a:path w="33811" h="28306" extrusionOk="0">
                  <a:moveTo>
                    <a:pt x="16216" y="408"/>
                  </a:moveTo>
                  <a:cubicBezTo>
                    <a:pt x="17788" y="408"/>
                    <a:pt x="28476" y="12983"/>
                    <a:pt x="32591" y="18395"/>
                  </a:cubicBezTo>
                  <a:cubicBezTo>
                    <a:pt x="32771" y="18626"/>
                    <a:pt x="32925" y="18837"/>
                    <a:pt x="33053" y="19011"/>
                  </a:cubicBezTo>
                  <a:lnTo>
                    <a:pt x="33073" y="19036"/>
                  </a:lnTo>
                  <a:cubicBezTo>
                    <a:pt x="33182" y="19171"/>
                    <a:pt x="33278" y="19312"/>
                    <a:pt x="33361" y="19467"/>
                  </a:cubicBezTo>
                  <a:cubicBezTo>
                    <a:pt x="32469" y="20307"/>
                    <a:pt x="21152" y="25546"/>
                    <a:pt x="16639" y="27516"/>
                  </a:cubicBezTo>
                  <a:cubicBezTo>
                    <a:pt x="16113" y="27747"/>
                    <a:pt x="15888" y="27837"/>
                    <a:pt x="15798" y="27876"/>
                  </a:cubicBezTo>
                  <a:lnTo>
                    <a:pt x="15773" y="27863"/>
                  </a:lnTo>
                  <a:cubicBezTo>
                    <a:pt x="14014" y="26541"/>
                    <a:pt x="1021" y="9530"/>
                    <a:pt x="431" y="7283"/>
                  </a:cubicBezTo>
                  <a:cubicBezTo>
                    <a:pt x="431" y="7257"/>
                    <a:pt x="424" y="7238"/>
                    <a:pt x="418" y="7212"/>
                  </a:cubicBezTo>
                  <a:cubicBezTo>
                    <a:pt x="546" y="7097"/>
                    <a:pt x="694" y="7000"/>
                    <a:pt x="848" y="6930"/>
                  </a:cubicBezTo>
                  <a:cubicBezTo>
                    <a:pt x="1047" y="6814"/>
                    <a:pt x="1323" y="6660"/>
                    <a:pt x="1682" y="6480"/>
                  </a:cubicBezTo>
                  <a:cubicBezTo>
                    <a:pt x="2344" y="6140"/>
                    <a:pt x="3249" y="5704"/>
                    <a:pt x="4443" y="5139"/>
                  </a:cubicBezTo>
                  <a:cubicBezTo>
                    <a:pt x="9148" y="2963"/>
                    <a:pt x="14983" y="543"/>
                    <a:pt x="16184" y="408"/>
                  </a:cubicBezTo>
                  <a:close/>
                  <a:moveTo>
                    <a:pt x="16184" y="1"/>
                  </a:moveTo>
                  <a:cubicBezTo>
                    <a:pt x="16168" y="1"/>
                    <a:pt x="16153" y="2"/>
                    <a:pt x="16139" y="3"/>
                  </a:cubicBezTo>
                  <a:cubicBezTo>
                    <a:pt x="14720" y="164"/>
                    <a:pt x="8224" y="2943"/>
                    <a:pt x="4269" y="4773"/>
                  </a:cubicBezTo>
                  <a:cubicBezTo>
                    <a:pt x="3069" y="5338"/>
                    <a:pt x="2158" y="5774"/>
                    <a:pt x="1490" y="6114"/>
                  </a:cubicBezTo>
                  <a:cubicBezTo>
                    <a:pt x="1124" y="6307"/>
                    <a:pt x="848" y="6461"/>
                    <a:pt x="655" y="6570"/>
                  </a:cubicBezTo>
                  <a:cubicBezTo>
                    <a:pt x="450" y="6673"/>
                    <a:pt x="257" y="6801"/>
                    <a:pt x="91" y="6962"/>
                  </a:cubicBezTo>
                  <a:lnTo>
                    <a:pt x="58" y="7000"/>
                  </a:lnTo>
                  <a:cubicBezTo>
                    <a:pt x="26" y="7052"/>
                    <a:pt x="7" y="7116"/>
                    <a:pt x="7" y="7174"/>
                  </a:cubicBezTo>
                  <a:cubicBezTo>
                    <a:pt x="1" y="7212"/>
                    <a:pt x="1" y="7244"/>
                    <a:pt x="7" y="7276"/>
                  </a:cubicBezTo>
                  <a:lnTo>
                    <a:pt x="26" y="7360"/>
                  </a:lnTo>
                  <a:cubicBezTo>
                    <a:pt x="546" y="9549"/>
                    <a:pt x="13744" y="26855"/>
                    <a:pt x="15522" y="28190"/>
                  </a:cubicBezTo>
                  <a:cubicBezTo>
                    <a:pt x="15599" y="28254"/>
                    <a:pt x="15702" y="28299"/>
                    <a:pt x="15805" y="28306"/>
                  </a:cubicBezTo>
                  <a:lnTo>
                    <a:pt x="15837" y="28306"/>
                  </a:lnTo>
                  <a:lnTo>
                    <a:pt x="15869" y="28299"/>
                  </a:lnTo>
                  <a:cubicBezTo>
                    <a:pt x="15901" y="28287"/>
                    <a:pt x="15997" y="28254"/>
                    <a:pt x="16806" y="27901"/>
                  </a:cubicBezTo>
                  <a:cubicBezTo>
                    <a:pt x="18565" y="27131"/>
                    <a:pt x="22789" y="25225"/>
                    <a:pt x="26641" y="23402"/>
                  </a:cubicBezTo>
                  <a:cubicBezTo>
                    <a:pt x="33496" y="20153"/>
                    <a:pt x="33798" y="19743"/>
                    <a:pt x="33798" y="19518"/>
                  </a:cubicBezTo>
                  <a:lnTo>
                    <a:pt x="33811" y="19454"/>
                  </a:lnTo>
                  <a:lnTo>
                    <a:pt x="33779" y="19390"/>
                  </a:lnTo>
                  <a:cubicBezTo>
                    <a:pt x="33670" y="19171"/>
                    <a:pt x="33541" y="18959"/>
                    <a:pt x="33387" y="18773"/>
                  </a:cubicBezTo>
                  <a:cubicBezTo>
                    <a:pt x="33252" y="18594"/>
                    <a:pt x="33098" y="18382"/>
                    <a:pt x="32912" y="18151"/>
                  </a:cubicBezTo>
                  <a:cubicBezTo>
                    <a:pt x="30848" y="15430"/>
                    <a:pt x="18321" y="1"/>
                    <a:pt x="16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62"/>
            <p:cNvSpPr/>
            <p:nvPr/>
          </p:nvSpPr>
          <p:spPr>
            <a:xfrm>
              <a:off x="-325626" y="2780280"/>
              <a:ext cx="116127" cy="86812"/>
            </a:xfrm>
            <a:custGeom>
              <a:avLst/>
              <a:gdLst/>
              <a:ahLst/>
              <a:cxnLst/>
              <a:rect l="l" t="t" r="r" b="b"/>
              <a:pathLst>
                <a:path w="2151" h="1608" extrusionOk="0">
                  <a:moveTo>
                    <a:pt x="501" y="0"/>
                  </a:moveTo>
                  <a:cubicBezTo>
                    <a:pt x="424" y="0"/>
                    <a:pt x="360" y="15"/>
                    <a:pt x="315" y="47"/>
                  </a:cubicBezTo>
                  <a:cubicBezTo>
                    <a:pt x="193" y="157"/>
                    <a:pt x="103" y="304"/>
                    <a:pt x="71" y="471"/>
                  </a:cubicBezTo>
                  <a:cubicBezTo>
                    <a:pt x="39" y="606"/>
                    <a:pt x="13" y="741"/>
                    <a:pt x="0" y="882"/>
                  </a:cubicBezTo>
                  <a:lnTo>
                    <a:pt x="0" y="1209"/>
                  </a:lnTo>
                  <a:cubicBezTo>
                    <a:pt x="0" y="1235"/>
                    <a:pt x="0" y="1254"/>
                    <a:pt x="0" y="1280"/>
                  </a:cubicBezTo>
                  <a:lnTo>
                    <a:pt x="0" y="1338"/>
                  </a:lnTo>
                  <a:lnTo>
                    <a:pt x="20" y="1338"/>
                  </a:lnTo>
                  <a:cubicBezTo>
                    <a:pt x="328" y="1453"/>
                    <a:pt x="649" y="1537"/>
                    <a:pt x="983" y="1588"/>
                  </a:cubicBezTo>
                  <a:cubicBezTo>
                    <a:pt x="1075" y="1600"/>
                    <a:pt x="1169" y="1608"/>
                    <a:pt x="1259" y="1608"/>
                  </a:cubicBezTo>
                  <a:cubicBezTo>
                    <a:pt x="1546" y="1608"/>
                    <a:pt x="1809" y="1536"/>
                    <a:pt x="1946" y="1331"/>
                  </a:cubicBezTo>
                  <a:cubicBezTo>
                    <a:pt x="2151" y="1004"/>
                    <a:pt x="1811" y="600"/>
                    <a:pt x="1368" y="323"/>
                  </a:cubicBezTo>
                  <a:cubicBezTo>
                    <a:pt x="1070" y="131"/>
                    <a:pt x="729"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62"/>
            <p:cNvSpPr/>
            <p:nvPr/>
          </p:nvSpPr>
          <p:spPr>
            <a:xfrm>
              <a:off x="-337071" y="2769591"/>
              <a:ext cx="132107" cy="108569"/>
            </a:xfrm>
            <a:custGeom>
              <a:avLst/>
              <a:gdLst/>
              <a:ahLst/>
              <a:cxnLst/>
              <a:rect l="l" t="t" r="r" b="b"/>
              <a:pathLst>
                <a:path w="2447" h="2011" extrusionOk="0">
                  <a:moveTo>
                    <a:pt x="707" y="408"/>
                  </a:moveTo>
                  <a:cubicBezTo>
                    <a:pt x="843" y="408"/>
                    <a:pt x="1138" y="486"/>
                    <a:pt x="1464" y="701"/>
                  </a:cubicBezTo>
                  <a:cubicBezTo>
                    <a:pt x="1753" y="881"/>
                    <a:pt x="1965" y="1099"/>
                    <a:pt x="2003" y="1266"/>
                  </a:cubicBezTo>
                  <a:cubicBezTo>
                    <a:pt x="2016" y="1317"/>
                    <a:pt x="2010" y="1375"/>
                    <a:pt x="1978" y="1414"/>
                  </a:cubicBezTo>
                  <a:cubicBezTo>
                    <a:pt x="1887" y="1555"/>
                    <a:pt x="1679" y="1599"/>
                    <a:pt x="1468" y="1599"/>
                  </a:cubicBezTo>
                  <a:cubicBezTo>
                    <a:pt x="1381" y="1599"/>
                    <a:pt x="1294" y="1592"/>
                    <a:pt x="1214" y="1581"/>
                  </a:cubicBezTo>
                  <a:cubicBezTo>
                    <a:pt x="944" y="1542"/>
                    <a:pt x="675" y="1478"/>
                    <a:pt x="411" y="1382"/>
                  </a:cubicBezTo>
                  <a:lnTo>
                    <a:pt x="411" y="1099"/>
                  </a:lnTo>
                  <a:cubicBezTo>
                    <a:pt x="424" y="964"/>
                    <a:pt x="444" y="836"/>
                    <a:pt x="482" y="708"/>
                  </a:cubicBezTo>
                  <a:cubicBezTo>
                    <a:pt x="501" y="599"/>
                    <a:pt x="559" y="496"/>
                    <a:pt x="643" y="419"/>
                  </a:cubicBezTo>
                  <a:cubicBezTo>
                    <a:pt x="655" y="412"/>
                    <a:pt x="677" y="408"/>
                    <a:pt x="707" y="408"/>
                  </a:cubicBezTo>
                  <a:close/>
                  <a:moveTo>
                    <a:pt x="722" y="1"/>
                  </a:moveTo>
                  <a:cubicBezTo>
                    <a:pt x="596" y="1"/>
                    <a:pt x="480" y="29"/>
                    <a:pt x="386" y="98"/>
                  </a:cubicBezTo>
                  <a:cubicBezTo>
                    <a:pt x="232" y="233"/>
                    <a:pt x="123" y="412"/>
                    <a:pt x="84" y="618"/>
                  </a:cubicBezTo>
                  <a:cubicBezTo>
                    <a:pt x="39" y="765"/>
                    <a:pt x="13" y="926"/>
                    <a:pt x="1" y="1080"/>
                  </a:cubicBezTo>
                  <a:lnTo>
                    <a:pt x="1" y="1401"/>
                  </a:lnTo>
                  <a:cubicBezTo>
                    <a:pt x="1" y="1427"/>
                    <a:pt x="1" y="1459"/>
                    <a:pt x="1" y="1491"/>
                  </a:cubicBezTo>
                  <a:lnTo>
                    <a:pt x="20" y="1741"/>
                  </a:lnTo>
                  <a:lnTo>
                    <a:pt x="187" y="1741"/>
                  </a:lnTo>
                  <a:cubicBezTo>
                    <a:pt x="501" y="1857"/>
                    <a:pt x="829" y="1940"/>
                    <a:pt x="1163" y="1991"/>
                  </a:cubicBezTo>
                  <a:cubicBezTo>
                    <a:pt x="1265" y="2004"/>
                    <a:pt x="1368" y="2011"/>
                    <a:pt x="1471" y="2011"/>
                  </a:cubicBezTo>
                  <a:cubicBezTo>
                    <a:pt x="1875" y="2011"/>
                    <a:pt x="2164" y="1889"/>
                    <a:pt x="2331" y="1638"/>
                  </a:cubicBezTo>
                  <a:cubicBezTo>
                    <a:pt x="2414" y="1497"/>
                    <a:pt x="2446" y="1330"/>
                    <a:pt x="2408" y="1176"/>
                  </a:cubicBezTo>
                  <a:cubicBezTo>
                    <a:pt x="2344" y="894"/>
                    <a:pt x="2080" y="592"/>
                    <a:pt x="1689" y="348"/>
                  </a:cubicBezTo>
                  <a:cubicBezTo>
                    <a:pt x="1452" y="195"/>
                    <a:pt x="1053"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62"/>
            <p:cNvSpPr/>
            <p:nvPr/>
          </p:nvSpPr>
          <p:spPr>
            <a:xfrm>
              <a:off x="1400272" y="3441144"/>
              <a:ext cx="101227" cy="68456"/>
            </a:xfrm>
            <a:custGeom>
              <a:avLst/>
              <a:gdLst/>
              <a:ahLst/>
              <a:cxnLst/>
              <a:rect l="l" t="t" r="r" b="b"/>
              <a:pathLst>
                <a:path w="1875" h="1268" extrusionOk="0">
                  <a:moveTo>
                    <a:pt x="1058" y="0"/>
                  </a:moveTo>
                  <a:cubicBezTo>
                    <a:pt x="628" y="0"/>
                    <a:pt x="139" y="123"/>
                    <a:pt x="90" y="382"/>
                  </a:cubicBezTo>
                  <a:cubicBezTo>
                    <a:pt x="0" y="825"/>
                    <a:pt x="1406" y="1268"/>
                    <a:pt x="1406" y="1268"/>
                  </a:cubicBezTo>
                  <a:cubicBezTo>
                    <a:pt x="1727" y="915"/>
                    <a:pt x="1875" y="465"/>
                    <a:pt x="1708" y="183"/>
                  </a:cubicBezTo>
                  <a:cubicBezTo>
                    <a:pt x="1641" y="63"/>
                    <a:pt x="1364" y="0"/>
                    <a:pt x="10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62"/>
            <p:cNvSpPr/>
            <p:nvPr/>
          </p:nvSpPr>
          <p:spPr>
            <a:xfrm>
              <a:off x="1388125" y="3430023"/>
              <a:ext cx="124819" cy="92427"/>
            </a:xfrm>
            <a:custGeom>
              <a:avLst/>
              <a:gdLst/>
              <a:ahLst/>
              <a:cxnLst/>
              <a:rect l="l" t="t" r="r" b="b"/>
              <a:pathLst>
                <a:path w="2312" h="1712" extrusionOk="0">
                  <a:moveTo>
                    <a:pt x="1235" y="413"/>
                  </a:moveTo>
                  <a:cubicBezTo>
                    <a:pt x="1253" y="413"/>
                    <a:pt x="1272" y="414"/>
                    <a:pt x="1291" y="414"/>
                  </a:cubicBezTo>
                  <a:cubicBezTo>
                    <a:pt x="1522" y="414"/>
                    <a:pt x="1715" y="447"/>
                    <a:pt x="1760" y="491"/>
                  </a:cubicBezTo>
                  <a:cubicBezTo>
                    <a:pt x="1856" y="658"/>
                    <a:pt x="1772" y="960"/>
                    <a:pt x="1567" y="1236"/>
                  </a:cubicBezTo>
                  <a:cubicBezTo>
                    <a:pt x="976" y="1031"/>
                    <a:pt x="508" y="742"/>
                    <a:pt x="514" y="626"/>
                  </a:cubicBezTo>
                  <a:cubicBezTo>
                    <a:pt x="521" y="601"/>
                    <a:pt x="585" y="536"/>
                    <a:pt x="745" y="485"/>
                  </a:cubicBezTo>
                  <a:cubicBezTo>
                    <a:pt x="907" y="439"/>
                    <a:pt x="1068" y="413"/>
                    <a:pt x="1235" y="413"/>
                  </a:cubicBezTo>
                  <a:close/>
                  <a:moveTo>
                    <a:pt x="1299" y="0"/>
                  </a:moveTo>
                  <a:cubicBezTo>
                    <a:pt x="1150" y="0"/>
                    <a:pt x="1003" y="14"/>
                    <a:pt x="880" y="36"/>
                  </a:cubicBezTo>
                  <a:cubicBezTo>
                    <a:pt x="431" y="106"/>
                    <a:pt x="161" y="286"/>
                    <a:pt x="110" y="549"/>
                  </a:cubicBezTo>
                  <a:cubicBezTo>
                    <a:pt x="1" y="1108"/>
                    <a:pt x="1098" y="1519"/>
                    <a:pt x="1573" y="1673"/>
                  </a:cubicBezTo>
                  <a:lnTo>
                    <a:pt x="1695" y="1711"/>
                  </a:lnTo>
                  <a:lnTo>
                    <a:pt x="1785" y="1608"/>
                  </a:lnTo>
                  <a:cubicBezTo>
                    <a:pt x="2183" y="1166"/>
                    <a:pt x="2312" y="633"/>
                    <a:pt x="2113" y="286"/>
                  </a:cubicBezTo>
                  <a:cubicBezTo>
                    <a:pt x="1992" y="72"/>
                    <a:pt x="1639" y="0"/>
                    <a:pt x="1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62"/>
            <p:cNvSpPr/>
            <p:nvPr/>
          </p:nvSpPr>
          <p:spPr>
            <a:xfrm>
              <a:off x="-343118" y="2410140"/>
              <a:ext cx="1841136" cy="1506089"/>
            </a:xfrm>
            <a:custGeom>
              <a:avLst/>
              <a:gdLst/>
              <a:ahLst/>
              <a:cxnLst/>
              <a:rect l="l" t="t" r="r" b="b"/>
              <a:pathLst>
                <a:path w="34103" h="27897" extrusionOk="0">
                  <a:moveTo>
                    <a:pt x="16615" y="1"/>
                  </a:moveTo>
                  <a:cubicBezTo>
                    <a:pt x="16602" y="1"/>
                    <a:pt x="16590" y="1"/>
                    <a:pt x="16578" y="3"/>
                  </a:cubicBezTo>
                  <a:cubicBezTo>
                    <a:pt x="14575" y="227"/>
                    <a:pt x="1088" y="6236"/>
                    <a:pt x="645" y="6903"/>
                  </a:cubicBezTo>
                  <a:cubicBezTo>
                    <a:pt x="1" y="7874"/>
                    <a:pt x="15397" y="27896"/>
                    <a:pt x="16213" y="27896"/>
                  </a:cubicBezTo>
                  <a:cubicBezTo>
                    <a:pt x="16217" y="27896"/>
                    <a:pt x="16221" y="27896"/>
                    <a:pt x="16225" y="27894"/>
                  </a:cubicBezTo>
                  <a:cubicBezTo>
                    <a:pt x="16893" y="27670"/>
                    <a:pt x="34103" y="19896"/>
                    <a:pt x="34013" y="19280"/>
                  </a:cubicBezTo>
                  <a:cubicBezTo>
                    <a:pt x="33923" y="18661"/>
                    <a:pt x="18768" y="1"/>
                    <a:pt x="16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62"/>
            <p:cNvSpPr/>
            <p:nvPr/>
          </p:nvSpPr>
          <p:spPr>
            <a:xfrm>
              <a:off x="-335343" y="2398695"/>
              <a:ext cx="1843781" cy="1528872"/>
            </a:xfrm>
            <a:custGeom>
              <a:avLst/>
              <a:gdLst/>
              <a:ahLst/>
              <a:cxnLst/>
              <a:rect l="l" t="t" r="r" b="b"/>
              <a:pathLst>
                <a:path w="34152" h="28319" extrusionOk="0">
                  <a:moveTo>
                    <a:pt x="16488" y="418"/>
                  </a:moveTo>
                  <a:cubicBezTo>
                    <a:pt x="17122" y="418"/>
                    <a:pt x="19825" y="2825"/>
                    <a:pt x="25607" y="9542"/>
                  </a:cubicBezTo>
                  <a:cubicBezTo>
                    <a:pt x="29542" y="14119"/>
                    <a:pt x="33272" y="18818"/>
                    <a:pt x="33644" y="19473"/>
                  </a:cubicBezTo>
                  <a:cubicBezTo>
                    <a:pt x="32598" y="20448"/>
                    <a:pt x="17493" y="27362"/>
                    <a:pt x="16075" y="27895"/>
                  </a:cubicBezTo>
                  <a:cubicBezTo>
                    <a:pt x="15516" y="27535"/>
                    <a:pt x="12178" y="23517"/>
                    <a:pt x="7922" y="17887"/>
                  </a:cubicBezTo>
                  <a:cubicBezTo>
                    <a:pt x="2947" y="11294"/>
                    <a:pt x="694" y="7757"/>
                    <a:pt x="688" y="7218"/>
                  </a:cubicBezTo>
                  <a:lnTo>
                    <a:pt x="688" y="7212"/>
                  </a:lnTo>
                  <a:cubicBezTo>
                    <a:pt x="1426" y="6493"/>
                    <a:pt x="14450" y="645"/>
                    <a:pt x="16460" y="420"/>
                  </a:cubicBezTo>
                  <a:cubicBezTo>
                    <a:pt x="16469" y="419"/>
                    <a:pt x="16478" y="418"/>
                    <a:pt x="16488" y="418"/>
                  </a:cubicBezTo>
                  <a:close/>
                  <a:moveTo>
                    <a:pt x="16458" y="1"/>
                  </a:moveTo>
                  <a:cubicBezTo>
                    <a:pt x="16443" y="1"/>
                    <a:pt x="16429" y="2"/>
                    <a:pt x="16415" y="3"/>
                  </a:cubicBezTo>
                  <a:cubicBezTo>
                    <a:pt x="14566" y="215"/>
                    <a:pt x="887" y="6159"/>
                    <a:pt x="328" y="6993"/>
                  </a:cubicBezTo>
                  <a:cubicBezTo>
                    <a:pt x="206" y="7180"/>
                    <a:pt x="1" y="7488"/>
                    <a:pt x="2851" y="11603"/>
                  </a:cubicBezTo>
                  <a:cubicBezTo>
                    <a:pt x="4392" y="13836"/>
                    <a:pt x="6529" y="16744"/>
                    <a:pt x="8859" y="19781"/>
                  </a:cubicBezTo>
                  <a:cubicBezTo>
                    <a:pt x="10625" y="22085"/>
                    <a:pt x="12300" y="24210"/>
                    <a:pt x="13584" y="25751"/>
                  </a:cubicBezTo>
                  <a:cubicBezTo>
                    <a:pt x="15471" y="28023"/>
                    <a:pt x="15876" y="28318"/>
                    <a:pt x="16062" y="28318"/>
                  </a:cubicBezTo>
                  <a:cubicBezTo>
                    <a:pt x="16094" y="28318"/>
                    <a:pt x="16119" y="28305"/>
                    <a:pt x="16145" y="28299"/>
                  </a:cubicBezTo>
                  <a:cubicBezTo>
                    <a:pt x="16492" y="28183"/>
                    <a:pt x="20966" y="26181"/>
                    <a:pt x="25344" y="24133"/>
                  </a:cubicBezTo>
                  <a:cubicBezTo>
                    <a:pt x="34151" y="20005"/>
                    <a:pt x="34106" y="19691"/>
                    <a:pt x="34074" y="19460"/>
                  </a:cubicBezTo>
                  <a:cubicBezTo>
                    <a:pt x="34010" y="19017"/>
                    <a:pt x="29523" y="13464"/>
                    <a:pt x="26024" y="9394"/>
                  </a:cubicBezTo>
                  <a:cubicBezTo>
                    <a:pt x="20668" y="3152"/>
                    <a:pt x="17442" y="1"/>
                    <a:pt x="16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62"/>
            <p:cNvSpPr/>
            <p:nvPr/>
          </p:nvSpPr>
          <p:spPr>
            <a:xfrm>
              <a:off x="560214" y="3200089"/>
              <a:ext cx="916006" cy="667501"/>
            </a:xfrm>
            <a:custGeom>
              <a:avLst/>
              <a:gdLst/>
              <a:ahLst/>
              <a:cxnLst/>
              <a:rect l="l" t="t" r="r" b="b"/>
              <a:pathLst>
                <a:path w="16967" h="12364" extrusionOk="0">
                  <a:moveTo>
                    <a:pt x="16966" y="0"/>
                  </a:moveTo>
                  <a:cubicBezTo>
                    <a:pt x="16966" y="0"/>
                    <a:pt x="1451" y="7222"/>
                    <a:pt x="1104" y="7492"/>
                  </a:cubicBezTo>
                  <a:cubicBezTo>
                    <a:pt x="758" y="7761"/>
                    <a:pt x="0" y="12364"/>
                    <a:pt x="0" y="12364"/>
                  </a:cubicBezTo>
                  <a:lnTo>
                    <a:pt x="2016" y="11446"/>
                  </a:lnTo>
                  <a:cubicBezTo>
                    <a:pt x="6304" y="9488"/>
                    <a:pt x="15920" y="5052"/>
                    <a:pt x="16125" y="4519"/>
                  </a:cubicBezTo>
                  <a:cubicBezTo>
                    <a:pt x="16324" y="3800"/>
                    <a:pt x="16478" y="3069"/>
                    <a:pt x="16587" y="2330"/>
                  </a:cubicBezTo>
                  <a:cubicBezTo>
                    <a:pt x="16793" y="1162"/>
                    <a:pt x="16966" y="0"/>
                    <a:pt x="169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62"/>
            <p:cNvSpPr/>
            <p:nvPr/>
          </p:nvSpPr>
          <p:spPr>
            <a:xfrm>
              <a:off x="548391" y="3189129"/>
              <a:ext cx="939598" cy="689582"/>
            </a:xfrm>
            <a:custGeom>
              <a:avLst/>
              <a:gdLst/>
              <a:ahLst/>
              <a:cxnLst/>
              <a:rect l="l" t="t" r="r" b="b"/>
              <a:pathLst>
                <a:path w="17404" h="12773" extrusionOk="0">
                  <a:moveTo>
                    <a:pt x="16928" y="556"/>
                  </a:moveTo>
                  <a:lnTo>
                    <a:pt x="16928" y="556"/>
                  </a:lnTo>
                  <a:cubicBezTo>
                    <a:pt x="16858" y="993"/>
                    <a:pt x="16736" y="1750"/>
                    <a:pt x="16607" y="2501"/>
                  </a:cubicBezTo>
                  <a:cubicBezTo>
                    <a:pt x="16498" y="3220"/>
                    <a:pt x="16351" y="3933"/>
                    <a:pt x="16158" y="4639"/>
                  </a:cubicBezTo>
                  <a:cubicBezTo>
                    <a:pt x="15766" y="5082"/>
                    <a:pt x="10419" y="7688"/>
                    <a:pt x="2151" y="11456"/>
                  </a:cubicBezTo>
                  <a:lnTo>
                    <a:pt x="482" y="12214"/>
                  </a:lnTo>
                  <a:cubicBezTo>
                    <a:pt x="829" y="10179"/>
                    <a:pt x="1272" y="8073"/>
                    <a:pt x="1445" y="7855"/>
                  </a:cubicBezTo>
                  <a:cubicBezTo>
                    <a:pt x="1837" y="7598"/>
                    <a:pt x="12435" y="2643"/>
                    <a:pt x="16928" y="556"/>
                  </a:cubicBezTo>
                  <a:close/>
                  <a:moveTo>
                    <a:pt x="17190" y="1"/>
                  </a:moveTo>
                  <a:cubicBezTo>
                    <a:pt x="17160" y="1"/>
                    <a:pt x="17130" y="8"/>
                    <a:pt x="17102" y="24"/>
                  </a:cubicBezTo>
                  <a:cubicBezTo>
                    <a:pt x="15510" y="762"/>
                    <a:pt x="1554" y="7258"/>
                    <a:pt x="1195" y="7534"/>
                  </a:cubicBezTo>
                  <a:cubicBezTo>
                    <a:pt x="842" y="7810"/>
                    <a:pt x="303" y="10782"/>
                    <a:pt x="14" y="12528"/>
                  </a:cubicBezTo>
                  <a:cubicBezTo>
                    <a:pt x="1" y="12605"/>
                    <a:pt x="33" y="12682"/>
                    <a:pt x="91" y="12727"/>
                  </a:cubicBezTo>
                  <a:cubicBezTo>
                    <a:pt x="129" y="12753"/>
                    <a:pt x="168" y="12772"/>
                    <a:pt x="219" y="12772"/>
                  </a:cubicBezTo>
                  <a:cubicBezTo>
                    <a:pt x="245" y="12766"/>
                    <a:pt x="270" y="12766"/>
                    <a:pt x="296" y="12753"/>
                  </a:cubicBezTo>
                  <a:lnTo>
                    <a:pt x="2325" y="11835"/>
                  </a:lnTo>
                  <a:cubicBezTo>
                    <a:pt x="16274" y="5467"/>
                    <a:pt x="16473" y="4960"/>
                    <a:pt x="16543" y="4780"/>
                  </a:cubicBezTo>
                  <a:cubicBezTo>
                    <a:pt x="16749" y="4048"/>
                    <a:pt x="16903" y="3310"/>
                    <a:pt x="17012" y="2566"/>
                  </a:cubicBezTo>
                  <a:cubicBezTo>
                    <a:pt x="17217" y="1416"/>
                    <a:pt x="17391" y="248"/>
                    <a:pt x="17391" y="235"/>
                  </a:cubicBezTo>
                  <a:cubicBezTo>
                    <a:pt x="17403" y="165"/>
                    <a:pt x="17371" y="88"/>
                    <a:pt x="17314" y="43"/>
                  </a:cubicBezTo>
                  <a:cubicBezTo>
                    <a:pt x="17275" y="16"/>
                    <a:pt x="17233" y="1"/>
                    <a:pt x="17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62"/>
            <p:cNvSpPr/>
            <p:nvPr/>
          </p:nvSpPr>
          <p:spPr>
            <a:xfrm>
              <a:off x="560214" y="3200089"/>
              <a:ext cx="916006" cy="667501"/>
            </a:xfrm>
            <a:custGeom>
              <a:avLst/>
              <a:gdLst/>
              <a:ahLst/>
              <a:cxnLst/>
              <a:rect l="l" t="t" r="r" b="b"/>
              <a:pathLst>
                <a:path w="16967" h="12364" extrusionOk="0">
                  <a:moveTo>
                    <a:pt x="16966" y="0"/>
                  </a:moveTo>
                  <a:cubicBezTo>
                    <a:pt x="16966" y="0"/>
                    <a:pt x="1451" y="7222"/>
                    <a:pt x="1104" y="7492"/>
                  </a:cubicBezTo>
                  <a:cubicBezTo>
                    <a:pt x="758" y="7761"/>
                    <a:pt x="0" y="12364"/>
                    <a:pt x="0" y="12364"/>
                  </a:cubicBezTo>
                  <a:lnTo>
                    <a:pt x="2022" y="11446"/>
                  </a:lnTo>
                  <a:lnTo>
                    <a:pt x="3813" y="7569"/>
                  </a:lnTo>
                  <a:lnTo>
                    <a:pt x="16587" y="2330"/>
                  </a:lnTo>
                  <a:cubicBezTo>
                    <a:pt x="16793" y="1162"/>
                    <a:pt x="16966" y="0"/>
                    <a:pt x="1696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62"/>
            <p:cNvSpPr/>
            <p:nvPr/>
          </p:nvSpPr>
          <p:spPr>
            <a:xfrm>
              <a:off x="-291127" y="2138096"/>
              <a:ext cx="1841136" cy="1506089"/>
            </a:xfrm>
            <a:custGeom>
              <a:avLst/>
              <a:gdLst/>
              <a:ahLst/>
              <a:cxnLst/>
              <a:rect l="l" t="t" r="r" b="b"/>
              <a:pathLst>
                <a:path w="34103" h="27897" extrusionOk="0">
                  <a:moveTo>
                    <a:pt x="16621" y="1"/>
                  </a:moveTo>
                  <a:cubicBezTo>
                    <a:pt x="16608" y="1"/>
                    <a:pt x="16596" y="1"/>
                    <a:pt x="16584" y="3"/>
                  </a:cubicBezTo>
                  <a:cubicBezTo>
                    <a:pt x="14582" y="221"/>
                    <a:pt x="1088" y="6236"/>
                    <a:pt x="645" y="6903"/>
                  </a:cubicBezTo>
                  <a:cubicBezTo>
                    <a:pt x="1" y="7874"/>
                    <a:pt x="15392" y="27896"/>
                    <a:pt x="16213" y="27896"/>
                  </a:cubicBezTo>
                  <a:cubicBezTo>
                    <a:pt x="16217" y="27896"/>
                    <a:pt x="16221" y="27896"/>
                    <a:pt x="16225" y="27894"/>
                  </a:cubicBezTo>
                  <a:cubicBezTo>
                    <a:pt x="16892" y="27670"/>
                    <a:pt x="34102" y="19902"/>
                    <a:pt x="34013" y="19280"/>
                  </a:cubicBezTo>
                  <a:cubicBezTo>
                    <a:pt x="33923" y="18667"/>
                    <a:pt x="18762" y="1"/>
                    <a:pt x="16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62"/>
            <p:cNvSpPr/>
            <p:nvPr/>
          </p:nvSpPr>
          <p:spPr>
            <a:xfrm>
              <a:off x="-289939" y="2131996"/>
              <a:ext cx="1845131" cy="1517967"/>
            </a:xfrm>
            <a:custGeom>
              <a:avLst/>
              <a:gdLst/>
              <a:ahLst/>
              <a:cxnLst/>
              <a:rect l="l" t="t" r="r" b="b"/>
              <a:pathLst>
                <a:path w="34177" h="28117" extrusionOk="0">
                  <a:moveTo>
                    <a:pt x="16591" y="220"/>
                  </a:moveTo>
                  <a:cubicBezTo>
                    <a:pt x="16596" y="220"/>
                    <a:pt x="16601" y="222"/>
                    <a:pt x="16607" y="225"/>
                  </a:cubicBezTo>
                  <a:cubicBezTo>
                    <a:pt x="17448" y="225"/>
                    <a:pt x="20805" y="3569"/>
                    <a:pt x="25851" y="9436"/>
                  </a:cubicBezTo>
                  <a:cubicBezTo>
                    <a:pt x="29914" y="14167"/>
                    <a:pt x="33670" y="18905"/>
                    <a:pt x="33875" y="19386"/>
                  </a:cubicBezTo>
                  <a:cubicBezTo>
                    <a:pt x="33284" y="20208"/>
                    <a:pt x="17403" y="27462"/>
                    <a:pt x="16190" y="27892"/>
                  </a:cubicBezTo>
                  <a:cubicBezTo>
                    <a:pt x="15227" y="27507"/>
                    <a:pt x="2876" y="11536"/>
                    <a:pt x="957" y="7735"/>
                  </a:cubicBezTo>
                  <a:cubicBezTo>
                    <a:pt x="694" y="7215"/>
                    <a:pt x="713" y="7093"/>
                    <a:pt x="720" y="7074"/>
                  </a:cubicBezTo>
                  <a:cubicBezTo>
                    <a:pt x="1143" y="6471"/>
                    <a:pt x="14508" y="456"/>
                    <a:pt x="16575" y="225"/>
                  </a:cubicBezTo>
                  <a:cubicBezTo>
                    <a:pt x="16582" y="222"/>
                    <a:pt x="16586" y="220"/>
                    <a:pt x="16591" y="220"/>
                  </a:cubicBezTo>
                  <a:close/>
                  <a:moveTo>
                    <a:pt x="16549" y="0"/>
                  </a:moveTo>
                  <a:cubicBezTo>
                    <a:pt x="14707" y="206"/>
                    <a:pt x="1086" y="6124"/>
                    <a:pt x="527" y="6952"/>
                  </a:cubicBezTo>
                  <a:cubicBezTo>
                    <a:pt x="1" y="7748"/>
                    <a:pt x="7588" y="17724"/>
                    <a:pt x="9116" y="19714"/>
                  </a:cubicBezTo>
                  <a:cubicBezTo>
                    <a:pt x="11067" y="22262"/>
                    <a:pt x="15625" y="28116"/>
                    <a:pt x="16216" y="28116"/>
                  </a:cubicBezTo>
                  <a:lnTo>
                    <a:pt x="16241" y="28116"/>
                  </a:lnTo>
                  <a:cubicBezTo>
                    <a:pt x="16582" y="28001"/>
                    <a:pt x="21049" y="26004"/>
                    <a:pt x="25427" y="23957"/>
                  </a:cubicBezTo>
                  <a:cubicBezTo>
                    <a:pt x="34177" y="19861"/>
                    <a:pt x="34125" y="19540"/>
                    <a:pt x="34106" y="19380"/>
                  </a:cubicBezTo>
                  <a:cubicBezTo>
                    <a:pt x="34055" y="18995"/>
                    <a:pt x="29850" y="13757"/>
                    <a:pt x="26082" y="9366"/>
                  </a:cubicBezTo>
                  <a:cubicBezTo>
                    <a:pt x="22397" y="5078"/>
                    <a:pt x="17788" y="0"/>
                    <a:pt x="16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62"/>
            <p:cNvSpPr/>
            <p:nvPr/>
          </p:nvSpPr>
          <p:spPr>
            <a:xfrm>
              <a:off x="-260462" y="2449282"/>
              <a:ext cx="126709" cy="86866"/>
            </a:xfrm>
            <a:custGeom>
              <a:avLst/>
              <a:gdLst/>
              <a:ahLst/>
              <a:cxnLst/>
              <a:rect l="l" t="t" r="r" b="b"/>
              <a:pathLst>
                <a:path w="2347" h="1609" extrusionOk="0">
                  <a:moveTo>
                    <a:pt x="564" y="1"/>
                  </a:moveTo>
                  <a:cubicBezTo>
                    <a:pt x="488" y="1"/>
                    <a:pt x="424" y="15"/>
                    <a:pt x="379" y="48"/>
                  </a:cubicBezTo>
                  <a:cubicBezTo>
                    <a:pt x="0" y="324"/>
                    <a:pt x="58" y="1332"/>
                    <a:pt x="58" y="1332"/>
                  </a:cubicBezTo>
                  <a:cubicBezTo>
                    <a:pt x="58" y="1332"/>
                    <a:pt x="743" y="1609"/>
                    <a:pt x="1317" y="1609"/>
                  </a:cubicBezTo>
                  <a:cubicBezTo>
                    <a:pt x="1604" y="1609"/>
                    <a:pt x="1864" y="1539"/>
                    <a:pt x="1997" y="1332"/>
                  </a:cubicBezTo>
                  <a:cubicBezTo>
                    <a:pt x="2347" y="790"/>
                    <a:pt x="1119"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62"/>
            <p:cNvSpPr/>
            <p:nvPr/>
          </p:nvSpPr>
          <p:spPr>
            <a:xfrm>
              <a:off x="-266023" y="2443235"/>
              <a:ext cx="127572" cy="99445"/>
            </a:xfrm>
            <a:custGeom>
              <a:avLst/>
              <a:gdLst/>
              <a:ahLst/>
              <a:cxnLst/>
              <a:rect l="l" t="t" r="r" b="b"/>
              <a:pathLst>
                <a:path w="2363" h="1842" extrusionOk="0">
                  <a:moveTo>
                    <a:pt x="666" y="227"/>
                  </a:moveTo>
                  <a:cubicBezTo>
                    <a:pt x="911" y="227"/>
                    <a:pt x="1408" y="426"/>
                    <a:pt x="1766" y="763"/>
                  </a:cubicBezTo>
                  <a:cubicBezTo>
                    <a:pt x="1914" y="905"/>
                    <a:pt x="2145" y="1168"/>
                    <a:pt x="2003" y="1386"/>
                  </a:cubicBezTo>
                  <a:cubicBezTo>
                    <a:pt x="1898" y="1550"/>
                    <a:pt x="1677" y="1608"/>
                    <a:pt x="1422" y="1608"/>
                  </a:cubicBezTo>
                  <a:cubicBezTo>
                    <a:pt x="1025" y="1608"/>
                    <a:pt x="543" y="1468"/>
                    <a:pt x="270" y="1367"/>
                  </a:cubicBezTo>
                  <a:cubicBezTo>
                    <a:pt x="264" y="1065"/>
                    <a:pt x="302" y="436"/>
                    <a:pt x="546" y="256"/>
                  </a:cubicBezTo>
                  <a:cubicBezTo>
                    <a:pt x="572" y="237"/>
                    <a:pt x="613" y="227"/>
                    <a:pt x="666" y="227"/>
                  </a:cubicBezTo>
                  <a:close/>
                  <a:moveTo>
                    <a:pt x="667" y="1"/>
                  </a:moveTo>
                  <a:cubicBezTo>
                    <a:pt x="565" y="1"/>
                    <a:pt x="476" y="22"/>
                    <a:pt x="411" y="70"/>
                  </a:cubicBezTo>
                  <a:cubicBezTo>
                    <a:pt x="1" y="372"/>
                    <a:pt x="39" y="1341"/>
                    <a:pt x="46" y="1450"/>
                  </a:cubicBezTo>
                  <a:lnTo>
                    <a:pt x="46" y="1527"/>
                  </a:lnTo>
                  <a:lnTo>
                    <a:pt x="116" y="1553"/>
                  </a:lnTo>
                  <a:cubicBezTo>
                    <a:pt x="219" y="1598"/>
                    <a:pt x="848" y="1842"/>
                    <a:pt x="1413" y="1842"/>
                  </a:cubicBezTo>
                  <a:cubicBezTo>
                    <a:pt x="1734" y="1842"/>
                    <a:pt x="2029" y="1765"/>
                    <a:pt x="2196" y="1508"/>
                  </a:cubicBezTo>
                  <a:cubicBezTo>
                    <a:pt x="2363" y="1251"/>
                    <a:pt x="2260" y="918"/>
                    <a:pt x="1920" y="597"/>
                  </a:cubicBezTo>
                  <a:cubicBezTo>
                    <a:pt x="1575" y="271"/>
                    <a:pt x="1030" y="1"/>
                    <a:pt x="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62"/>
            <p:cNvSpPr/>
            <p:nvPr/>
          </p:nvSpPr>
          <p:spPr>
            <a:xfrm>
              <a:off x="1468514" y="3110847"/>
              <a:ext cx="101281" cy="68510"/>
            </a:xfrm>
            <a:custGeom>
              <a:avLst/>
              <a:gdLst/>
              <a:ahLst/>
              <a:cxnLst/>
              <a:rect l="l" t="t" r="r" b="b"/>
              <a:pathLst>
                <a:path w="1876" h="1269" extrusionOk="0">
                  <a:moveTo>
                    <a:pt x="1062" y="1"/>
                  </a:moveTo>
                  <a:cubicBezTo>
                    <a:pt x="631" y="1"/>
                    <a:pt x="143" y="124"/>
                    <a:pt x="91" y="382"/>
                  </a:cubicBezTo>
                  <a:cubicBezTo>
                    <a:pt x="1" y="825"/>
                    <a:pt x="1413" y="1268"/>
                    <a:pt x="1413" y="1268"/>
                  </a:cubicBezTo>
                  <a:cubicBezTo>
                    <a:pt x="1734" y="915"/>
                    <a:pt x="1875" y="466"/>
                    <a:pt x="1715" y="183"/>
                  </a:cubicBezTo>
                  <a:cubicBezTo>
                    <a:pt x="1645" y="63"/>
                    <a:pt x="1368" y="1"/>
                    <a:pt x="10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62"/>
            <p:cNvSpPr/>
            <p:nvPr/>
          </p:nvSpPr>
          <p:spPr>
            <a:xfrm>
              <a:off x="1461927" y="3104800"/>
              <a:ext cx="114076" cy="81467"/>
            </a:xfrm>
            <a:custGeom>
              <a:avLst/>
              <a:gdLst/>
              <a:ahLst/>
              <a:cxnLst/>
              <a:rect l="l" t="t" r="r" b="b"/>
              <a:pathLst>
                <a:path w="2113" h="1509" extrusionOk="0">
                  <a:moveTo>
                    <a:pt x="1182" y="225"/>
                  </a:moveTo>
                  <a:cubicBezTo>
                    <a:pt x="1477" y="225"/>
                    <a:pt x="1702" y="289"/>
                    <a:pt x="1741" y="353"/>
                  </a:cubicBezTo>
                  <a:cubicBezTo>
                    <a:pt x="1863" y="565"/>
                    <a:pt x="1760" y="924"/>
                    <a:pt x="1497" y="1245"/>
                  </a:cubicBezTo>
                  <a:cubicBezTo>
                    <a:pt x="957" y="1066"/>
                    <a:pt x="283" y="732"/>
                    <a:pt x="322" y="513"/>
                  </a:cubicBezTo>
                  <a:cubicBezTo>
                    <a:pt x="348" y="404"/>
                    <a:pt x="547" y="302"/>
                    <a:pt x="835" y="257"/>
                  </a:cubicBezTo>
                  <a:cubicBezTo>
                    <a:pt x="951" y="237"/>
                    <a:pt x="1067" y="225"/>
                    <a:pt x="1182" y="225"/>
                  </a:cubicBezTo>
                  <a:close/>
                  <a:moveTo>
                    <a:pt x="1190" y="1"/>
                  </a:moveTo>
                  <a:cubicBezTo>
                    <a:pt x="1051" y="1"/>
                    <a:pt x="914" y="13"/>
                    <a:pt x="797" y="32"/>
                  </a:cubicBezTo>
                  <a:cubicBezTo>
                    <a:pt x="393" y="96"/>
                    <a:pt x="142" y="257"/>
                    <a:pt x="104" y="469"/>
                  </a:cubicBezTo>
                  <a:cubicBezTo>
                    <a:pt x="1" y="989"/>
                    <a:pt x="1246" y="1406"/>
                    <a:pt x="1503" y="1489"/>
                  </a:cubicBezTo>
                  <a:lnTo>
                    <a:pt x="1567" y="1508"/>
                  </a:lnTo>
                  <a:lnTo>
                    <a:pt x="1619" y="1457"/>
                  </a:lnTo>
                  <a:cubicBezTo>
                    <a:pt x="1991" y="1040"/>
                    <a:pt x="2113" y="552"/>
                    <a:pt x="1933" y="237"/>
                  </a:cubicBezTo>
                  <a:cubicBezTo>
                    <a:pt x="1835" y="63"/>
                    <a:pt x="1509"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62"/>
            <p:cNvSpPr/>
            <p:nvPr/>
          </p:nvSpPr>
          <p:spPr>
            <a:xfrm>
              <a:off x="-274823" y="2079196"/>
              <a:ext cx="1840434" cy="1506413"/>
            </a:xfrm>
            <a:custGeom>
              <a:avLst/>
              <a:gdLst/>
              <a:ahLst/>
              <a:cxnLst/>
              <a:rect l="l" t="t" r="r" b="b"/>
              <a:pathLst>
                <a:path w="34090" h="27903" extrusionOk="0">
                  <a:moveTo>
                    <a:pt x="16615" y="0"/>
                  </a:moveTo>
                  <a:cubicBezTo>
                    <a:pt x="16602" y="0"/>
                    <a:pt x="16589" y="1"/>
                    <a:pt x="16578" y="2"/>
                  </a:cubicBezTo>
                  <a:cubicBezTo>
                    <a:pt x="14581" y="227"/>
                    <a:pt x="1088" y="6242"/>
                    <a:pt x="645" y="6903"/>
                  </a:cubicBezTo>
                  <a:cubicBezTo>
                    <a:pt x="0" y="7874"/>
                    <a:pt x="15384" y="27902"/>
                    <a:pt x="16206" y="27902"/>
                  </a:cubicBezTo>
                  <a:cubicBezTo>
                    <a:pt x="16211" y="27902"/>
                    <a:pt x="16215" y="27902"/>
                    <a:pt x="16218" y="27900"/>
                  </a:cubicBezTo>
                  <a:cubicBezTo>
                    <a:pt x="16879" y="27676"/>
                    <a:pt x="34089" y="19902"/>
                    <a:pt x="34006" y="19286"/>
                  </a:cubicBezTo>
                  <a:cubicBezTo>
                    <a:pt x="33826" y="18946"/>
                    <a:pt x="33608" y="18625"/>
                    <a:pt x="33364" y="18323"/>
                  </a:cubicBezTo>
                  <a:cubicBezTo>
                    <a:pt x="30425" y="14408"/>
                    <a:pt x="18493" y="0"/>
                    <a:pt x="16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62"/>
            <p:cNvSpPr/>
            <p:nvPr/>
          </p:nvSpPr>
          <p:spPr>
            <a:xfrm>
              <a:off x="-267048" y="2068182"/>
              <a:ext cx="1843403" cy="1528764"/>
            </a:xfrm>
            <a:custGeom>
              <a:avLst/>
              <a:gdLst/>
              <a:ahLst/>
              <a:cxnLst/>
              <a:rect l="l" t="t" r="r" b="b"/>
              <a:pathLst>
                <a:path w="34145" h="28317" extrusionOk="0">
                  <a:moveTo>
                    <a:pt x="16485" y="412"/>
                  </a:moveTo>
                  <a:cubicBezTo>
                    <a:pt x="18064" y="412"/>
                    <a:pt x="29266" y="13603"/>
                    <a:pt x="33059" y="18662"/>
                  </a:cubicBezTo>
                  <a:cubicBezTo>
                    <a:pt x="33271" y="18918"/>
                    <a:pt x="33457" y="19188"/>
                    <a:pt x="33624" y="19477"/>
                  </a:cubicBezTo>
                  <a:cubicBezTo>
                    <a:pt x="32482" y="20491"/>
                    <a:pt x="17480" y="27360"/>
                    <a:pt x="16068" y="27893"/>
                  </a:cubicBezTo>
                  <a:cubicBezTo>
                    <a:pt x="15503" y="27533"/>
                    <a:pt x="12171" y="23515"/>
                    <a:pt x="7922" y="17885"/>
                  </a:cubicBezTo>
                  <a:cubicBezTo>
                    <a:pt x="2947" y="11292"/>
                    <a:pt x="700" y="7755"/>
                    <a:pt x="681" y="7210"/>
                  </a:cubicBezTo>
                  <a:cubicBezTo>
                    <a:pt x="1432" y="6484"/>
                    <a:pt x="14450" y="636"/>
                    <a:pt x="16453" y="412"/>
                  </a:cubicBezTo>
                  <a:close/>
                  <a:moveTo>
                    <a:pt x="16408" y="1"/>
                  </a:moveTo>
                  <a:cubicBezTo>
                    <a:pt x="14566" y="213"/>
                    <a:pt x="886" y="6157"/>
                    <a:pt x="328" y="6998"/>
                  </a:cubicBezTo>
                  <a:cubicBezTo>
                    <a:pt x="206" y="7184"/>
                    <a:pt x="0" y="7499"/>
                    <a:pt x="2947" y="11748"/>
                  </a:cubicBezTo>
                  <a:cubicBezTo>
                    <a:pt x="4526" y="14027"/>
                    <a:pt x="6779" y="17083"/>
                    <a:pt x="9116" y="20125"/>
                  </a:cubicBezTo>
                  <a:cubicBezTo>
                    <a:pt x="10830" y="22359"/>
                    <a:pt x="12447" y="24401"/>
                    <a:pt x="13673" y="25871"/>
                  </a:cubicBezTo>
                  <a:cubicBezTo>
                    <a:pt x="15477" y="28034"/>
                    <a:pt x="15869" y="28316"/>
                    <a:pt x="16055" y="28316"/>
                  </a:cubicBezTo>
                  <a:cubicBezTo>
                    <a:pt x="16081" y="28316"/>
                    <a:pt x="16113" y="28310"/>
                    <a:pt x="16138" y="28297"/>
                  </a:cubicBezTo>
                  <a:cubicBezTo>
                    <a:pt x="16485" y="28181"/>
                    <a:pt x="20959" y="26185"/>
                    <a:pt x="25337" y="24131"/>
                  </a:cubicBezTo>
                  <a:cubicBezTo>
                    <a:pt x="34144" y="20010"/>
                    <a:pt x="34099" y="19695"/>
                    <a:pt x="34067" y="19458"/>
                  </a:cubicBezTo>
                  <a:lnTo>
                    <a:pt x="34061" y="19426"/>
                  </a:lnTo>
                  <a:lnTo>
                    <a:pt x="34042" y="19394"/>
                  </a:lnTo>
                  <a:cubicBezTo>
                    <a:pt x="33855" y="19040"/>
                    <a:pt x="33637" y="18713"/>
                    <a:pt x="33387" y="18405"/>
                  </a:cubicBezTo>
                  <a:cubicBezTo>
                    <a:pt x="31474" y="15857"/>
                    <a:pt x="18642" y="1"/>
                    <a:pt x="16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62"/>
            <p:cNvSpPr/>
            <p:nvPr/>
          </p:nvSpPr>
          <p:spPr>
            <a:xfrm>
              <a:off x="-274823" y="2079304"/>
              <a:ext cx="1840434" cy="1506305"/>
            </a:xfrm>
            <a:custGeom>
              <a:avLst/>
              <a:gdLst/>
              <a:ahLst/>
              <a:cxnLst/>
              <a:rect l="l" t="t" r="r" b="b"/>
              <a:pathLst>
                <a:path w="34090" h="27901" extrusionOk="0">
                  <a:moveTo>
                    <a:pt x="16578" y="0"/>
                  </a:moveTo>
                  <a:lnTo>
                    <a:pt x="16578" y="0"/>
                  </a:lnTo>
                  <a:cubicBezTo>
                    <a:pt x="14581" y="225"/>
                    <a:pt x="1088" y="6240"/>
                    <a:pt x="645" y="6901"/>
                  </a:cubicBezTo>
                  <a:cubicBezTo>
                    <a:pt x="0" y="7872"/>
                    <a:pt x="15384" y="27900"/>
                    <a:pt x="16206" y="27900"/>
                  </a:cubicBezTo>
                  <a:cubicBezTo>
                    <a:pt x="16211" y="27900"/>
                    <a:pt x="16215" y="27900"/>
                    <a:pt x="16218" y="27898"/>
                  </a:cubicBezTo>
                  <a:cubicBezTo>
                    <a:pt x="16879" y="27674"/>
                    <a:pt x="34089" y="19900"/>
                    <a:pt x="34006" y="19284"/>
                  </a:cubicBezTo>
                  <a:cubicBezTo>
                    <a:pt x="33826" y="18944"/>
                    <a:pt x="33614" y="18623"/>
                    <a:pt x="33370" y="18321"/>
                  </a:cubicBezTo>
                  <a:cubicBezTo>
                    <a:pt x="28637" y="19928"/>
                    <a:pt x="19034" y="23293"/>
                    <a:pt x="16766" y="23293"/>
                  </a:cubicBezTo>
                  <a:cubicBezTo>
                    <a:pt x="16696" y="23293"/>
                    <a:pt x="16633" y="23290"/>
                    <a:pt x="16578" y="23283"/>
                  </a:cubicBezTo>
                  <a:cubicBezTo>
                    <a:pt x="14068" y="22988"/>
                    <a:pt x="4054" y="9790"/>
                    <a:pt x="4503" y="7755"/>
                  </a:cubicBezTo>
                  <a:cubicBezTo>
                    <a:pt x="4959" y="5714"/>
                    <a:pt x="15936" y="148"/>
                    <a:pt x="1657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62"/>
            <p:cNvSpPr/>
            <p:nvPr/>
          </p:nvSpPr>
          <p:spPr>
            <a:xfrm>
              <a:off x="-326327" y="2493066"/>
              <a:ext cx="927127" cy="1478178"/>
            </a:xfrm>
            <a:custGeom>
              <a:avLst/>
              <a:gdLst/>
              <a:ahLst/>
              <a:cxnLst/>
              <a:rect l="l" t="t" r="r" b="b"/>
              <a:pathLst>
                <a:path w="17173" h="27380" extrusionOk="0">
                  <a:moveTo>
                    <a:pt x="1278" y="1"/>
                  </a:moveTo>
                  <a:cubicBezTo>
                    <a:pt x="1278" y="1"/>
                    <a:pt x="1092" y="765"/>
                    <a:pt x="861" y="1850"/>
                  </a:cubicBezTo>
                  <a:cubicBezTo>
                    <a:pt x="623" y="2935"/>
                    <a:pt x="315" y="4366"/>
                    <a:pt x="78" y="5798"/>
                  </a:cubicBezTo>
                  <a:cubicBezTo>
                    <a:pt x="39" y="5932"/>
                    <a:pt x="20" y="6074"/>
                    <a:pt x="7" y="6208"/>
                  </a:cubicBezTo>
                  <a:lnTo>
                    <a:pt x="7" y="6542"/>
                  </a:lnTo>
                  <a:cubicBezTo>
                    <a:pt x="1" y="6561"/>
                    <a:pt x="1" y="6587"/>
                    <a:pt x="7" y="6606"/>
                  </a:cubicBezTo>
                  <a:lnTo>
                    <a:pt x="7" y="6664"/>
                  </a:lnTo>
                  <a:lnTo>
                    <a:pt x="20" y="6664"/>
                  </a:lnTo>
                  <a:cubicBezTo>
                    <a:pt x="553" y="8898"/>
                    <a:pt x="13783" y="26134"/>
                    <a:pt x="15445" y="27379"/>
                  </a:cubicBezTo>
                  <a:cubicBezTo>
                    <a:pt x="15522" y="27032"/>
                    <a:pt x="15599" y="26647"/>
                    <a:pt x="15683" y="26243"/>
                  </a:cubicBezTo>
                  <a:cubicBezTo>
                    <a:pt x="15747" y="25941"/>
                    <a:pt x="15811" y="25627"/>
                    <a:pt x="15882" y="25306"/>
                  </a:cubicBezTo>
                  <a:cubicBezTo>
                    <a:pt x="16280" y="23386"/>
                    <a:pt x="16781" y="21249"/>
                    <a:pt x="17172" y="20234"/>
                  </a:cubicBezTo>
                  <a:cubicBezTo>
                    <a:pt x="17172" y="20234"/>
                    <a:pt x="9000" y="10888"/>
                    <a:pt x="4141" y="4315"/>
                  </a:cubicBezTo>
                  <a:cubicBezTo>
                    <a:pt x="3968" y="4077"/>
                    <a:pt x="3794" y="3853"/>
                    <a:pt x="3634" y="3615"/>
                  </a:cubicBezTo>
                  <a:cubicBezTo>
                    <a:pt x="2774" y="2460"/>
                    <a:pt x="1991" y="1253"/>
                    <a:pt x="1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62"/>
            <p:cNvSpPr/>
            <p:nvPr/>
          </p:nvSpPr>
          <p:spPr>
            <a:xfrm>
              <a:off x="-337395" y="2463642"/>
              <a:ext cx="950666" cy="1526659"/>
            </a:xfrm>
            <a:custGeom>
              <a:avLst/>
              <a:gdLst/>
              <a:ahLst/>
              <a:cxnLst/>
              <a:rect l="l" t="t" r="r" b="b"/>
              <a:pathLst>
                <a:path w="17609" h="28278" extrusionOk="0">
                  <a:moveTo>
                    <a:pt x="1567" y="1098"/>
                  </a:moveTo>
                  <a:cubicBezTo>
                    <a:pt x="2208" y="2189"/>
                    <a:pt x="2908" y="3248"/>
                    <a:pt x="3666" y="4269"/>
                  </a:cubicBezTo>
                  <a:cubicBezTo>
                    <a:pt x="3807" y="4481"/>
                    <a:pt x="3948" y="4667"/>
                    <a:pt x="4102" y="4873"/>
                  </a:cubicBezTo>
                  <a:lnTo>
                    <a:pt x="4179" y="4975"/>
                  </a:lnTo>
                  <a:cubicBezTo>
                    <a:pt x="8730" y="11131"/>
                    <a:pt x="16279" y="19829"/>
                    <a:pt x="17140" y="20818"/>
                  </a:cubicBezTo>
                  <a:cubicBezTo>
                    <a:pt x="16729" y="21954"/>
                    <a:pt x="16235" y="24137"/>
                    <a:pt x="15881" y="25806"/>
                  </a:cubicBezTo>
                  <a:lnTo>
                    <a:pt x="15830" y="26050"/>
                  </a:lnTo>
                  <a:cubicBezTo>
                    <a:pt x="15785" y="26287"/>
                    <a:pt x="15734" y="26518"/>
                    <a:pt x="15689" y="26743"/>
                  </a:cubicBezTo>
                  <a:lnTo>
                    <a:pt x="15638" y="26993"/>
                  </a:lnTo>
                  <a:cubicBezTo>
                    <a:pt x="15599" y="27179"/>
                    <a:pt x="15560" y="27366"/>
                    <a:pt x="15522" y="27539"/>
                  </a:cubicBezTo>
                  <a:cubicBezTo>
                    <a:pt x="13031" y="25157"/>
                    <a:pt x="918" y="9244"/>
                    <a:pt x="424" y="7158"/>
                  </a:cubicBezTo>
                  <a:lnTo>
                    <a:pt x="417" y="7132"/>
                  </a:lnTo>
                  <a:lnTo>
                    <a:pt x="411" y="6753"/>
                  </a:lnTo>
                  <a:cubicBezTo>
                    <a:pt x="417" y="6670"/>
                    <a:pt x="430" y="6593"/>
                    <a:pt x="456" y="6509"/>
                  </a:cubicBezTo>
                  <a:cubicBezTo>
                    <a:pt x="462" y="6471"/>
                    <a:pt x="475" y="6426"/>
                    <a:pt x="482" y="6375"/>
                  </a:cubicBezTo>
                  <a:cubicBezTo>
                    <a:pt x="732" y="4885"/>
                    <a:pt x="1047" y="3409"/>
                    <a:pt x="1258" y="2433"/>
                  </a:cubicBezTo>
                  <a:cubicBezTo>
                    <a:pt x="1380" y="1888"/>
                    <a:pt x="1489" y="1419"/>
                    <a:pt x="1567" y="1098"/>
                  </a:cubicBezTo>
                  <a:close/>
                  <a:moveTo>
                    <a:pt x="1406" y="0"/>
                  </a:moveTo>
                  <a:lnTo>
                    <a:pt x="1284" y="501"/>
                  </a:lnTo>
                  <a:cubicBezTo>
                    <a:pt x="1284" y="507"/>
                    <a:pt x="1098" y="1271"/>
                    <a:pt x="860" y="2350"/>
                  </a:cubicBezTo>
                  <a:cubicBezTo>
                    <a:pt x="649" y="3332"/>
                    <a:pt x="334" y="4808"/>
                    <a:pt x="84" y="6304"/>
                  </a:cubicBezTo>
                  <a:cubicBezTo>
                    <a:pt x="71" y="6343"/>
                    <a:pt x="64" y="6381"/>
                    <a:pt x="58" y="6420"/>
                  </a:cubicBezTo>
                  <a:cubicBezTo>
                    <a:pt x="26" y="6529"/>
                    <a:pt x="7" y="6644"/>
                    <a:pt x="7" y="6753"/>
                  </a:cubicBezTo>
                  <a:lnTo>
                    <a:pt x="7" y="7074"/>
                  </a:lnTo>
                  <a:cubicBezTo>
                    <a:pt x="0" y="7106"/>
                    <a:pt x="0" y="7132"/>
                    <a:pt x="7" y="7164"/>
                  </a:cubicBezTo>
                  <a:lnTo>
                    <a:pt x="19" y="7415"/>
                  </a:lnTo>
                  <a:lnTo>
                    <a:pt x="77" y="7415"/>
                  </a:lnTo>
                  <a:cubicBezTo>
                    <a:pt x="1098" y="10168"/>
                    <a:pt x="13782" y="26781"/>
                    <a:pt x="15528" y="28091"/>
                  </a:cubicBezTo>
                  <a:lnTo>
                    <a:pt x="15779" y="28277"/>
                  </a:lnTo>
                  <a:lnTo>
                    <a:pt x="15843" y="27975"/>
                  </a:lnTo>
                  <a:cubicBezTo>
                    <a:pt x="15907" y="27699"/>
                    <a:pt x="15971" y="27398"/>
                    <a:pt x="16036" y="27077"/>
                  </a:cubicBezTo>
                  <a:lnTo>
                    <a:pt x="16087" y="26826"/>
                  </a:lnTo>
                  <a:cubicBezTo>
                    <a:pt x="16132" y="26602"/>
                    <a:pt x="16177" y="26371"/>
                    <a:pt x="16228" y="26140"/>
                  </a:cubicBezTo>
                  <a:lnTo>
                    <a:pt x="16279" y="25889"/>
                  </a:lnTo>
                  <a:cubicBezTo>
                    <a:pt x="16787" y="23476"/>
                    <a:pt x="17242" y="21685"/>
                    <a:pt x="17563" y="20850"/>
                  </a:cubicBezTo>
                  <a:lnTo>
                    <a:pt x="17608" y="20735"/>
                  </a:lnTo>
                  <a:lnTo>
                    <a:pt x="17531" y="20645"/>
                  </a:lnTo>
                  <a:cubicBezTo>
                    <a:pt x="17448" y="20548"/>
                    <a:pt x="9308" y="11228"/>
                    <a:pt x="4513" y="4738"/>
                  </a:cubicBezTo>
                  <a:lnTo>
                    <a:pt x="4430" y="4629"/>
                  </a:lnTo>
                  <a:cubicBezTo>
                    <a:pt x="4282" y="4430"/>
                    <a:pt x="4141" y="4243"/>
                    <a:pt x="3999" y="4038"/>
                  </a:cubicBezTo>
                  <a:cubicBezTo>
                    <a:pt x="3152" y="2889"/>
                    <a:pt x="2369" y="1689"/>
                    <a:pt x="1663" y="450"/>
                  </a:cubicBezTo>
                  <a:lnTo>
                    <a:pt x="14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62"/>
            <p:cNvSpPr/>
            <p:nvPr/>
          </p:nvSpPr>
          <p:spPr>
            <a:xfrm>
              <a:off x="67031" y="2280894"/>
              <a:ext cx="740277" cy="461593"/>
            </a:xfrm>
            <a:custGeom>
              <a:avLst/>
              <a:gdLst/>
              <a:ahLst/>
              <a:cxnLst/>
              <a:rect l="l" t="t" r="r" b="b"/>
              <a:pathLst>
                <a:path w="13712" h="8550" extrusionOk="0">
                  <a:moveTo>
                    <a:pt x="10073" y="0"/>
                  </a:moveTo>
                  <a:cubicBezTo>
                    <a:pt x="10028" y="0"/>
                    <a:pt x="9982" y="7"/>
                    <a:pt x="9937" y="22"/>
                  </a:cubicBezTo>
                  <a:cubicBezTo>
                    <a:pt x="8731" y="407"/>
                    <a:pt x="2985" y="2294"/>
                    <a:pt x="251" y="4079"/>
                  </a:cubicBezTo>
                  <a:cubicBezTo>
                    <a:pt x="58" y="4201"/>
                    <a:pt x="0" y="4457"/>
                    <a:pt x="116" y="4650"/>
                  </a:cubicBezTo>
                  <a:cubicBezTo>
                    <a:pt x="553" y="5401"/>
                    <a:pt x="1650" y="7205"/>
                    <a:pt x="2786" y="8418"/>
                  </a:cubicBezTo>
                  <a:cubicBezTo>
                    <a:pt x="2866" y="8502"/>
                    <a:pt x="2980" y="8550"/>
                    <a:pt x="3096" y="8550"/>
                  </a:cubicBezTo>
                  <a:cubicBezTo>
                    <a:pt x="3147" y="8550"/>
                    <a:pt x="3199" y="8541"/>
                    <a:pt x="3249" y="8521"/>
                  </a:cubicBezTo>
                  <a:cubicBezTo>
                    <a:pt x="4584" y="8007"/>
                    <a:pt x="10605" y="5671"/>
                    <a:pt x="13430" y="4175"/>
                  </a:cubicBezTo>
                  <a:cubicBezTo>
                    <a:pt x="13635" y="4066"/>
                    <a:pt x="13712" y="3803"/>
                    <a:pt x="13603" y="3597"/>
                  </a:cubicBezTo>
                  <a:cubicBezTo>
                    <a:pt x="13590" y="3571"/>
                    <a:pt x="13577" y="3546"/>
                    <a:pt x="13558" y="3527"/>
                  </a:cubicBezTo>
                  <a:cubicBezTo>
                    <a:pt x="12948" y="2769"/>
                    <a:pt x="11562" y="1113"/>
                    <a:pt x="10342" y="99"/>
                  </a:cubicBezTo>
                  <a:cubicBezTo>
                    <a:pt x="10263" y="33"/>
                    <a:pt x="10169" y="0"/>
                    <a:pt x="10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62"/>
            <p:cNvSpPr/>
            <p:nvPr/>
          </p:nvSpPr>
          <p:spPr>
            <a:xfrm>
              <a:off x="54560" y="2269826"/>
              <a:ext cx="766623" cy="483944"/>
            </a:xfrm>
            <a:custGeom>
              <a:avLst/>
              <a:gdLst/>
              <a:ahLst/>
              <a:cxnLst/>
              <a:rect l="l" t="t" r="r" b="b"/>
              <a:pathLst>
                <a:path w="14200" h="8964" extrusionOk="0">
                  <a:moveTo>
                    <a:pt x="10311" y="413"/>
                  </a:moveTo>
                  <a:cubicBezTo>
                    <a:pt x="10359" y="413"/>
                    <a:pt x="10406" y="430"/>
                    <a:pt x="10445" y="464"/>
                  </a:cubicBezTo>
                  <a:cubicBezTo>
                    <a:pt x="11690" y="1498"/>
                    <a:pt x="13089" y="3186"/>
                    <a:pt x="13635" y="3866"/>
                  </a:cubicBezTo>
                  <a:cubicBezTo>
                    <a:pt x="13641" y="3873"/>
                    <a:pt x="13648" y="3886"/>
                    <a:pt x="13654" y="3898"/>
                  </a:cubicBezTo>
                  <a:cubicBezTo>
                    <a:pt x="13712" y="4008"/>
                    <a:pt x="13673" y="4142"/>
                    <a:pt x="13564" y="4200"/>
                  </a:cubicBezTo>
                  <a:cubicBezTo>
                    <a:pt x="10727" y="5709"/>
                    <a:pt x="4609" y="8077"/>
                    <a:pt x="3409" y="8533"/>
                  </a:cubicBezTo>
                  <a:cubicBezTo>
                    <a:pt x="3382" y="8543"/>
                    <a:pt x="3354" y="8548"/>
                    <a:pt x="3327" y="8548"/>
                  </a:cubicBezTo>
                  <a:cubicBezTo>
                    <a:pt x="3267" y="8548"/>
                    <a:pt x="3209" y="8526"/>
                    <a:pt x="3165" y="8482"/>
                  </a:cubicBezTo>
                  <a:cubicBezTo>
                    <a:pt x="2042" y="7281"/>
                    <a:pt x="944" y="5478"/>
                    <a:pt x="520" y="4752"/>
                  </a:cubicBezTo>
                  <a:cubicBezTo>
                    <a:pt x="469" y="4650"/>
                    <a:pt x="501" y="4521"/>
                    <a:pt x="597" y="4457"/>
                  </a:cubicBezTo>
                  <a:cubicBezTo>
                    <a:pt x="3422" y="2621"/>
                    <a:pt x="9546" y="644"/>
                    <a:pt x="10239" y="426"/>
                  </a:cubicBezTo>
                  <a:cubicBezTo>
                    <a:pt x="10263" y="417"/>
                    <a:pt x="10287" y="413"/>
                    <a:pt x="10311" y="413"/>
                  </a:cubicBezTo>
                  <a:close/>
                  <a:moveTo>
                    <a:pt x="10305" y="1"/>
                  </a:moveTo>
                  <a:cubicBezTo>
                    <a:pt x="10239" y="1"/>
                    <a:pt x="10174" y="12"/>
                    <a:pt x="10111" y="34"/>
                  </a:cubicBezTo>
                  <a:cubicBezTo>
                    <a:pt x="9417" y="252"/>
                    <a:pt x="3242" y="2242"/>
                    <a:pt x="373" y="4110"/>
                  </a:cubicBezTo>
                  <a:cubicBezTo>
                    <a:pt x="90" y="4296"/>
                    <a:pt x="0" y="4669"/>
                    <a:pt x="167" y="4958"/>
                  </a:cubicBezTo>
                  <a:cubicBezTo>
                    <a:pt x="597" y="5696"/>
                    <a:pt x="1714" y="7532"/>
                    <a:pt x="2870" y="8764"/>
                  </a:cubicBezTo>
                  <a:cubicBezTo>
                    <a:pt x="2985" y="8886"/>
                    <a:pt x="3152" y="8957"/>
                    <a:pt x="3326" y="8963"/>
                  </a:cubicBezTo>
                  <a:cubicBezTo>
                    <a:pt x="3403" y="8963"/>
                    <a:pt x="3480" y="8944"/>
                    <a:pt x="3550" y="8918"/>
                  </a:cubicBezTo>
                  <a:cubicBezTo>
                    <a:pt x="4757" y="8456"/>
                    <a:pt x="10900" y="6081"/>
                    <a:pt x="13757" y="4560"/>
                  </a:cubicBezTo>
                  <a:cubicBezTo>
                    <a:pt x="14103" y="4373"/>
                    <a:pt x="14200" y="3911"/>
                    <a:pt x="13949" y="3603"/>
                  </a:cubicBezTo>
                  <a:cubicBezTo>
                    <a:pt x="13397" y="2916"/>
                    <a:pt x="11972" y="1202"/>
                    <a:pt x="10701" y="143"/>
                  </a:cubicBezTo>
                  <a:cubicBezTo>
                    <a:pt x="10587" y="51"/>
                    <a:pt x="10446" y="1"/>
                    <a:pt x="10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62"/>
            <p:cNvSpPr/>
            <p:nvPr/>
          </p:nvSpPr>
          <p:spPr>
            <a:xfrm>
              <a:off x="-326327" y="2592187"/>
              <a:ext cx="857429" cy="1378679"/>
            </a:xfrm>
            <a:custGeom>
              <a:avLst/>
              <a:gdLst/>
              <a:ahLst/>
              <a:cxnLst/>
              <a:rect l="l" t="t" r="r" b="b"/>
              <a:pathLst>
                <a:path w="15882" h="25537" extrusionOk="0">
                  <a:moveTo>
                    <a:pt x="854" y="1"/>
                  </a:moveTo>
                  <a:cubicBezTo>
                    <a:pt x="623" y="1086"/>
                    <a:pt x="315" y="2524"/>
                    <a:pt x="78" y="3955"/>
                  </a:cubicBezTo>
                  <a:cubicBezTo>
                    <a:pt x="39" y="4090"/>
                    <a:pt x="20" y="4225"/>
                    <a:pt x="7" y="4366"/>
                  </a:cubicBezTo>
                  <a:lnTo>
                    <a:pt x="7" y="4693"/>
                  </a:lnTo>
                  <a:cubicBezTo>
                    <a:pt x="1" y="4719"/>
                    <a:pt x="1" y="4738"/>
                    <a:pt x="7" y="4764"/>
                  </a:cubicBezTo>
                  <a:lnTo>
                    <a:pt x="7" y="4815"/>
                  </a:lnTo>
                  <a:lnTo>
                    <a:pt x="20" y="4815"/>
                  </a:lnTo>
                  <a:cubicBezTo>
                    <a:pt x="553" y="7056"/>
                    <a:pt x="13783" y="24291"/>
                    <a:pt x="15445" y="25537"/>
                  </a:cubicBezTo>
                  <a:cubicBezTo>
                    <a:pt x="15522" y="25190"/>
                    <a:pt x="15599" y="24805"/>
                    <a:pt x="15683" y="24394"/>
                  </a:cubicBezTo>
                  <a:cubicBezTo>
                    <a:pt x="15747" y="24092"/>
                    <a:pt x="15811" y="23778"/>
                    <a:pt x="15882" y="23457"/>
                  </a:cubicBezTo>
                  <a:cubicBezTo>
                    <a:pt x="11042" y="17005"/>
                    <a:pt x="1021" y="3281"/>
                    <a:pt x="887" y="245"/>
                  </a:cubicBezTo>
                  <a:cubicBezTo>
                    <a:pt x="887" y="245"/>
                    <a:pt x="874" y="155"/>
                    <a:pt x="854"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62"/>
            <p:cNvSpPr/>
            <p:nvPr/>
          </p:nvSpPr>
          <p:spPr>
            <a:xfrm>
              <a:off x="-151675" y="2497061"/>
              <a:ext cx="348381" cy="425853"/>
            </a:xfrm>
            <a:custGeom>
              <a:avLst/>
              <a:gdLst/>
              <a:ahLst/>
              <a:cxnLst/>
              <a:rect l="l" t="t" r="r" b="b"/>
              <a:pathLst>
                <a:path w="6453" h="7888" extrusionOk="0">
                  <a:moveTo>
                    <a:pt x="71" y="1"/>
                  </a:moveTo>
                  <a:cubicBezTo>
                    <a:pt x="58" y="1"/>
                    <a:pt x="48" y="4"/>
                    <a:pt x="39" y="10"/>
                  </a:cubicBezTo>
                  <a:cubicBezTo>
                    <a:pt x="1" y="30"/>
                    <a:pt x="14" y="113"/>
                    <a:pt x="78" y="184"/>
                  </a:cubicBezTo>
                  <a:lnTo>
                    <a:pt x="1612" y="2084"/>
                  </a:lnTo>
                  <a:lnTo>
                    <a:pt x="3153" y="3978"/>
                  </a:lnTo>
                  <a:lnTo>
                    <a:pt x="4687" y="5884"/>
                  </a:lnTo>
                  <a:lnTo>
                    <a:pt x="6215" y="7784"/>
                  </a:lnTo>
                  <a:cubicBezTo>
                    <a:pt x="6267" y="7846"/>
                    <a:pt x="6327" y="7888"/>
                    <a:pt x="6372" y="7888"/>
                  </a:cubicBezTo>
                  <a:cubicBezTo>
                    <a:pt x="6383" y="7888"/>
                    <a:pt x="6392" y="7885"/>
                    <a:pt x="6401" y="7880"/>
                  </a:cubicBezTo>
                  <a:cubicBezTo>
                    <a:pt x="6452" y="7855"/>
                    <a:pt x="6433" y="7758"/>
                    <a:pt x="6369" y="7669"/>
                  </a:cubicBezTo>
                  <a:cubicBezTo>
                    <a:pt x="5894" y="7007"/>
                    <a:pt x="5406" y="6353"/>
                    <a:pt x="4905" y="5711"/>
                  </a:cubicBezTo>
                  <a:lnTo>
                    <a:pt x="3384" y="3798"/>
                  </a:lnTo>
                  <a:lnTo>
                    <a:pt x="1818" y="1911"/>
                  </a:lnTo>
                  <a:cubicBezTo>
                    <a:pt x="1285" y="1294"/>
                    <a:pt x="746" y="684"/>
                    <a:pt x="200" y="81"/>
                  </a:cubicBezTo>
                  <a:cubicBezTo>
                    <a:pt x="157" y="28"/>
                    <a:pt x="107"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62"/>
            <p:cNvSpPr/>
            <p:nvPr/>
          </p:nvSpPr>
          <p:spPr>
            <a:xfrm>
              <a:off x="-111454" y="2395024"/>
              <a:ext cx="166389" cy="74881"/>
            </a:xfrm>
            <a:custGeom>
              <a:avLst/>
              <a:gdLst/>
              <a:ahLst/>
              <a:cxnLst/>
              <a:rect l="l" t="t" r="r" b="b"/>
              <a:pathLst>
                <a:path w="3082" h="1387" extrusionOk="0">
                  <a:moveTo>
                    <a:pt x="2979" y="0"/>
                  </a:moveTo>
                  <a:cubicBezTo>
                    <a:pt x="2716" y="77"/>
                    <a:pt x="2459" y="154"/>
                    <a:pt x="2209" y="244"/>
                  </a:cubicBezTo>
                  <a:cubicBezTo>
                    <a:pt x="1958" y="334"/>
                    <a:pt x="1702" y="424"/>
                    <a:pt x="1458" y="527"/>
                  </a:cubicBezTo>
                  <a:cubicBezTo>
                    <a:pt x="1220" y="636"/>
                    <a:pt x="976" y="745"/>
                    <a:pt x="739" y="860"/>
                  </a:cubicBezTo>
                  <a:cubicBezTo>
                    <a:pt x="495" y="982"/>
                    <a:pt x="270" y="1111"/>
                    <a:pt x="26" y="1246"/>
                  </a:cubicBezTo>
                  <a:cubicBezTo>
                    <a:pt x="1" y="1271"/>
                    <a:pt x="26" y="1284"/>
                    <a:pt x="46" y="1329"/>
                  </a:cubicBezTo>
                  <a:cubicBezTo>
                    <a:pt x="58" y="1361"/>
                    <a:pt x="97" y="1387"/>
                    <a:pt x="129" y="1387"/>
                  </a:cubicBezTo>
                  <a:lnTo>
                    <a:pt x="874" y="1092"/>
                  </a:lnTo>
                  <a:cubicBezTo>
                    <a:pt x="1118" y="989"/>
                    <a:pt x="1355" y="899"/>
                    <a:pt x="1599" y="796"/>
                  </a:cubicBezTo>
                  <a:cubicBezTo>
                    <a:pt x="1836" y="694"/>
                    <a:pt x="2080" y="597"/>
                    <a:pt x="2318" y="495"/>
                  </a:cubicBezTo>
                  <a:cubicBezTo>
                    <a:pt x="2562" y="392"/>
                    <a:pt x="2799" y="289"/>
                    <a:pt x="3043" y="186"/>
                  </a:cubicBezTo>
                  <a:cubicBezTo>
                    <a:pt x="3069" y="174"/>
                    <a:pt x="3082" y="129"/>
                    <a:pt x="3069" y="77"/>
                  </a:cubicBezTo>
                  <a:cubicBezTo>
                    <a:pt x="3056" y="32"/>
                    <a:pt x="3024" y="7"/>
                    <a:pt x="2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62"/>
            <p:cNvSpPr/>
            <p:nvPr/>
          </p:nvSpPr>
          <p:spPr>
            <a:xfrm>
              <a:off x="464871" y="2152727"/>
              <a:ext cx="456464" cy="289103"/>
            </a:xfrm>
            <a:custGeom>
              <a:avLst/>
              <a:gdLst/>
              <a:ahLst/>
              <a:cxnLst/>
              <a:rect l="l" t="t" r="r" b="b"/>
              <a:pathLst>
                <a:path w="8455" h="5355" extrusionOk="0">
                  <a:moveTo>
                    <a:pt x="2671" y="0"/>
                  </a:moveTo>
                  <a:cubicBezTo>
                    <a:pt x="2652" y="0"/>
                    <a:pt x="2633" y="1"/>
                    <a:pt x="2613" y="1"/>
                  </a:cubicBezTo>
                  <a:cubicBezTo>
                    <a:pt x="1734" y="72"/>
                    <a:pt x="880" y="335"/>
                    <a:pt x="110" y="772"/>
                  </a:cubicBezTo>
                  <a:cubicBezTo>
                    <a:pt x="33" y="810"/>
                    <a:pt x="1" y="861"/>
                    <a:pt x="20" y="906"/>
                  </a:cubicBezTo>
                  <a:cubicBezTo>
                    <a:pt x="30" y="929"/>
                    <a:pt x="55" y="940"/>
                    <a:pt x="90" y="940"/>
                  </a:cubicBezTo>
                  <a:cubicBezTo>
                    <a:pt x="124" y="940"/>
                    <a:pt x="168" y="929"/>
                    <a:pt x="213" y="906"/>
                  </a:cubicBezTo>
                  <a:cubicBezTo>
                    <a:pt x="964" y="534"/>
                    <a:pt x="1785" y="316"/>
                    <a:pt x="2626" y="258"/>
                  </a:cubicBezTo>
                  <a:cubicBezTo>
                    <a:pt x="2643" y="257"/>
                    <a:pt x="2660" y="257"/>
                    <a:pt x="2677" y="257"/>
                  </a:cubicBezTo>
                  <a:cubicBezTo>
                    <a:pt x="3063" y="257"/>
                    <a:pt x="3435" y="397"/>
                    <a:pt x="3730" y="650"/>
                  </a:cubicBezTo>
                  <a:cubicBezTo>
                    <a:pt x="4045" y="906"/>
                    <a:pt x="4340" y="1227"/>
                    <a:pt x="4648" y="1529"/>
                  </a:cubicBezTo>
                  <a:cubicBezTo>
                    <a:pt x="5252" y="2139"/>
                    <a:pt x="5849" y="2755"/>
                    <a:pt x="6446" y="3378"/>
                  </a:cubicBezTo>
                  <a:lnTo>
                    <a:pt x="8211" y="5252"/>
                  </a:lnTo>
                  <a:cubicBezTo>
                    <a:pt x="8264" y="5319"/>
                    <a:pt x="8327" y="5354"/>
                    <a:pt x="8372" y="5354"/>
                  </a:cubicBezTo>
                  <a:cubicBezTo>
                    <a:pt x="8387" y="5354"/>
                    <a:pt x="8400" y="5350"/>
                    <a:pt x="8410" y="5342"/>
                  </a:cubicBezTo>
                  <a:cubicBezTo>
                    <a:pt x="8455" y="5310"/>
                    <a:pt x="8429" y="5214"/>
                    <a:pt x="8359" y="5124"/>
                  </a:cubicBezTo>
                  <a:cubicBezTo>
                    <a:pt x="7807" y="4469"/>
                    <a:pt x="7235" y="3827"/>
                    <a:pt x="6645" y="3192"/>
                  </a:cubicBezTo>
                  <a:cubicBezTo>
                    <a:pt x="6061" y="2563"/>
                    <a:pt x="5464" y="1940"/>
                    <a:pt x="4860" y="1330"/>
                  </a:cubicBezTo>
                  <a:cubicBezTo>
                    <a:pt x="4552" y="1009"/>
                    <a:pt x="4231" y="714"/>
                    <a:pt x="3897" y="431"/>
                  </a:cubicBezTo>
                  <a:cubicBezTo>
                    <a:pt x="3718" y="290"/>
                    <a:pt x="3512" y="175"/>
                    <a:pt x="3294" y="98"/>
                  </a:cubicBezTo>
                  <a:cubicBezTo>
                    <a:pt x="3094" y="33"/>
                    <a:pt x="2883" y="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62"/>
            <p:cNvSpPr/>
            <p:nvPr/>
          </p:nvSpPr>
          <p:spPr>
            <a:xfrm>
              <a:off x="1173953" y="2860830"/>
              <a:ext cx="268642" cy="388872"/>
            </a:xfrm>
            <a:custGeom>
              <a:avLst/>
              <a:gdLst/>
              <a:ahLst/>
              <a:cxnLst/>
              <a:rect l="l" t="t" r="r" b="b"/>
              <a:pathLst>
                <a:path w="4976" h="7203" extrusionOk="0">
                  <a:moveTo>
                    <a:pt x="1541" y="0"/>
                  </a:moveTo>
                  <a:cubicBezTo>
                    <a:pt x="1525" y="0"/>
                    <a:pt x="1512" y="5"/>
                    <a:pt x="1503" y="13"/>
                  </a:cubicBezTo>
                  <a:cubicBezTo>
                    <a:pt x="1458" y="45"/>
                    <a:pt x="1490" y="141"/>
                    <a:pt x="1567" y="231"/>
                  </a:cubicBezTo>
                  <a:cubicBezTo>
                    <a:pt x="2164" y="905"/>
                    <a:pt x="2742" y="1592"/>
                    <a:pt x="3287" y="2298"/>
                  </a:cubicBezTo>
                  <a:cubicBezTo>
                    <a:pt x="3563" y="2651"/>
                    <a:pt x="3839" y="3010"/>
                    <a:pt x="4102" y="3370"/>
                  </a:cubicBezTo>
                  <a:lnTo>
                    <a:pt x="4488" y="3916"/>
                  </a:lnTo>
                  <a:cubicBezTo>
                    <a:pt x="4610" y="4057"/>
                    <a:pt x="4674" y="4236"/>
                    <a:pt x="4655" y="4423"/>
                  </a:cubicBezTo>
                  <a:cubicBezTo>
                    <a:pt x="4590" y="4602"/>
                    <a:pt x="4462" y="4756"/>
                    <a:pt x="4301" y="4853"/>
                  </a:cubicBezTo>
                  <a:cubicBezTo>
                    <a:pt x="4122" y="4981"/>
                    <a:pt x="3929" y="5103"/>
                    <a:pt x="3743" y="5225"/>
                  </a:cubicBezTo>
                  <a:cubicBezTo>
                    <a:pt x="3371" y="5463"/>
                    <a:pt x="2986" y="5687"/>
                    <a:pt x="2588" y="5906"/>
                  </a:cubicBezTo>
                  <a:cubicBezTo>
                    <a:pt x="1804" y="6329"/>
                    <a:pt x="989" y="6701"/>
                    <a:pt x="161" y="7029"/>
                  </a:cubicBezTo>
                  <a:cubicBezTo>
                    <a:pt x="71" y="7061"/>
                    <a:pt x="1" y="7112"/>
                    <a:pt x="13" y="7164"/>
                  </a:cubicBezTo>
                  <a:cubicBezTo>
                    <a:pt x="17" y="7190"/>
                    <a:pt x="49" y="7203"/>
                    <a:pt x="95" y="7203"/>
                  </a:cubicBezTo>
                  <a:cubicBezTo>
                    <a:pt x="127" y="7203"/>
                    <a:pt x="166" y="7196"/>
                    <a:pt x="206" y="7183"/>
                  </a:cubicBezTo>
                  <a:cubicBezTo>
                    <a:pt x="1066" y="6900"/>
                    <a:pt x="1901" y="6554"/>
                    <a:pt x="2703" y="6137"/>
                  </a:cubicBezTo>
                  <a:cubicBezTo>
                    <a:pt x="3107" y="5925"/>
                    <a:pt x="3505" y="5700"/>
                    <a:pt x="3891" y="5463"/>
                  </a:cubicBezTo>
                  <a:cubicBezTo>
                    <a:pt x="4083" y="5334"/>
                    <a:pt x="4269" y="5225"/>
                    <a:pt x="4462" y="5090"/>
                  </a:cubicBezTo>
                  <a:cubicBezTo>
                    <a:pt x="4693" y="4955"/>
                    <a:pt x="4860" y="4744"/>
                    <a:pt x="4943" y="4493"/>
                  </a:cubicBezTo>
                  <a:cubicBezTo>
                    <a:pt x="4975" y="4358"/>
                    <a:pt x="4969" y="4211"/>
                    <a:pt x="4911" y="4076"/>
                  </a:cubicBezTo>
                  <a:cubicBezTo>
                    <a:pt x="4866" y="3960"/>
                    <a:pt x="4802" y="3851"/>
                    <a:pt x="4732" y="3749"/>
                  </a:cubicBezTo>
                  <a:lnTo>
                    <a:pt x="4334" y="3203"/>
                  </a:lnTo>
                  <a:cubicBezTo>
                    <a:pt x="4070" y="2837"/>
                    <a:pt x="3794" y="2478"/>
                    <a:pt x="3512" y="2125"/>
                  </a:cubicBezTo>
                  <a:cubicBezTo>
                    <a:pt x="2941" y="1418"/>
                    <a:pt x="2337" y="744"/>
                    <a:pt x="1708" y="102"/>
                  </a:cubicBezTo>
                  <a:cubicBezTo>
                    <a:pt x="1651" y="35"/>
                    <a:pt x="1586"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62"/>
            <p:cNvSpPr/>
            <p:nvPr/>
          </p:nvSpPr>
          <p:spPr>
            <a:xfrm>
              <a:off x="518266" y="3366425"/>
              <a:ext cx="105060" cy="120662"/>
            </a:xfrm>
            <a:custGeom>
              <a:avLst/>
              <a:gdLst/>
              <a:ahLst/>
              <a:cxnLst/>
              <a:rect l="l" t="t" r="r" b="b"/>
              <a:pathLst>
                <a:path w="1946" h="2235" extrusionOk="0">
                  <a:moveTo>
                    <a:pt x="112" y="1"/>
                  </a:moveTo>
                  <a:cubicBezTo>
                    <a:pt x="92" y="1"/>
                    <a:pt x="67" y="11"/>
                    <a:pt x="45" y="33"/>
                  </a:cubicBezTo>
                  <a:cubicBezTo>
                    <a:pt x="13" y="65"/>
                    <a:pt x="0" y="103"/>
                    <a:pt x="13" y="122"/>
                  </a:cubicBezTo>
                  <a:cubicBezTo>
                    <a:pt x="148" y="309"/>
                    <a:pt x="289" y="488"/>
                    <a:pt x="437" y="668"/>
                  </a:cubicBezTo>
                  <a:lnTo>
                    <a:pt x="867" y="1194"/>
                  </a:lnTo>
                  <a:lnTo>
                    <a:pt x="1316" y="1714"/>
                  </a:lnTo>
                  <a:cubicBezTo>
                    <a:pt x="1464" y="1888"/>
                    <a:pt x="1618" y="2055"/>
                    <a:pt x="1778" y="2222"/>
                  </a:cubicBezTo>
                  <a:cubicBezTo>
                    <a:pt x="1787" y="2230"/>
                    <a:pt x="1798" y="2235"/>
                    <a:pt x="1812" y="2235"/>
                  </a:cubicBezTo>
                  <a:cubicBezTo>
                    <a:pt x="1829" y="2235"/>
                    <a:pt x="1852" y="2227"/>
                    <a:pt x="1881" y="2209"/>
                  </a:cubicBezTo>
                  <a:cubicBezTo>
                    <a:pt x="1926" y="2177"/>
                    <a:pt x="1945" y="2132"/>
                    <a:pt x="1926" y="2106"/>
                  </a:cubicBezTo>
                  <a:cubicBezTo>
                    <a:pt x="1804" y="1907"/>
                    <a:pt x="1676" y="1721"/>
                    <a:pt x="1535" y="1535"/>
                  </a:cubicBezTo>
                  <a:lnTo>
                    <a:pt x="1098" y="1002"/>
                  </a:lnTo>
                  <a:lnTo>
                    <a:pt x="629" y="488"/>
                  </a:lnTo>
                  <a:cubicBezTo>
                    <a:pt x="475" y="328"/>
                    <a:pt x="308" y="167"/>
                    <a:pt x="135" y="7"/>
                  </a:cubicBezTo>
                  <a:cubicBezTo>
                    <a:pt x="129" y="3"/>
                    <a:pt x="121" y="1"/>
                    <a:pt x="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62"/>
            <p:cNvSpPr/>
            <p:nvPr/>
          </p:nvSpPr>
          <p:spPr>
            <a:xfrm>
              <a:off x="667975" y="3350337"/>
              <a:ext cx="248828" cy="111646"/>
            </a:xfrm>
            <a:custGeom>
              <a:avLst/>
              <a:gdLst/>
              <a:ahLst/>
              <a:cxnLst/>
              <a:rect l="l" t="t" r="r" b="b"/>
              <a:pathLst>
                <a:path w="4609" h="2068" extrusionOk="0">
                  <a:moveTo>
                    <a:pt x="4472" y="0"/>
                  </a:moveTo>
                  <a:cubicBezTo>
                    <a:pt x="4465" y="0"/>
                    <a:pt x="4457" y="1"/>
                    <a:pt x="4449" y="3"/>
                  </a:cubicBezTo>
                  <a:cubicBezTo>
                    <a:pt x="4070" y="144"/>
                    <a:pt x="3698" y="286"/>
                    <a:pt x="3332" y="440"/>
                  </a:cubicBezTo>
                  <a:lnTo>
                    <a:pt x="2228" y="902"/>
                  </a:lnTo>
                  <a:lnTo>
                    <a:pt x="1137" y="1383"/>
                  </a:lnTo>
                  <a:cubicBezTo>
                    <a:pt x="777" y="1550"/>
                    <a:pt x="418" y="1724"/>
                    <a:pt x="58" y="1903"/>
                  </a:cubicBezTo>
                  <a:lnTo>
                    <a:pt x="52" y="1903"/>
                  </a:lnTo>
                  <a:cubicBezTo>
                    <a:pt x="13" y="1929"/>
                    <a:pt x="0" y="1974"/>
                    <a:pt x="20" y="2012"/>
                  </a:cubicBezTo>
                  <a:cubicBezTo>
                    <a:pt x="30" y="2048"/>
                    <a:pt x="60" y="2068"/>
                    <a:pt x="95" y="2068"/>
                  </a:cubicBezTo>
                  <a:cubicBezTo>
                    <a:pt x="104" y="2068"/>
                    <a:pt x="113" y="2066"/>
                    <a:pt x="122" y="2064"/>
                  </a:cubicBezTo>
                  <a:cubicBezTo>
                    <a:pt x="495" y="1929"/>
                    <a:pt x="867" y="1781"/>
                    <a:pt x="1239" y="1634"/>
                  </a:cubicBezTo>
                  <a:lnTo>
                    <a:pt x="2343" y="1178"/>
                  </a:lnTo>
                  <a:lnTo>
                    <a:pt x="3441" y="696"/>
                  </a:lnTo>
                  <a:cubicBezTo>
                    <a:pt x="3801" y="530"/>
                    <a:pt x="4167" y="363"/>
                    <a:pt x="4520" y="183"/>
                  </a:cubicBezTo>
                  <a:cubicBezTo>
                    <a:pt x="4608" y="130"/>
                    <a:pt x="4561" y="0"/>
                    <a:pt x="44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62"/>
            <p:cNvSpPr/>
            <p:nvPr/>
          </p:nvSpPr>
          <p:spPr>
            <a:xfrm>
              <a:off x="945205" y="3300074"/>
              <a:ext cx="48589" cy="30719"/>
            </a:xfrm>
            <a:custGeom>
              <a:avLst/>
              <a:gdLst/>
              <a:ahLst/>
              <a:cxnLst/>
              <a:rect l="l" t="t" r="r" b="b"/>
              <a:pathLst>
                <a:path w="900" h="569" extrusionOk="0">
                  <a:moveTo>
                    <a:pt x="793" y="1"/>
                  </a:moveTo>
                  <a:cubicBezTo>
                    <a:pt x="733" y="1"/>
                    <a:pt x="675" y="8"/>
                    <a:pt x="617" y="23"/>
                  </a:cubicBezTo>
                  <a:cubicBezTo>
                    <a:pt x="450" y="61"/>
                    <a:pt x="296" y="145"/>
                    <a:pt x="168" y="254"/>
                  </a:cubicBezTo>
                  <a:cubicBezTo>
                    <a:pt x="104" y="312"/>
                    <a:pt x="52" y="369"/>
                    <a:pt x="7" y="440"/>
                  </a:cubicBezTo>
                  <a:cubicBezTo>
                    <a:pt x="1" y="453"/>
                    <a:pt x="20" y="478"/>
                    <a:pt x="46" y="511"/>
                  </a:cubicBezTo>
                  <a:cubicBezTo>
                    <a:pt x="65" y="530"/>
                    <a:pt x="91" y="549"/>
                    <a:pt x="116" y="568"/>
                  </a:cubicBezTo>
                  <a:lnTo>
                    <a:pt x="315" y="472"/>
                  </a:lnTo>
                  <a:cubicBezTo>
                    <a:pt x="380" y="440"/>
                    <a:pt x="444" y="408"/>
                    <a:pt x="508" y="382"/>
                  </a:cubicBezTo>
                  <a:cubicBezTo>
                    <a:pt x="566" y="344"/>
                    <a:pt x="630" y="318"/>
                    <a:pt x="701" y="286"/>
                  </a:cubicBezTo>
                  <a:cubicBezTo>
                    <a:pt x="765" y="260"/>
                    <a:pt x="829" y="228"/>
                    <a:pt x="893" y="190"/>
                  </a:cubicBezTo>
                  <a:cubicBezTo>
                    <a:pt x="900" y="157"/>
                    <a:pt x="900" y="125"/>
                    <a:pt x="893" y="93"/>
                  </a:cubicBezTo>
                  <a:cubicBezTo>
                    <a:pt x="887" y="61"/>
                    <a:pt x="874" y="29"/>
                    <a:pt x="855" y="3"/>
                  </a:cubicBezTo>
                  <a:cubicBezTo>
                    <a:pt x="834" y="2"/>
                    <a:pt x="813" y="1"/>
                    <a:pt x="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62"/>
            <p:cNvSpPr/>
            <p:nvPr/>
          </p:nvSpPr>
          <p:spPr>
            <a:xfrm>
              <a:off x="-275740" y="2690607"/>
              <a:ext cx="32986" cy="131082"/>
            </a:xfrm>
            <a:custGeom>
              <a:avLst/>
              <a:gdLst/>
              <a:ahLst/>
              <a:cxnLst/>
              <a:rect l="l" t="t" r="r" b="b"/>
              <a:pathLst>
                <a:path w="611" h="2428" extrusionOk="0">
                  <a:moveTo>
                    <a:pt x="488" y="1"/>
                  </a:moveTo>
                  <a:cubicBezTo>
                    <a:pt x="469" y="1"/>
                    <a:pt x="457" y="7"/>
                    <a:pt x="457" y="20"/>
                  </a:cubicBezTo>
                  <a:cubicBezTo>
                    <a:pt x="367" y="200"/>
                    <a:pt x="296" y="386"/>
                    <a:pt x="238" y="579"/>
                  </a:cubicBezTo>
                  <a:cubicBezTo>
                    <a:pt x="174" y="771"/>
                    <a:pt x="129" y="970"/>
                    <a:pt x="91" y="1169"/>
                  </a:cubicBezTo>
                  <a:cubicBezTo>
                    <a:pt x="59" y="1368"/>
                    <a:pt x="33" y="1574"/>
                    <a:pt x="20" y="1773"/>
                  </a:cubicBezTo>
                  <a:cubicBezTo>
                    <a:pt x="1" y="1972"/>
                    <a:pt x="1" y="2177"/>
                    <a:pt x="20" y="2382"/>
                  </a:cubicBezTo>
                  <a:cubicBezTo>
                    <a:pt x="20" y="2402"/>
                    <a:pt x="59" y="2421"/>
                    <a:pt x="110" y="2427"/>
                  </a:cubicBezTo>
                  <a:cubicBezTo>
                    <a:pt x="161" y="2427"/>
                    <a:pt x="213" y="2408"/>
                    <a:pt x="213" y="2382"/>
                  </a:cubicBezTo>
                  <a:cubicBezTo>
                    <a:pt x="238" y="2190"/>
                    <a:pt x="270" y="1991"/>
                    <a:pt x="290" y="1798"/>
                  </a:cubicBezTo>
                  <a:cubicBezTo>
                    <a:pt x="315" y="1606"/>
                    <a:pt x="354" y="1413"/>
                    <a:pt x="380" y="1221"/>
                  </a:cubicBezTo>
                  <a:cubicBezTo>
                    <a:pt x="405" y="1028"/>
                    <a:pt x="444" y="835"/>
                    <a:pt x="482" y="643"/>
                  </a:cubicBezTo>
                  <a:cubicBezTo>
                    <a:pt x="527" y="450"/>
                    <a:pt x="566" y="258"/>
                    <a:pt x="604" y="65"/>
                  </a:cubicBezTo>
                  <a:cubicBezTo>
                    <a:pt x="611" y="52"/>
                    <a:pt x="591" y="39"/>
                    <a:pt x="553" y="20"/>
                  </a:cubicBezTo>
                  <a:cubicBezTo>
                    <a:pt x="530" y="7"/>
                    <a:pt x="506" y="1"/>
                    <a:pt x="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62"/>
            <p:cNvSpPr/>
            <p:nvPr/>
          </p:nvSpPr>
          <p:spPr>
            <a:xfrm>
              <a:off x="-242808" y="2877890"/>
              <a:ext cx="291856" cy="374079"/>
            </a:xfrm>
            <a:custGeom>
              <a:avLst/>
              <a:gdLst/>
              <a:ahLst/>
              <a:cxnLst/>
              <a:rect l="l" t="t" r="r" b="b"/>
              <a:pathLst>
                <a:path w="5406" h="6929" extrusionOk="0">
                  <a:moveTo>
                    <a:pt x="59" y="0"/>
                  </a:moveTo>
                  <a:cubicBezTo>
                    <a:pt x="52" y="0"/>
                    <a:pt x="45" y="2"/>
                    <a:pt x="39" y="5"/>
                  </a:cubicBezTo>
                  <a:cubicBezTo>
                    <a:pt x="1" y="30"/>
                    <a:pt x="7" y="101"/>
                    <a:pt x="52" y="165"/>
                  </a:cubicBezTo>
                  <a:cubicBezTo>
                    <a:pt x="463" y="737"/>
                    <a:pt x="880" y="1301"/>
                    <a:pt x="1297" y="1860"/>
                  </a:cubicBezTo>
                  <a:lnTo>
                    <a:pt x="2568" y="3548"/>
                  </a:lnTo>
                  <a:lnTo>
                    <a:pt x="3865" y="5211"/>
                  </a:lnTo>
                  <a:cubicBezTo>
                    <a:pt x="4302" y="5763"/>
                    <a:pt x="4745" y="6308"/>
                    <a:pt x="5194" y="6848"/>
                  </a:cubicBezTo>
                  <a:cubicBezTo>
                    <a:pt x="5232" y="6900"/>
                    <a:pt x="5281" y="6928"/>
                    <a:pt x="5322" y="6928"/>
                  </a:cubicBezTo>
                  <a:cubicBezTo>
                    <a:pt x="5336" y="6928"/>
                    <a:pt x="5349" y="6925"/>
                    <a:pt x="5361" y="6918"/>
                  </a:cubicBezTo>
                  <a:cubicBezTo>
                    <a:pt x="5406" y="6893"/>
                    <a:pt x="5399" y="6809"/>
                    <a:pt x="5341" y="6732"/>
                  </a:cubicBezTo>
                  <a:cubicBezTo>
                    <a:pt x="4931" y="6161"/>
                    <a:pt x="4513" y="5602"/>
                    <a:pt x="4090" y="5044"/>
                  </a:cubicBezTo>
                  <a:lnTo>
                    <a:pt x="2806" y="3368"/>
                  </a:lnTo>
                  <a:lnTo>
                    <a:pt x="1503" y="1712"/>
                  </a:lnTo>
                  <a:cubicBezTo>
                    <a:pt x="1066" y="1160"/>
                    <a:pt x="623" y="615"/>
                    <a:pt x="174" y="75"/>
                  </a:cubicBezTo>
                  <a:cubicBezTo>
                    <a:pt x="136" y="38"/>
                    <a:pt x="94" y="0"/>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62"/>
            <p:cNvSpPr/>
            <p:nvPr/>
          </p:nvSpPr>
          <p:spPr>
            <a:xfrm>
              <a:off x="328929" y="3645002"/>
              <a:ext cx="162016" cy="212009"/>
            </a:xfrm>
            <a:custGeom>
              <a:avLst/>
              <a:gdLst/>
              <a:ahLst/>
              <a:cxnLst/>
              <a:rect l="l" t="t" r="r" b="b"/>
              <a:pathLst>
                <a:path w="3001" h="3927" extrusionOk="0">
                  <a:moveTo>
                    <a:pt x="117" y="1"/>
                  </a:moveTo>
                  <a:cubicBezTo>
                    <a:pt x="54" y="1"/>
                    <a:pt x="0" y="78"/>
                    <a:pt x="54" y="136"/>
                  </a:cubicBezTo>
                  <a:lnTo>
                    <a:pt x="773" y="1054"/>
                  </a:lnTo>
                  <a:cubicBezTo>
                    <a:pt x="1017" y="1356"/>
                    <a:pt x="1241" y="1677"/>
                    <a:pt x="1472" y="1985"/>
                  </a:cubicBezTo>
                  <a:cubicBezTo>
                    <a:pt x="1704" y="2293"/>
                    <a:pt x="1935" y="2601"/>
                    <a:pt x="2146" y="2922"/>
                  </a:cubicBezTo>
                  <a:lnTo>
                    <a:pt x="2814" y="3885"/>
                  </a:lnTo>
                  <a:cubicBezTo>
                    <a:pt x="2832" y="3912"/>
                    <a:pt x="2862" y="3926"/>
                    <a:pt x="2893" y="3926"/>
                  </a:cubicBezTo>
                  <a:cubicBezTo>
                    <a:pt x="2908" y="3926"/>
                    <a:pt x="2922" y="3923"/>
                    <a:pt x="2936" y="3917"/>
                  </a:cubicBezTo>
                  <a:cubicBezTo>
                    <a:pt x="2981" y="3892"/>
                    <a:pt x="3000" y="3834"/>
                    <a:pt x="2975" y="3789"/>
                  </a:cubicBezTo>
                  <a:cubicBezTo>
                    <a:pt x="2788" y="3442"/>
                    <a:pt x="2596" y="3096"/>
                    <a:pt x="2378" y="2775"/>
                  </a:cubicBezTo>
                  <a:cubicBezTo>
                    <a:pt x="2166" y="2454"/>
                    <a:pt x="1935" y="2126"/>
                    <a:pt x="1716" y="1812"/>
                  </a:cubicBezTo>
                  <a:cubicBezTo>
                    <a:pt x="1492" y="1504"/>
                    <a:pt x="1248" y="1189"/>
                    <a:pt x="991" y="894"/>
                  </a:cubicBezTo>
                  <a:cubicBezTo>
                    <a:pt x="734" y="599"/>
                    <a:pt x="465" y="310"/>
                    <a:pt x="189" y="40"/>
                  </a:cubicBezTo>
                  <a:lnTo>
                    <a:pt x="176" y="27"/>
                  </a:lnTo>
                  <a:cubicBezTo>
                    <a:pt x="157" y="9"/>
                    <a:pt x="136" y="1"/>
                    <a:pt x="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62"/>
            <p:cNvSpPr/>
            <p:nvPr/>
          </p:nvSpPr>
          <p:spPr>
            <a:xfrm>
              <a:off x="472537" y="3606023"/>
              <a:ext cx="31583" cy="153864"/>
            </a:xfrm>
            <a:custGeom>
              <a:avLst/>
              <a:gdLst/>
              <a:ahLst/>
              <a:cxnLst/>
              <a:rect l="l" t="t" r="r" b="b"/>
              <a:pathLst>
                <a:path w="585" h="2850" extrusionOk="0">
                  <a:moveTo>
                    <a:pt x="451" y="0"/>
                  </a:moveTo>
                  <a:cubicBezTo>
                    <a:pt x="423" y="0"/>
                    <a:pt x="400" y="10"/>
                    <a:pt x="392" y="30"/>
                  </a:cubicBezTo>
                  <a:cubicBezTo>
                    <a:pt x="295" y="249"/>
                    <a:pt x="212" y="473"/>
                    <a:pt x="154" y="704"/>
                  </a:cubicBezTo>
                  <a:cubicBezTo>
                    <a:pt x="96" y="929"/>
                    <a:pt x="51" y="1166"/>
                    <a:pt x="26" y="1404"/>
                  </a:cubicBezTo>
                  <a:cubicBezTo>
                    <a:pt x="6" y="1635"/>
                    <a:pt x="0" y="1873"/>
                    <a:pt x="6" y="2110"/>
                  </a:cubicBezTo>
                  <a:cubicBezTo>
                    <a:pt x="13" y="2348"/>
                    <a:pt x="45" y="2585"/>
                    <a:pt x="96" y="2816"/>
                  </a:cubicBezTo>
                  <a:cubicBezTo>
                    <a:pt x="96" y="2833"/>
                    <a:pt x="140" y="2850"/>
                    <a:pt x="180" y="2850"/>
                  </a:cubicBezTo>
                  <a:cubicBezTo>
                    <a:pt x="187" y="2850"/>
                    <a:pt x="193" y="2849"/>
                    <a:pt x="199" y="2848"/>
                  </a:cubicBezTo>
                  <a:cubicBezTo>
                    <a:pt x="244" y="2848"/>
                    <a:pt x="276" y="2823"/>
                    <a:pt x="276" y="2797"/>
                  </a:cubicBezTo>
                  <a:cubicBezTo>
                    <a:pt x="263" y="2566"/>
                    <a:pt x="276" y="2341"/>
                    <a:pt x="276" y="2110"/>
                  </a:cubicBezTo>
                  <a:cubicBezTo>
                    <a:pt x="282" y="1885"/>
                    <a:pt x="302" y="1661"/>
                    <a:pt x="334" y="1436"/>
                  </a:cubicBezTo>
                  <a:cubicBezTo>
                    <a:pt x="353" y="1205"/>
                    <a:pt x="385" y="980"/>
                    <a:pt x="437" y="762"/>
                  </a:cubicBezTo>
                  <a:cubicBezTo>
                    <a:pt x="475" y="537"/>
                    <a:pt x="520" y="313"/>
                    <a:pt x="578" y="94"/>
                  </a:cubicBezTo>
                  <a:cubicBezTo>
                    <a:pt x="584" y="62"/>
                    <a:pt x="552" y="30"/>
                    <a:pt x="507" y="11"/>
                  </a:cubicBezTo>
                  <a:cubicBezTo>
                    <a:pt x="488" y="4"/>
                    <a:pt x="469"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62"/>
            <p:cNvSpPr/>
            <p:nvPr/>
          </p:nvSpPr>
          <p:spPr>
            <a:xfrm>
              <a:off x="617388" y="3674425"/>
              <a:ext cx="45080" cy="119636"/>
            </a:xfrm>
            <a:custGeom>
              <a:avLst/>
              <a:gdLst/>
              <a:ahLst/>
              <a:cxnLst/>
              <a:rect l="l" t="t" r="r" b="b"/>
              <a:pathLst>
                <a:path w="835" h="2216" extrusionOk="0">
                  <a:moveTo>
                    <a:pt x="711" y="1"/>
                  </a:moveTo>
                  <a:cubicBezTo>
                    <a:pt x="694" y="1"/>
                    <a:pt x="681" y="5"/>
                    <a:pt x="681" y="15"/>
                  </a:cubicBezTo>
                  <a:cubicBezTo>
                    <a:pt x="584" y="176"/>
                    <a:pt x="495" y="342"/>
                    <a:pt x="418" y="516"/>
                  </a:cubicBezTo>
                  <a:cubicBezTo>
                    <a:pt x="347" y="689"/>
                    <a:pt x="276" y="862"/>
                    <a:pt x="219" y="1042"/>
                  </a:cubicBezTo>
                  <a:cubicBezTo>
                    <a:pt x="167" y="1222"/>
                    <a:pt x="116" y="1408"/>
                    <a:pt x="77" y="1588"/>
                  </a:cubicBezTo>
                  <a:cubicBezTo>
                    <a:pt x="39" y="1774"/>
                    <a:pt x="13" y="1960"/>
                    <a:pt x="0" y="2153"/>
                  </a:cubicBezTo>
                  <a:cubicBezTo>
                    <a:pt x="0" y="2172"/>
                    <a:pt x="26" y="2204"/>
                    <a:pt x="77" y="2210"/>
                  </a:cubicBezTo>
                  <a:cubicBezTo>
                    <a:pt x="91" y="2214"/>
                    <a:pt x="105" y="2215"/>
                    <a:pt x="119" y="2215"/>
                  </a:cubicBezTo>
                  <a:cubicBezTo>
                    <a:pt x="155" y="2215"/>
                    <a:pt x="186" y="2204"/>
                    <a:pt x="186" y="2185"/>
                  </a:cubicBezTo>
                  <a:lnTo>
                    <a:pt x="347" y="1658"/>
                  </a:lnTo>
                  <a:cubicBezTo>
                    <a:pt x="398" y="1479"/>
                    <a:pt x="456" y="1312"/>
                    <a:pt x="507" y="1132"/>
                  </a:cubicBezTo>
                  <a:cubicBezTo>
                    <a:pt x="559" y="959"/>
                    <a:pt x="610" y="779"/>
                    <a:pt x="668" y="606"/>
                  </a:cubicBezTo>
                  <a:cubicBezTo>
                    <a:pt x="719" y="432"/>
                    <a:pt x="777" y="259"/>
                    <a:pt x="828" y="79"/>
                  </a:cubicBezTo>
                  <a:cubicBezTo>
                    <a:pt x="835" y="60"/>
                    <a:pt x="815" y="28"/>
                    <a:pt x="771" y="15"/>
                  </a:cubicBezTo>
                  <a:cubicBezTo>
                    <a:pt x="751" y="5"/>
                    <a:pt x="729" y="1"/>
                    <a:pt x="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62"/>
            <p:cNvSpPr/>
            <p:nvPr/>
          </p:nvSpPr>
          <p:spPr>
            <a:xfrm>
              <a:off x="684981" y="3553600"/>
              <a:ext cx="474442" cy="200726"/>
            </a:xfrm>
            <a:custGeom>
              <a:avLst/>
              <a:gdLst/>
              <a:ahLst/>
              <a:cxnLst/>
              <a:rect l="l" t="t" r="r" b="b"/>
              <a:pathLst>
                <a:path w="8788" h="3718" extrusionOk="0">
                  <a:moveTo>
                    <a:pt x="8685" y="1"/>
                  </a:moveTo>
                  <a:cubicBezTo>
                    <a:pt x="8651" y="1"/>
                    <a:pt x="8611" y="9"/>
                    <a:pt x="8570" y="26"/>
                  </a:cubicBezTo>
                  <a:lnTo>
                    <a:pt x="6458" y="899"/>
                  </a:lnTo>
                  <a:lnTo>
                    <a:pt x="4346" y="1784"/>
                  </a:lnTo>
                  <a:lnTo>
                    <a:pt x="2227" y="2664"/>
                  </a:lnTo>
                  <a:lnTo>
                    <a:pt x="116" y="3550"/>
                  </a:lnTo>
                  <a:cubicBezTo>
                    <a:pt x="45" y="3582"/>
                    <a:pt x="0" y="3633"/>
                    <a:pt x="6" y="3678"/>
                  </a:cubicBezTo>
                  <a:cubicBezTo>
                    <a:pt x="15" y="3703"/>
                    <a:pt x="50" y="3717"/>
                    <a:pt x="96" y="3717"/>
                  </a:cubicBezTo>
                  <a:cubicBezTo>
                    <a:pt x="121" y="3717"/>
                    <a:pt x="150" y="3713"/>
                    <a:pt x="180" y="3704"/>
                  </a:cubicBezTo>
                  <a:cubicBezTo>
                    <a:pt x="899" y="3447"/>
                    <a:pt x="1605" y="3184"/>
                    <a:pt x="2330" y="2914"/>
                  </a:cubicBezTo>
                  <a:lnTo>
                    <a:pt x="4461" y="2067"/>
                  </a:lnTo>
                  <a:lnTo>
                    <a:pt x="6567" y="1162"/>
                  </a:lnTo>
                  <a:cubicBezTo>
                    <a:pt x="7267" y="854"/>
                    <a:pt x="7960" y="533"/>
                    <a:pt x="8653" y="199"/>
                  </a:cubicBezTo>
                  <a:cubicBezTo>
                    <a:pt x="8737" y="160"/>
                    <a:pt x="8788" y="96"/>
                    <a:pt x="8775" y="45"/>
                  </a:cubicBezTo>
                  <a:cubicBezTo>
                    <a:pt x="8764" y="15"/>
                    <a:pt x="8730" y="1"/>
                    <a:pt x="8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62"/>
            <p:cNvSpPr/>
            <p:nvPr/>
          </p:nvSpPr>
          <p:spPr>
            <a:xfrm>
              <a:off x="172039" y="2553640"/>
              <a:ext cx="106463" cy="105923"/>
            </a:xfrm>
            <a:custGeom>
              <a:avLst/>
              <a:gdLst/>
              <a:ahLst/>
              <a:cxnLst/>
              <a:rect l="l" t="t" r="r" b="b"/>
              <a:pathLst>
                <a:path w="1972" h="1962" extrusionOk="0">
                  <a:moveTo>
                    <a:pt x="113" y="1"/>
                  </a:moveTo>
                  <a:cubicBezTo>
                    <a:pt x="97" y="1"/>
                    <a:pt x="78" y="6"/>
                    <a:pt x="58" y="15"/>
                  </a:cubicBezTo>
                  <a:cubicBezTo>
                    <a:pt x="26" y="22"/>
                    <a:pt x="1" y="54"/>
                    <a:pt x="1" y="86"/>
                  </a:cubicBezTo>
                  <a:cubicBezTo>
                    <a:pt x="71" y="304"/>
                    <a:pt x="167" y="509"/>
                    <a:pt x="289" y="702"/>
                  </a:cubicBezTo>
                  <a:cubicBezTo>
                    <a:pt x="411" y="895"/>
                    <a:pt x="559" y="1074"/>
                    <a:pt x="713" y="1241"/>
                  </a:cubicBezTo>
                  <a:cubicBezTo>
                    <a:pt x="880" y="1395"/>
                    <a:pt x="1060" y="1543"/>
                    <a:pt x="1252" y="1665"/>
                  </a:cubicBezTo>
                  <a:cubicBezTo>
                    <a:pt x="1438" y="1787"/>
                    <a:pt x="1650" y="1890"/>
                    <a:pt x="1862" y="1960"/>
                  </a:cubicBezTo>
                  <a:cubicBezTo>
                    <a:pt x="1865" y="1961"/>
                    <a:pt x="1869" y="1961"/>
                    <a:pt x="1872" y="1961"/>
                  </a:cubicBezTo>
                  <a:cubicBezTo>
                    <a:pt x="1896" y="1961"/>
                    <a:pt x="1923" y="1941"/>
                    <a:pt x="1946" y="1896"/>
                  </a:cubicBezTo>
                  <a:cubicBezTo>
                    <a:pt x="1971" y="1851"/>
                    <a:pt x="1971" y="1800"/>
                    <a:pt x="1946" y="1787"/>
                  </a:cubicBezTo>
                  <a:cubicBezTo>
                    <a:pt x="1759" y="1678"/>
                    <a:pt x="1580" y="1562"/>
                    <a:pt x="1406" y="1434"/>
                  </a:cubicBezTo>
                  <a:cubicBezTo>
                    <a:pt x="1233" y="1312"/>
                    <a:pt x="1073" y="1177"/>
                    <a:pt x="925" y="1023"/>
                  </a:cubicBezTo>
                  <a:cubicBezTo>
                    <a:pt x="771" y="875"/>
                    <a:pt x="630" y="715"/>
                    <a:pt x="508" y="542"/>
                  </a:cubicBezTo>
                  <a:cubicBezTo>
                    <a:pt x="379" y="375"/>
                    <a:pt x="257" y="195"/>
                    <a:pt x="148" y="15"/>
                  </a:cubicBezTo>
                  <a:cubicBezTo>
                    <a:pt x="142" y="6"/>
                    <a:pt x="12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62"/>
            <p:cNvSpPr/>
            <p:nvPr/>
          </p:nvSpPr>
          <p:spPr>
            <a:xfrm>
              <a:off x="292648" y="2493605"/>
              <a:ext cx="314369" cy="160019"/>
            </a:xfrm>
            <a:custGeom>
              <a:avLst/>
              <a:gdLst/>
              <a:ahLst/>
              <a:cxnLst/>
              <a:rect l="l" t="t" r="r" b="b"/>
              <a:pathLst>
                <a:path w="5823" h="2964" extrusionOk="0">
                  <a:moveTo>
                    <a:pt x="5723" y="1"/>
                  </a:moveTo>
                  <a:cubicBezTo>
                    <a:pt x="5702" y="1"/>
                    <a:pt x="5680" y="8"/>
                    <a:pt x="5662" y="23"/>
                  </a:cubicBezTo>
                  <a:lnTo>
                    <a:pt x="4263" y="716"/>
                  </a:lnTo>
                  <a:cubicBezTo>
                    <a:pt x="3801" y="947"/>
                    <a:pt x="3332" y="1172"/>
                    <a:pt x="2870" y="1410"/>
                  </a:cubicBezTo>
                  <a:cubicBezTo>
                    <a:pt x="2408" y="1647"/>
                    <a:pt x="1945" y="1878"/>
                    <a:pt x="1477" y="2103"/>
                  </a:cubicBezTo>
                  <a:lnTo>
                    <a:pt x="84" y="2803"/>
                  </a:lnTo>
                  <a:lnTo>
                    <a:pt x="77" y="2796"/>
                  </a:lnTo>
                  <a:cubicBezTo>
                    <a:pt x="26" y="2809"/>
                    <a:pt x="0" y="2867"/>
                    <a:pt x="13" y="2918"/>
                  </a:cubicBezTo>
                  <a:cubicBezTo>
                    <a:pt x="26" y="2948"/>
                    <a:pt x="55" y="2963"/>
                    <a:pt x="87" y="2963"/>
                  </a:cubicBezTo>
                  <a:cubicBezTo>
                    <a:pt x="103" y="2963"/>
                    <a:pt x="120" y="2959"/>
                    <a:pt x="135" y="2950"/>
                  </a:cubicBezTo>
                  <a:cubicBezTo>
                    <a:pt x="623" y="2758"/>
                    <a:pt x="1111" y="2559"/>
                    <a:pt x="1586" y="2347"/>
                  </a:cubicBezTo>
                  <a:cubicBezTo>
                    <a:pt x="2061" y="2129"/>
                    <a:pt x="2530" y="1904"/>
                    <a:pt x="2998" y="1679"/>
                  </a:cubicBezTo>
                  <a:cubicBezTo>
                    <a:pt x="3460" y="1442"/>
                    <a:pt x="3923" y="1204"/>
                    <a:pt x="4385" y="960"/>
                  </a:cubicBezTo>
                  <a:cubicBezTo>
                    <a:pt x="4847" y="710"/>
                    <a:pt x="5303" y="453"/>
                    <a:pt x="5752" y="190"/>
                  </a:cubicBezTo>
                  <a:cubicBezTo>
                    <a:pt x="5803" y="164"/>
                    <a:pt x="5823" y="107"/>
                    <a:pt x="5810" y="49"/>
                  </a:cubicBezTo>
                  <a:cubicBezTo>
                    <a:pt x="5790" y="18"/>
                    <a:pt x="5757" y="1"/>
                    <a:pt x="57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62"/>
            <p:cNvSpPr/>
            <p:nvPr/>
          </p:nvSpPr>
          <p:spPr>
            <a:xfrm>
              <a:off x="271485" y="2620693"/>
              <a:ext cx="512611" cy="204829"/>
            </a:xfrm>
            <a:custGeom>
              <a:avLst/>
              <a:gdLst/>
              <a:ahLst/>
              <a:cxnLst/>
              <a:rect l="l" t="t" r="r" b="b"/>
              <a:pathLst>
                <a:path w="9495" h="3794" extrusionOk="0">
                  <a:moveTo>
                    <a:pt x="9384" y="0"/>
                  </a:moveTo>
                  <a:cubicBezTo>
                    <a:pt x="9349" y="0"/>
                    <a:pt x="9308" y="8"/>
                    <a:pt x="9264" y="25"/>
                  </a:cubicBezTo>
                  <a:lnTo>
                    <a:pt x="6998" y="969"/>
                  </a:lnTo>
                  <a:cubicBezTo>
                    <a:pt x="6240" y="1277"/>
                    <a:pt x="5483" y="1585"/>
                    <a:pt x="4719" y="1887"/>
                  </a:cubicBezTo>
                  <a:cubicBezTo>
                    <a:pt x="3962" y="2195"/>
                    <a:pt x="3198" y="2490"/>
                    <a:pt x="2427" y="2772"/>
                  </a:cubicBezTo>
                  <a:lnTo>
                    <a:pt x="129" y="3626"/>
                  </a:lnTo>
                  <a:cubicBezTo>
                    <a:pt x="52" y="3658"/>
                    <a:pt x="1" y="3703"/>
                    <a:pt x="7" y="3748"/>
                  </a:cubicBezTo>
                  <a:cubicBezTo>
                    <a:pt x="11" y="3778"/>
                    <a:pt x="46" y="3793"/>
                    <a:pt x="95" y="3793"/>
                  </a:cubicBezTo>
                  <a:cubicBezTo>
                    <a:pt x="120" y="3793"/>
                    <a:pt x="150" y="3789"/>
                    <a:pt x="181" y="3780"/>
                  </a:cubicBezTo>
                  <a:cubicBezTo>
                    <a:pt x="970" y="3549"/>
                    <a:pt x="1753" y="3292"/>
                    <a:pt x="2524" y="3023"/>
                  </a:cubicBezTo>
                  <a:cubicBezTo>
                    <a:pt x="3300" y="2747"/>
                    <a:pt x="4071" y="2464"/>
                    <a:pt x="4835" y="2169"/>
                  </a:cubicBezTo>
                  <a:cubicBezTo>
                    <a:pt x="5605" y="1867"/>
                    <a:pt x="6362" y="1553"/>
                    <a:pt x="7113" y="1232"/>
                  </a:cubicBezTo>
                  <a:cubicBezTo>
                    <a:pt x="7858" y="904"/>
                    <a:pt x="8603" y="564"/>
                    <a:pt x="9341" y="205"/>
                  </a:cubicBezTo>
                  <a:cubicBezTo>
                    <a:pt x="9431" y="160"/>
                    <a:pt x="9495" y="96"/>
                    <a:pt x="9476" y="44"/>
                  </a:cubicBezTo>
                  <a:cubicBezTo>
                    <a:pt x="9465" y="15"/>
                    <a:pt x="9431" y="0"/>
                    <a:pt x="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62"/>
            <p:cNvSpPr/>
            <p:nvPr/>
          </p:nvSpPr>
          <p:spPr>
            <a:xfrm>
              <a:off x="459364" y="2999416"/>
              <a:ext cx="233982" cy="159479"/>
            </a:xfrm>
            <a:custGeom>
              <a:avLst/>
              <a:gdLst/>
              <a:ahLst/>
              <a:cxnLst/>
              <a:rect l="l" t="t" r="r" b="b"/>
              <a:pathLst>
                <a:path w="4334" h="2954" extrusionOk="0">
                  <a:moveTo>
                    <a:pt x="4070" y="0"/>
                  </a:moveTo>
                  <a:lnTo>
                    <a:pt x="295" y="78"/>
                  </a:lnTo>
                  <a:cubicBezTo>
                    <a:pt x="0" y="97"/>
                    <a:pt x="6" y="533"/>
                    <a:pt x="302" y="540"/>
                  </a:cubicBezTo>
                  <a:lnTo>
                    <a:pt x="3434" y="482"/>
                  </a:lnTo>
                  <a:lnTo>
                    <a:pt x="1059" y="2536"/>
                  </a:lnTo>
                  <a:cubicBezTo>
                    <a:pt x="892" y="2677"/>
                    <a:pt x="995" y="2953"/>
                    <a:pt x="1213" y="2953"/>
                  </a:cubicBezTo>
                  <a:cubicBezTo>
                    <a:pt x="1271" y="2953"/>
                    <a:pt x="1322" y="2928"/>
                    <a:pt x="1367" y="2896"/>
                  </a:cubicBezTo>
                  <a:lnTo>
                    <a:pt x="4230" y="411"/>
                  </a:lnTo>
                  <a:cubicBezTo>
                    <a:pt x="4301" y="347"/>
                    <a:pt x="4333" y="244"/>
                    <a:pt x="4295" y="155"/>
                  </a:cubicBezTo>
                  <a:cubicBezTo>
                    <a:pt x="4262" y="58"/>
                    <a:pt x="4173" y="0"/>
                    <a:pt x="4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62"/>
            <p:cNvSpPr/>
            <p:nvPr/>
          </p:nvSpPr>
          <p:spPr>
            <a:xfrm>
              <a:off x="923394" y="2767269"/>
              <a:ext cx="238463" cy="158021"/>
            </a:xfrm>
            <a:custGeom>
              <a:avLst/>
              <a:gdLst/>
              <a:ahLst/>
              <a:cxnLst/>
              <a:rect l="l" t="t" r="r" b="b"/>
              <a:pathLst>
                <a:path w="4417" h="2927" extrusionOk="0">
                  <a:moveTo>
                    <a:pt x="3186" y="0"/>
                  </a:moveTo>
                  <a:cubicBezTo>
                    <a:pt x="3138" y="0"/>
                    <a:pt x="3086" y="17"/>
                    <a:pt x="3037" y="57"/>
                  </a:cubicBezTo>
                  <a:lnTo>
                    <a:pt x="167" y="2516"/>
                  </a:lnTo>
                  <a:cubicBezTo>
                    <a:pt x="0" y="2657"/>
                    <a:pt x="103" y="2927"/>
                    <a:pt x="321" y="2927"/>
                  </a:cubicBezTo>
                  <a:lnTo>
                    <a:pt x="4102" y="2875"/>
                  </a:lnTo>
                  <a:cubicBezTo>
                    <a:pt x="4417" y="2875"/>
                    <a:pt x="4417" y="2407"/>
                    <a:pt x="4102" y="2407"/>
                  </a:cubicBezTo>
                  <a:lnTo>
                    <a:pt x="963" y="2452"/>
                  </a:lnTo>
                  <a:lnTo>
                    <a:pt x="3345" y="410"/>
                  </a:lnTo>
                  <a:cubicBezTo>
                    <a:pt x="3518" y="248"/>
                    <a:pt x="3372" y="0"/>
                    <a:pt x="3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62"/>
            <p:cNvSpPr/>
            <p:nvPr/>
          </p:nvSpPr>
          <p:spPr>
            <a:xfrm>
              <a:off x="731033" y="2912064"/>
              <a:ext cx="154296" cy="194031"/>
            </a:xfrm>
            <a:custGeom>
              <a:avLst/>
              <a:gdLst/>
              <a:ahLst/>
              <a:cxnLst/>
              <a:rect l="l" t="t" r="r" b="b"/>
              <a:pathLst>
                <a:path w="2858" h="3594" extrusionOk="0">
                  <a:moveTo>
                    <a:pt x="2113" y="1"/>
                  </a:moveTo>
                  <a:lnTo>
                    <a:pt x="1" y="803"/>
                  </a:lnTo>
                  <a:cubicBezTo>
                    <a:pt x="187" y="1484"/>
                    <a:pt x="463" y="2138"/>
                    <a:pt x="810" y="2755"/>
                  </a:cubicBezTo>
                  <a:cubicBezTo>
                    <a:pt x="1102" y="3224"/>
                    <a:pt x="1466" y="3594"/>
                    <a:pt x="1886" y="3594"/>
                  </a:cubicBezTo>
                  <a:cubicBezTo>
                    <a:pt x="2000" y="3594"/>
                    <a:pt x="2119" y="3566"/>
                    <a:pt x="2241" y="3506"/>
                  </a:cubicBezTo>
                  <a:cubicBezTo>
                    <a:pt x="2767" y="3230"/>
                    <a:pt x="2857" y="2633"/>
                    <a:pt x="2780" y="2004"/>
                  </a:cubicBezTo>
                  <a:cubicBezTo>
                    <a:pt x="2658" y="1310"/>
                    <a:pt x="2434" y="630"/>
                    <a:pt x="2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62"/>
            <p:cNvSpPr/>
            <p:nvPr/>
          </p:nvSpPr>
          <p:spPr>
            <a:xfrm>
              <a:off x="717158" y="2898243"/>
              <a:ext cx="182694" cy="219729"/>
            </a:xfrm>
            <a:custGeom>
              <a:avLst/>
              <a:gdLst/>
              <a:ahLst/>
              <a:cxnLst/>
              <a:rect l="l" t="t" r="r" b="b"/>
              <a:pathLst>
                <a:path w="3384" h="4070" extrusionOk="0">
                  <a:moveTo>
                    <a:pt x="2267" y="526"/>
                  </a:moveTo>
                  <a:cubicBezTo>
                    <a:pt x="2530" y="1091"/>
                    <a:pt x="2723" y="1688"/>
                    <a:pt x="2825" y="2298"/>
                  </a:cubicBezTo>
                  <a:cubicBezTo>
                    <a:pt x="2909" y="2953"/>
                    <a:pt x="2768" y="3383"/>
                    <a:pt x="2402" y="3576"/>
                  </a:cubicBezTo>
                  <a:cubicBezTo>
                    <a:pt x="2350" y="3601"/>
                    <a:pt x="2262" y="3646"/>
                    <a:pt x="2142" y="3646"/>
                  </a:cubicBezTo>
                  <a:cubicBezTo>
                    <a:pt x="1933" y="3646"/>
                    <a:pt x="1628" y="3511"/>
                    <a:pt x="1253" y="2908"/>
                  </a:cubicBezTo>
                  <a:cubicBezTo>
                    <a:pt x="945" y="2369"/>
                    <a:pt x="694" y="1791"/>
                    <a:pt x="515" y="1194"/>
                  </a:cubicBezTo>
                  <a:lnTo>
                    <a:pt x="2267" y="526"/>
                  </a:lnTo>
                  <a:close/>
                  <a:moveTo>
                    <a:pt x="2472" y="0"/>
                  </a:moveTo>
                  <a:lnTo>
                    <a:pt x="1" y="937"/>
                  </a:lnTo>
                  <a:lnTo>
                    <a:pt x="52" y="1123"/>
                  </a:lnTo>
                  <a:cubicBezTo>
                    <a:pt x="245" y="1823"/>
                    <a:pt x="527" y="2497"/>
                    <a:pt x="887" y="3126"/>
                  </a:cubicBezTo>
                  <a:cubicBezTo>
                    <a:pt x="1330" y="3852"/>
                    <a:pt x="1773" y="4070"/>
                    <a:pt x="2132" y="4070"/>
                  </a:cubicBezTo>
                  <a:cubicBezTo>
                    <a:pt x="2293" y="4063"/>
                    <a:pt x="2447" y="4025"/>
                    <a:pt x="2594" y="3954"/>
                  </a:cubicBezTo>
                  <a:cubicBezTo>
                    <a:pt x="2967" y="3762"/>
                    <a:pt x="3384" y="3306"/>
                    <a:pt x="3243" y="2240"/>
                  </a:cubicBezTo>
                  <a:lnTo>
                    <a:pt x="3243" y="2234"/>
                  </a:lnTo>
                  <a:cubicBezTo>
                    <a:pt x="3121" y="1515"/>
                    <a:pt x="2890" y="815"/>
                    <a:pt x="2556" y="167"/>
                  </a:cubicBezTo>
                  <a:lnTo>
                    <a:pt x="2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62"/>
            <p:cNvSpPr/>
            <p:nvPr/>
          </p:nvSpPr>
          <p:spPr>
            <a:xfrm>
              <a:off x="774710" y="3018690"/>
              <a:ext cx="110620" cy="87406"/>
            </a:xfrm>
            <a:custGeom>
              <a:avLst/>
              <a:gdLst/>
              <a:ahLst/>
              <a:cxnLst/>
              <a:rect l="l" t="t" r="r" b="b"/>
              <a:pathLst>
                <a:path w="2049" h="1619" extrusionOk="0">
                  <a:moveTo>
                    <a:pt x="1629" y="1"/>
                  </a:moveTo>
                  <a:cubicBezTo>
                    <a:pt x="1002" y="1"/>
                    <a:pt x="403" y="280"/>
                    <a:pt x="1" y="780"/>
                  </a:cubicBezTo>
                  <a:cubicBezTo>
                    <a:pt x="293" y="1249"/>
                    <a:pt x="657" y="1619"/>
                    <a:pt x="1077" y="1619"/>
                  </a:cubicBezTo>
                  <a:cubicBezTo>
                    <a:pt x="1191" y="1619"/>
                    <a:pt x="1310" y="1591"/>
                    <a:pt x="1432" y="1531"/>
                  </a:cubicBezTo>
                  <a:cubicBezTo>
                    <a:pt x="1958" y="1255"/>
                    <a:pt x="2048" y="658"/>
                    <a:pt x="1971" y="29"/>
                  </a:cubicBezTo>
                  <a:cubicBezTo>
                    <a:pt x="1857" y="10"/>
                    <a:pt x="1742" y="1"/>
                    <a:pt x="1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62"/>
            <p:cNvSpPr/>
            <p:nvPr/>
          </p:nvSpPr>
          <p:spPr>
            <a:xfrm>
              <a:off x="766720" y="3011240"/>
              <a:ext cx="129354" cy="102576"/>
            </a:xfrm>
            <a:custGeom>
              <a:avLst/>
              <a:gdLst/>
              <a:ahLst/>
              <a:cxnLst/>
              <a:rect l="l" t="t" r="r" b="b"/>
              <a:pathLst>
                <a:path w="2396" h="1900" extrusionOk="0">
                  <a:moveTo>
                    <a:pt x="1772" y="283"/>
                  </a:moveTo>
                  <a:cubicBezTo>
                    <a:pt x="1845" y="283"/>
                    <a:pt x="1918" y="287"/>
                    <a:pt x="1991" y="295"/>
                  </a:cubicBezTo>
                  <a:cubicBezTo>
                    <a:pt x="2055" y="924"/>
                    <a:pt x="1895" y="1348"/>
                    <a:pt x="1516" y="1540"/>
                  </a:cubicBezTo>
                  <a:cubicBezTo>
                    <a:pt x="1419" y="1589"/>
                    <a:pt x="1322" y="1614"/>
                    <a:pt x="1225" y="1614"/>
                  </a:cubicBezTo>
                  <a:cubicBezTo>
                    <a:pt x="928" y="1614"/>
                    <a:pt x="628" y="1385"/>
                    <a:pt x="328" y="931"/>
                  </a:cubicBezTo>
                  <a:cubicBezTo>
                    <a:pt x="697" y="516"/>
                    <a:pt x="1221" y="283"/>
                    <a:pt x="1772" y="283"/>
                  </a:cubicBezTo>
                  <a:close/>
                  <a:moveTo>
                    <a:pt x="1770" y="0"/>
                  </a:moveTo>
                  <a:cubicBezTo>
                    <a:pt x="1102" y="0"/>
                    <a:pt x="461" y="299"/>
                    <a:pt x="39" y="834"/>
                  </a:cubicBezTo>
                  <a:cubicBezTo>
                    <a:pt x="1" y="879"/>
                    <a:pt x="1" y="943"/>
                    <a:pt x="33" y="995"/>
                  </a:cubicBezTo>
                  <a:cubicBezTo>
                    <a:pt x="463" y="1688"/>
                    <a:pt x="880" y="1900"/>
                    <a:pt x="1221" y="1900"/>
                  </a:cubicBezTo>
                  <a:cubicBezTo>
                    <a:pt x="1368" y="1893"/>
                    <a:pt x="1509" y="1861"/>
                    <a:pt x="1644" y="1791"/>
                  </a:cubicBezTo>
                  <a:cubicBezTo>
                    <a:pt x="1997" y="1611"/>
                    <a:pt x="2395" y="1174"/>
                    <a:pt x="2261" y="154"/>
                  </a:cubicBezTo>
                  <a:cubicBezTo>
                    <a:pt x="2248" y="90"/>
                    <a:pt x="2203" y="38"/>
                    <a:pt x="2145" y="32"/>
                  </a:cubicBezTo>
                  <a:cubicBezTo>
                    <a:pt x="2020" y="11"/>
                    <a:pt x="1894" y="0"/>
                    <a:pt x="1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62"/>
            <p:cNvSpPr/>
            <p:nvPr/>
          </p:nvSpPr>
          <p:spPr>
            <a:xfrm>
              <a:off x="414068" y="2854513"/>
              <a:ext cx="134807" cy="69266"/>
            </a:xfrm>
            <a:custGeom>
              <a:avLst/>
              <a:gdLst/>
              <a:ahLst/>
              <a:cxnLst/>
              <a:rect l="l" t="t" r="r" b="b"/>
              <a:pathLst>
                <a:path w="2497" h="1283" extrusionOk="0">
                  <a:moveTo>
                    <a:pt x="1874" y="0"/>
                  </a:moveTo>
                  <a:cubicBezTo>
                    <a:pt x="1182" y="0"/>
                    <a:pt x="0" y="505"/>
                    <a:pt x="120" y="1041"/>
                  </a:cubicBezTo>
                  <a:cubicBezTo>
                    <a:pt x="154" y="1213"/>
                    <a:pt x="315" y="1283"/>
                    <a:pt x="536" y="1283"/>
                  </a:cubicBezTo>
                  <a:cubicBezTo>
                    <a:pt x="1224" y="1283"/>
                    <a:pt x="2497" y="602"/>
                    <a:pt x="2341" y="194"/>
                  </a:cubicBezTo>
                  <a:cubicBezTo>
                    <a:pt x="2289" y="59"/>
                    <a:pt x="2110" y="0"/>
                    <a:pt x="1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62"/>
            <p:cNvSpPr/>
            <p:nvPr/>
          </p:nvSpPr>
          <p:spPr>
            <a:xfrm>
              <a:off x="869891" y="2668634"/>
              <a:ext cx="143175" cy="67268"/>
            </a:xfrm>
            <a:custGeom>
              <a:avLst/>
              <a:gdLst/>
              <a:ahLst/>
              <a:cxnLst/>
              <a:rect l="l" t="t" r="r" b="b"/>
              <a:pathLst>
                <a:path w="2652" h="1246" extrusionOk="0">
                  <a:moveTo>
                    <a:pt x="1883" y="1"/>
                  </a:moveTo>
                  <a:cubicBezTo>
                    <a:pt x="1159" y="1"/>
                    <a:pt x="0" y="651"/>
                    <a:pt x="157" y="1063"/>
                  </a:cubicBezTo>
                  <a:cubicBezTo>
                    <a:pt x="206" y="1191"/>
                    <a:pt x="378" y="1246"/>
                    <a:pt x="607" y="1246"/>
                  </a:cubicBezTo>
                  <a:cubicBezTo>
                    <a:pt x="1339" y="1246"/>
                    <a:pt x="2652" y="690"/>
                    <a:pt x="2378" y="215"/>
                  </a:cubicBezTo>
                  <a:cubicBezTo>
                    <a:pt x="2290" y="63"/>
                    <a:pt x="2107" y="1"/>
                    <a:pt x="18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50"/>
                                        </p:tgtEl>
                                        <p:attrNameLst>
                                          <p:attrName>style.visibility</p:attrName>
                                        </p:attrNameLst>
                                      </p:cBhvr>
                                      <p:to>
                                        <p:strVal val="visible"/>
                                      </p:to>
                                    </p:set>
                                    <p:animEffect transition="in" filter="barn(inVertical)">
                                      <p:cBhvr>
                                        <p:cTn id="7" dur="500"/>
                                        <p:tgtEl>
                                          <p:spTgt spid="5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descr="Kết quả hình ảnh cho em bé dễ thương"/>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pic>
        <p:nvPicPr>
          <p:cNvPr id="81924" name="Picture 4" descr="Kết quả hình ảnh cho em bé dễ thương"/>
          <p:cNvPicPr>
            <a:picLocks noChangeAspect="1" noChangeArrowheads="1"/>
          </p:cNvPicPr>
          <p:nvPr/>
        </p:nvPicPr>
        <p:blipFill>
          <a:blip r:embed="rId3"/>
          <a:srcRect/>
          <a:stretch>
            <a:fillRect/>
          </a:stretch>
        </p:blipFill>
        <p:spPr bwMode="auto">
          <a:xfrm>
            <a:off x="0" y="0"/>
            <a:ext cx="9144000" cy="5125642"/>
          </a:xfrm>
          <a:prstGeom prst="rect">
            <a:avLst/>
          </a:prstGeom>
          <a:noFill/>
        </p:spPr>
      </p:pic>
      <p:sp>
        <p:nvSpPr>
          <p:cNvPr id="5" name="Rounded Rectangle 2">
            <a:extLst>
              <a:ext uri="{FF2B5EF4-FFF2-40B4-BE49-F238E27FC236}">
                <a16:creationId xmlns:a16="http://schemas.microsoft.com/office/drawing/2014/main" id="{04403CDA-6225-3615-47DF-D0296B426FF6}"/>
              </a:ext>
            </a:extLst>
          </p:cNvPr>
          <p:cNvSpPr/>
          <p:nvPr/>
        </p:nvSpPr>
        <p:spPr>
          <a:xfrm>
            <a:off x="6348516" y="3982279"/>
            <a:ext cx="2532200" cy="748748"/>
          </a:xfrm>
          <a:prstGeom prst="roundRect">
            <a:avLst/>
          </a:prstGeom>
          <a:solidFill>
            <a:schemeClr val="bg1">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9Slide03 Ample" panose="02000000000000000000" pitchFamily="2" charset="0"/>
                <a:cs typeface="Times New Roman" pitchFamily="18" charset="0"/>
              </a:rPr>
              <a:t>E</a:t>
            </a:r>
            <a:r>
              <a:rPr lang="vi-VN" sz="3200" dirty="0">
                <a:solidFill>
                  <a:srgbClr val="FF0000"/>
                </a:solidFill>
                <a:latin typeface="#9Slide03 Ample" panose="02000000000000000000" pitchFamily="2" charset="0"/>
                <a:cs typeface="Times New Roman" pitchFamily="18" charset="0"/>
              </a:rPr>
              <a:t>m bé ngủ</a:t>
            </a:r>
            <a:r>
              <a:rPr lang="en-US" sz="3200" dirty="0">
                <a:solidFill>
                  <a:srgbClr val="FF0000"/>
                </a:solidFill>
                <a:latin typeface="#9Slide03 Ample" panose="02000000000000000000" pitchFamily="2" charset="0"/>
                <a:cs typeface="Times New Roman" pitchFamily="18" charset="0"/>
              </a:rPr>
              <a:t>.</a:t>
            </a:r>
          </a:p>
        </p:txBody>
      </p:sp>
      <p:sp>
        <p:nvSpPr>
          <p:cNvPr id="6" name="Rounded Rectangle 2">
            <a:extLst>
              <a:ext uri="{FF2B5EF4-FFF2-40B4-BE49-F238E27FC236}">
                <a16:creationId xmlns:a16="http://schemas.microsoft.com/office/drawing/2014/main" id="{A65428FF-85A6-6419-D5D5-4F5489F91B7D}"/>
              </a:ext>
            </a:extLst>
          </p:cNvPr>
          <p:cNvSpPr/>
          <p:nvPr/>
        </p:nvSpPr>
        <p:spPr>
          <a:xfrm>
            <a:off x="345281" y="546654"/>
            <a:ext cx="2914754" cy="1017102"/>
          </a:xfrm>
          <a:prstGeom prst="roundRect">
            <a:avLst/>
          </a:prstGeom>
          <a:solidFill>
            <a:schemeClr val="bg1">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9Slide03 Ample" panose="02000000000000000000" pitchFamily="2" charset="0"/>
                <a:cs typeface="Times New Roman" pitchFamily="18" charset="0"/>
              </a:rPr>
              <a:t>E</a:t>
            </a:r>
            <a:r>
              <a:rPr lang="vi-VN" sz="3200" dirty="0">
                <a:solidFill>
                  <a:srgbClr val="FF0000"/>
                </a:solidFill>
                <a:latin typeface="#9Slide03 Ample" panose="02000000000000000000" pitchFamily="2" charset="0"/>
                <a:cs typeface="Times New Roman" pitchFamily="18" charset="0"/>
              </a:rPr>
              <a:t>m bé </a:t>
            </a:r>
            <a:r>
              <a:rPr lang="en-US" sz="3200" dirty="0" err="1">
                <a:solidFill>
                  <a:srgbClr val="FF0000"/>
                </a:solidFill>
                <a:latin typeface="#9Slide03 Ample" panose="02000000000000000000" pitchFamily="2" charset="0"/>
                <a:cs typeface="Times New Roman" pitchFamily="18" charset="0"/>
              </a:rPr>
              <a:t>đang</a:t>
            </a:r>
            <a:r>
              <a:rPr lang="en-US" sz="3200" dirty="0">
                <a:solidFill>
                  <a:srgbClr val="FF0000"/>
                </a:solidFill>
                <a:latin typeface="#9Slide03 Ample" panose="02000000000000000000" pitchFamily="2" charset="0"/>
                <a:cs typeface="Times New Roman" pitchFamily="18" charset="0"/>
              </a:rPr>
              <a:t> </a:t>
            </a:r>
            <a:r>
              <a:rPr lang="vi-VN" sz="3200" dirty="0">
                <a:solidFill>
                  <a:srgbClr val="FF0000"/>
                </a:solidFill>
                <a:latin typeface="#9Slide03 Ample" panose="02000000000000000000" pitchFamily="2" charset="0"/>
                <a:cs typeface="Times New Roman" pitchFamily="18" charset="0"/>
              </a:rPr>
              <a:t>ngủ</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ngon</a:t>
            </a:r>
            <a:r>
              <a:rPr lang="en-US" sz="3200" dirty="0">
                <a:solidFill>
                  <a:srgbClr val="FF0000"/>
                </a:solidFill>
                <a:latin typeface="#9Slide03 Ample" panose="02000000000000000000" pitchFamily="2" charset="0"/>
                <a:cs typeface="Times New Roman" pitchFamily="18" charset="0"/>
              </a:rPr>
              <a:t> </a:t>
            </a:r>
            <a:r>
              <a:rPr lang="en-US" sz="3200" dirty="0" err="1">
                <a:solidFill>
                  <a:srgbClr val="FF0000"/>
                </a:solidFill>
                <a:latin typeface="#9Slide03 Ample" panose="02000000000000000000" pitchFamily="2" charset="0"/>
                <a:cs typeface="Times New Roman" pitchFamily="18" charset="0"/>
              </a:rPr>
              <a:t>lành</a:t>
            </a:r>
            <a:r>
              <a:rPr lang="en-US" sz="3200" dirty="0">
                <a:solidFill>
                  <a:srgbClr val="FF0000"/>
                </a:solidFill>
                <a:latin typeface="#9Slide03 Ample" panose="02000000000000000000" pitchFamily="2" charset="0"/>
                <a:cs typeface="Times New Roman" pitchFamily="18" charset="0"/>
              </a:rPr>
              <a:t>.</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90"/>
        <p:cNvGrpSpPr/>
        <p:nvPr/>
      </p:nvGrpSpPr>
      <p:grpSpPr>
        <a:xfrm>
          <a:off x="0" y="0"/>
          <a:ext cx="0" cy="0"/>
          <a:chOff x="0" y="0"/>
          <a:chExt cx="0" cy="0"/>
        </a:xfrm>
      </p:grpSpPr>
      <p:sp>
        <p:nvSpPr>
          <p:cNvPr id="4391" name="Google Shape;4391;p33"/>
          <p:cNvSpPr txBox="1">
            <a:spLocks noGrp="1"/>
          </p:cNvSpPr>
          <p:nvPr>
            <p:ph type="ctrTitle"/>
          </p:nvPr>
        </p:nvSpPr>
        <p:spPr>
          <a:xfrm>
            <a:off x="1039200" y="1184850"/>
            <a:ext cx="7065600" cy="218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err="1" smtClean="0">
                <a:solidFill>
                  <a:srgbClr val="FF0000"/>
                </a:solidFill>
                <a:latin typeface="#9Slide07 SVNAppleberry" panose="02040603050506020204" pitchFamily="18" charset="0"/>
              </a:rPr>
              <a:t>Tiết</a:t>
            </a:r>
            <a:r>
              <a:rPr lang="en-US" sz="4800" dirty="0" smtClean="0">
                <a:solidFill>
                  <a:srgbClr val="FF0000"/>
                </a:solidFill>
                <a:latin typeface="#9Slide07 SVNAppleberry" panose="02040603050506020204" pitchFamily="18" charset="0"/>
              </a:rPr>
              <a:t> 7. </a:t>
            </a:r>
            <a:r>
              <a:rPr lang="en-US" sz="4800" dirty="0" err="1" smtClean="0">
                <a:solidFill>
                  <a:srgbClr val="FF0000"/>
                </a:solidFill>
                <a:latin typeface="#9Slide07 SVNAppleberry" panose="02040603050506020204" pitchFamily="18" charset="0"/>
              </a:rPr>
              <a:t>Thực</a:t>
            </a:r>
            <a:r>
              <a:rPr lang="en-US" sz="4800" dirty="0" smtClean="0">
                <a:solidFill>
                  <a:srgbClr val="FF0000"/>
                </a:solidFill>
                <a:latin typeface="#9Slide07 SVNAppleberry" panose="02040603050506020204" pitchFamily="18" charset="0"/>
              </a:rPr>
              <a:t> </a:t>
            </a:r>
            <a:r>
              <a:rPr lang="en-US" sz="4800" dirty="0" err="1" smtClean="0">
                <a:solidFill>
                  <a:srgbClr val="FF0000"/>
                </a:solidFill>
                <a:latin typeface="#9Slide07 SVNAppleberry" panose="02040603050506020204" pitchFamily="18" charset="0"/>
              </a:rPr>
              <a:t>hành</a:t>
            </a:r>
            <a:r>
              <a:rPr lang="en-US" sz="4800" dirty="0" smtClean="0">
                <a:solidFill>
                  <a:srgbClr val="FF0000"/>
                </a:solidFill>
                <a:latin typeface="#9Slide07 SVNAppleberry" panose="02040603050506020204" pitchFamily="18" charset="0"/>
              </a:rPr>
              <a:t> </a:t>
            </a:r>
            <a:r>
              <a:rPr lang="en-US" sz="4800" dirty="0" err="1" smtClean="0">
                <a:solidFill>
                  <a:srgbClr val="FF0000"/>
                </a:solidFill>
                <a:latin typeface="#9Slide07 SVNAppleberry" panose="02040603050506020204" pitchFamily="18" charset="0"/>
              </a:rPr>
              <a:t>Tiếng</a:t>
            </a:r>
            <a:r>
              <a:rPr lang="en-US" sz="4800" dirty="0" smtClean="0">
                <a:solidFill>
                  <a:srgbClr val="FF0000"/>
                </a:solidFill>
                <a:latin typeface="#9Slide07 SVNAppleberry" panose="02040603050506020204" pitchFamily="18" charset="0"/>
              </a:rPr>
              <a:t> </a:t>
            </a:r>
            <a:r>
              <a:rPr lang="en-US" sz="4800" dirty="0" err="1" smtClean="0">
                <a:solidFill>
                  <a:srgbClr val="FF0000"/>
                </a:solidFill>
                <a:latin typeface="#9Slide07 SVNAppleberry" panose="02040603050506020204" pitchFamily="18" charset="0"/>
              </a:rPr>
              <a:t>Việt</a:t>
            </a:r>
            <a:r>
              <a:rPr lang="en-US" sz="4800" dirty="0" smtClean="0">
                <a:solidFill>
                  <a:srgbClr val="FF0000"/>
                </a:solidFill>
                <a:latin typeface="#9Slide07 SVNAppleberry" panose="02040603050506020204" pitchFamily="18" charset="0"/>
              </a:rPr>
              <a:t/>
            </a:r>
            <a:br>
              <a:rPr lang="en-US" sz="4800" dirty="0" smtClean="0">
                <a:solidFill>
                  <a:srgbClr val="FF0000"/>
                </a:solidFill>
                <a:latin typeface="#9Slide07 SVNAppleberry" panose="02040603050506020204" pitchFamily="18" charset="0"/>
              </a:rPr>
            </a:br>
            <a:r>
              <a:rPr lang="en-US" sz="4800" dirty="0" smtClean="0">
                <a:solidFill>
                  <a:schemeClr val="lt1"/>
                </a:solidFill>
                <a:latin typeface="#9Slide07 SVNAppleberry" panose="02040603050506020204" pitchFamily="18" charset="0"/>
              </a:rPr>
              <a:t>M</a:t>
            </a:r>
            <a:r>
              <a:rPr lang="en" sz="4800" dirty="0">
                <a:solidFill>
                  <a:schemeClr val="lt1"/>
                </a:solidFill>
                <a:latin typeface="#9Slide07 SVNAppleberry" panose="02040603050506020204" pitchFamily="18" charset="0"/>
              </a:rPr>
              <a:t>ở rộng thành phần chính của câu bằng cụm từ</a:t>
            </a:r>
            <a:endParaRPr sz="4800" dirty="0">
              <a:solidFill>
                <a:schemeClr val="lt1"/>
              </a:solidFill>
              <a:latin typeface="#9Slide07 SVNAppleberry" panose="02040603050506020204" pitchFamily="18" charset="0"/>
            </a:endParaRPr>
          </a:p>
        </p:txBody>
      </p:sp>
      <p:sp>
        <p:nvSpPr>
          <p:cNvPr id="4392" name="Google Shape;4392;p33"/>
          <p:cNvSpPr txBox="1">
            <a:spLocks noGrp="1"/>
          </p:cNvSpPr>
          <p:nvPr>
            <p:ph type="subTitle" idx="1"/>
          </p:nvPr>
        </p:nvSpPr>
        <p:spPr>
          <a:xfrm>
            <a:off x="2380891" y="3578012"/>
            <a:ext cx="4370683" cy="2646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9Slide07 SVNAppleberry" panose="02040603050506020204" pitchFamily="18" charset="0"/>
              </a:rPr>
              <a:t>GV: </a:t>
            </a:r>
            <a:r>
              <a:rPr lang="en-US" sz="2000" dirty="0" smtClean="0">
                <a:latin typeface="#9Slide07 SVNAppleberry" panose="02040603050506020204" pitchFamily="18" charset="0"/>
              </a:rPr>
              <a:t>………</a:t>
            </a:r>
            <a:endParaRPr sz="2000" dirty="0">
              <a:latin typeface="#9Slide07 SVNAppleberry" panose="02040603050506020204" pitchFamily="18" charset="0"/>
            </a:endParaRPr>
          </a:p>
        </p:txBody>
      </p:sp>
      <p:grpSp>
        <p:nvGrpSpPr>
          <p:cNvPr id="4393" name="Google Shape;4393;p33"/>
          <p:cNvGrpSpPr/>
          <p:nvPr/>
        </p:nvGrpSpPr>
        <p:grpSpPr>
          <a:xfrm>
            <a:off x="7361124" y="3323800"/>
            <a:ext cx="932934" cy="1644077"/>
            <a:chOff x="7361124" y="3323800"/>
            <a:chExt cx="932934" cy="1644077"/>
          </a:xfrm>
        </p:grpSpPr>
        <p:sp>
          <p:nvSpPr>
            <p:cNvPr id="4394" name="Google Shape;4394;p33"/>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33"/>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33"/>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33"/>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33"/>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33"/>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33"/>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33"/>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33"/>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33"/>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33"/>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33"/>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33"/>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33"/>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33"/>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33"/>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33"/>
            <p:cNvSpPr/>
            <p:nvPr/>
          </p:nvSpPr>
          <p:spPr>
            <a:xfrm>
              <a:off x="7761375" y="3843039"/>
              <a:ext cx="335460" cy="266856"/>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33"/>
            <p:cNvSpPr/>
            <p:nvPr/>
          </p:nvSpPr>
          <p:spPr>
            <a:xfrm>
              <a:off x="7769763" y="3838871"/>
              <a:ext cx="285904" cy="275539"/>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33"/>
            <p:cNvSpPr/>
            <p:nvPr/>
          </p:nvSpPr>
          <p:spPr>
            <a:xfrm>
              <a:off x="7761375" y="3849423"/>
              <a:ext cx="148696" cy="183532"/>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33"/>
            <p:cNvSpPr/>
            <p:nvPr/>
          </p:nvSpPr>
          <p:spPr>
            <a:xfrm>
              <a:off x="7435041" y="3931222"/>
              <a:ext cx="318309" cy="253365"/>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33"/>
            <p:cNvSpPr/>
            <p:nvPr/>
          </p:nvSpPr>
          <p:spPr>
            <a:xfrm>
              <a:off x="7442574" y="3926974"/>
              <a:ext cx="272199" cy="262021"/>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33"/>
            <p:cNvSpPr/>
            <p:nvPr/>
          </p:nvSpPr>
          <p:spPr>
            <a:xfrm>
              <a:off x="7435041" y="3937045"/>
              <a:ext cx="141242" cy="17426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33"/>
            <p:cNvSpPr/>
            <p:nvPr/>
          </p:nvSpPr>
          <p:spPr>
            <a:xfrm>
              <a:off x="7462983" y="3830350"/>
              <a:ext cx="146345" cy="80786"/>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33"/>
            <p:cNvSpPr/>
            <p:nvPr/>
          </p:nvSpPr>
          <p:spPr>
            <a:xfrm>
              <a:off x="7458175" y="3821641"/>
              <a:ext cx="157458" cy="98311"/>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33"/>
            <p:cNvSpPr/>
            <p:nvPr/>
          </p:nvSpPr>
          <p:spPr>
            <a:xfrm>
              <a:off x="7786913" y="3732951"/>
              <a:ext cx="146345" cy="80786"/>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33"/>
            <p:cNvSpPr/>
            <p:nvPr/>
          </p:nvSpPr>
          <p:spPr>
            <a:xfrm>
              <a:off x="7782104" y="3724242"/>
              <a:ext cx="157298" cy="98284"/>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33"/>
            <p:cNvSpPr/>
            <p:nvPr/>
          </p:nvSpPr>
          <p:spPr>
            <a:xfrm>
              <a:off x="7443429" y="4206909"/>
              <a:ext cx="134644" cy="58426"/>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33"/>
            <p:cNvSpPr/>
            <p:nvPr/>
          </p:nvSpPr>
          <p:spPr>
            <a:xfrm>
              <a:off x="7964745" y="4100989"/>
              <a:ext cx="134644" cy="58372"/>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33"/>
            <p:cNvSpPr/>
            <p:nvPr/>
          </p:nvSpPr>
          <p:spPr>
            <a:xfrm>
              <a:off x="7699987" y="4100615"/>
              <a:ext cx="112123" cy="16346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33"/>
            <p:cNvSpPr/>
            <p:nvPr/>
          </p:nvSpPr>
          <p:spPr>
            <a:xfrm>
              <a:off x="7693789" y="4092547"/>
              <a:ext cx="125748" cy="179445"/>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33"/>
            <p:cNvSpPr/>
            <p:nvPr/>
          </p:nvSpPr>
          <p:spPr>
            <a:xfrm>
              <a:off x="7727235" y="4208806"/>
              <a:ext cx="82523" cy="55273"/>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33"/>
            <p:cNvSpPr/>
            <p:nvPr/>
          </p:nvSpPr>
          <p:spPr>
            <a:xfrm>
              <a:off x="7721411" y="4203544"/>
              <a:ext cx="93663" cy="65692"/>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33"/>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33"/>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33"/>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33"/>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33"/>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33"/>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33"/>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33"/>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33"/>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33"/>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33"/>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33"/>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33"/>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33"/>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33"/>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33"/>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91"/>
                                        </p:tgtEl>
                                        <p:attrNameLst>
                                          <p:attrName>style.visibility</p:attrName>
                                        </p:attrNameLst>
                                      </p:cBhvr>
                                      <p:to>
                                        <p:strVal val="visible"/>
                                      </p:to>
                                    </p:set>
                                    <p:animEffect transition="in" filter="barn(inVertical)">
                                      <p:cBhvr>
                                        <p:cTn id="7" dur="500"/>
                                        <p:tgtEl>
                                          <p:spTgt spid="43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92">
                                            <p:txEl>
                                              <p:pRg st="0" end="0"/>
                                            </p:txEl>
                                          </p:spTgt>
                                        </p:tgtEl>
                                        <p:attrNameLst>
                                          <p:attrName>style.visibility</p:attrName>
                                        </p:attrNameLst>
                                      </p:cBhvr>
                                      <p:to>
                                        <p:strVal val="visible"/>
                                      </p:to>
                                    </p:set>
                                    <p:animEffect transition="in" filter="barn(inVertical)">
                                      <p:cBhvr>
                                        <p:cTn id="12" dur="500"/>
                                        <p:tgtEl>
                                          <p:spTgt spid="4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1" grpId="0"/>
      <p:bldP spid="439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D026E-3617-441F-87F1-45792DEB63F0}"/>
              </a:ext>
            </a:extLst>
          </p:cNvPr>
          <p:cNvPicPr>
            <a:picLocks noChangeAspect="1"/>
          </p:cNvPicPr>
          <p:nvPr/>
        </p:nvPicPr>
        <p:blipFill>
          <a:blip r:embed="rId3"/>
          <a:stretch>
            <a:fillRect/>
          </a:stretch>
        </p:blipFill>
        <p:spPr>
          <a:xfrm>
            <a:off x="0" y="164977"/>
            <a:ext cx="9144000" cy="5022733"/>
          </a:xfrm>
          <a:prstGeom prst="rect">
            <a:avLst/>
          </a:prstGeom>
        </p:spPr>
      </p:pic>
      <p:sp>
        <p:nvSpPr>
          <p:cNvPr id="4" name="Google Shape;4391;p33">
            <a:extLst>
              <a:ext uri="{FF2B5EF4-FFF2-40B4-BE49-F238E27FC236}">
                <a16:creationId xmlns:a16="http://schemas.microsoft.com/office/drawing/2014/main" id="{E0168814-A5AA-44E7-AE78-51FF171A666E}"/>
              </a:ext>
            </a:extLst>
          </p:cNvPr>
          <p:cNvSpPr txBox="1">
            <a:spLocks/>
          </p:cNvSpPr>
          <p:nvPr/>
        </p:nvSpPr>
        <p:spPr>
          <a:xfrm>
            <a:off x="1039200" y="1716656"/>
            <a:ext cx="7065600" cy="165722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dirty="0">
                <a:solidFill>
                  <a:schemeClr val="lt1"/>
                </a:solidFill>
                <a:latin typeface="#9Slide07 SVNAppleberry" panose="02040603050506020204" pitchFamily="18" charset="0"/>
              </a:rPr>
              <a:t>I. </a:t>
            </a:r>
            <a:r>
              <a:rPr lang="en-US" sz="6600" dirty="0" err="1">
                <a:solidFill>
                  <a:schemeClr val="lt1"/>
                </a:solidFill>
                <a:latin typeface="#9Slide07 SVNAppleberry" panose="02040603050506020204" pitchFamily="18" charset="0"/>
              </a:rPr>
              <a:t>Kiến</a:t>
            </a:r>
            <a:r>
              <a:rPr lang="en-US" sz="6600" dirty="0">
                <a:solidFill>
                  <a:schemeClr val="lt1"/>
                </a:solidFill>
                <a:latin typeface="#9Slide07 SVNAppleberry" panose="02040603050506020204" pitchFamily="18" charset="0"/>
              </a:rPr>
              <a:t> </a:t>
            </a:r>
            <a:r>
              <a:rPr lang="en-US" sz="6600" dirty="0" err="1">
                <a:solidFill>
                  <a:schemeClr val="lt1"/>
                </a:solidFill>
                <a:latin typeface="#9Slide07 SVNAppleberry" panose="02040603050506020204" pitchFamily="18" charset="0"/>
              </a:rPr>
              <a:t>thức</a:t>
            </a:r>
            <a:r>
              <a:rPr lang="en-US" sz="6600" dirty="0">
                <a:solidFill>
                  <a:schemeClr val="lt1"/>
                </a:solidFill>
                <a:latin typeface="#9Slide07 SVNAppleberry" panose="02040603050506020204" pitchFamily="18" charset="0"/>
              </a:rPr>
              <a:t> </a:t>
            </a:r>
            <a:r>
              <a:rPr lang="en-US" sz="6600" dirty="0" err="1">
                <a:solidFill>
                  <a:schemeClr val="lt1"/>
                </a:solidFill>
                <a:latin typeface="#9Slide07 SVNAppleberry" panose="02040603050506020204" pitchFamily="18" charset="0"/>
              </a:rPr>
              <a:t>cần</a:t>
            </a:r>
            <a:r>
              <a:rPr lang="en-US" sz="6600" dirty="0">
                <a:solidFill>
                  <a:schemeClr val="lt1"/>
                </a:solidFill>
                <a:latin typeface="#9Slide07 SVNAppleberry" panose="02040603050506020204" pitchFamily="18" charset="0"/>
              </a:rPr>
              <a:t> </a:t>
            </a:r>
            <a:r>
              <a:rPr lang="en-US" sz="6600" dirty="0" err="1">
                <a:solidFill>
                  <a:schemeClr val="lt1"/>
                </a:solidFill>
                <a:latin typeface="#9Slide07 SVNAppleberry" panose="02040603050506020204" pitchFamily="18" charset="0"/>
              </a:rPr>
              <a:t>nhớ</a:t>
            </a:r>
            <a:r>
              <a:rPr lang="en-US" sz="6600" dirty="0">
                <a:solidFill>
                  <a:schemeClr val="lt1"/>
                </a:solidFill>
                <a:latin typeface="#9Slide07 SVNAppleberry" panose="02040603050506020204" pitchFamily="18" charset="0"/>
              </a:rPr>
              <a:t> </a:t>
            </a:r>
          </a:p>
        </p:txBody>
      </p:sp>
    </p:spTree>
    <p:extLst>
      <p:ext uri="{BB962C8B-B14F-4D97-AF65-F5344CB8AC3E}">
        <p14:creationId xmlns:p14="http://schemas.microsoft.com/office/powerpoint/2010/main" val="19783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28;p19">
            <a:extLst>
              <a:ext uri="{FF2B5EF4-FFF2-40B4-BE49-F238E27FC236}">
                <a16:creationId xmlns:a16="http://schemas.microsoft.com/office/drawing/2014/main" id="{78E174DE-EB8A-32BC-39E2-78E6D2D7422C}"/>
              </a:ext>
            </a:extLst>
          </p:cNvPr>
          <p:cNvSpPr txBox="1">
            <a:spLocks/>
          </p:cNvSpPr>
          <p:nvPr/>
        </p:nvSpPr>
        <p:spPr>
          <a:xfrm>
            <a:off x="1348740" y="500158"/>
            <a:ext cx="6446520" cy="59181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50" dirty="0">
                <a:solidFill>
                  <a:srgbClr val="FF0000"/>
                </a:solidFill>
                <a:latin typeface="#9Slide05 SVNCookie" panose="020B0606040200020203" pitchFamily="34" charset="0"/>
              </a:rPr>
              <a:t>Ghép nối</a:t>
            </a:r>
            <a:endParaRPr lang="en-US" sz="1800" dirty="0">
              <a:solidFill>
                <a:srgbClr val="0070C0"/>
              </a:solidFill>
              <a:latin typeface="#9Slide05 SVNCookie" panose="020B0606040200020203" pitchFamily="34" charset="0"/>
            </a:endParaRPr>
          </a:p>
        </p:txBody>
      </p:sp>
      <p:graphicFrame>
        <p:nvGraphicFramePr>
          <p:cNvPr id="2" name="Table 2">
            <a:extLst>
              <a:ext uri="{FF2B5EF4-FFF2-40B4-BE49-F238E27FC236}">
                <a16:creationId xmlns:a16="http://schemas.microsoft.com/office/drawing/2014/main" id="{2AC39957-23D8-DA92-76E5-C99862056441}"/>
              </a:ext>
            </a:extLst>
          </p:cNvPr>
          <p:cNvGraphicFramePr>
            <a:graphicFrameLocks noGrp="1"/>
          </p:cNvGraphicFramePr>
          <p:nvPr>
            <p:extLst>
              <p:ext uri="{D42A27DB-BD31-4B8C-83A1-F6EECF244321}">
                <p14:modId xmlns:p14="http://schemas.microsoft.com/office/powerpoint/2010/main" val="2232172469"/>
              </p:ext>
            </p:extLst>
          </p:nvPr>
        </p:nvGraphicFramePr>
        <p:xfrm>
          <a:off x="491655" y="1328047"/>
          <a:ext cx="8160690" cy="930585"/>
        </p:xfrm>
        <a:graphic>
          <a:graphicData uri="http://schemas.openxmlformats.org/drawingml/2006/table">
            <a:tbl>
              <a:tblPr firstRow="1" bandRow="1">
                <a:tableStyleId>{FD34EB78-4414-4D37-9D12-FCCA4EB52426}</a:tableStyleId>
              </a:tblPr>
              <a:tblGrid>
                <a:gridCol w="4080345">
                  <a:extLst>
                    <a:ext uri="{9D8B030D-6E8A-4147-A177-3AD203B41FA5}">
                      <a16:colId xmlns:a16="http://schemas.microsoft.com/office/drawing/2014/main" val="4200069491"/>
                    </a:ext>
                  </a:extLst>
                </a:gridCol>
                <a:gridCol w="4080345">
                  <a:extLst>
                    <a:ext uri="{9D8B030D-6E8A-4147-A177-3AD203B41FA5}">
                      <a16:colId xmlns:a16="http://schemas.microsoft.com/office/drawing/2014/main" val="4125067234"/>
                    </a:ext>
                  </a:extLst>
                </a:gridCol>
              </a:tblGrid>
              <a:tr h="930585">
                <a:tc>
                  <a:txBody>
                    <a:bodyPr/>
                    <a:lstStyle/>
                    <a:p>
                      <a:pPr algn="ctr"/>
                      <a:r>
                        <a:rPr lang="en-US" sz="2400" dirty="0" err="1">
                          <a:solidFill>
                            <a:srgbClr val="0070C0"/>
                          </a:solidFill>
                          <a:latin typeface="#9Slide03 Ample" panose="02000000000000000000" pitchFamily="2" charset="0"/>
                        </a:rPr>
                        <a:t>Chủ</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ngữ</a:t>
                      </a:r>
                      <a:endParaRPr lang="en-US" sz="2400" dirty="0">
                        <a:solidFill>
                          <a:srgbClr val="0070C0"/>
                        </a:solidFill>
                        <a:latin typeface="#9Slide03 Ample" panose="02000000000000000000" pitchFamily="2" charset="0"/>
                      </a:endParaRPr>
                    </a:p>
                  </a:txBody>
                  <a:tcPr/>
                </a:tc>
                <a:tc>
                  <a:txBody>
                    <a:bodyPr/>
                    <a:lstStyle/>
                    <a:p>
                      <a:pPr algn="ctr"/>
                      <a:r>
                        <a:rPr lang="en-US" sz="2400" dirty="0" err="1">
                          <a:solidFill>
                            <a:srgbClr val="0070C0"/>
                          </a:solidFill>
                          <a:latin typeface="#9Slide03 Ample" panose="02000000000000000000" pitchFamily="2" charset="0"/>
                        </a:rPr>
                        <a:t>Vị</a:t>
                      </a:r>
                      <a:r>
                        <a:rPr lang="en-US" sz="2400" dirty="0">
                          <a:solidFill>
                            <a:srgbClr val="0070C0"/>
                          </a:solidFill>
                          <a:latin typeface="#9Slide03 Ample" panose="02000000000000000000" pitchFamily="2" charset="0"/>
                        </a:rPr>
                        <a:t> </a:t>
                      </a:r>
                      <a:r>
                        <a:rPr lang="en-US" sz="2400" dirty="0" err="1">
                          <a:solidFill>
                            <a:srgbClr val="0070C0"/>
                          </a:solidFill>
                          <a:latin typeface="#9Slide03 Ample" panose="02000000000000000000" pitchFamily="2" charset="0"/>
                        </a:rPr>
                        <a:t>ngữ</a:t>
                      </a:r>
                      <a:endParaRPr lang="en-US" sz="2400" dirty="0">
                        <a:solidFill>
                          <a:srgbClr val="0070C0"/>
                        </a:solidFill>
                        <a:latin typeface="#9Slide03 Ample" panose="02000000000000000000" pitchFamily="2" charset="0"/>
                      </a:endParaRPr>
                    </a:p>
                  </a:txBody>
                  <a:tcPr/>
                </a:tc>
                <a:extLst>
                  <a:ext uri="{0D108BD9-81ED-4DB2-BD59-A6C34878D82A}">
                    <a16:rowId xmlns:a16="http://schemas.microsoft.com/office/drawing/2014/main" val="1181223923"/>
                  </a:ext>
                </a:extLst>
              </a:tr>
            </a:tbl>
          </a:graphicData>
        </a:graphic>
      </p:graphicFrame>
      <p:sp>
        <p:nvSpPr>
          <p:cNvPr id="4" name="Google Shape;2192;p45">
            <a:extLst>
              <a:ext uri="{FF2B5EF4-FFF2-40B4-BE49-F238E27FC236}">
                <a16:creationId xmlns:a16="http://schemas.microsoft.com/office/drawing/2014/main" id="{58A378D1-7999-5DE5-7CF1-A309751846DA}"/>
              </a:ext>
            </a:extLst>
          </p:cNvPr>
          <p:cNvSpPr/>
          <p:nvPr/>
        </p:nvSpPr>
        <p:spPr>
          <a:xfrm>
            <a:off x="609599" y="2730774"/>
            <a:ext cx="3366053" cy="560205"/>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algn="ctr"/>
            <a:r>
              <a:rPr lang="en-US" sz="2000" dirty="0" err="1">
                <a:solidFill>
                  <a:schemeClr val="accent3"/>
                </a:solidFill>
                <a:latin typeface="#9Slide03 Arima Madurai" panose="00000500000000000000" pitchFamily="2" charset="0"/>
                <a:cs typeface="#9Slide03 Arima Madurai" panose="00000500000000000000" pitchFamily="2" charset="0"/>
              </a:rPr>
              <a:t>Thường</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đứng</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đầu</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câu</a:t>
            </a:r>
            <a:endParaRPr lang="en-US" sz="2000" dirty="0">
              <a:solidFill>
                <a:schemeClr val="accent3"/>
              </a:solidFill>
              <a:latin typeface="#9Slide03 Arima Madurai" panose="00000500000000000000" pitchFamily="2" charset="0"/>
              <a:cs typeface="#9Slide03 Arima Madurai" panose="00000500000000000000" pitchFamily="2" charset="0"/>
            </a:endParaRPr>
          </a:p>
        </p:txBody>
      </p:sp>
      <p:sp>
        <p:nvSpPr>
          <p:cNvPr id="5" name="Google Shape;2192;p45">
            <a:extLst>
              <a:ext uri="{FF2B5EF4-FFF2-40B4-BE49-F238E27FC236}">
                <a16:creationId xmlns:a16="http://schemas.microsoft.com/office/drawing/2014/main" id="{265684BF-0B16-7B2A-A095-C45364DAE87D}"/>
              </a:ext>
            </a:extLst>
          </p:cNvPr>
          <p:cNvSpPr/>
          <p:nvPr/>
        </p:nvSpPr>
        <p:spPr>
          <a:xfrm>
            <a:off x="609598" y="3413731"/>
            <a:ext cx="3366053" cy="610096"/>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algn="ctr"/>
            <a:r>
              <a:rPr lang="en-US" sz="2000" dirty="0" err="1">
                <a:solidFill>
                  <a:schemeClr val="accent3"/>
                </a:solidFill>
                <a:latin typeface="#9Slide03 Arima Madurai" panose="00000500000000000000" pitchFamily="2" charset="0"/>
                <a:cs typeface="#9Slide03 Arima Madurai" panose="00000500000000000000" pitchFamily="2" charset="0"/>
              </a:rPr>
              <a:t>Thường</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đứng</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cuối</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câu</a:t>
            </a:r>
            <a:endParaRPr lang="en-US" sz="2000" dirty="0">
              <a:solidFill>
                <a:schemeClr val="accent3"/>
              </a:solidFill>
              <a:latin typeface="#9Slide03 Arima Madurai" panose="00000500000000000000" pitchFamily="2" charset="0"/>
              <a:cs typeface="#9Slide03 Arima Madurai" panose="00000500000000000000" pitchFamily="2" charset="0"/>
            </a:endParaRPr>
          </a:p>
        </p:txBody>
      </p:sp>
      <p:sp>
        <p:nvSpPr>
          <p:cNvPr id="6" name="Google Shape;2192;p45">
            <a:extLst>
              <a:ext uri="{FF2B5EF4-FFF2-40B4-BE49-F238E27FC236}">
                <a16:creationId xmlns:a16="http://schemas.microsoft.com/office/drawing/2014/main" id="{C88C03B5-CC17-7041-26A3-C90B8AC3B15D}"/>
              </a:ext>
            </a:extLst>
          </p:cNvPr>
          <p:cNvSpPr/>
          <p:nvPr/>
        </p:nvSpPr>
        <p:spPr>
          <a:xfrm>
            <a:off x="4116122" y="2730774"/>
            <a:ext cx="4463335" cy="560205"/>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algn="ctr"/>
            <a:r>
              <a:rPr lang="en-US" sz="2000" dirty="0" err="1">
                <a:solidFill>
                  <a:schemeClr val="accent3"/>
                </a:solidFill>
                <a:latin typeface="#9Slide03 Arima Madurai" panose="00000500000000000000" pitchFamily="2" charset="0"/>
                <a:cs typeface="#9Slide03 Arima Madurai" panose="00000500000000000000" pitchFamily="2" charset="0"/>
              </a:rPr>
              <a:t>Trả</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lời</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cho</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câu</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hỏi</a:t>
            </a:r>
            <a:r>
              <a:rPr lang="en-US" sz="2000" dirty="0">
                <a:solidFill>
                  <a:schemeClr val="accent3"/>
                </a:solidFill>
                <a:latin typeface="#9Slide03 Arima Madurai" panose="00000500000000000000" pitchFamily="2" charset="0"/>
                <a:cs typeface="#9Slide03 Arima Madurai" panose="00000500000000000000" pitchFamily="2" charset="0"/>
              </a:rPr>
              <a:t> Ai? </a:t>
            </a:r>
            <a:r>
              <a:rPr lang="en-US" sz="2000" dirty="0" err="1">
                <a:solidFill>
                  <a:schemeClr val="accent3"/>
                </a:solidFill>
                <a:latin typeface="#9Slide03 Arima Madurai" panose="00000500000000000000" pitchFamily="2" charset="0"/>
                <a:cs typeface="#9Slide03 Arima Madurai" panose="00000500000000000000" pitchFamily="2" charset="0"/>
              </a:rPr>
              <a:t>Cái</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gì</a:t>
            </a:r>
            <a:r>
              <a:rPr lang="en-US" sz="2000" dirty="0">
                <a:solidFill>
                  <a:schemeClr val="accent3"/>
                </a:solidFill>
                <a:latin typeface="#9Slide03 Arima Madurai" panose="00000500000000000000" pitchFamily="2" charset="0"/>
                <a:cs typeface="#9Slide03 Arima Madurai" panose="00000500000000000000" pitchFamily="2" charset="0"/>
              </a:rPr>
              <a:t>? Con </a:t>
            </a:r>
            <a:r>
              <a:rPr lang="en-US" sz="2000" dirty="0" err="1">
                <a:solidFill>
                  <a:schemeClr val="accent3"/>
                </a:solidFill>
                <a:latin typeface="#9Slide03 Arima Madurai" panose="00000500000000000000" pitchFamily="2" charset="0"/>
                <a:cs typeface="#9Slide03 Arima Madurai" panose="00000500000000000000" pitchFamily="2" charset="0"/>
              </a:rPr>
              <a:t>gì</a:t>
            </a:r>
            <a:r>
              <a:rPr lang="en-US" sz="2000" dirty="0">
                <a:solidFill>
                  <a:schemeClr val="accent3"/>
                </a:solidFill>
                <a:latin typeface="#9Slide03 Arima Madurai" panose="00000500000000000000" pitchFamily="2" charset="0"/>
                <a:cs typeface="#9Slide03 Arima Madurai" panose="00000500000000000000" pitchFamily="2" charset="0"/>
              </a:rPr>
              <a:t>?</a:t>
            </a:r>
          </a:p>
        </p:txBody>
      </p:sp>
      <p:sp>
        <p:nvSpPr>
          <p:cNvPr id="7" name="Google Shape;2192;p45">
            <a:extLst>
              <a:ext uri="{FF2B5EF4-FFF2-40B4-BE49-F238E27FC236}">
                <a16:creationId xmlns:a16="http://schemas.microsoft.com/office/drawing/2014/main" id="{CFCD201F-14F1-D842-586A-040E949E43A0}"/>
              </a:ext>
            </a:extLst>
          </p:cNvPr>
          <p:cNvSpPr/>
          <p:nvPr/>
        </p:nvSpPr>
        <p:spPr>
          <a:xfrm>
            <a:off x="4116122" y="3413730"/>
            <a:ext cx="4463335" cy="610096"/>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algn="ctr"/>
            <a:r>
              <a:rPr lang="en-US" sz="2000" dirty="0" err="1">
                <a:solidFill>
                  <a:schemeClr val="accent3"/>
                </a:solidFill>
                <a:latin typeface="#9Slide03 Arima Madurai" panose="00000500000000000000" pitchFamily="2" charset="0"/>
                <a:cs typeface="#9Slide03 Arima Madurai" panose="00000500000000000000" pitchFamily="2" charset="0"/>
              </a:rPr>
              <a:t>Trả</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lời</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cho</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câu</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hỏi</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Làm</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gì</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Làm</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gì</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Như</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thế</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nào</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Là</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gì</a:t>
            </a:r>
            <a:r>
              <a:rPr lang="en-US" sz="2000" dirty="0">
                <a:solidFill>
                  <a:schemeClr val="accent3"/>
                </a:solidFill>
                <a:latin typeface="#9Slide03 Arima Madurai" panose="00000500000000000000" pitchFamily="2" charset="0"/>
                <a:cs typeface="#9Slide03 Arima Madurai" panose="00000500000000000000" pitchFamily="2" charset="0"/>
              </a:rPr>
              <a:t>?</a:t>
            </a:r>
          </a:p>
        </p:txBody>
      </p:sp>
      <p:sp>
        <p:nvSpPr>
          <p:cNvPr id="8" name="Google Shape;2192;p45">
            <a:extLst>
              <a:ext uri="{FF2B5EF4-FFF2-40B4-BE49-F238E27FC236}">
                <a16:creationId xmlns:a16="http://schemas.microsoft.com/office/drawing/2014/main" id="{0332AE7C-3D32-E1F8-FA22-AC1800FFCCF9}"/>
              </a:ext>
            </a:extLst>
          </p:cNvPr>
          <p:cNvSpPr/>
          <p:nvPr/>
        </p:nvSpPr>
        <p:spPr>
          <a:xfrm>
            <a:off x="609598" y="4140807"/>
            <a:ext cx="3366053" cy="560205"/>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algn="ctr"/>
            <a:r>
              <a:rPr lang="en-US" sz="2000" dirty="0" err="1">
                <a:solidFill>
                  <a:schemeClr val="accent3"/>
                </a:solidFill>
                <a:latin typeface="#9Slide03 Arima Madurai" panose="00000500000000000000" pitchFamily="2" charset="0"/>
                <a:cs typeface="#9Slide03 Arima Madurai" panose="00000500000000000000" pitchFamily="2" charset="0"/>
              </a:rPr>
              <a:t>Thường</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là</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danh</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từ</a:t>
            </a:r>
            <a:r>
              <a:rPr lang="en-US" sz="2000" dirty="0">
                <a:solidFill>
                  <a:schemeClr val="accent3"/>
                </a:solidFill>
                <a:latin typeface="#9Slide03 Arima Madurai" panose="00000500000000000000" pitchFamily="2" charset="0"/>
                <a:cs typeface="#9Slide03 Arima Madurai" panose="00000500000000000000" pitchFamily="2" charset="0"/>
              </a:rPr>
              <a:t> / CDT</a:t>
            </a:r>
          </a:p>
        </p:txBody>
      </p:sp>
      <p:sp>
        <p:nvSpPr>
          <p:cNvPr id="9" name="Google Shape;2192;p45">
            <a:extLst>
              <a:ext uri="{FF2B5EF4-FFF2-40B4-BE49-F238E27FC236}">
                <a16:creationId xmlns:a16="http://schemas.microsoft.com/office/drawing/2014/main" id="{0EAE1F09-487F-B9EC-0694-7FFC83A63BC9}"/>
              </a:ext>
            </a:extLst>
          </p:cNvPr>
          <p:cNvSpPr/>
          <p:nvPr/>
        </p:nvSpPr>
        <p:spPr>
          <a:xfrm>
            <a:off x="4116121" y="4140807"/>
            <a:ext cx="4463335" cy="560205"/>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algn="ctr"/>
            <a:r>
              <a:rPr lang="en-US" sz="2000" dirty="0" err="1">
                <a:solidFill>
                  <a:schemeClr val="accent3"/>
                </a:solidFill>
                <a:latin typeface="#9Slide03 Arima Madurai" panose="00000500000000000000" pitchFamily="2" charset="0"/>
                <a:cs typeface="#9Slide03 Arima Madurai" panose="00000500000000000000" pitchFamily="2" charset="0"/>
              </a:rPr>
              <a:t>Thường</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là</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động</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từ</a:t>
            </a:r>
            <a:r>
              <a:rPr lang="en-US" sz="2000" dirty="0">
                <a:solidFill>
                  <a:schemeClr val="accent3"/>
                </a:solidFill>
                <a:latin typeface="#9Slide03 Arima Madurai" panose="00000500000000000000" pitchFamily="2" charset="0"/>
                <a:cs typeface="#9Slide03 Arima Madurai" panose="00000500000000000000" pitchFamily="2" charset="0"/>
              </a:rPr>
              <a:t>/CĐT, </a:t>
            </a:r>
            <a:r>
              <a:rPr lang="en-US" sz="2000" dirty="0" err="1">
                <a:solidFill>
                  <a:schemeClr val="accent3"/>
                </a:solidFill>
                <a:latin typeface="#9Slide03 Arima Madurai" panose="00000500000000000000" pitchFamily="2" charset="0"/>
                <a:cs typeface="#9Slide03 Arima Madurai" panose="00000500000000000000" pitchFamily="2" charset="0"/>
              </a:rPr>
              <a:t>tính</a:t>
            </a:r>
            <a:r>
              <a:rPr lang="en-US" sz="2000" dirty="0">
                <a:solidFill>
                  <a:schemeClr val="accent3"/>
                </a:solidFill>
                <a:latin typeface="#9Slide03 Arima Madurai" panose="00000500000000000000" pitchFamily="2" charset="0"/>
                <a:cs typeface="#9Slide03 Arima Madurai" panose="00000500000000000000" pitchFamily="2" charset="0"/>
              </a:rPr>
              <a:t> </a:t>
            </a:r>
            <a:r>
              <a:rPr lang="en-US" sz="2000" dirty="0" err="1">
                <a:solidFill>
                  <a:schemeClr val="accent3"/>
                </a:solidFill>
                <a:latin typeface="#9Slide03 Arima Madurai" panose="00000500000000000000" pitchFamily="2" charset="0"/>
                <a:cs typeface="#9Slide03 Arima Madurai" panose="00000500000000000000" pitchFamily="2" charset="0"/>
              </a:rPr>
              <a:t>từ</a:t>
            </a:r>
            <a:r>
              <a:rPr lang="en-US" sz="2000" dirty="0">
                <a:solidFill>
                  <a:schemeClr val="accent3"/>
                </a:solidFill>
                <a:latin typeface="#9Slide03 Arima Madurai" panose="00000500000000000000" pitchFamily="2" charset="0"/>
                <a:cs typeface="#9Slide03 Arima Madurai" panose="00000500000000000000" pitchFamily="2" charset="0"/>
              </a:rPr>
              <a:t>/CTT</a:t>
            </a:r>
          </a:p>
        </p:txBody>
      </p:sp>
    </p:spTree>
    <p:extLst>
      <p:ext uri="{BB962C8B-B14F-4D97-AF65-F5344CB8AC3E}">
        <p14:creationId xmlns:p14="http://schemas.microsoft.com/office/powerpoint/2010/main" val="2663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28;p19">
            <a:extLst>
              <a:ext uri="{FF2B5EF4-FFF2-40B4-BE49-F238E27FC236}">
                <a16:creationId xmlns:a16="http://schemas.microsoft.com/office/drawing/2014/main" id="{78E174DE-EB8A-32BC-39E2-78E6D2D7422C}"/>
              </a:ext>
            </a:extLst>
          </p:cNvPr>
          <p:cNvSpPr txBox="1">
            <a:spLocks/>
          </p:cNvSpPr>
          <p:nvPr/>
        </p:nvSpPr>
        <p:spPr>
          <a:xfrm>
            <a:off x="1348740" y="373734"/>
            <a:ext cx="6446520" cy="59181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50" dirty="0">
                <a:solidFill>
                  <a:srgbClr val="FF0000"/>
                </a:solidFill>
                <a:latin typeface="#9Slide05 SVNCookie" panose="020B0606040200020203" pitchFamily="34" charset="0"/>
              </a:rPr>
              <a:t>1. </a:t>
            </a:r>
            <a:r>
              <a:rPr lang="en-US" sz="4050" dirty="0" err="1">
                <a:solidFill>
                  <a:srgbClr val="FF0000"/>
                </a:solidFill>
                <a:latin typeface="#9Slide05 SVNCookie" panose="020B0606040200020203" pitchFamily="34" charset="0"/>
              </a:rPr>
              <a:t>Các</a:t>
            </a:r>
            <a:r>
              <a:rPr lang="en-US" sz="4050" dirty="0">
                <a:solidFill>
                  <a:srgbClr val="FF0000"/>
                </a:solidFill>
                <a:latin typeface="#9Slide05 SVNCookie" panose="020B0606040200020203" pitchFamily="34" charset="0"/>
              </a:rPr>
              <a:t> </a:t>
            </a:r>
            <a:r>
              <a:rPr lang="en-US" sz="4050" dirty="0" err="1">
                <a:solidFill>
                  <a:srgbClr val="FF0000"/>
                </a:solidFill>
                <a:latin typeface="#9Slide05 SVNCookie" panose="020B0606040200020203" pitchFamily="34" charset="0"/>
              </a:rPr>
              <a:t>thành</a:t>
            </a:r>
            <a:r>
              <a:rPr lang="en-US" sz="4050" dirty="0">
                <a:solidFill>
                  <a:srgbClr val="FF0000"/>
                </a:solidFill>
                <a:latin typeface="#9Slide05 SVNCookie" panose="020B0606040200020203" pitchFamily="34" charset="0"/>
              </a:rPr>
              <a:t> </a:t>
            </a:r>
            <a:r>
              <a:rPr lang="en-US" sz="4050" dirty="0" err="1">
                <a:solidFill>
                  <a:srgbClr val="FF0000"/>
                </a:solidFill>
                <a:latin typeface="#9Slide05 SVNCookie" panose="020B0606040200020203" pitchFamily="34" charset="0"/>
              </a:rPr>
              <a:t>phần</a:t>
            </a:r>
            <a:r>
              <a:rPr lang="en-US" sz="4050" dirty="0">
                <a:solidFill>
                  <a:srgbClr val="FF0000"/>
                </a:solidFill>
                <a:latin typeface="#9Slide05 SVNCookie" panose="020B0606040200020203" pitchFamily="34" charset="0"/>
              </a:rPr>
              <a:t> </a:t>
            </a:r>
            <a:r>
              <a:rPr lang="en-US" sz="4050" dirty="0" err="1">
                <a:solidFill>
                  <a:srgbClr val="FF0000"/>
                </a:solidFill>
                <a:latin typeface="#9Slide05 SVNCookie" panose="020B0606040200020203" pitchFamily="34" charset="0"/>
              </a:rPr>
              <a:t>chính</a:t>
            </a:r>
            <a:r>
              <a:rPr lang="en-US" sz="4050" dirty="0">
                <a:solidFill>
                  <a:srgbClr val="FF0000"/>
                </a:solidFill>
                <a:latin typeface="#9Slide05 SVNCookie" panose="020B0606040200020203" pitchFamily="34" charset="0"/>
              </a:rPr>
              <a:t> </a:t>
            </a:r>
            <a:r>
              <a:rPr lang="en-US" sz="4050" dirty="0" err="1">
                <a:solidFill>
                  <a:srgbClr val="FF0000"/>
                </a:solidFill>
                <a:latin typeface="#9Slide05 SVNCookie" panose="020B0606040200020203" pitchFamily="34" charset="0"/>
              </a:rPr>
              <a:t>của</a:t>
            </a:r>
            <a:r>
              <a:rPr lang="en-US" sz="4050" dirty="0">
                <a:solidFill>
                  <a:srgbClr val="FF0000"/>
                </a:solidFill>
                <a:latin typeface="#9Slide05 SVNCookie" panose="020B0606040200020203" pitchFamily="34" charset="0"/>
              </a:rPr>
              <a:t> </a:t>
            </a:r>
            <a:r>
              <a:rPr lang="en-US" sz="4050" dirty="0" err="1">
                <a:solidFill>
                  <a:srgbClr val="FF0000"/>
                </a:solidFill>
                <a:latin typeface="#9Slide05 SVNCookie" panose="020B0606040200020203" pitchFamily="34" charset="0"/>
              </a:rPr>
              <a:t>câu</a:t>
            </a:r>
            <a:endParaRPr lang="en-US" sz="1800" dirty="0">
              <a:solidFill>
                <a:srgbClr val="0070C0"/>
              </a:solidFill>
              <a:latin typeface="#9Slide05 SVNCookie" panose="020B0606040200020203" pitchFamily="34" charset="0"/>
            </a:endParaRPr>
          </a:p>
        </p:txBody>
      </p:sp>
      <p:graphicFrame>
        <p:nvGraphicFramePr>
          <p:cNvPr id="12" name="Table 5">
            <a:extLst>
              <a:ext uri="{FF2B5EF4-FFF2-40B4-BE49-F238E27FC236}">
                <a16:creationId xmlns:a16="http://schemas.microsoft.com/office/drawing/2014/main" id="{73ED3B39-8224-474B-1045-2251D2F024D9}"/>
              </a:ext>
            </a:extLst>
          </p:cNvPr>
          <p:cNvGraphicFramePr>
            <a:graphicFrameLocks noGrp="1"/>
          </p:cNvGraphicFramePr>
          <p:nvPr/>
        </p:nvGraphicFramePr>
        <p:xfrm>
          <a:off x="599606" y="1236689"/>
          <a:ext cx="7944787" cy="3389697"/>
        </p:xfrm>
        <a:graphic>
          <a:graphicData uri="http://schemas.openxmlformats.org/drawingml/2006/table">
            <a:tbl>
              <a:tblPr firstRow="1" bandRow="1">
                <a:tableStyleId>{FD34EB78-4414-4D37-9D12-FCCA4EB52426}</a:tableStyleId>
              </a:tblPr>
              <a:tblGrid>
                <a:gridCol w="1618798">
                  <a:extLst>
                    <a:ext uri="{9D8B030D-6E8A-4147-A177-3AD203B41FA5}">
                      <a16:colId xmlns:a16="http://schemas.microsoft.com/office/drawing/2014/main" val="1672608230"/>
                    </a:ext>
                  </a:extLst>
                </a:gridCol>
                <a:gridCol w="3098120">
                  <a:extLst>
                    <a:ext uri="{9D8B030D-6E8A-4147-A177-3AD203B41FA5}">
                      <a16:colId xmlns:a16="http://schemas.microsoft.com/office/drawing/2014/main" val="2447459720"/>
                    </a:ext>
                  </a:extLst>
                </a:gridCol>
                <a:gridCol w="3227869">
                  <a:extLst>
                    <a:ext uri="{9D8B030D-6E8A-4147-A177-3AD203B41FA5}">
                      <a16:colId xmlns:a16="http://schemas.microsoft.com/office/drawing/2014/main" val="1436057789"/>
                    </a:ext>
                  </a:extLst>
                </a:gridCol>
              </a:tblGrid>
              <a:tr h="478536">
                <a:tc>
                  <a:txBody>
                    <a:bodyPr/>
                    <a:lstStyle/>
                    <a:p>
                      <a:pPr algn="ct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tc>
                  <a:txBody>
                    <a:bodyPr/>
                    <a:lstStyle/>
                    <a:p>
                      <a:pPr algn="ctr"/>
                      <a:r>
                        <a:rPr lang="en-US" sz="1900" dirty="0" err="1">
                          <a:solidFill>
                            <a:srgbClr val="0070C0"/>
                          </a:solidFill>
                          <a:latin typeface="#9Slide03 Arima Madurai" panose="00000500000000000000" pitchFamily="2" charset="0"/>
                          <a:cs typeface="#9Slide03 Arima Madurai" panose="00000500000000000000" pitchFamily="2" charset="0"/>
                        </a:rPr>
                        <a:t>Chủ</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ngữ</a:t>
                      </a: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tc>
                  <a:txBody>
                    <a:bodyPr/>
                    <a:lstStyle/>
                    <a:p>
                      <a:pPr algn="ctr"/>
                      <a:r>
                        <a:rPr lang="en-US" sz="1900" dirty="0" err="1">
                          <a:solidFill>
                            <a:srgbClr val="0070C0"/>
                          </a:solidFill>
                          <a:latin typeface="#9Slide03 Arima Madurai" panose="00000500000000000000" pitchFamily="2" charset="0"/>
                          <a:cs typeface="#9Slide03 Arima Madurai" panose="00000500000000000000" pitchFamily="2" charset="0"/>
                        </a:rPr>
                        <a:t>Vị</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ngữ</a:t>
                      </a: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extLst>
                  <a:ext uri="{0D108BD9-81ED-4DB2-BD59-A6C34878D82A}">
                    <a16:rowId xmlns:a16="http://schemas.microsoft.com/office/drawing/2014/main" val="3641660419"/>
                  </a:ext>
                </a:extLst>
              </a:tr>
              <a:tr h="4785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rgbClr val="0070C0"/>
                          </a:solidFill>
                          <a:latin typeface="#9Slide03 Arima Madurai" panose="00000500000000000000" pitchFamily="2" charset="0"/>
                          <a:cs typeface="#9Slide03 Arima Madurai" panose="00000500000000000000" pitchFamily="2" charset="0"/>
                        </a:rPr>
                        <a:t>Vị</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trí</a:t>
                      </a: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Thường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đứng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đầu</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câu</a:t>
                      </a:r>
                      <a:endParaRPr lang="en-US" sz="1900" dirty="0">
                        <a:solidFill>
                          <a:schemeClr val="accent3"/>
                        </a:solidFill>
                        <a:latin typeface="#9Slide03 Arima Madurai" panose="00000500000000000000" pitchFamily="2" charset="0"/>
                        <a:cs typeface="#9Slide03 Arima Madurai"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Thường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đứng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cuối</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câu</a:t>
                      </a:r>
                      <a:endParaRPr lang="en-US" sz="1900" dirty="0">
                        <a:solidFill>
                          <a:schemeClr val="accent3"/>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1047017246"/>
                  </a:ext>
                </a:extLst>
              </a:tr>
              <a:tr h="6686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rgbClr val="0070C0"/>
                          </a:solidFill>
                          <a:latin typeface="#9Slide03 Arima Madurai" panose="00000500000000000000" pitchFamily="2" charset="0"/>
                          <a:cs typeface="#9Slide03 Arima Madurai" panose="00000500000000000000" pitchFamily="2" charset="0"/>
                        </a:rPr>
                        <a:t>Trả</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lời</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cho</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các</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câu</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hỏi</a:t>
                      </a: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solidFill>
                            <a:schemeClr val="accent3"/>
                          </a:solidFill>
                          <a:latin typeface="#9Slide03 Arima Madurai" panose="00000500000000000000" pitchFamily="2" charset="0"/>
                          <a:cs typeface="#9Slide03 Arima Madurai" panose="00000500000000000000" pitchFamily="2" charset="0"/>
                        </a:rPr>
                        <a:t>Ai? </a:t>
                      </a:r>
                      <a:r>
                        <a:rPr lang="en-US" sz="1900" dirty="0" err="1">
                          <a:solidFill>
                            <a:schemeClr val="accent3"/>
                          </a:solidFill>
                          <a:latin typeface="#9Slide03 Arima Madurai" panose="00000500000000000000" pitchFamily="2" charset="0"/>
                          <a:cs typeface="#9Slide03 Arima Madurai" panose="00000500000000000000" pitchFamily="2" charset="0"/>
                        </a:rPr>
                        <a:t>Cái</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gì</a:t>
                      </a:r>
                      <a:r>
                        <a:rPr lang="en-US" sz="1900" dirty="0">
                          <a:solidFill>
                            <a:schemeClr val="accent3"/>
                          </a:solidFill>
                          <a:latin typeface="#9Slide03 Arima Madurai" panose="00000500000000000000" pitchFamily="2" charset="0"/>
                          <a:cs typeface="#9Slide03 Arima Madurai" panose="00000500000000000000" pitchFamily="2" charset="0"/>
                        </a:rPr>
                        <a:t>? Con </a:t>
                      </a:r>
                      <a:r>
                        <a:rPr lang="en-US" sz="1900" dirty="0" err="1">
                          <a:solidFill>
                            <a:schemeClr val="accent3"/>
                          </a:solidFill>
                          <a:latin typeface="#9Slide03 Arima Madurai" panose="00000500000000000000" pitchFamily="2" charset="0"/>
                          <a:cs typeface="#9Slide03 Arima Madurai" panose="00000500000000000000" pitchFamily="2" charset="0"/>
                        </a:rPr>
                        <a:t>gì</a:t>
                      </a:r>
                      <a:r>
                        <a:rPr lang="en-US" sz="1900" dirty="0">
                          <a:solidFill>
                            <a:schemeClr val="accent3"/>
                          </a:solidFill>
                          <a:latin typeface="#9Slide03 Arima Madurai" panose="00000500000000000000" pitchFamily="2" charset="0"/>
                          <a:cs typeface="#9Slide03 Arima Madurai" panose="00000500000000000000"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Làm</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gì</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Làm</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gì</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Như</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thế</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nào</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Là</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gì</a:t>
                      </a:r>
                      <a:r>
                        <a:rPr lang="en-US" sz="1900" dirty="0">
                          <a:solidFill>
                            <a:schemeClr val="accent3"/>
                          </a:solidFill>
                          <a:latin typeface="#9Slide03 Arima Madurai" panose="00000500000000000000" pitchFamily="2" charset="0"/>
                          <a:cs typeface="#9Slide03 Arima Madurai" panose="00000500000000000000" pitchFamily="2" charset="0"/>
                        </a:rPr>
                        <a:t>?</a:t>
                      </a:r>
                    </a:p>
                  </a:txBody>
                  <a:tcPr anchor="ctr"/>
                </a:tc>
                <a:extLst>
                  <a:ext uri="{0D108BD9-81ED-4DB2-BD59-A6C34878D82A}">
                    <a16:rowId xmlns:a16="http://schemas.microsoft.com/office/drawing/2014/main" val="3559200063"/>
                  </a:ext>
                </a:extLst>
              </a:tr>
              <a:tr h="715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rgbClr val="0070C0"/>
                          </a:solidFill>
                          <a:latin typeface="#9Slide03 Arima Madurai" panose="00000500000000000000" pitchFamily="2" charset="0"/>
                          <a:cs typeface="#9Slide03 Arima Madurai" panose="00000500000000000000" pitchFamily="2" charset="0"/>
                        </a:rPr>
                        <a:t>Cấu</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tạo</a:t>
                      </a: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Thường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là</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danh</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từ</a:t>
                      </a:r>
                      <a:r>
                        <a:rPr lang="en-US" sz="1900" dirty="0">
                          <a:solidFill>
                            <a:schemeClr val="accent3"/>
                          </a:solidFill>
                          <a:latin typeface="#9Slide03 Arima Madurai" panose="00000500000000000000" pitchFamily="2" charset="0"/>
                          <a:cs typeface="#9Slide03 Arima Madurai" panose="00000500000000000000" pitchFamily="2" charset="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cụm</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danh</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từ</a:t>
                      </a:r>
                      <a:endParaRPr lang="en-US" sz="1900" dirty="0">
                        <a:solidFill>
                          <a:schemeClr val="accent3"/>
                        </a:solidFill>
                        <a:latin typeface="#9Slide03 Arima Madurai" panose="00000500000000000000" pitchFamily="2" charset="0"/>
                        <a:cs typeface="#9Slide03 Arima Madurai"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Thường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là</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động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từ</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tính</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từ</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hoặc</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cụm</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động</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từ</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tính</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từ</a:t>
                      </a:r>
                      <a:endParaRPr lang="en-US" sz="1900" dirty="0">
                        <a:solidFill>
                          <a:schemeClr val="accent3"/>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721564937"/>
                  </a:ext>
                </a:extLst>
              </a:tr>
              <a:tr h="56937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rgbClr val="0070C0"/>
                          </a:solidFill>
                          <a:latin typeface="#9Slide03 Arima Madurai" panose="00000500000000000000" pitchFamily="2" charset="0"/>
                          <a:cs typeface="#9Slide03 Arima Madurai" panose="00000500000000000000" pitchFamily="2" charset="0"/>
                        </a:rPr>
                        <a:t>Số</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lượng</a:t>
                      </a: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Câu</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có</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thể</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có</a:t>
                      </a:r>
                      <a:r>
                        <a:rPr lang="en-US" sz="1900" dirty="0">
                          <a:solidFill>
                            <a:schemeClr val="accent3"/>
                          </a:solidFill>
                          <a:latin typeface="#9Slide03 Arima Madurai" panose="00000500000000000000" pitchFamily="2" charset="0"/>
                          <a:cs typeface="#9Slide03 Arima Madurai" panose="00000500000000000000" pitchFamily="2" charset="0"/>
                        </a:rPr>
                        <a:t> 1 / </a:t>
                      </a:r>
                      <a:r>
                        <a:rPr lang="en-US" sz="1900" dirty="0" err="1">
                          <a:solidFill>
                            <a:schemeClr val="accent3"/>
                          </a:solidFill>
                          <a:latin typeface="#9Slide03 Arima Madurai" panose="00000500000000000000" pitchFamily="2" charset="0"/>
                          <a:cs typeface="#9Slide03 Arima Madurai" panose="00000500000000000000" pitchFamily="2" charset="0"/>
                        </a:rPr>
                        <a:t>nhiều</a:t>
                      </a:r>
                      <a:r>
                        <a:rPr lang="en-US" sz="1900" dirty="0">
                          <a:solidFill>
                            <a:schemeClr val="accent3"/>
                          </a:solidFill>
                          <a:latin typeface="#9Slide03 Arima Madurai" panose="00000500000000000000" pitchFamily="2" charset="0"/>
                          <a:cs typeface="#9Slide03 Arima Madurai" panose="00000500000000000000" pitchFamily="2" charset="0"/>
                        </a:rPr>
                        <a:t> CN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chemeClr val="accent3"/>
                          </a:solidFill>
                          <a:latin typeface="#9Slide03 Arima Madurai" panose="00000500000000000000" pitchFamily="2" charset="0"/>
                          <a:cs typeface="#9Slide03 Arima Madurai" panose="00000500000000000000" pitchFamily="2" charset="0"/>
                        </a:rPr>
                        <a:t>Câu</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có</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thể</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dirty="0" err="1">
                          <a:solidFill>
                            <a:schemeClr val="accent3"/>
                          </a:solidFill>
                          <a:latin typeface="#9Slide03 Arima Madurai" panose="00000500000000000000" pitchFamily="2" charset="0"/>
                          <a:cs typeface="#9Slide03 Arima Madurai" panose="00000500000000000000" pitchFamily="2" charset="0"/>
                        </a:rPr>
                        <a:t>có</a:t>
                      </a:r>
                      <a:r>
                        <a:rPr lang="en-US" sz="1900" dirty="0">
                          <a:solidFill>
                            <a:schemeClr val="accent3"/>
                          </a:solidFill>
                          <a:latin typeface="#9Slide03 Arima Madurai" panose="00000500000000000000" pitchFamily="2" charset="0"/>
                          <a:cs typeface="#9Slide03 Arima Madurai" panose="00000500000000000000" pitchFamily="2" charset="0"/>
                        </a:rPr>
                        <a:t> 1 / </a:t>
                      </a:r>
                      <a:r>
                        <a:rPr lang="en-US" sz="1900" dirty="0" err="1">
                          <a:solidFill>
                            <a:schemeClr val="accent3"/>
                          </a:solidFill>
                          <a:latin typeface="#9Slide03 Arima Madurai" panose="00000500000000000000" pitchFamily="2" charset="0"/>
                          <a:cs typeface="#9Slide03 Arima Madurai" panose="00000500000000000000" pitchFamily="2" charset="0"/>
                        </a:rPr>
                        <a:t>nhiều</a:t>
                      </a:r>
                      <a:r>
                        <a:rPr lang="en-US" sz="1900" dirty="0">
                          <a:solidFill>
                            <a:schemeClr val="accent3"/>
                          </a:solidFill>
                          <a:latin typeface="#9Slide03 Arima Madurai" panose="00000500000000000000" pitchFamily="2" charset="0"/>
                          <a:cs typeface="#9Slide03 Arima Madurai" panose="00000500000000000000" pitchFamily="2" charset="0"/>
                        </a:rPr>
                        <a:t> VN</a:t>
                      </a:r>
                    </a:p>
                  </a:txBody>
                  <a:tcPr anchor="ctr"/>
                </a:tc>
                <a:extLst>
                  <a:ext uri="{0D108BD9-81ED-4DB2-BD59-A6C34878D82A}">
                    <a16:rowId xmlns:a16="http://schemas.microsoft.com/office/drawing/2014/main" val="87049257"/>
                  </a:ext>
                </a:extLst>
              </a:tr>
              <a:tr h="47685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err="1">
                          <a:solidFill>
                            <a:srgbClr val="0070C0"/>
                          </a:solidFill>
                          <a:latin typeface="#9Slide03 Arima Madurai" panose="00000500000000000000" pitchFamily="2" charset="0"/>
                          <a:cs typeface="#9Slide03 Arima Madurai" panose="00000500000000000000" pitchFamily="2" charset="0"/>
                        </a:rPr>
                        <a:t>Ví</a:t>
                      </a:r>
                      <a:r>
                        <a:rPr lang="en-US" sz="1900" dirty="0">
                          <a:solidFill>
                            <a:srgbClr val="0070C0"/>
                          </a:solidFill>
                          <a:latin typeface="#9Slide03 Arima Madurai" panose="00000500000000000000" pitchFamily="2" charset="0"/>
                          <a:cs typeface="#9Slide03 Arima Madurai" panose="00000500000000000000" pitchFamily="2" charset="0"/>
                        </a:rPr>
                        <a:t> </a:t>
                      </a:r>
                      <a:r>
                        <a:rPr lang="en-US" sz="1900" dirty="0" err="1">
                          <a:solidFill>
                            <a:srgbClr val="0070C0"/>
                          </a:solidFill>
                          <a:latin typeface="#9Slide03 Arima Madurai" panose="00000500000000000000" pitchFamily="2" charset="0"/>
                          <a:cs typeface="#9Slide03 Arima Madurai" panose="00000500000000000000" pitchFamily="2" charset="0"/>
                        </a:rPr>
                        <a:t>dụ</a:t>
                      </a:r>
                      <a:endParaRPr lang="en-US" sz="1900" dirty="0">
                        <a:solidFill>
                          <a:srgbClr val="0070C0"/>
                        </a:solidFill>
                        <a:latin typeface="#9Slide03 Arima Madurai" panose="00000500000000000000" pitchFamily="2" charset="0"/>
                        <a:cs typeface="#9Slide03 Arima Madurai" panose="00000500000000000000" pitchFamily="2" charset="0"/>
                      </a:endParaRPr>
                    </a:p>
                  </a:txBody>
                  <a:tcPr anchor="ctr">
                    <a:solidFill>
                      <a:schemeClr val="bg1">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u="sng" dirty="0" err="1">
                          <a:solidFill>
                            <a:schemeClr val="accent3"/>
                          </a:solidFill>
                          <a:latin typeface="#9Slide03 Arima Madurai" panose="00000500000000000000" pitchFamily="2" charset="0"/>
                          <a:cs typeface="#9Slide03 Arima Madurai" panose="00000500000000000000" pitchFamily="2" charset="0"/>
                        </a:rPr>
                        <a:t>Bé</a:t>
                      </a:r>
                      <a:r>
                        <a:rPr lang="en-US" sz="1900" u="sng" dirty="0">
                          <a:solidFill>
                            <a:schemeClr val="accent3"/>
                          </a:solidFill>
                          <a:latin typeface="#9Slide03 Arima Madurai" panose="00000500000000000000" pitchFamily="2" charset="0"/>
                          <a:cs typeface="#9Slide03 Arima Madurai" panose="00000500000000000000" pitchFamily="2" charset="0"/>
                        </a:rPr>
                        <a:t> </a:t>
                      </a:r>
                      <a:r>
                        <a:rPr lang="en-US" sz="1900" u="sng" dirty="0" err="1">
                          <a:solidFill>
                            <a:schemeClr val="accent3"/>
                          </a:solidFill>
                          <a:latin typeface="#9Slide03 Arima Madurai" panose="00000500000000000000" pitchFamily="2" charset="0"/>
                          <a:cs typeface="#9Slide03 Arima Madurai" panose="00000500000000000000" pitchFamily="2" charset="0"/>
                        </a:rPr>
                        <a:t>Hạnh</a:t>
                      </a:r>
                      <a:r>
                        <a:rPr lang="en-US" sz="1900" u="none" dirty="0">
                          <a:solidFill>
                            <a:schemeClr val="accent3"/>
                          </a:solidFill>
                          <a:latin typeface="#9Slide03 Arima Madurai" panose="00000500000000000000" pitchFamily="2" charset="0"/>
                          <a:cs typeface="#9Slide03 Arima Madurai" panose="00000500000000000000" pitchFamily="2" charset="0"/>
                        </a:rPr>
                        <a:t> </a:t>
                      </a:r>
                      <a:r>
                        <a:rPr lang="en-US" sz="1900" dirty="0">
                          <a:solidFill>
                            <a:schemeClr val="accent3"/>
                          </a:solidFill>
                          <a:latin typeface="#9Slide03 Arima Madurai" panose="00000500000000000000" pitchFamily="2" charset="0"/>
                          <a:cs typeface="#9Slide03 Arima Madurai" panose="00000500000000000000" pitchFamily="2" charset="0"/>
                        </a:rPr>
                        <a:t>/ </a:t>
                      </a:r>
                      <a:r>
                        <a:rPr lang="en-US" sz="1900" u="sng" dirty="0" err="1">
                          <a:solidFill>
                            <a:schemeClr val="accent3"/>
                          </a:solidFill>
                          <a:latin typeface="#9Slide03 Arima Madurai" panose="00000500000000000000" pitchFamily="2" charset="0"/>
                          <a:cs typeface="#9Slide03 Arima Madurai" panose="00000500000000000000" pitchFamily="2" charset="0"/>
                        </a:rPr>
                        <a:t>thích</a:t>
                      </a:r>
                      <a:r>
                        <a:rPr lang="en-US" sz="1900" u="sng" dirty="0">
                          <a:solidFill>
                            <a:schemeClr val="accent3"/>
                          </a:solidFill>
                          <a:latin typeface="#9Slide03 Arima Madurai" panose="00000500000000000000" pitchFamily="2" charset="0"/>
                          <a:cs typeface="#9Slide03 Arima Madurai" panose="00000500000000000000" pitchFamily="2" charset="0"/>
                        </a:rPr>
                        <a:t> </a:t>
                      </a:r>
                      <a:r>
                        <a:rPr lang="en-US" sz="1900" u="sng" dirty="0" err="1">
                          <a:solidFill>
                            <a:schemeClr val="accent3"/>
                          </a:solidFill>
                          <a:latin typeface="#9Slide03 Arima Madurai" panose="00000500000000000000" pitchFamily="2" charset="0"/>
                          <a:cs typeface="#9Slide03 Arima Madurai" panose="00000500000000000000" pitchFamily="2" charset="0"/>
                        </a:rPr>
                        <a:t>ăn</a:t>
                      </a:r>
                      <a:r>
                        <a:rPr lang="en-US" sz="1900" u="sng" dirty="0">
                          <a:solidFill>
                            <a:schemeClr val="accent3"/>
                          </a:solidFill>
                          <a:latin typeface="#9Slide03 Arima Madurai" panose="00000500000000000000" pitchFamily="2" charset="0"/>
                          <a:cs typeface="#9Slide03 Arima Madurai" panose="00000500000000000000" pitchFamily="2" charset="0"/>
                        </a:rPr>
                        <a:t> </a:t>
                      </a:r>
                      <a:r>
                        <a:rPr lang="en-US" sz="1900" u="sng" dirty="0" err="1">
                          <a:solidFill>
                            <a:schemeClr val="accent3"/>
                          </a:solidFill>
                          <a:latin typeface="#9Slide03 Arima Madurai" panose="00000500000000000000" pitchFamily="2" charset="0"/>
                          <a:cs typeface="#9Slide03 Arima Madurai" panose="00000500000000000000" pitchFamily="2" charset="0"/>
                        </a:rPr>
                        <a:t>nhất</a:t>
                      </a:r>
                      <a:r>
                        <a:rPr lang="en-US" sz="1900" u="sng" dirty="0">
                          <a:solidFill>
                            <a:schemeClr val="accent3"/>
                          </a:solidFill>
                          <a:latin typeface="#9Slide03 Arima Madurai" panose="00000500000000000000" pitchFamily="2" charset="0"/>
                          <a:cs typeface="#9Slide03 Arima Madurai" panose="00000500000000000000" pitchFamily="2" charset="0"/>
                        </a:rPr>
                        <a:t> </a:t>
                      </a:r>
                      <a:r>
                        <a:rPr lang="en-US" sz="1900" u="sng" dirty="0" err="1">
                          <a:solidFill>
                            <a:schemeClr val="accent3"/>
                          </a:solidFill>
                          <a:latin typeface="#9Slide03 Arima Madurai" panose="00000500000000000000" pitchFamily="2" charset="0"/>
                          <a:cs typeface="#9Slide03 Arima Madurai" panose="00000500000000000000" pitchFamily="2" charset="0"/>
                        </a:rPr>
                        <a:t>là</a:t>
                      </a:r>
                      <a:r>
                        <a:rPr lang="en-US" sz="1900" u="sng" dirty="0">
                          <a:solidFill>
                            <a:schemeClr val="accent3"/>
                          </a:solidFill>
                          <a:latin typeface="#9Slide03 Arima Madurai" panose="00000500000000000000" pitchFamily="2" charset="0"/>
                          <a:cs typeface="#9Slide03 Arima Madurai" panose="00000500000000000000" pitchFamily="2" charset="0"/>
                        </a:rPr>
                        <a:t> cam</a:t>
                      </a:r>
                      <a:r>
                        <a:rPr lang="en-US" sz="1900" dirty="0">
                          <a:solidFill>
                            <a:schemeClr val="accent3"/>
                          </a:solidFill>
                          <a:latin typeface="#9Slide03 Arima Madurai" panose="00000500000000000000" pitchFamily="2" charset="0"/>
                          <a:cs typeface="#9Slide03 Arima Madurai" panose="00000500000000000000" pitchFamily="2" charset="0"/>
                        </a:rPr>
                        <a:t>.</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solidFill>
                          <a:schemeClr val="accent3"/>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379065311"/>
                  </a:ext>
                </a:extLst>
              </a:tr>
            </a:tbl>
          </a:graphicData>
        </a:graphic>
      </p:graphicFrame>
    </p:spTree>
    <p:extLst>
      <p:ext uri="{BB962C8B-B14F-4D97-AF65-F5344CB8AC3E}">
        <p14:creationId xmlns:p14="http://schemas.microsoft.com/office/powerpoint/2010/main" val="156269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28;p19">
            <a:extLst>
              <a:ext uri="{FF2B5EF4-FFF2-40B4-BE49-F238E27FC236}">
                <a16:creationId xmlns:a16="http://schemas.microsoft.com/office/drawing/2014/main" id="{65BDDB43-6ED2-A5F0-FC6B-B6DAF5E2B94E}"/>
              </a:ext>
            </a:extLst>
          </p:cNvPr>
          <p:cNvSpPr txBox="1">
            <a:spLocks/>
          </p:cNvSpPr>
          <p:nvPr/>
        </p:nvSpPr>
        <p:spPr>
          <a:xfrm>
            <a:off x="1348740" y="373734"/>
            <a:ext cx="6446520" cy="59181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50" dirty="0">
                <a:solidFill>
                  <a:srgbClr val="FF0000"/>
                </a:solidFill>
                <a:latin typeface="#9Slide05 SVNCookie" panose="020B0606040200020203" pitchFamily="34" charset="0"/>
              </a:rPr>
              <a:t>2. </a:t>
            </a:r>
            <a:r>
              <a:rPr lang="en-US" sz="4050" dirty="0" err="1">
                <a:solidFill>
                  <a:srgbClr val="FF0000"/>
                </a:solidFill>
                <a:latin typeface="#9Slide05 SVNCookie" panose="020B0606040200020203" pitchFamily="34" charset="0"/>
              </a:rPr>
              <a:t>Cụm</a:t>
            </a:r>
            <a:r>
              <a:rPr lang="en-US" sz="4050" dirty="0">
                <a:solidFill>
                  <a:srgbClr val="FF0000"/>
                </a:solidFill>
                <a:latin typeface="#9Slide05 SVNCookie" panose="020B0606040200020203" pitchFamily="34" charset="0"/>
              </a:rPr>
              <a:t> </a:t>
            </a:r>
            <a:r>
              <a:rPr lang="en-US" sz="4050" dirty="0" err="1">
                <a:solidFill>
                  <a:srgbClr val="FF0000"/>
                </a:solidFill>
                <a:latin typeface="#9Slide05 SVNCookie" panose="020B0606040200020203" pitchFamily="34" charset="0"/>
              </a:rPr>
              <a:t>từ</a:t>
            </a:r>
            <a:endParaRPr lang="en-US" sz="1800" dirty="0">
              <a:solidFill>
                <a:srgbClr val="0070C0"/>
              </a:solidFill>
              <a:latin typeface="#9Slide05 SVNCookie" panose="020B0606040200020203" pitchFamily="34" charset="0"/>
            </a:endParaRPr>
          </a:p>
        </p:txBody>
      </p:sp>
      <p:grpSp>
        <p:nvGrpSpPr>
          <p:cNvPr id="5" name="Group 4">
            <a:extLst>
              <a:ext uri="{FF2B5EF4-FFF2-40B4-BE49-F238E27FC236}">
                <a16:creationId xmlns:a16="http://schemas.microsoft.com/office/drawing/2014/main" id="{BEDC9742-97DB-A647-3307-3380FE6727F1}"/>
              </a:ext>
            </a:extLst>
          </p:cNvPr>
          <p:cNvGrpSpPr/>
          <p:nvPr/>
        </p:nvGrpSpPr>
        <p:grpSpPr>
          <a:xfrm>
            <a:off x="804670" y="1315704"/>
            <a:ext cx="1357949" cy="914902"/>
            <a:chOff x="1061588" y="1713668"/>
            <a:chExt cx="2734495" cy="1922493"/>
          </a:xfrm>
        </p:grpSpPr>
        <p:pic>
          <p:nvPicPr>
            <p:cNvPr id="6" name="图片 19">
              <a:extLst>
                <a:ext uri="{FF2B5EF4-FFF2-40B4-BE49-F238E27FC236}">
                  <a16:creationId xmlns:a16="http://schemas.microsoft.com/office/drawing/2014/main" id="{EA296BF4-8B73-FE79-EC2B-659F976F7E43}"/>
                </a:ext>
              </a:extLst>
            </p:cNvPr>
            <p:cNvPicPr>
              <a:picLocks noChangeAspect="1"/>
            </p:cNvPicPr>
            <p:nvPr/>
          </p:nvPicPr>
          <p:blipFill rotWithShape="1">
            <a:blip r:embed="rId3">
              <a:extLst>
                <a:ext uri="{28A0092B-C50C-407E-A947-70E740481C1C}">
                  <a14:useLocalDpi xmlns:a14="http://schemas.microsoft.com/office/drawing/2010/main" val="0"/>
                </a:ext>
              </a:extLst>
            </a:blip>
            <a:srcRect l="71115" t="-1" r="7560" b="84697"/>
            <a:stretch/>
          </p:blipFill>
          <p:spPr>
            <a:xfrm>
              <a:off x="1061588" y="1713668"/>
              <a:ext cx="2470624" cy="1700577"/>
            </a:xfrm>
            <a:prstGeom prst="rect">
              <a:avLst/>
            </a:prstGeom>
          </p:spPr>
        </p:pic>
        <p:sp>
          <p:nvSpPr>
            <p:cNvPr id="7" name="椭圆 5">
              <a:extLst>
                <a:ext uri="{FF2B5EF4-FFF2-40B4-BE49-F238E27FC236}">
                  <a16:creationId xmlns:a16="http://schemas.microsoft.com/office/drawing/2014/main" id="{DEA51910-C8F8-3097-9CE3-F0B059A9A0F0}"/>
                </a:ext>
              </a:extLst>
            </p:cNvPr>
            <p:cNvSpPr>
              <a:spLocks noChangeArrowheads="1"/>
            </p:cNvSpPr>
            <p:nvPr/>
          </p:nvSpPr>
          <p:spPr bwMode="auto">
            <a:xfrm>
              <a:off x="2095506" y="1935584"/>
              <a:ext cx="1700577" cy="1700577"/>
            </a:xfrm>
            <a:prstGeom prst="ellipse">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200" dirty="0">
                <a:solidFill>
                  <a:srgbClr val="FDFBE9"/>
                </a:solidFill>
                <a:ea typeface="Microsoft YaHei UI" panose="020B0503020204020204" pitchFamily="34" charset="-122"/>
              </a:endParaRPr>
            </a:p>
          </p:txBody>
        </p:sp>
        <p:sp>
          <p:nvSpPr>
            <p:cNvPr id="8" name="文本框 25">
              <a:extLst>
                <a:ext uri="{FF2B5EF4-FFF2-40B4-BE49-F238E27FC236}">
                  <a16:creationId xmlns:a16="http://schemas.microsoft.com/office/drawing/2014/main" id="{686CFE2F-740D-FF23-9920-7AE3908232F3}"/>
                </a:ext>
              </a:extLst>
            </p:cNvPr>
            <p:cNvSpPr txBox="1"/>
            <p:nvPr/>
          </p:nvSpPr>
          <p:spPr>
            <a:xfrm>
              <a:off x="2258748" y="2217821"/>
              <a:ext cx="1414462" cy="1358142"/>
            </a:xfrm>
            <a:prstGeom prst="rect">
              <a:avLst/>
            </a:prstGeom>
            <a:noFill/>
          </p:spPr>
          <p:txBody>
            <a:bodyPr wrap="square" rtlCol="0">
              <a:spAutoFit/>
            </a:bodyPr>
            <a:lstStyle/>
            <a:p>
              <a:pPr algn="ctr"/>
              <a:r>
                <a:rPr lang="en-US" altLang="zh-CN" sz="1800" b="1" dirty="0" err="1">
                  <a:solidFill>
                    <a:srgbClr val="0070C0"/>
                  </a:solidFill>
                  <a:latin typeface="#9Slide03 Arima Madurai" panose="00000500000000000000" pitchFamily="2" charset="0"/>
                  <a:cs typeface="#9Slide03 Arima Madurai" panose="00000500000000000000" pitchFamily="2" charset="0"/>
                </a:rPr>
                <a:t>Khái</a:t>
              </a:r>
              <a:r>
                <a:rPr lang="en-US" altLang="zh-CN" sz="1800" b="1" dirty="0">
                  <a:solidFill>
                    <a:srgbClr val="0070C0"/>
                  </a:solidFill>
                  <a:latin typeface="#9Slide03 Arima Madurai" panose="00000500000000000000" pitchFamily="2" charset="0"/>
                  <a:cs typeface="#9Slide03 Arima Madurai" panose="00000500000000000000" pitchFamily="2" charset="0"/>
                </a:rPr>
                <a:t> </a:t>
              </a:r>
              <a:r>
                <a:rPr lang="en-US" altLang="zh-CN" sz="1800" b="1" dirty="0" err="1">
                  <a:solidFill>
                    <a:srgbClr val="0070C0"/>
                  </a:solidFill>
                  <a:latin typeface="#9Slide03 Arima Madurai" panose="00000500000000000000" pitchFamily="2" charset="0"/>
                  <a:cs typeface="#9Slide03 Arima Madurai" panose="00000500000000000000" pitchFamily="2" charset="0"/>
                </a:rPr>
                <a:t>niệm</a:t>
              </a:r>
              <a:endParaRPr lang="zh-CN" altLang="en-US" sz="1800" b="1" dirty="0">
                <a:solidFill>
                  <a:srgbClr val="0070C0"/>
                </a:solidFill>
                <a:latin typeface="#9Slide03 Arima Madurai" panose="00000500000000000000" pitchFamily="2" charset="0"/>
                <a:cs typeface="#9Slide03 Arima Madurai" panose="00000500000000000000" pitchFamily="2" charset="0"/>
              </a:endParaRPr>
            </a:p>
          </p:txBody>
        </p:sp>
      </p:grpSp>
      <p:grpSp>
        <p:nvGrpSpPr>
          <p:cNvPr id="9" name="Group 8">
            <a:extLst>
              <a:ext uri="{FF2B5EF4-FFF2-40B4-BE49-F238E27FC236}">
                <a16:creationId xmlns:a16="http://schemas.microsoft.com/office/drawing/2014/main" id="{D8E54D1C-8121-3170-4254-622A810398AC}"/>
              </a:ext>
            </a:extLst>
          </p:cNvPr>
          <p:cNvGrpSpPr/>
          <p:nvPr/>
        </p:nvGrpSpPr>
        <p:grpSpPr>
          <a:xfrm>
            <a:off x="3533143" y="1311887"/>
            <a:ext cx="1357949" cy="914902"/>
            <a:chOff x="1061588" y="1713668"/>
            <a:chExt cx="2734495" cy="1922493"/>
          </a:xfrm>
        </p:grpSpPr>
        <p:pic>
          <p:nvPicPr>
            <p:cNvPr id="10" name="图片 19">
              <a:extLst>
                <a:ext uri="{FF2B5EF4-FFF2-40B4-BE49-F238E27FC236}">
                  <a16:creationId xmlns:a16="http://schemas.microsoft.com/office/drawing/2014/main" id="{F6FBE9F6-9CAC-CB39-C11D-A668C22D7330}"/>
                </a:ext>
              </a:extLst>
            </p:cNvPr>
            <p:cNvPicPr>
              <a:picLocks noChangeAspect="1"/>
            </p:cNvPicPr>
            <p:nvPr/>
          </p:nvPicPr>
          <p:blipFill rotWithShape="1">
            <a:blip r:embed="rId3">
              <a:extLst>
                <a:ext uri="{28A0092B-C50C-407E-A947-70E740481C1C}">
                  <a14:useLocalDpi xmlns:a14="http://schemas.microsoft.com/office/drawing/2010/main" val="0"/>
                </a:ext>
              </a:extLst>
            </a:blip>
            <a:srcRect l="71115" t="-1" r="7560" b="84697"/>
            <a:stretch/>
          </p:blipFill>
          <p:spPr>
            <a:xfrm>
              <a:off x="1061588" y="1713668"/>
              <a:ext cx="2470624" cy="1700577"/>
            </a:xfrm>
            <a:prstGeom prst="rect">
              <a:avLst/>
            </a:prstGeom>
          </p:spPr>
        </p:pic>
        <p:sp>
          <p:nvSpPr>
            <p:cNvPr id="11" name="椭圆 5">
              <a:extLst>
                <a:ext uri="{FF2B5EF4-FFF2-40B4-BE49-F238E27FC236}">
                  <a16:creationId xmlns:a16="http://schemas.microsoft.com/office/drawing/2014/main" id="{B851D8DF-F414-F43F-1A15-D834DBF5E6F7}"/>
                </a:ext>
              </a:extLst>
            </p:cNvPr>
            <p:cNvSpPr>
              <a:spLocks noChangeArrowheads="1"/>
            </p:cNvSpPr>
            <p:nvPr/>
          </p:nvSpPr>
          <p:spPr bwMode="auto">
            <a:xfrm>
              <a:off x="2095506" y="1935584"/>
              <a:ext cx="1700577" cy="1700577"/>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200" dirty="0">
                <a:solidFill>
                  <a:srgbClr val="FDFBE9"/>
                </a:solidFill>
                <a:ea typeface="Microsoft YaHei UI" panose="020B0503020204020204" pitchFamily="34" charset="-122"/>
              </a:endParaRPr>
            </a:p>
          </p:txBody>
        </p:sp>
        <p:sp>
          <p:nvSpPr>
            <p:cNvPr id="12" name="文本框 25">
              <a:extLst>
                <a:ext uri="{FF2B5EF4-FFF2-40B4-BE49-F238E27FC236}">
                  <a16:creationId xmlns:a16="http://schemas.microsoft.com/office/drawing/2014/main" id="{C4344DD7-0968-5A99-E69A-97C515A73DDB}"/>
                </a:ext>
              </a:extLst>
            </p:cNvPr>
            <p:cNvSpPr txBox="1"/>
            <p:nvPr/>
          </p:nvSpPr>
          <p:spPr>
            <a:xfrm>
              <a:off x="2249684" y="2185000"/>
              <a:ext cx="1414462" cy="1358142"/>
            </a:xfrm>
            <a:prstGeom prst="rect">
              <a:avLst/>
            </a:prstGeom>
            <a:noFill/>
          </p:spPr>
          <p:txBody>
            <a:bodyPr wrap="square" rtlCol="0">
              <a:spAutoFit/>
            </a:bodyPr>
            <a:lstStyle/>
            <a:p>
              <a:pPr algn="ctr"/>
              <a:r>
                <a:rPr lang="en-US" altLang="zh-CN" sz="1800" b="1" dirty="0" err="1">
                  <a:solidFill>
                    <a:srgbClr val="0070C0"/>
                  </a:solidFill>
                  <a:latin typeface="#9Slide03 Arima Madurai" panose="00000500000000000000" pitchFamily="2" charset="0"/>
                  <a:cs typeface="#9Slide03 Arima Madurai" panose="00000500000000000000" pitchFamily="2" charset="0"/>
                </a:rPr>
                <a:t>Phân</a:t>
              </a:r>
              <a:r>
                <a:rPr lang="en-US" altLang="zh-CN" sz="1800" b="1" dirty="0">
                  <a:solidFill>
                    <a:srgbClr val="0070C0"/>
                  </a:solidFill>
                  <a:latin typeface="#9Slide03 Arima Madurai" panose="00000500000000000000" pitchFamily="2" charset="0"/>
                  <a:cs typeface="#9Slide03 Arima Madurai" panose="00000500000000000000" pitchFamily="2" charset="0"/>
                </a:rPr>
                <a:t> </a:t>
              </a:r>
              <a:r>
                <a:rPr lang="en-US" altLang="zh-CN" sz="1800" b="1" dirty="0" err="1">
                  <a:solidFill>
                    <a:srgbClr val="0070C0"/>
                  </a:solidFill>
                  <a:latin typeface="#9Slide03 Arima Madurai" panose="00000500000000000000" pitchFamily="2" charset="0"/>
                  <a:cs typeface="#9Slide03 Arima Madurai" panose="00000500000000000000" pitchFamily="2" charset="0"/>
                </a:rPr>
                <a:t>loại</a:t>
              </a:r>
              <a:endParaRPr lang="zh-CN" altLang="en-US" sz="1800" b="1" dirty="0">
                <a:solidFill>
                  <a:srgbClr val="0070C0"/>
                </a:solidFill>
                <a:latin typeface="#9Slide03 Arima Madurai" panose="00000500000000000000" pitchFamily="2" charset="0"/>
                <a:cs typeface="#9Slide03 Arima Madurai" panose="00000500000000000000" pitchFamily="2" charset="0"/>
              </a:endParaRPr>
            </a:p>
          </p:txBody>
        </p:sp>
      </p:grpSp>
      <p:grpSp>
        <p:nvGrpSpPr>
          <p:cNvPr id="13" name="Group 12">
            <a:extLst>
              <a:ext uri="{FF2B5EF4-FFF2-40B4-BE49-F238E27FC236}">
                <a16:creationId xmlns:a16="http://schemas.microsoft.com/office/drawing/2014/main" id="{0DE506B2-C9E8-88FA-F846-EAD00FF494CA}"/>
              </a:ext>
            </a:extLst>
          </p:cNvPr>
          <p:cNvGrpSpPr/>
          <p:nvPr/>
        </p:nvGrpSpPr>
        <p:grpSpPr>
          <a:xfrm>
            <a:off x="6363427" y="1311887"/>
            <a:ext cx="1357949" cy="914902"/>
            <a:chOff x="1061588" y="1713668"/>
            <a:chExt cx="2734495" cy="1922493"/>
          </a:xfrm>
        </p:grpSpPr>
        <p:pic>
          <p:nvPicPr>
            <p:cNvPr id="14" name="图片 19">
              <a:extLst>
                <a:ext uri="{FF2B5EF4-FFF2-40B4-BE49-F238E27FC236}">
                  <a16:creationId xmlns:a16="http://schemas.microsoft.com/office/drawing/2014/main" id="{DF96E3B6-DBDD-0192-053A-C61EB82DD8D3}"/>
                </a:ext>
              </a:extLst>
            </p:cNvPr>
            <p:cNvPicPr>
              <a:picLocks noChangeAspect="1"/>
            </p:cNvPicPr>
            <p:nvPr/>
          </p:nvPicPr>
          <p:blipFill rotWithShape="1">
            <a:blip r:embed="rId3">
              <a:extLst>
                <a:ext uri="{28A0092B-C50C-407E-A947-70E740481C1C}">
                  <a14:useLocalDpi xmlns:a14="http://schemas.microsoft.com/office/drawing/2010/main" val="0"/>
                </a:ext>
              </a:extLst>
            </a:blip>
            <a:srcRect l="71115" t="-1" r="7560" b="84697"/>
            <a:stretch/>
          </p:blipFill>
          <p:spPr>
            <a:xfrm>
              <a:off x="1061588" y="1713668"/>
              <a:ext cx="2470624" cy="1700577"/>
            </a:xfrm>
            <a:prstGeom prst="rect">
              <a:avLst/>
            </a:prstGeom>
          </p:spPr>
        </p:pic>
        <p:sp>
          <p:nvSpPr>
            <p:cNvPr id="15" name="椭圆 5">
              <a:extLst>
                <a:ext uri="{FF2B5EF4-FFF2-40B4-BE49-F238E27FC236}">
                  <a16:creationId xmlns:a16="http://schemas.microsoft.com/office/drawing/2014/main" id="{54C609E7-6578-B90A-985F-F58111980856}"/>
                </a:ext>
              </a:extLst>
            </p:cNvPr>
            <p:cNvSpPr>
              <a:spLocks noChangeArrowheads="1"/>
            </p:cNvSpPr>
            <p:nvPr/>
          </p:nvSpPr>
          <p:spPr bwMode="auto">
            <a:xfrm>
              <a:off x="2095506" y="1935584"/>
              <a:ext cx="1700577" cy="1700577"/>
            </a:xfrm>
            <a:prstGeom prst="ellipse">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200" dirty="0">
                <a:solidFill>
                  <a:srgbClr val="FDFBE9"/>
                </a:solidFill>
                <a:ea typeface="Microsoft YaHei UI" panose="020B0503020204020204" pitchFamily="34" charset="-122"/>
              </a:endParaRPr>
            </a:p>
          </p:txBody>
        </p:sp>
        <p:sp>
          <p:nvSpPr>
            <p:cNvPr id="16" name="文本框 25">
              <a:extLst>
                <a:ext uri="{FF2B5EF4-FFF2-40B4-BE49-F238E27FC236}">
                  <a16:creationId xmlns:a16="http://schemas.microsoft.com/office/drawing/2014/main" id="{AF5BBDAF-3FB8-55E4-9FDD-3979343FE69C}"/>
                </a:ext>
              </a:extLst>
            </p:cNvPr>
            <p:cNvSpPr txBox="1"/>
            <p:nvPr/>
          </p:nvSpPr>
          <p:spPr>
            <a:xfrm>
              <a:off x="2258748" y="2470009"/>
              <a:ext cx="1414462" cy="776081"/>
            </a:xfrm>
            <a:prstGeom prst="rect">
              <a:avLst/>
            </a:prstGeom>
            <a:noFill/>
          </p:spPr>
          <p:txBody>
            <a:bodyPr wrap="square" rtlCol="0">
              <a:spAutoFit/>
            </a:bodyPr>
            <a:lstStyle/>
            <a:p>
              <a:pPr algn="ctr"/>
              <a:r>
                <a:rPr lang="en-US" altLang="zh-CN" sz="1800" b="1" dirty="0" err="1">
                  <a:solidFill>
                    <a:srgbClr val="0070C0"/>
                  </a:solidFill>
                  <a:latin typeface="#9Slide03 Arima Madurai" panose="00000500000000000000" pitchFamily="2" charset="0"/>
                  <a:cs typeface="#9Slide03 Arima Madurai" panose="00000500000000000000" pitchFamily="2" charset="0"/>
                </a:rPr>
                <a:t>Ví</a:t>
              </a:r>
              <a:r>
                <a:rPr lang="en-US" altLang="zh-CN" sz="1800" b="1" dirty="0">
                  <a:solidFill>
                    <a:srgbClr val="0070C0"/>
                  </a:solidFill>
                  <a:latin typeface="#9Slide03 Arima Madurai" panose="00000500000000000000" pitchFamily="2" charset="0"/>
                  <a:cs typeface="#9Slide03 Arima Madurai" panose="00000500000000000000" pitchFamily="2" charset="0"/>
                </a:rPr>
                <a:t> </a:t>
              </a:r>
              <a:r>
                <a:rPr lang="en-US" altLang="zh-CN" sz="1800" b="1" dirty="0" err="1">
                  <a:solidFill>
                    <a:srgbClr val="0070C0"/>
                  </a:solidFill>
                  <a:latin typeface="#9Slide03 Arima Madurai" panose="00000500000000000000" pitchFamily="2" charset="0"/>
                  <a:cs typeface="#9Slide03 Arima Madurai" panose="00000500000000000000" pitchFamily="2" charset="0"/>
                </a:rPr>
                <a:t>dụ</a:t>
              </a:r>
              <a:endParaRPr lang="zh-CN" altLang="en-US" sz="1800" b="1" dirty="0">
                <a:solidFill>
                  <a:srgbClr val="0070C0"/>
                </a:solidFill>
                <a:latin typeface="#9Slide03 Arima Madurai" panose="00000500000000000000" pitchFamily="2" charset="0"/>
                <a:cs typeface="#9Slide03 Arima Madurai" panose="00000500000000000000" pitchFamily="2" charset="0"/>
              </a:endParaRPr>
            </a:p>
          </p:txBody>
        </p:sp>
      </p:grpSp>
      <p:sp>
        <p:nvSpPr>
          <p:cNvPr id="17" name="Rectangle: Rounded Corners 16">
            <a:extLst>
              <a:ext uri="{FF2B5EF4-FFF2-40B4-BE49-F238E27FC236}">
                <a16:creationId xmlns:a16="http://schemas.microsoft.com/office/drawing/2014/main" id="{2B1D2CF4-E48A-4B52-8BC4-DBE61B6E6CD1}"/>
              </a:ext>
            </a:extLst>
          </p:cNvPr>
          <p:cNvSpPr/>
          <p:nvPr/>
        </p:nvSpPr>
        <p:spPr>
          <a:xfrm>
            <a:off x="565786" y="2418096"/>
            <a:ext cx="2447210" cy="198938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Là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các</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tổ</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hợp</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từ</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có</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cấu</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tạo</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phức</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tạp</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hơn</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một</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từ</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và</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mang</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lại</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nhiều</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thông</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tin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hơn</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so</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với</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từ</a:t>
            </a:r>
            <a:endParaRPr lang="vi-VN" sz="1950" dirty="0">
              <a:latin typeface="#9Slide03 Arima Madurai" panose="00000500000000000000" pitchFamily="2" charset="0"/>
              <a:cs typeface="#9Slide03 Arima Madurai" panose="00000500000000000000" pitchFamily="2" charset="0"/>
            </a:endParaRPr>
          </a:p>
        </p:txBody>
      </p:sp>
      <p:sp>
        <p:nvSpPr>
          <p:cNvPr id="18" name="Rectangle: Rounded Corners 17">
            <a:extLst>
              <a:ext uri="{FF2B5EF4-FFF2-40B4-BE49-F238E27FC236}">
                <a16:creationId xmlns:a16="http://schemas.microsoft.com/office/drawing/2014/main" id="{6A4C7F17-F3FA-1F6E-669E-72E7D7F0547B}"/>
              </a:ext>
            </a:extLst>
          </p:cNvPr>
          <p:cNvSpPr/>
          <p:nvPr/>
        </p:nvSpPr>
        <p:spPr>
          <a:xfrm>
            <a:off x="3394710" y="2418096"/>
            <a:ext cx="2155746" cy="198938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fr-FR" sz="1950" dirty="0" err="1">
                <a:solidFill>
                  <a:srgbClr val="000000"/>
                </a:solidFill>
                <a:latin typeface="#9Slide03 Arima Madurai" panose="00000500000000000000" pitchFamily="2" charset="0"/>
                <a:cs typeface="#9Slide03 Arima Madurai" panose="00000500000000000000" pitchFamily="2" charset="0"/>
              </a:rPr>
              <a:t>Cụm</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danh</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từ</a:t>
            </a:r>
            <a:endParaRPr lang="fr-FR" sz="1950" dirty="0">
              <a:solidFill>
                <a:srgbClr val="000000"/>
              </a:solidFill>
              <a:latin typeface="#9Slide03 Arima Madurai" panose="00000500000000000000" pitchFamily="2" charset="0"/>
              <a:cs typeface="#9Slide03 Arima Madurai" panose="00000500000000000000" pitchFamily="2" charset="0"/>
            </a:endParaRPr>
          </a:p>
          <a:p>
            <a:pPr marL="342900" indent="-342900" algn="just">
              <a:lnSpc>
                <a:spcPct val="150000"/>
              </a:lnSpc>
              <a:buFont typeface="Arial" panose="020B0604020202020204" pitchFamily="34" charset="0"/>
              <a:buChar char="•"/>
            </a:pPr>
            <a:r>
              <a:rPr lang="fr-FR" sz="1950" dirty="0" err="1">
                <a:solidFill>
                  <a:srgbClr val="000000"/>
                </a:solidFill>
                <a:latin typeface="#9Slide03 Arima Madurai" panose="00000500000000000000" pitchFamily="2" charset="0"/>
                <a:cs typeface="#9Slide03 Arima Madurai" panose="00000500000000000000" pitchFamily="2" charset="0"/>
              </a:rPr>
              <a:t>Cụm</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động</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từ</a:t>
            </a:r>
            <a:endParaRPr lang="fr-FR" sz="1950" dirty="0">
              <a:solidFill>
                <a:srgbClr val="000000"/>
              </a:solidFill>
              <a:latin typeface="#9Slide03 Arima Madurai" panose="00000500000000000000" pitchFamily="2" charset="0"/>
              <a:cs typeface="#9Slide03 Arima Madurai" panose="00000500000000000000" pitchFamily="2" charset="0"/>
            </a:endParaRPr>
          </a:p>
          <a:p>
            <a:pPr marL="342900" indent="-342900" algn="just">
              <a:lnSpc>
                <a:spcPct val="150000"/>
              </a:lnSpc>
              <a:buFont typeface="Arial" panose="020B0604020202020204" pitchFamily="34" charset="0"/>
              <a:buChar char="•"/>
            </a:pPr>
            <a:r>
              <a:rPr lang="fr-FR" sz="1950" dirty="0" err="1">
                <a:solidFill>
                  <a:srgbClr val="000000"/>
                </a:solidFill>
                <a:latin typeface="#9Slide03 Arima Madurai" panose="00000500000000000000" pitchFamily="2" charset="0"/>
                <a:cs typeface="#9Slide03 Arima Madurai" panose="00000500000000000000" pitchFamily="2" charset="0"/>
              </a:rPr>
              <a:t>Cụm</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tính</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từ</a:t>
            </a:r>
            <a:endParaRPr lang="vi-VN" sz="1950" dirty="0">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39DFECB3-C0C0-46F8-9801-97C4738428BE}"/>
              </a:ext>
            </a:extLst>
          </p:cNvPr>
          <p:cNvSpPr/>
          <p:nvPr/>
        </p:nvSpPr>
        <p:spPr>
          <a:xfrm>
            <a:off x="5932171" y="2418096"/>
            <a:ext cx="2646044" cy="1989389"/>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Những</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em</a:t>
            </a:r>
            <a:r>
              <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bé </a:t>
            </a:r>
            <a:r>
              <a:rPr lang="fr-FR" sz="195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kia</a:t>
            </a:r>
            <a:endParaRPr lang="fr-FR" sz="195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endParaRPr>
          </a:p>
          <a:p>
            <a:pPr marL="342900" indent="-342900" algn="just">
              <a:lnSpc>
                <a:spcPct val="150000"/>
              </a:lnSpc>
              <a:buFont typeface="Arial" panose="020B0604020202020204" pitchFamily="34" charset="0"/>
              <a:buChar char="•"/>
            </a:pPr>
            <a:r>
              <a:rPr lang="fr-FR" sz="1950" dirty="0" err="1">
                <a:solidFill>
                  <a:srgbClr val="000000"/>
                </a:solidFill>
                <a:latin typeface="#9Slide03 Arima Madurai" panose="00000500000000000000" pitchFamily="2" charset="0"/>
                <a:cs typeface="#9Slide03 Arima Madurai" panose="00000500000000000000" pitchFamily="2" charset="0"/>
              </a:rPr>
              <a:t>Đang</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chạy</a:t>
            </a:r>
            <a:r>
              <a:rPr lang="fr-FR" sz="1950" dirty="0">
                <a:solidFill>
                  <a:srgbClr val="000000"/>
                </a:solidFill>
                <a:latin typeface="#9Slide03 Arima Madurai" panose="00000500000000000000" pitchFamily="2" charset="0"/>
                <a:cs typeface="#9Slide03 Arima Madurai" panose="00000500000000000000" pitchFamily="2" charset="0"/>
              </a:rPr>
              <a:t> </a:t>
            </a:r>
            <a:r>
              <a:rPr lang="fr-FR" sz="1950" dirty="0" err="1">
                <a:solidFill>
                  <a:srgbClr val="000000"/>
                </a:solidFill>
                <a:latin typeface="#9Slide03 Arima Madurai" panose="00000500000000000000" pitchFamily="2" charset="0"/>
                <a:cs typeface="#9Slide03 Arima Madurai" panose="00000500000000000000" pitchFamily="2" charset="0"/>
              </a:rPr>
              <a:t>rất</a:t>
            </a:r>
            <a:r>
              <a:rPr lang="fr-FR" sz="1950" dirty="0">
                <a:solidFill>
                  <a:srgbClr val="000000"/>
                </a:solidFill>
                <a:latin typeface="#9Slide03 Arima Madurai" panose="00000500000000000000" pitchFamily="2" charset="0"/>
                <a:cs typeface="#9Slide03 Arima Madurai" panose="00000500000000000000" pitchFamily="2" charset="0"/>
              </a:rPr>
              <a:t> </a:t>
            </a:r>
            <a:r>
              <a:rPr lang="en-US" sz="1950" dirty="0" err="1">
                <a:solidFill>
                  <a:srgbClr val="000000"/>
                </a:solidFill>
                <a:latin typeface="#9Slide03 Arima Madurai" panose="00000500000000000000" pitchFamily="2" charset="0"/>
                <a:cs typeface="#9Slide03 Arima Madurai" panose="00000500000000000000" pitchFamily="2" charset="0"/>
              </a:rPr>
              <a:t>êm</a:t>
            </a:r>
            <a:endParaRPr lang="en-US" sz="1950" dirty="0">
              <a:latin typeface="#9Slide03 Arima Madurai" panose="00000500000000000000" pitchFamily="2" charset="0"/>
              <a:cs typeface="#9Slide03 Arima Madurai" panose="00000500000000000000" pitchFamily="2" charset="0"/>
            </a:endParaRPr>
          </a:p>
          <a:p>
            <a:pPr marL="342900" indent="-342900" algn="just">
              <a:lnSpc>
                <a:spcPct val="150000"/>
              </a:lnSpc>
              <a:buFont typeface="Arial" panose="020B0604020202020204" pitchFamily="34" charset="0"/>
              <a:buChar char="•"/>
            </a:pPr>
            <a:r>
              <a:rPr lang="en-US" sz="1950" dirty="0" err="1">
                <a:solidFill>
                  <a:srgbClr val="000000"/>
                </a:solidFill>
                <a:latin typeface="#9Slide03 Arima Madurai" panose="00000500000000000000" pitchFamily="2" charset="0"/>
                <a:cs typeface="#9Slide03 Arima Madurai" panose="00000500000000000000" pitchFamily="2" charset="0"/>
              </a:rPr>
              <a:t>Vẫn</a:t>
            </a:r>
            <a:r>
              <a:rPr lang="en-US" sz="1950" dirty="0">
                <a:solidFill>
                  <a:srgbClr val="000000"/>
                </a:solidFill>
                <a:latin typeface="#9Slide03 Arima Madurai" panose="00000500000000000000" pitchFamily="2" charset="0"/>
                <a:cs typeface="#9Slide03 Arima Madurai" panose="00000500000000000000" pitchFamily="2" charset="0"/>
              </a:rPr>
              <a:t> </a:t>
            </a:r>
            <a:r>
              <a:rPr lang="en-US" sz="1950" dirty="0" err="1">
                <a:solidFill>
                  <a:srgbClr val="000000"/>
                </a:solidFill>
                <a:latin typeface="#9Slide03 Arima Madurai" panose="00000500000000000000" pitchFamily="2" charset="0"/>
                <a:cs typeface="#9Slide03 Arima Madurai" panose="00000500000000000000" pitchFamily="2" charset="0"/>
              </a:rPr>
              <a:t>còn</a:t>
            </a:r>
            <a:r>
              <a:rPr lang="en-US" sz="1950" dirty="0">
                <a:solidFill>
                  <a:srgbClr val="000000"/>
                </a:solidFill>
                <a:latin typeface="#9Slide03 Arima Madurai" panose="00000500000000000000" pitchFamily="2" charset="0"/>
                <a:cs typeface="#9Slide03 Arima Madurai" panose="00000500000000000000" pitchFamily="2" charset="0"/>
              </a:rPr>
              <a:t> </a:t>
            </a:r>
            <a:r>
              <a:rPr lang="en-US" sz="1950" dirty="0" err="1">
                <a:solidFill>
                  <a:srgbClr val="000000"/>
                </a:solidFill>
                <a:latin typeface="#9Slide03 Arima Madurai" panose="00000500000000000000" pitchFamily="2" charset="0"/>
                <a:cs typeface="#9Slide03 Arima Madurai" panose="00000500000000000000" pitchFamily="2" charset="0"/>
              </a:rPr>
              <a:t>rất</a:t>
            </a:r>
            <a:r>
              <a:rPr lang="en-US" sz="1950" dirty="0">
                <a:solidFill>
                  <a:srgbClr val="000000"/>
                </a:solidFill>
                <a:latin typeface="#9Slide03 Arima Madurai" panose="00000500000000000000" pitchFamily="2" charset="0"/>
                <a:cs typeface="#9Slide03 Arima Madurai" panose="00000500000000000000" pitchFamily="2" charset="0"/>
              </a:rPr>
              <a:t> </a:t>
            </a:r>
            <a:r>
              <a:rPr lang="en-US" sz="1950" dirty="0" err="1">
                <a:solidFill>
                  <a:srgbClr val="000000"/>
                </a:solidFill>
                <a:latin typeface="#9Slide03 Arima Madurai" panose="00000500000000000000" pitchFamily="2" charset="0"/>
                <a:cs typeface="#9Slide03 Arima Madurai" panose="00000500000000000000" pitchFamily="2" charset="0"/>
              </a:rPr>
              <a:t>mới</a:t>
            </a:r>
            <a:endParaRPr lang="fr-FR" sz="1950" dirty="0">
              <a:solidFill>
                <a:srgbClr val="00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38097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0" animBg="1"/>
      <p:bldP spid="19" grpId="0" animBg="1"/>
    </p:bldLst>
  </p:timing>
</p:sld>
</file>

<file path=ppt/theme/theme1.xml><?xml version="1.0" encoding="utf-8"?>
<a:theme xmlns:a="http://schemas.openxmlformats.org/drawingml/2006/main" name="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TotalTime>
  <Words>2010</Words>
  <Application>Microsoft Office PowerPoint</Application>
  <PresentationFormat>On-screen Show (16:9)</PresentationFormat>
  <Paragraphs>286</Paragraphs>
  <Slides>32</Slides>
  <Notes>32</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#9Slide05 SVNCookie</vt:lpstr>
      <vt:lpstr>#9Slide03 AmpleSoft</vt:lpstr>
      <vt:lpstr>#9Slide03 Ample</vt:lpstr>
      <vt:lpstr>VNI-Times</vt:lpstr>
      <vt:lpstr>Modak</vt:lpstr>
      <vt:lpstr>方正喵呜体</vt:lpstr>
      <vt:lpstr>Times New Roman</vt:lpstr>
      <vt:lpstr>Algerian</vt:lpstr>
      <vt:lpstr>#9Slide05 Silk Script</vt:lpstr>
      <vt:lpstr>Wingdings</vt:lpstr>
      <vt:lpstr>Calibri</vt:lpstr>
      <vt:lpstr>Arial</vt:lpstr>
      <vt:lpstr>#9Slide07 SVNAppleberry</vt:lpstr>
      <vt:lpstr>Nunito</vt:lpstr>
      <vt:lpstr>Microsoft YaHei UI</vt:lpstr>
      <vt:lpstr>#9Slide07 Crocante</vt:lpstr>
      <vt:lpstr>#9Slide03 Arima Madurai</vt:lpstr>
      <vt:lpstr>Literacy Subject for Pre-K: Holding a Pencil, Marker or Crayon Correctly by Slidesgo</vt:lpstr>
      <vt:lpstr>PowerPoint Presentation</vt:lpstr>
      <vt:lpstr>PowerPoint Presentation</vt:lpstr>
      <vt:lpstr>PowerPoint Presentation</vt:lpstr>
      <vt:lpstr>PowerPoint Presentation</vt:lpstr>
      <vt:lpstr>Tiết 7. Thực hành Tiếng Việt Mở rộng thành phần chính của câu bằng cụm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Mở rộng thành phần chính của câu bằng cụm từ</dc:title>
  <cp:lastModifiedBy>Admin</cp:lastModifiedBy>
  <cp:revision>20</cp:revision>
  <dcterms:modified xsi:type="dcterms:W3CDTF">2022-09-03T06:38:31Z</dcterms:modified>
</cp:coreProperties>
</file>