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68" r:id="rId4"/>
    <p:sldId id="271" r:id="rId5"/>
    <p:sldId id="272" r:id="rId6"/>
    <p:sldId id="273" r:id="rId7"/>
    <p:sldId id="262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7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4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3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1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9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9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1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6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23CAD-8917-484D-9D6F-D6D62271F59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4C461-3013-4A93-993A-AB1ACC0B0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2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ng Vật Có Thể Sống Thiếu Nước Trong Bao Lâu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811" y="1120230"/>
            <a:ext cx="9059046" cy="5095598"/>
          </a:xfrm>
        </p:spPr>
      </p:pic>
      <p:sp>
        <p:nvSpPr>
          <p:cNvPr id="5" name="Rectangle 4"/>
          <p:cNvSpPr/>
          <p:nvPr/>
        </p:nvSpPr>
        <p:spPr>
          <a:xfrm>
            <a:off x="-1" y="238768"/>
            <a:ext cx="116912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1131" y="217462"/>
            <a:ext cx="7027817" cy="5140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6571" y="731519"/>
            <a:ext cx="762870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133/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41" y="569323"/>
            <a:ext cx="7016659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5246"/>
            <a:ext cx="9379131" cy="3182030"/>
          </a:xfrm>
          <a:prstGeom prst="rect">
            <a:avLst/>
          </a:prstGeom>
        </p:spPr>
      </p:pic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157" y="1284876"/>
            <a:ext cx="4837357" cy="27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92125"/>
            <a:ext cx="10776857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da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291465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x40ml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238768"/>
            <a:ext cx="1169125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906" y="174563"/>
            <a:ext cx="815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825"/>
              </a:spcBef>
              <a:spcAft>
                <a:spcPts val="0"/>
              </a:spcAft>
              <a:buClr>
                <a:srgbClr val="4471C4"/>
              </a:buClr>
              <a:buSzPts val="1400"/>
              <a:tabLst>
                <a:tab pos="361315" algn="l"/>
              </a:tabLst>
            </a:pPr>
            <a:r>
              <a:rPr lang="en-US" sz="2800" b="1" kern="0" dirty="0" smtClean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vi-VN" sz="2800" b="1" kern="0" dirty="0" smtClean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</a:t>
            </a:r>
            <a:r>
              <a:rPr lang="vi-VN" sz="2800" b="1" kern="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CHUYỂN CÁC CHẤT Ở ĐỘNG</a:t>
            </a:r>
            <a:r>
              <a:rPr lang="vi-VN" sz="2800" b="1" kern="0" spc="-3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dirty="0">
                <a:solidFill>
                  <a:srgbClr val="4471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74" y="697783"/>
            <a:ext cx="5939028" cy="5716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1502" y="879891"/>
            <a:ext cx="5830498" cy="5133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8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906" y="174563"/>
            <a:ext cx="815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825"/>
              </a:spcBef>
              <a:spcAft>
                <a:spcPts val="0"/>
              </a:spcAft>
              <a:buClr>
                <a:srgbClr val="4471C4"/>
              </a:buClr>
              <a:buSzPts val="1400"/>
              <a:tabLst>
                <a:tab pos="361315" algn="l"/>
              </a:tabLst>
            </a:pPr>
            <a:r>
              <a:rPr lang="en-US" sz="2800" b="1" kern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vi-VN" sz="2800" b="1" kern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SỰ VẬN CHUYỂN CÁC CHẤT Ở ĐỘNG</a:t>
            </a:r>
            <a:r>
              <a:rPr lang="vi-VN" sz="2800" b="1" kern="0" spc="-3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906" y="1000752"/>
            <a:ext cx="1196509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2071" y="2462691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7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IV.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0" y="2433283"/>
            <a:ext cx="11608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bữa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khỏe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70575"/>
            <a:ext cx="5088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134/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9024" y="3886200"/>
            <a:ext cx="4891928" cy="27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9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343401"/>
            <a:ext cx="1779588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1" y="2273301"/>
            <a:ext cx="2214563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3" y="4122738"/>
            <a:ext cx="22844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1" y="2468564"/>
            <a:ext cx="34004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4" y="2400301"/>
            <a:ext cx="16605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2047876"/>
            <a:ext cx="16779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9" y="2079626"/>
            <a:ext cx="213518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500313"/>
            <a:ext cx="1717675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2093913"/>
            <a:ext cx="17653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2119314"/>
            <a:ext cx="35623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2133600"/>
            <a:ext cx="13398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4743" y="185103"/>
            <a:ext cx="6753497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4743" y="185103"/>
            <a:ext cx="6753497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326" y="1727933"/>
            <a:ext cx="1133856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375</Words>
  <Application>Microsoft Office PowerPoint</Application>
  <PresentationFormat>Widescreen</PresentationFormat>
  <Paragraphs>22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Admin</cp:lastModifiedBy>
  <cp:revision>16</cp:revision>
  <dcterms:created xsi:type="dcterms:W3CDTF">2022-07-15T01:52:57Z</dcterms:created>
  <dcterms:modified xsi:type="dcterms:W3CDTF">2024-03-17T08:42:33Z</dcterms:modified>
</cp:coreProperties>
</file>