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86" r:id="rId6"/>
  </p:sldMasterIdLst>
  <p:notesMasterIdLst>
    <p:notesMasterId r:id="rId25"/>
  </p:notesMasterIdLst>
  <p:sldIdLst>
    <p:sldId id="376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58DDB260-AEE1-4CD9-9A9B-3E5750AEBFD3}">
          <p14:sldIdLst/>
        </p14:section>
        <p14:section name="tiết 2" id="{E3D43333-5946-4FF0-8C8F-761AA2A2D056}">
          <p14:sldIdLst>
            <p14:sldId id="376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napToGrid="0">
      <p:cViewPr varScale="1">
        <p:scale>
          <a:sx n="89" d="100"/>
          <a:sy n="89" d="100"/>
        </p:scale>
        <p:origin x="84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055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ac8208b228_0_1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2" name="Google Shape;2502;gac8208b228_0_1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3800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18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846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3F1BF-95BA-40B2-AA51-FB951C553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CC597-9D1B-443A-9E5B-89DB3D8FB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0820E-7C6B-4249-98AF-C87AE00EB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CFBB6-998D-4267-A7D8-658C0AEFF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62881-7834-4417-973B-5F964482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3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4658F-D502-4515-8FD7-92E83FE64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6763C-6FF9-4D1E-9CF0-9B78F0F49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595A9-0EE8-4961-A4F8-2C768E6A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8242B-9B38-473A-BD0F-D7E74CE5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4EA02-8E05-4683-B8AB-F62F42E6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96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BBBB-95D0-49C3-80E4-245563C9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37E72-D890-4F69-A26A-1C24C3981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CFF1D-3556-409B-80F9-21304328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3A15D-FB49-414E-9E92-63FF77B5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9E99A-A5D5-401D-9AFA-9A01AAF1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41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28E77-0EFC-4AA0-BC7E-4B5B5EE7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9E239-50D3-41D3-AF93-EE25654B4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DCF01-6915-4354-9833-C0136332B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4428E-D7FB-4F5F-B6E5-8FE2E7F70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0A04D-9D5C-408B-ABCA-A112C68F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41FA3-1BDC-4FC3-AF85-AFA10BC01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19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B0918-A44E-41B0-8694-EB2962B3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DA388-BC2D-4AB7-97C7-96F25E178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A9F63-0EB5-4AE6-9222-4E032D8D3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761A6-C785-4594-B509-FBA6080E3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6C0F45-E4BE-4AAC-B6A5-7E341D7BA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5568A-8BCA-45FB-B4FB-974B0A03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EF022D-4848-4E10-B2C6-354409751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055FCD-CC44-4A6F-99B9-C33C82BD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28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962B-A076-4159-9524-84B1FAFF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7A1E2-A051-4D72-9642-90294E1B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2AE03-37EC-41E0-90E6-832BEE17D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BFEBE-B6D4-4701-853C-531A751E7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16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07162C-3081-4CC7-88F4-79ADA335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DC248B-5022-4876-B22D-D99EF8A8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C9C6C-9A89-43BF-B825-B2228D1C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48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FBEDB-F5DF-429D-8466-3B2806E9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82D7A-C55D-4F35-807F-1EB21185E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1EF21-D5AC-4515-9C22-8E3013FC7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2D91C-5BED-42A1-9F9A-CFC55E74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C7C4A-D871-4576-99B6-B4A86344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05814-759F-4863-BCE2-E3FBF08D3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6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3235-681C-4D67-8A21-7542C02A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03F77A-D248-4F25-8D76-53816E3F88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07B90-451D-49D2-B09D-27F2CE83E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7D597-F096-42B2-8D91-D8AF8F355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AA765-95F6-49A3-8EA7-FC1657B8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6735F-BA36-455C-89F9-9E90436D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23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5B418-2F55-43C0-BDCA-9D519A50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788E3-7A54-458D-B2AE-86620F528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EAC01-C0FD-4DE0-826A-29D8DB663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01A6A-E4FA-4D7C-8E31-C03F3392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4B0BB-9D05-4830-BD79-A2699725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0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9AC6B8-2D65-431D-9941-BBEFE63FB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A3D026-BE4D-457C-9906-3C5945F18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99D48-32A9-4C14-B4E4-89A61075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7D01A-4AAF-4E53-A7DF-0902196D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F18B9-35CB-4D08-A48E-A7D54AA7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8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14300"/>
            <a:ext cx="7696200" cy="4000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B2432-10A4-42EE-A4B1-A8B4517D5A84}" type="datetimeFigureOut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3/17/2024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183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783A8-4D90-4585-A629-3EA7B3D41FE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2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4"/>
          <p:cNvSpPr txBox="1">
            <a:spLocks noGrp="1"/>
          </p:cNvSpPr>
          <p:nvPr>
            <p:ph type="body" idx="1"/>
          </p:nvPr>
        </p:nvSpPr>
        <p:spPr>
          <a:xfrm>
            <a:off x="713225" y="1217425"/>
            <a:ext cx="7717500" cy="3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298442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200">
                <a:latin typeface="Montserrat"/>
                <a:ea typeface="Montserrat"/>
                <a:cs typeface="Montserrat"/>
                <a:sym typeface="Montserrat"/>
              </a:defRPr>
            </a:lvl1pPr>
            <a:lvl2pPr marL="914378" lvl="1" indent="-298442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2pPr>
            <a:lvl3pPr marL="1371566" lvl="2" indent="-298442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3pPr>
            <a:lvl4pPr marL="1828754" lvl="3" indent="-298442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4pPr>
            <a:lvl5pPr marL="2285943" lvl="4" indent="-298442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5pPr>
            <a:lvl6pPr marL="2743132" lvl="5" indent="-298442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6pPr>
            <a:lvl7pPr marL="3200320" lvl="6" indent="-298442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7pPr>
            <a:lvl8pPr marL="3657509" lvl="7" indent="-298442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8pPr>
            <a:lvl9pPr marL="4114697" lvl="8" indent="-298442" rtl="0">
              <a:spcBef>
                <a:spcPts val="1600"/>
              </a:spcBef>
              <a:spcAft>
                <a:spcPts val="1600"/>
              </a:spcAft>
              <a:buSzPts val="1100"/>
              <a:buFont typeface="Roboto Condensed Light"/>
              <a:buAutoNum type="romanLcPeriod"/>
              <a:defRPr sz="1100"/>
            </a:lvl9pPr>
          </a:lstStyle>
          <a:p>
            <a:endParaRPr/>
          </a:p>
        </p:txBody>
      </p:sp>
      <p:sp>
        <p:nvSpPr>
          <p:cNvPr id="360" name="Google Shape;360;p4"/>
          <p:cNvSpPr/>
          <p:nvPr/>
        </p:nvSpPr>
        <p:spPr>
          <a:xfrm rot="10800000" flipH="1">
            <a:off x="660182" y="297106"/>
            <a:ext cx="653191" cy="20469"/>
          </a:xfrm>
          <a:custGeom>
            <a:avLst/>
            <a:gdLst/>
            <a:ahLst/>
            <a:cxnLst/>
            <a:rect l="l" t="t" r="r" b="b"/>
            <a:pathLst>
              <a:path w="12605" h="395" extrusionOk="0">
                <a:moveTo>
                  <a:pt x="260" y="0"/>
                </a:moveTo>
                <a:cubicBezTo>
                  <a:pt x="0" y="0"/>
                  <a:pt x="0" y="394"/>
                  <a:pt x="260" y="394"/>
                </a:cubicBezTo>
                <a:cubicBezTo>
                  <a:pt x="268" y="394"/>
                  <a:pt x="277" y="394"/>
                  <a:pt x="285" y="393"/>
                </a:cubicBezTo>
                <a:lnTo>
                  <a:pt x="12320" y="393"/>
                </a:lnTo>
                <a:cubicBezTo>
                  <a:pt x="12329" y="394"/>
                  <a:pt x="12337" y="394"/>
                  <a:pt x="12346" y="394"/>
                </a:cubicBezTo>
                <a:cubicBezTo>
                  <a:pt x="12605" y="394"/>
                  <a:pt x="12605" y="0"/>
                  <a:pt x="12346" y="0"/>
                </a:cubicBezTo>
                <a:cubicBezTo>
                  <a:pt x="12337" y="0"/>
                  <a:pt x="12329" y="1"/>
                  <a:pt x="12320" y="1"/>
                </a:cubicBezTo>
                <a:lnTo>
                  <a:pt x="285" y="1"/>
                </a:lnTo>
                <a:cubicBezTo>
                  <a:pt x="277" y="1"/>
                  <a:pt x="268" y="0"/>
                  <a:pt x="260" y="0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1" name="Google Shape;361;p4"/>
          <p:cNvSpPr/>
          <p:nvPr/>
        </p:nvSpPr>
        <p:spPr>
          <a:xfrm rot="10800000" flipH="1">
            <a:off x="1001" y="251351"/>
            <a:ext cx="2700700" cy="1975"/>
          </a:xfrm>
          <a:custGeom>
            <a:avLst/>
            <a:gdLst/>
            <a:ahLst/>
            <a:cxnLst/>
            <a:rect l="l" t="t" r="r" b="b"/>
            <a:pathLst>
              <a:path w="108028" h="79" extrusionOk="0">
                <a:moveTo>
                  <a:pt x="0" y="0"/>
                </a:moveTo>
                <a:lnTo>
                  <a:pt x="100841" y="56"/>
                </a:lnTo>
                <a:lnTo>
                  <a:pt x="108028" y="79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362" name="Google Shape;362;p4"/>
          <p:cNvSpPr/>
          <p:nvPr/>
        </p:nvSpPr>
        <p:spPr>
          <a:xfrm flipH="1">
            <a:off x="7937650" y="4829726"/>
            <a:ext cx="1206350" cy="225250"/>
          </a:xfrm>
          <a:custGeom>
            <a:avLst/>
            <a:gdLst/>
            <a:ahLst/>
            <a:cxnLst/>
            <a:rect l="l" t="t" r="r" b="b"/>
            <a:pathLst>
              <a:path w="48254" h="9010" extrusionOk="0">
                <a:moveTo>
                  <a:pt x="0" y="9010"/>
                </a:moveTo>
                <a:lnTo>
                  <a:pt x="10812" y="0"/>
                </a:lnTo>
                <a:lnTo>
                  <a:pt x="48254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sp>
      <p:sp>
        <p:nvSpPr>
          <p:cNvPr id="363" name="Google Shape;363;p4"/>
          <p:cNvSpPr/>
          <p:nvPr/>
        </p:nvSpPr>
        <p:spPr>
          <a:xfrm rot="10800000" flipH="1">
            <a:off x="8464775" y="4902887"/>
            <a:ext cx="152100" cy="152100"/>
          </a:xfrm>
          <a:prstGeom prst="ellipse">
            <a:avLst/>
          </a:prstGeom>
          <a:solidFill>
            <a:srgbClr val="496A95">
              <a:alpha val="39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4" name="Google Shape;364;p4"/>
          <p:cNvSpPr/>
          <p:nvPr/>
        </p:nvSpPr>
        <p:spPr>
          <a:xfrm rot="10800000" flipH="1">
            <a:off x="8752521" y="4658218"/>
            <a:ext cx="67500" cy="67500"/>
          </a:xfrm>
          <a:prstGeom prst="ellipse">
            <a:avLst/>
          </a:prstGeom>
          <a:solidFill>
            <a:srgbClr val="00899C">
              <a:alpha val="38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65" name="Google Shape;365;p4"/>
          <p:cNvGrpSpPr/>
          <p:nvPr/>
        </p:nvGrpSpPr>
        <p:grpSpPr>
          <a:xfrm>
            <a:off x="1488415" y="4777558"/>
            <a:ext cx="152173" cy="152150"/>
            <a:chOff x="810321" y="2832391"/>
            <a:chExt cx="266457" cy="266416"/>
          </a:xfrm>
        </p:grpSpPr>
        <p:sp>
          <p:nvSpPr>
            <p:cNvPr id="366" name="Google Shape;366;p4"/>
            <p:cNvSpPr/>
            <p:nvPr/>
          </p:nvSpPr>
          <p:spPr>
            <a:xfrm>
              <a:off x="943549" y="2832391"/>
              <a:ext cx="41" cy="133229"/>
            </a:xfrm>
            <a:custGeom>
              <a:avLst/>
              <a:gdLst/>
              <a:ahLst/>
              <a:cxnLst/>
              <a:rect l="l" t="t" r="r" b="b"/>
              <a:pathLst>
                <a:path w="1" h="3230" fill="none" extrusionOk="0">
                  <a:moveTo>
                    <a:pt x="0" y="0"/>
                  </a:moveTo>
                  <a:lnTo>
                    <a:pt x="0" y="323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4"/>
            <p:cNvSpPr/>
            <p:nvPr/>
          </p:nvSpPr>
          <p:spPr>
            <a:xfrm>
              <a:off x="904983" y="2834329"/>
              <a:ext cx="38608" cy="38608"/>
            </a:xfrm>
            <a:custGeom>
              <a:avLst/>
              <a:gdLst/>
              <a:ahLst/>
              <a:cxnLst/>
              <a:rect l="l" t="t" r="r" b="b"/>
              <a:pathLst>
                <a:path w="936" h="936" fill="none" extrusionOk="0">
                  <a:moveTo>
                    <a:pt x="935" y="935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4"/>
            <p:cNvSpPr/>
            <p:nvPr/>
          </p:nvSpPr>
          <p:spPr>
            <a:xfrm>
              <a:off x="943549" y="2834329"/>
              <a:ext cx="38566" cy="38608"/>
            </a:xfrm>
            <a:custGeom>
              <a:avLst/>
              <a:gdLst/>
              <a:ahLst/>
              <a:cxnLst/>
              <a:rect l="l" t="t" r="r" b="b"/>
              <a:pathLst>
                <a:path w="935" h="936" fill="none" extrusionOk="0">
                  <a:moveTo>
                    <a:pt x="0" y="935"/>
                  </a:moveTo>
                  <a:lnTo>
                    <a:pt x="935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4"/>
            <p:cNvSpPr/>
            <p:nvPr/>
          </p:nvSpPr>
          <p:spPr>
            <a:xfrm>
              <a:off x="827892" y="2898757"/>
              <a:ext cx="115699" cy="66862"/>
            </a:xfrm>
            <a:custGeom>
              <a:avLst/>
              <a:gdLst/>
              <a:ahLst/>
              <a:cxnLst/>
              <a:rect l="l" t="t" r="r" b="b"/>
              <a:pathLst>
                <a:path w="2805" h="1621" fill="none" extrusionOk="0">
                  <a:moveTo>
                    <a:pt x="1" y="0"/>
                  </a:moveTo>
                  <a:lnTo>
                    <a:pt x="2804" y="162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4"/>
            <p:cNvSpPr/>
            <p:nvPr/>
          </p:nvSpPr>
          <p:spPr>
            <a:xfrm>
              <a:off x="810321" y="2919216"/>
              <a:ext cx="52756" cy="14189"/>
            </a:xfrm>
            <a:custGeom>
              <a:avLst/>
              <a:gdLst/>
              <a:ahLst/>
              <a:cxnLst/>
              <a:rect l="l" t="t" r="r" b="b"/>
              <a:pathLst>
                <a:path w="1279" h="344" fill="none" extrusionOk="0">
                  <a:moveTo>
                    <a:pt x="1278" y="1"/>
                  </a:moveTo>
                  <a:lnTo>
                    <a:pt x="1" y="344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4"/>
            <p:cNvSpPr/>
            <p:nvPr/>
          </p:nvSpPr>
          <p:spPr>
            <a:xfrm>
              <a:off x="848887" y="2866048"/>
              <a:ext cx="14189" cy="53209"/>
            </a:xfrm>
            <a:custGeom>
              <a:avLst/>
              <a:gdLst/>
              <a:ahLst/>
              <a:cxnLst/>
              <a:rect l="l" t="t" r="r" b="b"/>
              <a:pathLst>
                <a:path w="344" h="1290" fill="none" extrusionOk="0">
                  <a:moveTo>
                    <a:pt x="343" y="129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827892" y="2965577"/>
              <a:ext cx="115699" cy="66903"/>
            </a:xfrm>
            <a:custGeom>
              <a:avLst/>
              <a:gdLst/>
              <a:ahLst/>
              <a:cxnLst/>
              <a:rect l="l" t="t" r="r" b="b"/>
              <a:pathLst>
                <a:path w="2805" h="1622" fill="none" extrusionOk="0">
                  <a:moveTo>
                    <a:pt x="1" y="1621"/>
                  </a:moveTo>
                  <a:lnTo>
                    <a:pt x="2804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848887" y="3011939"/>
              <a:ext cx="14189" cy="52714"/>
            </a:xfrm>
            <a:custGeom>
              <a:avLst/>
              <a:gdLst/>
              <a:ahLst/>
              <a:cxnLst/>
              <a:rect l="l" t="t" r="r" b="b"/>
              <a:pathLst>
                <a:path w="344" h="1278" fill="none" extrusionOk="0">
                  <a:moveTo>
                    <a:pt x="343" y="0"/>
                  </a:moveTo>
                  <a:lnTo>
                    <a:pt x="0" y="1278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4"/>
            <p:cNvSpPr/>
            <p:nvPr/>
          </p:nvSpPr>
          <p:spPr>
            <a:xfrm>
              <a:off x="810321" y="2997791"/>
              <a:ext cx="52756" cy="14189"/>
            </a:xfrm>
            <a:custGeom>
              <a:avLst/>
              <a:gdLst/>
              <a:ahLst/>
              <a:cxnLst/>
              <a:rect l="l" t="t" r="r" b="b"/>
              <a:pathLst>
                <a:path w="1279" h="344" fill="none" extrusionOk="0">
                  <a:moveTo>
                    <a:pt x="1278" y="343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4"/>
            <p:cNvSpPr/>
            <p:nvPr/>
          </p:nvSpPr>
          <p:spPr>
            <a:xfrm>
              <a:off x="943549" y="2965577"/>
              <a:ext cx="41" cy="133229"/>
            </a:xfrm>
            <a:custGeom>
              <a:avLst/>
              <a:gdLst/>
              <a:ahLst/>
              <a:cxnLst/>
              <a:rect l="l" t="t" r="r" b="b"/>
              <a:pathLst>
                <a:path w="1" h="3230" fill="none" extrusionOk="0">
                  <a:moveTo>
                    <a:pt x="0" y="3230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4"/>
            <p:cNvSpPr/>
            <p:nvPr/>
          </p:nvSpPr>
          <p:spPr>
            <a:xfrm>
              <a:off x="943549" y="3058301"/>
              <a:ext cx="38566" cy="38566"/>
            </a:xfrm>
            <a:custGeom>
              <a:avLst/>
              <a:gdLst/>
              <a:ahLst/>
              <a:cxnLst/>
              <a:rect l="l" t="t" r="r" b="b"/>
              <a:pathLst>
                <a:path w="935" h="935" fill="none" extrusionOk="0">
                  <a:moveTo>
                    <a:pt x="0" y="0"/>
                  </a:moveTo>
                  <a:lnTo>
                    <a:pt x="935" y="935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4"/>
            <p:cNvSpPr/>
            <p:nvPr/>
          </p:nvSpPr>
          <p:spPr>
            <a:xfrm>
              <a:off x="904983" y="3058301"/>
              <a:ext cx="38608" cy="38566"/>
            </a:xfrm>
            <a:custGeom>
              <a:avLst/>
              <a:gdLst/>
              <a:ahLst/>
              <a:cxnLst/>
              <a:rect l="l" t="t" r="r" b="b"/>
              <a:pathLst>
                <a:path w="936" h="935" fill="none" extrusionOk="0">
                  <a:moveTo>
                    <a:pt x="935" y="0"/>
                  </a:moveTo>
                  <a:lnTo>
                    <a:pt x="1" y="935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4"/>
            <p:cNvSpPr/>
            <p:nvPr/>
          </p:nvSpPr>
          <p:spPr>
            <a:xfrm>
              <a:off x="943549" y="2965577"/>
              <a:ext cx="115658" cy="66903"/>
            </a:xfrm>
            <a:custGeom>
              <a:avLst/>
              <a:gdLst/>
              <a:ahLst/>
              <a:cxnLst/>
              <a:rect l="l" t="t" r="r" b="b"/>
              <a:pathLst>
                <a:path w="2804" h="1622" fill="none" extrusionOk="0">
                  <a:moveTo>
                    <a:pt x="2804" y="162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4"/>
            <p:cNvSpPr/>
            <p:nvPr/>
          </p:nvSpPr>
          <p:spPr>
            <a:xfrm>
              <a:off x="1024063" y="2997791"/>
              <a:ext cx="52714" cy="14189"/>
            </a:xfrm>
            <a:custGeom>
              <a:avLst/>
              <a:gdLst/>
              <a:ahLst/>
              <a:cxnLst/>
              <a:rect l="l" t="t" r="r" b="b"/>
              <a:pathLst>
                <a:path w="1278" h="344" fill="none" extrusionOk="0">
                  <a:moveTo>
                    <a:pt x="0" y="343"/>
                  </a:moveTo>
                  <a:lnTo>
                    <a:pt x="1278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1024063" y="3011939"/>
              <a:ext cx="14189" cy="52714"/>
            </a:xfrm>
            <a:custGeom>
              <a:avLst/>
              <a:gdLst/>
              <a:ahLst/>
              <a:cxnLst/>
              <a:rect l="l" t="t" r="r" b="b"/>
              <a:pathLst>
                <a:path w="344" h="1278" fill="none" extrusionOk="0">
                  <a:moveTo>
                    <a:pt x="0" y="0"/>
                  </a:moveTo>
                  <a:lnTo>
                    <a:pt x="343" y="1278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943549" y="2898757"/>
              <a:ext cx="115658" cy="66862"/>
            </a:xfrm>
            <a:custGeom>
              <a:avLst/>
              <a:gdLst/>
              <a:ahLst/>
              <a:cxnLst/>
              <a:rect l="l" t="t" r="r" b="b"/>
              <a:pathLst>
                <a:path w="2804" h="1621" fill="none" extrusionOk="0">
                  <a:moveTo>
                    <a:pt x="2804" y="0"/>
                  </a:moveTo>
                  <a:lnTo>
                    <a:pt x="0" y="162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4"/>
            <p:cNvSpPr/>
            <p:nvPr/>
          </p:nvSpPr>
          <p:spPr>
            <a:xfrm>
              <a:off x="1024063" y="2866048"/>
              <a:ext cx="14189" cy="53209"/>
            </a:xfrm>
            <a:custGeom>
              <a:avLst/>
              <a:gdLst/>
              <a:ahLst/>
              <a:cxnLst/>
              <a:rect l="l" t="t" r="r" b="b"/>
              <a:pathLst>
                <a:path w="344" h="1290" fill="none" extrusionOk="0">
                  <a:moveTo>
                    <a:pt x="0" y="1290"/>
                  </a:moveTo>
                  <a:lnTo>
                    <a:pt x="343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4"/>
            <p:cNvSpPr/>
            <p:nvPr/>
          </p:nvSpPr>
          <p:spPr>
            <a:xfrm>
              <a:off x="1024063" y="2919216"/>
              <a:ext cx="52714" cy="14189"/>
            </a:xfrm>
            <a:custGeom>
              <a:avLst/>
              <a:gdLst/>
              <a:ahLst/>
              <a:cxnLst/>
              <a:rect l="l" t="t" r="r" b="b"/>
              <a:pathLst>
                <a:path w="1278" h="344" fill="none" extrusionOk="0">
                  <a:moveTo>
                    <a:pt x="0" y="1"/>
                  </a:moveTo>
                  <a:lnTo>
                    <a:pt x="1278" y="344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4" name="Google Shape;384;p4"/>
          <p:cNvSpPr/>
          <p:nvPr/>
        </p:nvSpPr>
        <p:spPr>
          <a:xfrm rot="10800000" flipH="1">
            <a:off x="1" y="4730076"/>
            <a:ext cx="1096375" cy="199475"/>
          </a:xfrm>
          <a:custGeom>
            <a:avLst/>
            <a:gdLst/>
            <a:ahLst/>
            <a:cxnLst/>
            <a:rect l="l" t="t" r="r" b="b"/>
            <a:pathLst>
              <a:path w="43855" h="7979" extrusionOk="0">
                <a:moveTo>
                  <a:pt x="0" y="0"/>
                </a:moveTo>
                <a:lnTo>
                  <a:pt x="31366" y="0"/>
                </a:lnTo>
                <a:lnTo>
                  <a:pt x="43855" y="7979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sp>
      <p:grpSp>
        <p:nvGrpSpPr>
          <p:cNvPr id="385" name="Google Shape;385;p4"/>
          <p:cNvGrpSpPr/>
          <p:nvPr/>
        </p:nvGrpSpPr>
        <p:grpSpPr>
          <a:xfrm>
            <a:off x="331135" y="4607674"/>
            <a:ext cx="143790" cy="153248"/>
            <a:chOff x="461025" y="2465625"/>
            <a:chExt cx="170650" cy="181875"/>
          </a:xfrm>
        </p:grpSpPr>
        <p:sp>
          <p:nvSpPr>
            <p:cNvPr id="386" name="Google Shape;386;p4"/>
            <p:cNvSpPr/>
            <p:nvPr/>
          </p:nvSpPr>
          <p:spPr>
            <a:xfrm>
              <a:off x="546475" y="2465625"/>
              <a:ext cx="25" cy="90800"/>
            </a:xfrm>
            <a:custGeom>
              <a:avLst/>
              <a:gdLst/>
              <a:ahLst/>
              <a:cxnLst/>
              <a:rect l="l" t="t" r="r" b="b"/>
              <a:pathLst>
                <a:path w="1" h="3632" fill="none" extrusionOk="0">
                  <a:moveTo>
                    <a:pt x="1" y="0"/>
                  </a:moveTo>
                  <a:lnTo>
                    <a:pt x="1" y="3632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4"/>
            <p:cNvSpPr/>
            <p:nvPr/>
          </p:nvSpPr>
          <p:spPr>
            <a:xfrm>
              <a:off x="546475" y="2477450"/>
              <a:ext cx="33450" cy="33725"/>
            </a:xfrm>
            <a:custGeom>
              <a:avLst/>
              <a:gdLst/>
              <a:ahLst/>
              <a:cxnLst/>
              <a:rect l="l" t="t" r="r" b="b"/>
              <a:pathLst>
                <a:path w="1338" h="1349" fill="none" extrusionOk="0">
                  <a:moveTo>
                    <a:pt x="1" y="1349"/>
                  </a:moveTo>
                  <a:lnTo>
                    <a:pt x="1337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4"/>
            <p:cNvSpPr/>
            <p:nvPr/>
          </p:nvSpPr>
          <p:spPr>
            <a:xfrm>
              <a:off x="512775" y="2477450"/>
              <a:ext cx="33725" cy="33725"/>
            </a:xfrm>
            <a:custGeom>
              <a:avLst/>
              <a:gdLst/>
              <a:ahLst/>
              <a:cxnLst/>
              <a:rect l="l" t="t" r="r" b="b"/>
              <a:pathLst>
                <a:path w="1349" h="1349" fill="none" extrusionOk="0">
                  <a:moveTo>
                    <a:pt x="1349" y="1349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467525" y="2511150"/>
              <a:ext cx="78975" cy="45275"/>
            </a:xfrm>
            <a:custGeom>
              <a:avLst/>
              <a:gdLst/>
              <a:ahLst/>
              <a:cxnLst/>
              <a:rect l="l" t="t" r="r" b="b"/>
              <a:pathLst>
                <a:path w="3159" h="1811" fill="none" extrusionOk="0">
                  <a:moveTo>
                    <a:pt x="0" y="1"/>
                  </a:moveTo>
                  <a:lnTo>
                    <a:pt x="3159" y="181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494725" y="2487800"/>
              <a:ext cx="12450" cy="46150"/>
            </a:xfrm>
            <a:custGeom>
              <a:avLst/>
              <a:gdLst/>
              <a:ahLst/>
              <a:cxnLst/>
              <a:rect l="l" t="t" r="r" b="b"/>
              <a:pathLst>
                <a:path w="498" h="1846" fill="none" extrusionOk="0">
                  <a:moveTo>
                    <a:pt x="497" y="1846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461025" y="2533925"/>
              <a:ext cx="46150" cy="12150"/>
            </a:xfrm>
            <a:custGeom>
              <a:avLst/>
              <a:gdLst/>
              <a:ahLst/>
              <a:cxnLst/>
              <a:rect l="l" t="t" r="r" b="b"/>
              <a:pathLst>
                <a:path w="1846" h="486" fill="none" extrusionOk="0">
                  <a:moveTo>
                    <a:pt x="1845" y="1"/>
                  </a:moveTo>
                  <a:lnTo>
                    <a:pt x="0" y="486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467525" y="2556400"/>
              <a:ext cx="78975" cy="45575"/>
            </a:xfrm>
            <a:custGeom>
              <a:avLst/>
              <a:gdLst/>
              <a:ahLst/>
              <a:cxnLst/>
              <a:rect l="l" t="t" r="r" b="b"/>
              <a:pathLst>
                <a:path w="3159" h="1823" fill="none" extrusionOk="0">
                  <a:moveTo>
                    <a:pt x="0" y="1822"/>
                  </a:moveTo>
                  <a:lnTo>
                    <a:pt x="3159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461025" y="2567050"/>
              <a:ext cx="46150" cy="12150"/>
            </a:xfrm>
            <a:custGeom>
              <a:avLst/>
              <a:gdLst/>
              <a:ahLst/>
              <a:cxnLst/>
              <a:rect l="l" t="t" r="r" b="b"/>
              <a:pathLst>
                <a:path w="1846" h="486" fill="none" extrusionOk="0">
                  <a:moveTo>
                    <a:pt x="1845" y="485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494725" y="2579175"/>
              <a:ext cx="12450" cy="45850"/>
            </a:xfrm>
            <a:custGeom>
              <a:avLst/>
              <a:gdLst/>
              <a:ahLst/>
              <a:cxnLst/>
              <a:rect l="l" t="t" r="r" b="b"/>
              <a:pathLst>
                <a:path w="498" h="1834" fill="none" extrusionOk="0">
                  <a:moveTo>
                    <a:pt x="497" y="0"/>
                  </a:moveTo>
                  <a:lnTo>
                    <a:pt x="1" y="1834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546475" y="2556400"/>
              <a:ext cx="25" cy="91100"/>
            </a:xfrm>
            <a:custGeom>
              <a:avLst/>
              <a:gdLst/>
              <a:ahLst/>
              <a:cxnLst/>
              <a:rect l="l" t="t" r="r" b="b"/>
              <a:pathLst>
                <a:path w="1" h="3644" fill="none" extrusionOk="0">
                  <a:moveTo>
                    <a:pt x="1" y="3644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512775" y="2601950"/>
              <a:ext cx="33725" cy="33725"/>
            </a:xfrm>
            <a:custGeom>
              <a:avLst/>
              <a:gdLst/>
              <a:ahLst/>
              <a:cxnLst/>
              <a:rect l="l" t="t" r="r" b="b"/>
              <a:pathLst>
                <a:path w="1349" h="1349" fill="none" extrusionOk="0">
                  <a:moveTo>
                    <a:pt x="1349" y="0"/>
                  </a:moveTo>
                  <a:lnTo>
                    <a:pt x="0" y="1349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546475" y="2601950"/>
              <a:ext cx="33450" cy="33725"/>
            </a:xfrm>
            <a:custGeom>
              <a:avLst/>
              <a:gdLst/>
              <a:ahLst/>
              <a:cxnLst/>
              <a:rect l="l" t="t" r="r" b="b"/>
              <a:pathLst>
                <a:path w="1338" h="1349" fill="none" extrusionOk="0">
                  <a:moveTo>
                    <a:pt x="1" y="0"/>
                  </a:moveTo>
                  <a:lnTo>
                    <a:pt x="1337" y="1349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546475" y="2556400"/>
              <a:ext cx="78700" cy="45575"/>
            </a:xfrm>
            <a:custGeom>
              <a:avLst/>
              <a:gdLst/>
              <a:ahLst/>
              <a:cxnLst/>
              <a:rect l="l" t="t" r="r" b="b"/>
              <a:pathLst>
                <a:path w="3148" h="1823" fill="none" extrusionOk="0">
                  <a:moveTo>
                    <a:pt x="3147" y="1822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585800" y="2579175"/>
              <a:ext cx="12150" cy="45850"/>
            </a:xfrm>
            <a:custGeom>
              <a:avLst/>
              <a:gdLst/>
              <a:ahLst/>
              <a:cxnLst/>
              <a:rect l="l" t="t" r="r" b="b"/>
              <a:pathLst>
                <a:path w="486" h="1834" fill="none" extrusionOk="0">
                  <a:moveTo>
                    <a:pt x="1" y="0"/>
                  </a:moveTo>
                  <a:lnTo>
                    <a:pt x="486" y="1834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585800" y="2567050"/>
              <a:ext cx="45875" cy="12150"/>
            </a:xfrm>
            <a:custGeom>
              <a:avLst/>
              <a:gdLst/>
              <a:ahLst/>
              <a:cxnLst/>
              <a:rect l="l" t="t" r="r" b="b"/>
              <a:pathLst>
                <a:path w="1835" h="486" fill="none" extrusionOk="0">
                  <a:moveTo>
                    <a:pt x="1" y="485"/>
                  </a:moveTo>
                  <a:lnTo>
                    <a:pt x="1834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546475" y="2511150"/>
              <a:ext cx="78700" cy="45275"/>
            </a:xfrm>
            <a:custGeom>
              <a:avLst/>
              <a:gdLst/>
              <a:ahLst/>
              <a:cxnLst/>
              <a:rect l="l" t="t" r="r" b="b"/>
              <a:pathLst>
                <a:path w="3148" h="1811" fill="none" extrusionOk="0">
                  <a:moveTo>
                    <a:pt x="3147" y="1"/>
                  </a:moveTo>
                  <a:lnTo>
                    <a:pt x="1" y="181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585800" y="2533925"/>
              <a:ext cx="45875" cy="12150"/>
            </a:xfrm>
            <a:custGeom>
              <a:avLst/>
              <a:gdLst/>
              <a:ahLst/>
              <a:cxnLst/>
              <a:rect l="l" t="t" r="r" b="b"/>
              <a:pathLst>
                <a:path w="1835" h="486" fill="none" extrusionOk="0">
                  <a:moveTo>
                    <a:pt x="1" y="1"/>
                  </a:moveTo>
                  <a:lnTo>
                    <a:pt x="1834" y="486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585800" y="2487800"/>
              <a:ext cx="12150" cy="46150"/>
            </a:xfrm>
            <a:custGeom>
              <a:avLst/>
              <a:gdLst/>
              <a:ahLst/>
              <a:cxnLst/>
              <a:rect l="l" t="t" r="r" b="b"/>
              <a:pathLst>
                <a:path w="486" h="1846" fill="none" extrusionOk="0">
                  <a:moveTo>
                    <a:pt x="1" y="1846"/>
                  </a:moveTo>
                  <a:lnTo>
                    <a:pt x="486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4" name="Google Shape;404;p4"/>
          <p:cNvSpPr/>
          <p:nvPr/>
        </p:nvSpPr>
        <p:spPr>
          <a:xfrm rot="10800000" flipH="1">
            <a:off x="1238350" y="4777550"/>
            <a:ext cx="309600" cy="309600"/>
          </a:xfrm>
          <a:prstGeom prst="ellipse">
            <a:avLst/>
          </a:prstGeom>
          <a:solidFill>
            <a:srgbClr val="00899C">
              <a:alpha val="38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05" name="Google Shape;405;p4"/>
          <p:cNvGrpSpPr/>
          <p:nvPr/>
        </p:nvGrpSpPr>
        <p:grpSpPr>
          <a:xfrm>
            <a:off x="8866927" y="152559"/>
            <a:ext cx="152173" cy="152150"/>
            <a:chOff x="810321" y="2832391"/>
            <a:chExt cx="266457" cy="266416"/>
          </a:xfrm>
        </p:grpSpPr>
        <p:sp>
          <p:nvSpPr>
            <p:cNvPr id="406" name="Google Shape;406;p4"/>
            <p:cNvSpPr/>
            <p:nvPr/>
          </p:nvSpPr>
          <p:spPr>
            <a:xfrm>
              <a:off x="943549" y="2832391"/>
              <a:ext cx="41" cy="133229"/>
            </a:xfrm>
            <a:custGeom>
              <a:avLst/>
              <a:gdLst/>
              <a:ahLst/>
              <a:cxnLst/>
              <a:rect l="l" t="t" r="r" b="b"/>
              <a:pathLst>
                <a:path w="1" h="3230" fill="none" extrusionOk="0">
                  <a:moveTo>
                    <a:pt x="0" y="0"/>
                  </a:moveTo>
                  <a:lnTo>
                    <a:pt x="0" y="323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904983" y="2834329"/>
              <a:ext cx="38608" cy="38608"/>
            </a:xfrm>
            <a:custGeom>
              <a:avLst/>
              <a:gdLst/>
              <a:ahLst/>
              <a:cxnLst/>
              <a:rect l="l" t="t" r="r" b="b"/>
              <a:pathLst>
                <a:path w="936" h="936" fill="none" extrusionOk="0">
                  <a:moveTo>
                    <a:pt x="935" y="935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943549" y="2834329"/>
              <a:ext cx="38566" cy="38608"/>
            </a:xfrm>
            <a:custGeom>
              <a:avLst/>
              <a:gdLst/>
              <a:ahLst/>
              <a:cxnLst/>
              <a:rect l="l" t="t" r="r" b="b"/>
              <a:pathLst>
                <a:path w="935" h="936" fill="none" extrusionOk="0">
                  <a:moveTo>
                    <a:pt x="0" y="935"/>
                  </a:moveTo>
                  <a:lnTo>
                    <a:pt x="935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827892" y="2898757"/>
              <a:ext cx="115699" cy="66862"/>
            </a:xfrm>
            <a:custGeom>
              <a:avLst/>
              <a:gdLst/>
              <a:ahLst/>
              <a:cxnLst/>
              <a:rect l="l" t="t" r="r" b="b"/>
              <a:pathLst>
                <a:path w="2805" h="1621" fill="none" extrusionOk="0">
                  <a:moveTo>
                    <a:pt x="1" y="0"/>
                  </a:moveTo>
                  <a:lnTo>
                    <a:pt x="2804" y="162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810321" y="2919216"/>
              <a:ext cx="52756" cy="14189"/>
            </a:xfrm>
            <a:custGeom>
              <a:avLst/>
              <a:gdLst/>
              <a:ahLst/>
              <a:cxnLst/>
              <a:rect l="l" t="t" r="r" b="b"/>
              <a:pathLst>
                <a:path w="1279" h="344" fill="none" extrusionOk="0">
                  <a:moveTo>
                    <a:pt x="1278" y="1"/>
                  </a:moveTo>
                  <a:lnTo>
                    <a:pt x="1" y="344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848887" y="2866048"/>
              <a:ext cx="14189" cy="53209"/>
            </a:xfrm>
            <a:custGeom>
              <a:avLst/>
              <a:gdLst/>
              <a:ahLst/>
              <a:cxnLst/>
              <a:rect l="l" t="t" r="r" b="b"/>
              <a:pathLst>
                <a:path w="344" h="1290" fill="none" extrusionOk="0">
                  <a:moveTo>
                    <a:pt x="343" y="129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827892" y="2965577"/>
              <a:ext cx="115699" cy="66903"/>
            </a:xfrm>
            <a:custGeom>
              <a:avLst/>
              <a:gdLst/>
              <a:ahLst/>
              <a:cxnLst/>
              <a:rect l="l" t="t" r="r" b="b"/>
              <a:pathLst>
                <a:path w="2805" h="1622" fill="none" extrusionOk="0">
                  <a:moveTo>
                    <a:pt x="1" y="1621"/>
                  </a:moveTo>
                  <a:lnTo>
                    <a:pt x="2804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848887" y="3011939"/>
              <a:ext cx="14189" cy="52714"/>
            </a:xfrm>
            <a:custGeom>
              <a:avLst/>
              <a:gdLst/>
              <a:ahLst/>
              <a:cxnLst/>
              <a:rect l="l" t="t" r="r" b="b"/>
              <a:pathLst>
                <a:path w="344" h="1278" fill="none" extrusionOk="0">
                  <a:moveTo>
                    <a:pt x="343" y="0"/>
                  </a:moveTo>
                  <a:lnTo>
                    <a:pt x="0" y="1278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810321" y="2997791"/>
              <a:ext cx="52756" cy="14189"/>
            </a:xfrm>
            <a:custGeom>
              <a:avLst/>
              <a:gdLst/>
              <a:ahLst/>
              <a:cxnLst/>
              <a:rect l="l" t="t" r="r" b="b"/>
              <a:pathLst>
                <a:path w="1279" h="344" fill="none" extrusionOk="0">
                  <a:moveTo>
                    <a:pt x="1278" y="343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943549" y="2965577"/>
              <a:ext cx="41" cy="133229"/>
            </a:xfrm>
            <a:custGeom>
              <a:avLst/>
              <a:gdLst/>
              <a:ahLst/>
              <a:cxnLst/>
              <a:rect l="l" t="t" r="r" b="b"/>
              <a:pathLst>
                <a:path w="1" h="3230" fill="none" extrusionOk="0">
                  <a:moveTo>
                    <a:pt x="0" y="3230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943549" y="3058301"/>
              <a:ext cx="38566" cy="38566"/>
            </a:xfrm>
            <a:custGeom>
              <a:avLst/>
              <a:gdLst/>
              <a:ahLst/>
              <a:cxnLst/>
              <a:rect l="l" t="t" r="r" b="b"/>
              <a:pathLst>
                <a:path w="935" h="935" fill="none" extrusionOk="0">
                  <a:moveTo>
                    <a:pt x="0" y="0"/>
                  </a:moveTo>
                  <a:lnTo>
                    <a:pt x="935" y="935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904983" y="3058301"/>
              <a:ext cx="38608" cy="38566"/>
            </a:xfrm>
            <a:custGeom>
              <a:avLst/>
              <a:gdLst/>
              <a:ahLst/>
              <a:cxnLst/>
              <a:rect l="l" t="t" r="r" b="b"/>
              <a:pathLst>
                <a:path w="936" h="935" fill="none" extrusionOk="0">
                  <a:moveTo>
                    <a:pt x="935" y="0"/>
                  </a:moveTo>
                  <a:lnTo>
                    <a:pt x="1" y="935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943549" y="2965577"/>
              <a:ext cx="115658" cy="66903"/>
            </a:xfrm>
            <a:custGeom>
              <a:avLst/>
              <a:gdLst/>
              <a:ahLst/>
              <a:cxnLst/>
              <a:rect l="l" t="t" r="r" b="b"/>
              <a:pathLst>
                <a:path w="2804" h="1622" fill="none" extrusionOk="0">
                  <a:moveTo>
                    <a:pt x="2804" y="162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1024063" y="2997791"/>
              <a:ext cx="52714" cy="14189"/>
            </a:xfrm>
            <a:custGeom>
              <a:avLst/>
              <a:gdLst/>
              <a:ahLst/>
              <a:cxnLst/>
              <a:rect l="l" t="t" r="r" b="b"/>
              <a:pathLst>
                <a:path w="1278" h="344" fill="none" extrusionOk="0">
                  <a:moveTo>
                    <a:pt x="0" y="343"/>
                  </a:moveTo>
                  <a:lnTo>
                    <a:pt x="1278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1024063" y="3011939"/>
              <a:ext cx="14189" cy="52714"/>
            </a:xfrm>
            <a:custGeom>
              <a:avLst/>
              <a:gdLst/>
              <a:ahLst/>
              <a:cxnLst/>
              <a:rect l="l" t="t" r="r" b="b"/>
              <a:pathLst>
                <a:path w="344" h="1278" fill="none" extrusionOk="0">
                  <a:moveTo>
                    <a:pt x="0" y="0"/>
                  </a:moveTo>
                  <a:lnTo>
                    <a:pt x="343" y="1278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943549" y="2898757"/>
              <a:ext cx="115658" cy="66862"/>
            </a:xfrm>
            <a:custGeom>
              <a:avLst/>
              <a:gdLst/>
              <a:ahLst/>
              <a:cxnLst/>
              <a:rect l="l" t="t" r="r" b="b"/>
              <a:pathLst>
                <a:path w="2804" h="1621" fill="none" extrusionOk="0">
                  <a:moveTo>
                    <a:pt x="2804" y="0"/>
                  </a:moveTo>
                  <a:lnTo>
                    <a:pt x="0" y="1621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1024063" y="2866048"/>
              <a:ext cx="14189" cy="53209"/>
            </a:xfrm>
            <a:custGeom>
              <a:avLst/>
              <a:gdLst/>
              <a:ahLst/>
              <a:cxnLst/>
              <a:rect l="l" t="t" r="r" b="b"/>
              <a:pathLst>
                <a:path w="344" h="1290" fill="none" extrusionOk="0">
                  <a:moveTo>
                    <a:pt x="0" y="1290"/>
                  </a:moveTo>
                  <a:lnTo>
                    <a:pt x="343" y="0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1024063" y="2919216"/>
              <a:ext cx="52714" cy="14189"/>
            </a:xfrm>
            <a:custGeom>
              <a:avLst/>
              <a:gdLst/>
              <a:ahLst/>
              <a:cxnLst/>
              <a:rect l="l" t="t" r="r" b="b"/>
              <a:pathLst>
                <a:path w="1278" h="344" fill="none" extrusionOk="0">
                  <a:moveTo>
                    <a:pt x="0" y="1"/>
                  </a:moveTo>
                  <a:lnTo>
                    <a:pt x="1278" y="344"/>
                  </a:lnTo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24" name="Google Shape;424;p4"/>
          <p:cNvSpPr/>
          <p:nvPr/>
        </p:nvSpPr>
        <p:spPr>
          <a:xfrm rot="10800000" flipH="1">
            <a:off x="7061401" y="1"/>
            <a:ext cx="1642075" cy="253325"/>
          </a:xfrm>
          <a:custGeom>
            <a:avLst/>
            <a:gdLst/>
            <a:ahLst/>
            <a:cxnLst/>
            <a:rect l="l" t="t" r="r" b="b"/>
            <a:pathLst>
              <a:path w="65683" h="10133" extrusionOk="0">
                <a:moveTo>
                  <a:pt x="0" y="0"/>
                </a:moveTo>
                <a:lnTo>
                  <a:pt x="54952" y="221"/>
                </a:lnTo>
                <a:lnTo>
                  <a:pt x="65683" y="10133"/>
                </a:lnTo>
              </a:path>
            </a:pathLst>
          </a:custGeom>
          <a:noFill/>
          <a:ln w="9525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25" name="Google Shape;425;p4"/>
          <p:cNvSpPr/>
          <p:nvPr/>
        </p:nvSpPr>
        <p:spPr>
          <a:xfrm rot="10800000" flipH="1">
            <a:off x="8616863" y="152550"/>
            <a:ext cx="309600" cy="309600"/>
          </a:xfrm>
          <a:prstGeom prst="ellipse">
            <a:avLst/>
          </a:prstGeom>
          <a:solidFill>
            <a:srgbClr val="00899C">
              <a:alpha val="38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6" name="Google Shape;426;p4"/>
          <p:cNvSpPr/>
          <p:nvPr/>
        </p:nvSpPr>
        <p:spPr>
          <a:xfrm rot="10800000" flipH="1">
            <a:off x="7265132" y="187105"/>
            <a:ext cx="653191" cy="20469"/>
          </a:xfrm>
          <a:custGeom>
            <a:avLst/>
            <a:gdLst/>
            <a:ahLst/>
            <a:cxnLst/>
            <a:rect l="l" t="t" r="r" b="b"/>
            <a:pathLst>
              <a:path w="12605" h="395" extrusionOk="0">
                <a:moveTo>
                  <a:pt x="260" y="0"/>
                </a:moveTo>
                <a:cubicBezTo>
                  <a:pt x="0" y="0"/>
                  <a:pt x="0" y="394"/>
                  <a:pt x="260" y="394"/>
                </a:cubicBezTo>
                <a:cubicBezTo>
                  <a:pt x="268" y="394"/>
                  <a:pt x="277" y="394"/>
                  <a:pt x="285" y="393"/>
                </a:cubicBezTo>
                <a:lnTo>
                  <a:pt x="12320" y="393"/>
                </a:lnTo>
                <a:cubicBezTo>
                  <a:pt x="12329" y="394"/>
                  <a:pt x="12337" y="394"/>
                  <a:pt x="12346" y="394"/>
                </a:cubicBezTo>
                <a:cubicBezTo>
                  <a:pt x="12605" y="394"/>
                  <a:pt x="12605" y="0"/>
                  <a:pt x="12346" y="0"/>
                </a:cubicBezTo>
                <a:cubicBezTo>
                  <a:pt x="12337" y="0"/>
                  <a:pt x="12329" y="1"/>
                  <a:pt x="12320" y="1"/>
                </a:cubicBezTo>
                <a:lnTo>
                  <a:pt x="285" y="1"/>
                </a:lnTo>
                <a:cubicBezTo>
                  <a:pt x="277" y="1"/>
                  <a:pt x="268" y="0"/>
                  <a:pt x="260" y="0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034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14"/>
          <p:cNvSpPr txBox="1">
            <a:spLocks noGrp="1"/>
          </p:cNvSpPr>
          <p:nvPr>
            <p:ph type="title"/>
          </p:nvPr>
        </p:nvSpPr>
        <p:spPr>
          <a:xfrm>
            <a:off x="713225" y="3343163"/>
            <a:ext cx="3864900" cy="6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80" name="Google Shape;1180;p14"/>
          <p:cNvSpPr txBox="1">
            <a:spLocks noGrp="1"/>
          </p:cNvSpPr>
          <p:nvPr>
            <p:ph type="subTitle" idx="1"/>
          </p:nvPr>
        </p:nvSpPr>
        <p:spPr>
          <a:xfrm>
            <a:off x="713225" y="1414250"/>
            <a:ext cx="3864900" cy="19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1" name="Google Shape;1181;p14"/>
          <p:cNvSpPr/>
          <p:nvPr/>
        </p:nvSpPr>
        <p:spPr>
          <a:xfrm rot="-906735" flipH="1">
            <a:off x="5516385" y="1680910"/>
            <a:ext cx="2859490" cy="2856883"/>
          </a:xfrm>
          <a:prstGeom prst="ellipse">
            <a:avLst/>
          </a:prstGeom>
          <a:solidFill>
            <a:srgbClr val="496A95">
              <a:alpha val="39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2" name="Google Shape;1182;p14"/>
          <p:cNvSpPr/>
          <p:nvPr/>
        </p:nvSpPr>
        <p:spPr>
          <a:xfrm rot="-3600004" flipH="1">
            <a:off x="5228543" y="901223"/>
            <a:ext cx="3193207" cy="3193207"/>
          </a:xfrm>
          <a:prstGeom prst="ellipse">
            <a:avLst/>
          </a:prstGeom>
          <a:solidFill>
            <a:srgbClr val="00899C">
              <a:alpha val="38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3" name="Google Shape;1183;p14"/>
          <p:cNvSpPr/>
          <p:nvPr/>
        </p:nvSpPr>
        <p:spPr>
          <a:xfrm rot="900059">
            <a:off x="4903490" y="1133964"/>
            <a:ext cx="2307641" cy="2307641"/>
          </a:xfrm>
          <a:prstGeom prst="ellipse">
            <a:avLst/>
          </a:prstGeom>
          <a:solidFill>
            <a:srgbClr val="81B0C5">
              <a:alpha val="4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4" name="Google Shape;1184;p14"/>
          <p:cNvSpPr/>
          <p:nvPr/>
        </p:nvSpPr>
        <p:spPr>
          <a:xfrm rot="-907145" flipH="1">
            <a:off x="4917483" y="1521595"/>
            <a:ext cx="2826020" cy="2823414"/>
          </a:xfrm>
          <a:prstGeom prst="ellipse">
            <a:avLst/>
          </a:prstGeom>
          <a:solidFill>
            <a:srgbClr val="496A95">
              <a:alpha val="39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5" name="Google Shape;1185;p14"/>
          <p:cNvSpPr/>
          <p:nvPr/>
        </p:nvSpPr>
        <p:spPr>
          <a:xfrm rot="5400000">
            <a:off x="4786255" y="-100078"/>
            <a:ext cx="18189" cy="482807"/>
          </a:xfrm>
          <a:custGeom>
            <a:avLst/>
            <a:gdLst/>
            <a:ahLst/>
            <a:cxnLst/>
            <a:rect l="l" t="t" r="r" b="b"/>
            <a:pathLst>
              <a:path w="351" h="9317" extrusionOk="0">
                <a:moveTo>
                  <a:pt x="176" y="1"/>
                </a:moveTo>
                <a:cubicBezTo>
                  <a:pt x="88" y="1"/>
                  <a:pt x="1" y="60"/>
                  <a:pt x="1" y="179"/>
                </a:cubicBezTo>
                <a:lnTo>
                  <a:pt x="1" y="9135"/>
                </a:lnTo>
                <a:cubicBezTo>
                  <a:pt x="1" y="9233"/>
                  <a:pt x="85" y="9317"/>
                  <a:pt x="183" y="9317"/>
                </a:cubicBezTo>
                <a:cubicBezTo>
                  <a:pt x="281" y="9317"/>
                  <a:pt x="350" y="9233"/>
                  <a:pt x="350" y="9149"/>
                </a:cubicBezTo>
                <a:lnTo>
                  <a:pt x="350" y="179"/>
                </a:lnTo>
                <a:cubicBezTo>
                  <a:pt x="350" y="60"/>
                  <a:pt x="263" y="1"/>
                  <a:pt x="176" y="1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6" name="Google Shape;1186;p14"/>
          <p:cNvSpPr/>
          <p:nvPr/>
        </p:nvSpPr>
        <p:spPr>
          <a:xfrm rot="5400000">
            <a:off x="4786255" y="4760773"/>
            <a:ext cx="18189" cy="482807"/>
          </a:xfrm>
          <a:custGeom>
            <a:avLst/>
            <a:gdLst/>
            <a:ahLst/>
            <a:cxnLst/>
            <a:rect l="l" t="t" r="r" b="b"/>
            <a:pathLst>
              <a:path w="351" h="9317" extrusionOk="0">
                <a:moveTo>
                  <a:pt x="175" y="1"/>
                </a:moveTo>
                <a:cubicBezTo>
                  <a:pt x="88" y="1"/>
                  <a:pt x="0" y="60"/>
                  <a:pt x="0" y="179"/>
                </a:cubicBezTo>
                <a:lnTo>
                  <a:pt x="0" y="9135"/>
                </a:lnTo>
                <a:cubicBezTo>
                  <a:pt x="0" y="9233"/>
                  <a:pt x="70" y="9317"/>
                  <a:pt x="168" y="9317"/>
                </a:cubicBezTo>
                <a:cubicBezTo>
                  <a:pt x="266" y="9317"/>
                  <a:pt x="336" y="9233"/>
                  <a:pt x="350" y="9149"/>
                </a:cubicBezTo>
                <a:lnTo>
                  <a:pt x="350" y="179"/>
                </a:lnTo>
                <a:cubicBezTo>
                  <a:pt x="350" y="60"/>
                  <a:pt x="263" y="1"/>
                  <a:pt x="175" y="1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7" name="Google Shape;1187;p14"/>
          <p:cNvSpPr/>
          <p:nvPr/>
        </p:nvSpPr>
        <p:spPr>
          <a:xfrm rot="5400000">
            <a:off x="4339562" y="4760773"/>
            <a:ext cx="18189" cy="482807"/>
          </a:xfrm>
          <a:custGeom>
            <a:avLst/>
            <a:gdLst/>
            <a:ahLst/>
            <a:cxnLst/>
            <a:rect l="l" t="t" r="r" b="b"/>
            <a:pathLst>
              <a:path w="351" h="9317" extrusionOk="0">
                <a:moveTo>
                  <a:pt x="175" y="1"/>
                </a:moveTo>
                <a:cubicBezTo>
                  <a:pt x="88" y="1"/>
                  <a:pt x="0" y="60"/>
                  <a:pt x="0" y="179"/>
                </a:cubicBezTo>
                <a:lnTo>
                  <a:pt x="0" y="9135"/>
                </a:lnTo>
                <a:cubicBezTo>
                  <a:pt x="0" y="9233"/>
                  <a:pt x="70" y="9317"/>
                  <a:pt x="168" y="9317"/>
                </a:cubicBezTo>
                <a:cubicBezTo>
                  <a:pt x="266" y="9317"/>
                  <a:pt x="336" y="9233"/>
                  <a:pt x="350" y="9149"/>
                </a:cubicBezTo>
                <a:lnTo>
                  <a:pt x="350" y="179"/>
                </a:lnTo>
                <a:cubicBezTo>
                  <a:pt x="350" y="60"/>
                  <a:pt x="263" y="1"/>
                  <a:pt x="175" y="1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8" name="Google Shape;1188;p14"/>
          <p:cNvSpPr/>
          <p:nvPr/>
        </p:nvSpPr>
        <p:spPr>
          <a:xfrm rot="5400000">
            <a:off x="4339562" y="-100078"/>
            <a:ext cx="18189" cy="482807"/>
          </a:xfrm>
          <a:custGeom>
            <a:avLst/>
            <a:gdLst/>
            <a:ahLst/>
            <a:cxnLst/>
            <a:rect l="l" t="t" r="r" b="b"/>
            <a:pathLst>
              <a:path w="351" h="9317" extrusionOk="0">
                <a:moveTo>
                  <a:pt x="176" y="1"/>
                </a:moveTo>
                <a:cubicBezTo>
                  <a:pt x="88" y="1"/>
                  <a:pt x="1" y="60"/>
                  <a:pt x="1" y="179"/>
                </a:cubicBezTo>
                <a:lnTo>
                  <a:pt x="1" y="9135"/>
                </a:lnTo>
                <a:cubicBezTo>
                  <a:pt x="1" y="9233"/>
                  <a:pt x="85" y="9317"/>
                  <a:pt x="183" y="9317"/>
                </a:cubicBezTo>
                <a:cubicBezTo>
                  <a:pt x="281" y="9317"/>
                  <a:pt x="350" y="9233"/>
                  <a:pt x="350" y="9149"/>
                </a:cubicBezTo>
                <a:lnTo>
                  <a:pt x="350" y="179"/>
                </a:lnTo>
                <a:cubicBezTo>
                  <a:pt x="350" y="60"/>
                  <a:pt x="263" y="1"/>
                  <a:pt x="176" y="1"/>
                </a:cubicBezTo>
                <a:close/>
              </a:path>
            </a:pathLst>
          </a:custGeom>
          <a:solidFill>
            <a:srgbClr val="81B0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89" name="Google Shape;1189;p14"/>
          <p:cNvGrpSpPr/>
          <p:nvPr/>
        </p:nvGrpSpPr>
        <p:grpSpPr>
          <a:xfrm>
            <a:off x="7904431" y="449500"/>
            <a:ext cx="887486" cy="576896"/>
            <a:chOff x="7811019" y="1134049"/>
            <a:chExt cx="887486" cy="576896"/>
          </a:xfrm>
        </p:grpSpPr>
        <p:sp>
          <p:nvSpPr>
            <p:cNvPr id="1190" name="Google Shape;1190;p14"/>
            <p:cNvSpPr/>
            <p:nvPr/>
          </p:nvSpPr>
          <p:spPr>
            <a:xfrm>
              <a:off x="8438121" y="1607363"/>
              <a:ext cx="67381" cy="52530"/>
            </a:xfrm>
            <a:custGeom>
              <a:avLst/>
              <a:gdLst/>
              <a:ahLst/>
              <a:cxnLst/>
              <a:rect l="l" t="t" r="r" b="b"/>
              <a:pathLst>
                <a:path w="1275" h="994" extrusionOk="0">
                  <a:moveTo>
                    <a:pt x="644" y="0"/>
                  </a:moveTo>
                  <a:cubicBezTo>
                    <a:pt x="1" y="0"/>
                    <a:pt x="1" y="994"/>
                    <a:pt x="644" y="994"/>
                  </a:cubicBezTo>
                  <a:cubicBezTo>
                    <a:pt x="1274" y="994"/>
                    <a:pt x="1274" y="0"/>
                    <a:pt x="644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7953763" y="1502352"/>
              <a:ext cx="68068" cy="52530"/>
            </a:xfrm>
            <a:custGeom>
              <a:avLst/>
              <a:gdLst/>
              <a:ahLst/>
              <a:cxnLst/>
              <a:rect l="l" t="t" r="r" b="b"/>
              <a:pathLst>
                <a:path w="1288" h="994" extrusionOk="0">
                  <a:moveTo>
                    <a:pt x="644" y="0"/>
                  </a:moveTo>
                  <a:cubicBezTo>
                    <a:pt x="0" y="0"/>
                    <a:pt x="0" y="994"/>
                    <a:pt x="644" y="994"/>
                  </a:cubicBezTo>
                  <a:cubicBezTo>
                    <a:pt x="1274" y="994"/>
                    <a:pt x="1288" y="0"/>
                    <a:pt x="644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8262875" y="1245719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4"/>
                    <a:pt x="644" y="994"/>
                  </a:cubicBezTo>
                  <a:cubicBezTo>
                    <a:pt x="1288" y="994"/>
                    <a:pt x="1288" y="1"/>
                    <a:pt x="644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8262875" y="1537814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5"/>
                    <a:pt x="644" y="995"/>
                  </a:cubicBezTo>
                  <a:cubicBezTo>
                    <a:pt x="1288" y="995"/>
                    <a:pt x="1288" y="1"/>
                    <a:pt x="644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7811019" y="1358128"/>
              <a:ext cx="38526" cy="31867"/>
            </a:xfrm>
            <a:custGeom>
              <a:avLst/>
              <a:gdLst/>
              <a:ahLst/>
              <a:cxnLst/>
              <a:rect l="l" t="t" r="r" b="b"/>
              <a:pathLst>
                <a:path w="729" h="603" extrusionOk="0">
                  <a:moveTo>
                    <a:pt x="364" y="1"/>
                  </a:moveTo>
                  <a:cubicBezTo>
                    <a:pt x="0" y="29"/>
                    <a:pt x="0" y="574"/>
                    <a:pt x="364" y="602"/>
                  </a:cubicBezTo>
                  <a:cubicBezTo>
                    <a:pt x="728" y="574"/>
                    <a:pt x="728" y="29"/>
                    <a:pt x="364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8461057" y="1384764"/>
              <a:ext cx="39266" cy="31867"/>
            </a:xfrm>
            <a:custGeom>
              <a:avLst/>
              <a:gdLst/>
              <a:ahLst/>
              <a:cxnLst/>
              <a:rect l="l" t="t" r="r" b="b"/>
              <a:pathLst>
                <a:path w="743" h="603" extrusionOk="0">
                  <a:moveTo>
                    <a:pt x="364" y="0"/>
                  </a:moveTo>
                  <a:cubicBezTo>
                    <a:pt x="1" y="28"/>
                    <a:pt x="1" y="560"/>
                    <a:pt x="364" y="602"/>
                  </a:cubicBezTo>
                  <a:cubicBezTo>
                    <a:pt x="742" y="560"/>
                    <a:pt x="742" y="28"/>
                    <a:pt x="364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8018080" y="1200639"/>
              <a:ext cx="38526" cy="31814"/>
            </a:xfrm>
            <a:custGeom>
              <a:avLst/>
              <a:gdLst/>
              <a:ahLst/>
              <a:cxnLst/>
              <a:rect l="l" t="t" r="r" b="b"/>
              <a:pathLst>
                <a:path w="729" h="602" extrusionOk="0">
                  <a:moveTo>
                    <a:pt x="364" y="0"/>
                  </a:moveTo>
                  <a:cubicBezTo>
                    <a:pt x="1" y="28"/>
                    <a:pt x="1" y="574"/>
                    <a:pt x="364" y="602"/>
                  </a:cubicBezTo>
                  <a:cubicBezTo>
                    <a:pt x="728" y="574"/>
                    <a:pt x="728" y="28"/>
                    <a:pt x="364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8140107" y="1679078"/>
              <a:ext cx="39266" cy="31867"/>
            </a:xfrm>
            <a:custGeom>
              <a:avLst/>
              <a:gdLst/>
              <a:ahLst/>
              <a:cxnLst/>
              <a:rect l="l" t="t" r="r" b="b"/>
              <a:pathLst>
                <a:path w="743" h="603" extrusionOk="0">
                  <a:moveTo>
                    <a:pt x="378" y="1"/>
                  </a:moveTo>
                  <a:cubicBezTo>
                    <a:pt x="0" y="29"/>
                    <a:pt x="0" y="574"/>
                    <a:pt x="378" y="602"/>
                  </a:cubicBezTo>
                  <a:cubicBezTo>
                    <a:pt x="742" y="574"/>
                    <a:pt x="742" y="29"/>
                    <a:pt x="378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8659240" y="1551132"/>
              <a:ext cx="39266" cy="31127"/>
            </a:xfrm>
            <a:custGeom>
              <a:avLst/>
              <a:gdLst/>
              <a:ahLst/>
              <a:cxnLst/>
              <a:rect l="l" t="t" r="r" b="b"/>
              <a:pathLst>
                <a:path w="743" h="589" extrusionOk="0">
                  <a:moveTo>
                    <a:pt x="365" y="1"/>
                  </a:moveTo>
                  <a:cubicBezTo>
                    <a:pt x="1" y="29"/>
                    <a:pt x="1" y="561"/>
                    <a:pt x="365" y="589"/>
                  </a:cubicBezTo>
                  <a:cubicBezTo>
                    <a:pt x="742" y="561"/>
                    <a:pt x="742" y="29"/>
                    <a:pt x="365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8630437" y="1294551"/>
              <a:ext cx="38473" cy="31074"/>
            </a:xfrm>
            <a:custGeom>
              <a:avLst/>
              <a:gdLst/>
              <a:ahLst/>
              <a:cxnLst/>
              <a:rect l="l" t="t" r="r" b="b"/>
              <a:pathLst>
                <a:path w="728" h="588" extrusionOk="0">
                  <a:moveTo>
                    <a:pt x="364" y="0"/>
                  </a:moveTo>
                  <a:cubicBezTo>
                    <a:pt x="0" y="28"/>
                    <a:pt x="0" y="560"/>
                    <a:pt x="364" y="588"/>
                  </a:cubicBezTo>
                  <a:cubicBezTo>
                    <a:pt x="728" y="560"/>
                    <a:pt x="728" y="28"/>
                    <a:pt x="364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8339030" y="1134049"/>
              <a:ext cx="34827" cy="31127"/>
            </a:xfrm>
            <a:custGeom>
              <a:avLst/>
              <a:gdLst/>
              <a:ahLst/>
              <a:cxnLst/>
              <a:rect l="l" t="t" r="r" b="b"/>
              <a:pathLst>
                <a:path w="659" h="589" extrusionOk="0">
                  <a:moveTo>
                    <a:pt x="309" y="1"/>
                  </a:moveTo>
                  <a:cubicBezTo>
                    <a:pt x="267" y="1"/>
                    <a:pt x="225" y="1"/>
                    <a:pt x="183" y="29"/>
                  </a:cubicBezTo>
                  <a:cubicBezTo>
                    <a:pt x="155" y="29"/>
                    <a:pt x="113" y="57"/>
                    <a:pt x="99" y="85"/>
                  </a:cubicBezTo>
                  <a:cubicBezTo>
                    <a:pt x="71" y="113"/>
                    <a:pt x="43" y="141"/>
                    <a:pt x="29" y="183"/>
                  </a:cubicBezTo>
                  <a:cubicBezTo>
                    <a:pt x="15" y="211"/>
                    <a:pt x="1" y="253"/>
                    <a:pt x="15" y="294"/>
                  </a:cubicBezTo>
                  <a:lnTo>
                    <a:pt x="15" y="378"/>
                  </a:lnTo>
                  <a:cubicBezTo>
                    <a:pt x="29" y="420"/>
                    <a:pt x="57" y="462"/>
                    <a:pt x="99" y="504"/>
                  </a:cubicBezTo>
                  <a:lnTo>
                    <a:pt x="155" y="546"/>
                  </a:lnTo>
                  <a:cubicBezTo>
                    <a:pt x="197" y="574"/>
                    <a:pt x="253" y="588"/>
                    <a:pt x="309" y="588"/>
                  </a:cubicBezTo>
                  <a:lnTo>
                    <a:pt x="364" y="588"/>
                  </a:lnTo>
                  <a:cubicBezTo>
                    <a:pt x="392" y="588"/>
                    <a:pt x="434" y="588"/>
                    <a:pt x="476" y="574"/>
                  </a:cubicBezTo>
                  <a:cubicBezTo>
                    <a:pt x="546" y="532"/>
                    <a:pt x="602" y="476"/>
                    <a:pt x="630" y="406"/>
                  </a:cubicBezTo>
                  <a:cubicBezTo>
                    <a:pt x="644" y="378"/>
                    <a:pt x="658" y="336"/>
                    <a:pt x="658" y="294"/>
                  </a:cubicBezTo>
                  <a:lnTo>
                    <a:pt x="644" y="211"/>
                  </a:lnTo>
                  <a:cubicBezTo>
                    <a:pt x="630" y="169"/>
                    <a:pt x="602" y="127"/>
                    <a:pt x="574" y="85"/>
                  </a:cubicBezTo>
                  <a:lnTo>
                    <a:pt x="504" y="43"/>
                  </a:lnTo>
                  <a:cubicBezTo>
                    <a:pt x="462" y="15"/>
                    <a:pt x="406" y="1"/>
                    <a:pt x="364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01" name="Google Shape;1201;p14"/>
          <p:cNvGrpSpPr/>
          <p:nvPr/>
        </p:nvGrpSpPr>
        <p:grpSpPr>
          <a:xfrm>
            <a:off x="7882612" y="4005574"/>
            <a:ext cx="931139" cy="636827"/>
            <a:chOff x="7906411" y="3766023"/>
            <a:chExt cx="931139" cy="636827"/>
          </a:xfrm>
        </p:grpSpPr>
        <p:sp>
          <p:nvSpPr>
            <p:cNvPr id="1202" name="Google Shape;1202;p14"/>
            <p:cNvSpPr/>
            <p:nvPr/>
          </p:nvSpPr>
          <p:spPr>
            <a:xfrm>
              <a:off x="8140847" y="4174279"/>
              <a:ext cx="67328" cy="52530"/>
            </a:xfrm>
            <a:custGeom>
              <a:avLst/>
              <a:gdLst/>
              <a:ahLst/>
              <a:cxnLst/>
              <a:rect l="l" t="t" r="r" b="b"/>
              <a:pathLst>
                <a:path w="1274" h="994" extrusionOk="0">
                  <a:moveTo>
                    <a:pt x="630" y="0"/>
                  </a:moveTo>
                  <a:cubicBezTo>
                    <a:pt x="0" y="0"/>
                    <a:pt x="0" y="994"/>
                    <a:pt x="630" y="994"/>
                  </a:cubicBezTo>
                  <a:cubicBezTo>
                    <a:pt x="1274" y="994"/>
                    <a:pt x="1274" y="0"/>
                    <a:pt x="630" y="0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8408578" y="3998980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4"/>
                    <a:pt x="644" y="994"/>
                  </a:cubicBezTo>
                  <a:cubicBezTo>
                    <a:pt x="1287" y="994"/>
                    <a:pt x="1287" y="1"/>
                    <a:pt x="644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8729528" y="3766023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4"/>
                    <a:pt x="644" y="994"/>
                  </a:cubicBezTo>
                  <a:cubicBezTo>
                    <a:pt x="1274" y="994"/>
                    <a:pt x="1287" y="1"/>
                    <a:pt x="644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8418144" y="4214920"/>
              <a:ext cx="67381" cy="52583"/>
            </a:xfrm>
            <a:custGeom>
              <a:avLst/>
              <a:gdLst/>
              <a:ahLst/>
              <a:cxnLst/>
              <a:rect l="l" t="t" r="r" b="b"/>
              <a:pathLst>
                <a:path w="1275" h="995" extrusionOk="0">
                  <a:moveTo>
                    <a:pt x="645" y="1"/>
                  </a:moveTo>
                  <a:cubicBezTo>
                    <a:pt x="1" y="1"/>
                    <a:pt x="1" y="994"/>
                    <a:pt x="645" y="994"/>
                  </a:cubicBezTo>
                  <a:cubicBezTo>
                    <a:pt x="1274" y="994"/>
                    <a:pt x="1274" y="1"/>
                    <a:pt x="645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6" name="Google Shape;1206;p14"/>
            <p:cNvSpPr/>
            <p:nvPr/>
          </p:nvSpPr>
          <p:spPr>
            <a:xfrm>
              <a:off x="8573466" y="4023396"/>
              <a:ext cx="41485" cy="31127"/>
            </a:xfrm>
            <a:custGeom>
              <a:avLst/>
              <a:gdLst/>
              <a:ahLst/>
              <a:cxnLst/>
              <a:rect l="l" t="t" r="r" b="b"/>
              <a:pathLst>
                <a:path w="785" h="589" extrusionOk="0">
                  <a:moveTo>
                    <a:pt x="406" y="0"/>
                  </a:moveTo>
                  <a:cubicBezTo>
                    <a:pt x="401" y="0"/>
                    <a:pt x="397" y="0"/>
                    <a:pt x="392" y="1"/>
                  </a:cubicBezTo>
                  <a:cubicBezTo>
                    <a:pt x="1" y="1"/>
                    <a:pt x="1" y="588"/>
                    <a:pt x="392" y="588"/>
                  </a:cubicBezTo>
                  <a:cubicBezTo>
                    <a:pt x="780" y="588"/>
                    <a:pt x="784" y="0"/>
                    <a:pt x="406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7" name="Google Shape;1207;p14"/>
            <p:cNvSpPr/>
            <p:nvPr/>
          </p:nvSpPr>
          <p:spPr>
            <a:xfrm>
              <a:off x="8559408" y="3770462"/>
              <a:ext cx="42225" cy="31127"/>
            </a:xfrm>
            <a:custGeom>
              <a:avLst/>
              <a:gdLst/>
              <a:ahLst/>
              <a:cxnLst/>
              <a:rect l="l" t="t" r="r" b="b"/>
              <a:pathLst>
                <a:path w="799" h="589" extrusionOk="0">
                  <a:moveTo>
                    <a:pt x="406" y="1"/>
                  </a:moveTo>
                  <a:cubicBezTo>
                    <a:pt x="1" y="1"/>
                    <a:pt x="1" y="589"/>
                    <a:pt x="406" y="589"/>
                  </a:cubicBezTo>
                  <a:cubicBezTo>
                    <a:pt x="798" y="589"/>
                    <a:pt x="798" y="1"/>
                    <a:pt x="406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8" name="Google Shape;1208;p14"/>
            <p:cNvSpPr/>
            <p:nvPr/>
          </p:nvSpPr>
          <p:spPr>
            <a:xfrm>
              <a:off x="8798284" y="3937623"/>
              <a:ext cx="39266" cy="31127"/>
            </a:xfrm>
            <a:custGeom>
              <a:avLst/>
              <a:gdLst/>
              <a:ahLst/>
              <a:cxnLst/>
              <a:rect l="l" t="t" r="r" b="b"/>
              <a:pathLst>
                <a:path w="743" h="589" extrusionOk="0">
                  <a:moveTo>
                    <a:pt x="364" y="0"/>
                  </a:moveTo>
                  <a:cubicBezTo>
                    <a:pt x="0" y="28"/>
                    <a:pt x="0" y="560"/>
                    <a:pt x="364" y="588"/>
                  </a:cubicBezTo>
                  <a:cubicBezTo>
                    <a:pt x="742" y="560"/>
                    <a:pt x="742" y="28"/>
                    <a:pt x="364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9" name="Google Shape;1209;p14"/>
            <p:cNvSpPr/>
            <p:nvPr/>
          </p:nvSpPr>
          <p:spPr>
            <a:xfrm>
              <a:off x="8174142" y="4357665"/>
              <a:ext cx="39213" cy="31127"/>
            </a:xfrm>
            <a:custGeom>
              <a:avLst/>
              <a:gdLst/>
              <a:ahLst/>
              <a:cxnLst/>
              <a:rect l="l" t="t" r="r" b="b"/>
              <a:pathLst>
                <a:path w="742" h="589" extrusionOk="0">
                  <a:moveTo>
                    <a:pt x="378" y="1"/>
                  </a:moveTo>
                  <a:cubicBezTo>
                    <a:pt x="0" y="29"/>
                    <a:pt x="0" y="560"/>
                    <a:pt x="378" y="588"/>
                  </a:cubicBezTo>
                  <a:cubicBezTo>
                    <a:pt x="742" y="560"/>
                    <a:pt x="742" y="29"/>
                    <a:pt x="378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0" name="Google Shape;1210;p14"/>
            <p:cNvSpPr/>
            <p:nvPr/>
          </p:nvSpPr>
          <p:spPr>
            <a:xfrm>
              <a:off x="7960422" y="4166881"/>
              <a:ext cx="39213" cy="31814"/>
            </a:xfrm>
            <a:custGeom>
              <a:avLst/>
              <a:gdLst/>
              <a:ahLst/>
              <a:cxnLst/>
              <a:rect l="l" t="t" r="r" b="b"/>
              <a:pathLst>
                <a:path w="742" h="602" extrusionOk="0">
                  <a:moveTo>
                    <a:pt x="364" y="0"/>
                  </a:moveTo>
                  <a:cubicBezTo>
                    <a:pt x="0" y="28"/>
                    <a:pt x="0" y="574"/>
                    <a:pt x="364" y="602"/>
                  </a:cubicBezTo>
                  <a:cubicBezTo>
                    <a:pt x="742" y="574"/>
                    <a:pt x="742" y="28"/>
                    <a:pt x="364" y="0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1" name="Google Shape;1211;p14"/>
            <p:cNvSpPr/>
            <p:nvPr/>
          </p:nvSpPr>
          <p:spPr>
            <a:xfrm>
              <a:off x="7906411" y="4370983"/>
              <a:ext cx="42225" cy="31867"/>
            </a:xfrm>
            <a:custGeom>
              <a:avLst/>
              <a:gdLst/>
              <a:ahLst/>
              <a:cxnLst/>
              <a:rect l="l" t="t" r="r" b="b"/>
              <a:pathLst>
                <a:path w="799" h="603" extrusionOk="0">
                  <a:moveTo>
                    <a:pt x="392" y="0"/>
                  </a:moveTo>
                  <a:cubicBezTo>
                    <a:pt x="1" y="0"/>
                    <a:pt x="1" y="602"/>
                    <a:pt x="392" y="602"/>
                  </a:cubicBezTo>
                  <a:cubicBezTo>
                    <a:pt x="798" y="602"/>
                    <a:pt x="798" y="0"/>
                    <a:pt x="392" y="0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12" name="Google Shape;1212;p14"/>
          <p:cNvGrpSpPr/>
          <p:nvPr/>
        </p:nvGrpSpPr>
        <p:grpSpPr>
          <a:xfrm rot="603685">
            <a:off x="4242537" y="3461046"/>
            <a:ext cx="1105621" cy="842338"/>
            <a:chOff x="306300" y="3598175"/>
            <a:chExt cx="1105645" cy="842356"/>
          </a:xfrm>
        </p:grpSpPr>
        <p:sp>
          <p:nvSpPr>
            <p:cNvPr id="1213" name="Google Shape;1213;p14"/>
            <p:cNvSpPr/>
            <p:nvPr/>
          </p:nvSpPr>
          <p:spPr>
            <a:xfrm>
              <a:off x="439426" y="3754185"/>
              <a:ext cx="68120" cy="52583"/>
            </a:xfrm>
            <a:custGeom>
              <a:avLst/>
              <a:gdLst/>
              <a:ahLst/>
              <a:cxnLst/>
              <a:rect l="l" t="t" r="r" b="b"/>
              <a:pathLst>
                <a:path w="1289" h="995" extrusionOk="0">
                  <a:moveTo>
                    <a:pt x="644" y="1"/>
                  </a:moveTo>
                  <a:cubicBezTo>
                    <a:pt x="1" y="1"/>
                    <a:pt x="1" y="995"/>
                    <a:pt x="644" y="995"/>
                  </a:cubicBezTo>
                  <a:cubicBezTo>
                    <a:pt x="1288" y="995"/>
                    <a:pt x="1288" y="1"/>
                    <a:pt x="644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4" name="Google Shape;1214;p14"/>
            <p:cNvSpPr/>
            <p:nvPr/>
          </p:nvSpPr>
          <p:spPr>
            <a:xfrm>
              <a:off x="859467" y="4045593"/>
              <a:ext cx="68120" cy="52530"/>
            </a:xfrm>
            <a:custGeom>
              <a:avLst/>
              <a:gdLst/>
              <a:ahLst/>
              <a:cxnLst/>
              <a:rect l="l" t="t" r="r" b="b"/>
              <a:pathLst>
                <a:path w="1289" h="994" extrusionOk="0">
                  <a:moveTo>
                    <a:pt x="645" y="0"/>
                  </a:moveTo>
                  <a:cubicBezTo>
                    <a:pt x="1" y="0"/>
                    <a:pt x="1" y="994"/>
                    <a:pt x="645" y="994"/>
                  </a:cubicBezTo>
                  <a:cubicBezTo>
                    <a:pt x="1288" y="994"/>
                    <a:pt x="1288" y="0"/>
                    <a:pt x="645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5" name="Google Shape;1215;p14"/>
            <p:cNvSpPr/>
            <p:nvPr/>
          </p:nvSpPr>
          <p:spPr>
            <a:xfrm>
              <a:off x="1343877" y="4191297"/>
              <a:ext cx="68068" cy="52530"/>
            </a:xfrm>
            <a:custGeom>
              <a:avLst/>
              <a:gdLst/>
              <a:ahLst/>
              <a:cxnLst/>
              <a:rect l="l" t="t" r="r" b="b"/>
              <a:pathLst>
                <a:path w="1288" h="994" extrusionOk="0">
                  <a:moveTo>
                    <a:pt x="644" y="0"/>
                  </a:moveTo>
                  <a:cubicBezTo>
                    <a:pt x="1" y="0"/>
                    <a:pt x="1" y="994"/>
                    <a:pt x="644" y="994"/>
                  </a:cubicBezTo>
                  <a:cubicBezTo>
                    <a:pt x="1288" y="994"/>
                    <a:pt x="1288" y="0"/>
                    <a:pt x="644" y="0"/>
                  </a:cubicBezTo>
                  <a:close/>
                </a:path>
              </a:pathLst>
            </a:custGeom>
            <a:solidFill>
              <a:srgbClr val="81B0C5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6" name="Google Shape;1216;p14"/>
            <p:cNvSpPr/>
            <p:nvPr/>
          </p:nvSpPr>
          <p:spPr>
            <a:xfrm>
              <a:off x="847682" y="4249695"/>
              <a:ext cx="68068" cy="52583"/>
            </a:xfrm>
            <a:custGeom>
              <a:avLst/>
              <a:gdLst/>
              <a:ahLst/>
              <a:cxnLst/>
              <a:rect l="l" t="t" r="r" b="b"/>
              <a:pathLst>
                <a:path w="1288" h="995" extrusionOk="0">
                  <a:moveTo>
                    <a:pt x="644" y="1"/>
                  </a:moveTo>
                  <a:cubicBezTo>
                    <a:pt x="0" y="1"/>
                    <a:pt x="0" y="994"/>
                    <a:pt x="644" y="994"/>
                  </a:cubicBezTo>
                  <a:cubicBezTo>
                    <a:pt x="1287" y="994"/>
                    <a:pt x="1287" y="1"/>
                    <a:pt x="644" y="1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7" name="Google Shape;1217;p14"/>
            <p:cNvSpPr/>
            <p:nvPr/>
          </p:nvSpPr>
          <p:spPr>
            <a:xfrm>
              <a:off x="515634" y="4057431"/>
              <a:ext cx="67328" cy="52530"/>
            </a:xfrm>
            <a:custGeom>
              <a:avLst/>
              <a:gdLst/>
              <a:ahLst/>
              <a:cxnLst/>
              <a:rect l="l" t="t" r="r" b="b"/>
              <a:pathLst>
                <a:path w="1274" h="994" extrusionOk="0">
                  <a:moveTo>
                    <a:pt x="630" y="0"/>
                  </a:moveTo>
                  <a:cubicBezTo>
                    <a:pt x="0" y="0"/>
                    <a:pt x="0" y="994"/>
                    <a:pt x="630" y="994"/>
                  </a:cubicBezTo>
                  <a:cubicBezTo>
                    <a:pt x="1273" y="994"/>
                    <a:pt x="1273" y="0"/>
                    <a:pt x="630" y="0"/>
                  </a:cubicBezTo>
                  <a:close/>
                </a:path>
              </a:pathLst>
            </a:custGeom>
            <a:solidFill>
              <a:srgbClr val="00899C">
                <a:alpha val="38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8" name="Google Shape;1218;p14"/>
            <p:cNvSpPr/>
            <p:nvPr/>
          </p:nvSpPr>
          <p:spPr>
            <a:xfrm>
              <a:off x="662764" y="3898409"/>
              <a:ext cx="41485" cy="31867"/>
            </a:xfrm>
            <a:custGeom>
              <a:avLst/>
              <a:gdLst/>
              <a:ahLst/>
              <a:cxnLst/>
              <a:rect l="l" t="t" r="r" b="b"/>
              <a:pathLst>
                <a:path w="785" h="603" extrusionOk="0">
                  <a:moveTo>
                    <a:pt x="393" y="1"/>
                  </a:moveTo>
                  <a:cubicBezTo>
                    <a:pt x="1" y="1"/>
                    <a:pt x="1" y="602"/>
                    <a:pt x="393" y="602"/>
                  </a:cubicBezTo>
                  <a:cubicBezTo>
                    <a:pt x="784" y="602"/>
                    <a:pt x="784" y="1"/>
                    <a:pt x="393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9" name="Google Shape;1219;p14"/>
            <p:cNvSpPr/>
            <p:nvPr/>
          </p:nvSpPr>
          <p:spPr>
            <a:xfrm>
              <a:off x="653886" y="4306613"/>
              <a:ext cx="41485" cy="31867"/>
            </a:xfrm>
            <a:custGeom>
              <a:avLst/>
              <a:gdLst/>
              <a:ahLst/>
              <a:cxnLst/>
              <a:rect l="l" t="t" r="r" b="b"/>
              <a:pathLst>
                <a:path w="785" h="603" extrusionOk="0">
                  <a:moveTo>
                    <a:pt x="393" y="1"/>
                  </a:moveTo>
                  <a:cubicBezTo>
                    <a:pt x="1" y="1"/>
                    <a:pt x="1" y="603"/>
                    <a:pt x="393" y="603"/>
                  </a:cubicBezTo>
                  <a:cubicBezTo>
                    <a:pt x="784" y="603"/>
                    <a:pt x="784" y="1"/>
                    <a:pt x="393" y="1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0" name="Google Shape;1220;p14"/>
            <p:cNvSpPr/>
            <p:nvPr/>
          </p:nvSpPr>
          <p:spPr>
            <a:xfrm>
              <a:off x="1231468" y="4408717"/>
              <a:ext cx="41485" cy="31814"/>
            </a:xfrm>
            <a:custGeom>
              <a:avLst/>
              <a:gdLst/>
              <a:ahLst/>
              <a:cxnLst/>
              <a:rect l="l" t="t" r="r" b="b"/>
              <a:pathLst>
                <a:path w="785" h="602" extrusionOk="0">
                  <a:moveTo>
                    <a:pt x="392" y="0"/>
                  </a:moveTo>
                  <a:cubicBezTo>
                    <a:pt x="1" y="0"/>
                    <a:pt x="1" y="602"/>
                    <a:pt x="392" y="602"/>
                  </a:cubicBezTo>
                  <a:cubicBezTo>
                    <a:pt x="784" y="602"/>
                    <a:pt x="784" y="0"/>
                    <a:pt x="392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1" name="Google Shape;1221;p14"/>
            <p:cNvSpPr/>
            <p:nvPr/>
          </p:nvSpPr>
          <p:spPr>
            <a:xfrm>
              <a:off x="306300" y="3884351"/>
              <a:ext cx="42225" cy="31127"/>
            </a:xfrm>
            <a:custGeom>
              <a:avLst/>
              <a:gdLst/>
              <a:ahLst/>
              <a:cxnLst/>
              <a:rect l="l" t="t" r="r" b="b"/>
              <a:pathLst>
                <a:path w="799" h="589" extrusionOk="0">
                  <a:moveTo>
                    <a:pt x="420" y="1"/>
                  </a:moveTo>
                  <a:cubicBezTo>
                    <a:pt x="416" y="1"/>
                    <a:pt x="411" y="1"/>
                    <a:pt x="407" y="1"/>
                  </a:cubicBezTo>
                  <a:cubicBezTo>
                    <a:pt x="1" y="1"/>
                    <a:pt x="1" y="589"/>
                    <a:pt x="407" y="589"/>
                  </a:cubicBezTo>
                  <a:cubicBezTo>
                    <a:pt x="794" y="589"/>
                    <a:pt x="799" y="1"/>
                    <a:pt x="420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488998" y="3598175"/>
              <a:ext cx="39213" cy="31867"/>
            </a:xfrm>
            <a:custGeom>
              <a:avLst/>
              <a:gdLst/>
              <a:ahLst/>
              <a:cxnLst/>
              <a:rect l="l" t="t" r="r" b="b"/>
              <a:pathLst>
                <a:path w="742" h="603" extrusionOk="0">
                  <a:moveTo>
                    <a:pt x="364" y="0"/>
                  </a:moveTo>
                  <a:cubicBezTo>
                    <a:pt x="0" y="28"/>
                    <a:pt x="0" y="574"/>
                    <a:pt x="364" y="602"/>
                  </a:cubicBezTo>
                  <a:cubicBezTo>
                    <a:pt x="742" y="574"/>
                    <a:pt x="742" y="28"/>
                    <a:pt x="364" y="0"/>
                  </a:cubicBezTo>
                  <a:close/>
                </a:path>
              </a:pathLst>
            </a:custGeom>
            <a:solidFill>
              <a:srgbClr val="81B0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316658" y="3770462"/>
              <a:ext cx="41485" cy="31127"/>
            </a:xfrm>
            <a:custGeom>
              <a:avLst/>
              <a:gdLst/>
              <a:ahLst/>
              <a:cxnLst/>
              <a:rect l="l" t="t" r="r" b="b"/>
              <a:pathLst>
                <a:path w="785" h="589" extrusionOk="0">
                  <a:moveTo>
                    <a:pt x="393" y="1"/>
                  </a:moveTo>
                  <a:cubicBezTo>
                    <a:pt x="1" y="1"/>
                    <a:pt x="1" y="589"/>
                    <a:pt x="393" y="589"/>
                  </a:cubicBezTo>
                  <a:cubicBezTo>
                    <a:pt x="785" y="589"/>
                    <a:pt x="785" y="1"/>
                    <a:pt x="393" y="1"/>
                  </a:cubicBezTo>
                  <a:close/>
                </a:path>
              </a:pathLst>
            </a:custGeom>
            <a:solidFill>
              <a:srgbClr val="496A95">
                <a:alpha val="39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224" name="Google Shape;1224;p14"/>
          <p:cNvSpPr/>
          <p:nvPr/>
        </p:nvSpPr>
        <p:spPr>
          <a:xfrm rot="5400000">
            <a:off x="-2487900" y="2487900"/>
            <a:ext cx="5146500" cy="17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93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2024/3/17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F9605-6819-4993-AE90-1BEB8164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C9713-942A-40EC-9408-B23483753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60E88-5306-40A2-8048-DC27FE069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F4034-BFA8-4946-B083-D7A38EE0F4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785B1-FD46-47C8-A739-245A70A83D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DACD4-90B5-4CD8-A993-7F3B2B707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C49AE-2E24-448E-B731-CC59C02B4E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71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ys One"/>
              <a:buNone/>
              <a:defRPr sz="36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ys One"/>
              <a:buNone/>
              <a:defRPr sz="36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ys One"/>
              <a:buNone/>
              <a:defRPr sz="36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ys One"/>
              <a:buNone/>
              <a:defRPr sz="36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ys One"/>
              <a:buNone/>
              <a:defRPr sz="36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ys One"/>
              <a:buNone/>
              <a:defRPr sz="36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ys One"/>
              <a:buNone/>
              <a:defRPr sz="36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ys One"/>
              <a:buNone/>
              <a:defRPr sz="36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ays One"/>
              <a:buNone/>
              <a:defRPr sz="3600">
                <a:solidFill>
                  <a:schemeClr val="dk1"/>
                </a:solidFill>
                <a:latin typeface="Days One"/>
                <a:ea typeface="Days One"/>
                <a:cs typeface="Days One"/>
                <a:sym typeface="Day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●"/>
              <a:defRPr sz="16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○"/>
              <a:defRPr sz="16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■"/>
              <a:defRPr sz="16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●"/>
              <a:defRPr sz="16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○"/>
              <a:defRPr sz="16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■"/>
              <a:defRPr sz="16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●"/>
              <a:defRPr sz="16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 Light"/>
              <a:buChar char="○"/>
              <a:defRPr sz="16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Barlow Light"/>
              <a:buChar char="■"/>
              <a:defRPr sz="16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06558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12" Type="http://schemas.openxmlformats.org/officeDocument/2006/relationships/slide" Target="slide1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7.jp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18" Type="http://schemas.openxmlformats.org/officeDocument/2006/relationships/image" Target="../media/image19.png"/><Relationship Id="rId3" Type="http://schemas.openxmlformats.org/officeDocument/2006/relationships/slide" Target="slide9.xml"/><Relationship Id="rId21" Type="http://schemas.openxmlformats.org/officeDocument/2006/relationships/image" Target="../media/image21.gif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17" Type="http://schemas.openxmlformats.org/officeDocument/2006/relationships/image" Target="../media/image18.gif"/><Relationship Id="rId2" Type="http://schemas.openxmlformats.org/officeDocument/2006/relationships/image" Target="../media/image13.png"/><Relationship Id="rId16" Type="http://schemas.openxmlformats.org/officeDocument/2006/relationships/slide" Target="slide14.xml"/><Relationship Id="rId20" Type="http://schemas.microsoft.com/office/2007/relationships/hdphoto" Target="../media/hdphoto8.wdp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11" Type="http://schemas.microsoft.com/office/2007/relationships/hdphoto" Target="../media/hdphoto6.wdp"/><Relationship Id="rId5" Type="http://schemas.microsoft.com/office/2007/relationships/hdphoto" Target="../media/hdphoto4.wdp"/><Relationship Id="rId15" Type="http://schemas.openxmlformats.org/officeDocument/2006/relationships/slide" Target="slide12.xml"/><Relationship Id="rId10" Type="http://schemas.openxmlformats.org/officeDocument/2006/relationships/image" Target="../media/image16.png"/><Relationship Id="rId19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slide" Target="slide13.xml"/><Relationship Id="rId14" Type="http://schemas.openxmlformats.org/officeDocument/2006/relationships/slide" Target="slide10.xml"/><Relationship Id="rId22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9593" y="1022909"/>
            <a:ext cx="8362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ĐỒ THỊ QUÃNG ĐƯỜNG (</a:t>
            </a:r>
            <a:r>
              <a:rPr lang="en-US" altLang="zh-CN" sz="4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</a:t>
            </a:r>
            <a:r>
              <a:rPr lang="vi-VN" altLang="zh-CN" sz="4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lang="en-US" altLang="zh-CN" sz="4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lang="zh-CN" alt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0" y="169901"/>
            <a:ext cx="2351564" cy="830997"/>
            <a:chOff x="2855223" y="1665900"/>
            <a:chExt cx="3581399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55223" y="1665900"/>
              <a:ext cx="3581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prstClr val="white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prstClr val="white"/>
                  </a:solidFill>
                  <a:latin typeface="Times New Roman" pitchFamily="18" charset="0"/>
                  <a:ea typeface="Arial-Rounded" panose="020B0500000000000000" pitchFamily="34" charset="-93"/>
                  <a:cs typeface="Times New Roman" pitchFamily="18" charset="0"/>
                  <a:sym typeface="+mn-lt"/>
                </a:rPr>
                <a:t>10</a:t>
              </a:r>
              <a:endParaRPr lang="zh-CN" altLang="en-US" sz="4800" dirty="0">
                <a:solidFill>
                  <a:prstClr val="white"/>
                </a:solidFill>
                <a:latin typeface="Times New Roman" pitchFamily="18" charset="0"/>
                <a:ea typeface="Arial-Rounded" panose="020B0500000000000000" pitchFamily="34" charset="-93"/>
                <a:cs typeface="Times New Roman" pitchFamily="18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21382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6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596347"/>
            <a:ext cx="9818114" cy="48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9" y="-453678"/>
            <a:ext cx="3613657" cy="198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34808" y="2332943"/>
            <a:ext cx="52014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>
                <a:solidFill>
                  <a:prstClr val="black"/>
                </a:solidFill>
              </a:rPr>
              <a:t>Đồ thị quãng đường – thời gian cho biết:</a:t>
            </a:r>
            <a:endParaRPr lang="en-US" sz="2100">
              <a:solidFill>
                <a:prstClr val="black"/>
              </a:solidFill>
            </a:endParaRPr>
          </a:p>
          <a:p>
            <a:pPr marL="385763" indent="-385763">
              <a:buFontTx/>
              <a:buAutoNum type="alphaUcPeriod"/>
            </a:pPr>
            <a:r>
              <a:rPr lang="vi-VN" sz="2100">
                <a:solidFill>
                  <a:prstClr val="black"/>
                </a:solidFill>
              </a:rPr>
              <a:t>tốc độ đi được				</a:t>
            </a:r>
          </a:p>
          <a:p>
            <a:pPr marL="385763" indent="-385763">
              <a:buFontTx/>
              <a:buAutoNum type="alphaUcPeriod"/>
            </a:pPr>
            <a:r>
              <a:rPr lang="vi-VN" sz="2100">
                <a:solidFill>
                  <a:prstClr val="black"/>
                </a:solidFill>
              </a:rPr>
              <a:t>thời gian đi được</a:t>
            </a:r>
            <a:endParaRPr lang="en-US" sz="2100">
              <a:solidFill>
                <a:prstClr val="black"/>
              </a:solidFill>
            </a:endParaRPr>
          </a:p>
          <a:p>
            <a:r>
              <a:rPr lang="vi-VN" sz="2100">
                <a:solidFill>
                  <a:prstClr val="black"/>
                </a:solidFill>
              </a:rPr>
              <a:t>C. quãng đường đi được		</a:t>
            </a:r>
          </a:p>
          <a:p>
            <a:r>
              <a:rPr lang="vi-VN" sz="2100">
                <a:solidFill>
                  <a:prstClr val="black"/>
                </a:solidFill>
              </a:rPr>
              <a:t>D. cả tốc độ, thời gian và quãng đường đi được.</a:t>
            </a: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C00000"/>
                </a:solidFill>
                <a:cs typeface="Arial" panose="020B0604020202020204" pitchFamily="34" charset="0"/>
              </a:rPr>
              <a:t>D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02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4" y="0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66" y="0"/>
            <a:ext cx="3613657" cy="11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97362" y="1074930"/>
            <a:ext cx="7140229" cy="429348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100">
                <a:solidFill>
                  <a:prstClr val="white"/>
                </a:solidFill>
              </a:rPr>
              <a:t>Bảng dưới đây mô tả chuyển động của một ô tô trong 4 h.</a:t>
            </a:r>
            <a:endParaRPr lang="vi-VN" sz="2100">
              <a:solidFill>
                <a:prstClr val="white"/>
              </a:solidFill>
            </a:endParaRPr>
          </a:p>
          <a:p>
            <a:pPr algn="ctr"/>
            <a:endParaRPr lang="vi-VN" sz="210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2100">
                <a:solidFill>
                  <a:prstClr val="white"/>
                </a:solidFill>
              </a:rPr>
              <a:t>Hình vẽ nào sau biểu</a:t>
            </a:r>
            <a:r>
              <a:rPr lang="vi-VN" sz="2100">
                <a:solidFill>
                  <a:prstClr val="white"/>
                </a:solidFill>
              </a:rPr>
              <a:t> diễn </a:t>
            </a:r>
            <a:r>
              <a:rPr lang="en-US" sz="2100">
                <a:solidFill>
                  <a:prstClr val="white"/>
                </a:solidFill>
              </a:rPr>
              <a:t>đ</a:t>
            </a:r>
            <a:r>
              <a:rPr lang="vi-VN" sz="2100">
                <a:solidFill>
                  <a:prstClr val="white"/>
                </a:solidFill>
              </a:rPr>
              <a:t>úng đồ thị quãng đường – thời gian của </a:t>
            </a:r>
            <a:r>
              <a:rPr lang="en-US" sz="2100">
                <a:solidFill>
                  <a:prstClr val="white"/>
                </a:solidFill>
              </a:rPr>
              <a:t>chuyển động trên?</a:t>
            </a: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en-US" sz="21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1200" y="408851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C00000"/>
                </a:solidFill>
                <a:cs typeface="Arial" panose="020B0604020202020204" pitchFamily="34" charset="0"/>
              </a:rPr>
              <a:t>D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420410" y="1491198"/>
          <a:ext cx="6294131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9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indent="1524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Thời gian (h)</a:t>
                      </a:r>
                      <a:endParaRPr lang="en-US" sz="11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n-US" sz="11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</a:t>
                      </a:r>
                      <a:endParaRPr lang="en-US" sz="11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</a:t>
                      </a:r>
                      <a:endParaRPr lang="en-US" sz="11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</a:t>
                      </a:r>
                      <a:endParaRPr lang="en-US" sz="11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indent="152400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Quãng đường (km)</a:t>
                      </a:r>
                      <a:endParaRPr lang="en-US" sz="11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60</a:t>
                      </a:r>
                      <a:endParaRPr lang="en-US" sz="11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120</a:t>
                      </a:r>
                      <a:endParaRPr lang="en-US" sz="11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180</a:t>
                      </a:r>
                      <a:endParaRPr lang="en-US" sz="11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240</a:t>
                      </a:r>
                      <a:endParaRPr lang="en-US" sz="1100">
                        <a:solidFill>
                          <a:srgbClr val="2B2B2C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3" marR="476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>
          <a:blip r:embed="rId8"/>
          <a:stretch>
            <a:fillRect/>
          </a:stretch>
        </p:blipFill>
        <p:spPr>
          <a:xfrm>
            <a:off x="1597717" y="2792187"/>
            <a:ext cx="5939518" cy="221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4" y="0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66" y="0"/>
            <a:ext cx="3613657" cy="11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7393" y="1213464"/>
            <a:ext cx="8754209" cy="397031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en-US" sz="21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6594" y="556176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C00000"/>
                </a:solidFill>
                <a:cs typeface="Arial" panose="020B0604020202020204" pitchFamily="34" charset="0"/>
              </a:rPr>
              <a:t>D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" y="1232726"/>
            <a:ext cx="86487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10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Lúc 1h sáng</a:t>
            </a:r>
            <a:r>
              <a:rPr lang="en-US" sz="210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một</a:t>
            </a:r>
            <a:r>
              <a:rPr lang="vi-VN" sz="210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đoàn tàu hỏa chạy từ ga A đến ga B với tốc độ 60 km/h đến ga B lúc 2 h và đứng ở ga B 15 min. Sau đó đoàn tàu tiếp tục chạy với tốc độ cũ thì đến ga C lúc 3h 15 min. Hình vẽ nào sau đây biểu diễn đúng đồ thị quãng đường – thời gian của đoàn tàu nói trên?</a:t>
            </a:r>
          </a:p>
        </p:txBody>
      </p:sp>
      <p:pic>
        <p:nvPicPr>
          <p:cNvPr id="14" name="Picture 13"/>
          <p:cNvPicPr/>
          <p:nvPr/>
        </p:nvPicPr>
        <p:blipFill>
          <a:blip r:embed="rId8"/>
          <a:stretch>
            <a:fillRect/>
          </a:stretch>
        </p:blipFill>
        <p:spPr>
          <a:xfrm>
            <a:off x="1308621" y="2640344"/>
            <a:ext cx="6817925" cy="24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3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4" y="0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66" y="0"/>
            <a:ext cx="3613657" cy="11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6524" y="1349457"/>
            <a:ext cx="8822953" cy="35317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và Nam đi xe đạp trên một đoạn đường thẳng. Trên Hình 10.2, đoạn</a:t>
            </a:r>
            <a:br>
              <a: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OM là đồ thị quãng đường - thời gian của Minh, đoạn thẳng ON là đồ</a:t>
            </a:r>
            <a:r>
              <a:rPr lang="vi-VN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quãng đường - thời gian của Nam. Mô tả nào sau đây </a:t>
            </a:r>
            <a:r>
              <a:rPr lang="en-US" sz="225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đúng?</a:t>
            </a:r>
            <a:endParaRPr lang="vi-VN" sz="22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và Nam xuất phát cùng một lúc.</a:t>
            </a:r>
          </a:p>
          <a:p>
            <a:r>
              <a:rPr lang="vi-VN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 độ của Minh lớn hơn tốc độ của Nam.</a:t>
            </a:r>
          </a:p>
          <a:p>
            <a:r>
              <a:rPr lang="vi-VN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Quãng đường Minh đi ngắn hơn quãng đường </a:t>
            </a:r>
            <a:endParaRPr lang="vi-VN" sz="22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đi.</a:t>
            </a:r>
          </a:p>
          <a:p>
            <a:r>
              <a: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Thời gian đạp xe của Nam nhiểu hơn thời gian đạp </a:t>
            </a:r>
            <a:endParaRPr lang="vi-VN" sz="225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5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của Minh.</a:t>
            </a:r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endParaRPr lang="vi-VN" sz="210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1200" y="408851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C00000"/>
                </a:solidFill>
                <a:cs typeface="Arial" panose="020B0604020202020204" pitchFamily="34" charset="0"/>
              </a:rPr>
              <a:t>C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5247" y="2563177"/>
            <a:ext cx="2186354" cy="209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3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4" y="0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66" y="0"/>
            <a:ext cx="3613657" cy="119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6524" y="1349457"/>
            <a:ext cx="8822953" cy="378565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white"/>
                </a:solidFill>
              </a:rPr>
              <a:t>Đồ thị quãng đường - thời gian ở Hình 10.3 mô tả chuyển động của các</a:t>
            </a:r>
            <a:r>
              <a:rPr lang="vi-VN" sz="2400">
                <a:solidFill>
                  <a:prstClr val="white"/>
                </a:solidFill>
              </a:rPr>
              <a:t> </a:t>
            </a:r>
            <a:r>
              <a:rPr lang="en-US" sz="2400">
                <a:solidFill>
                  <a:prstClr val="white"/>
                </a:solidFill>
              </a:rPr>
              <a:t>vật 1, 2, 3 có tốc độ tương ứng là v</a:t>
            </a:r>
            <a:r>
              <a:rPr lang="vi-VN" sz="2400" baseline="-25000">
                <a:solidFill>
                  <a:prstClr val="white"/>
                </a:solidFill>
              </a:rPr>
              <a:t>1</a:t>
            </a:r>
            <a:r>
              <a:rPr lang="vi-VN" sz="2400">
                <a:solidFill>
                  <a:prstClr val="white"/>
                </a:solidFill>
              </a:rPr>
              <a:t>, </a:t>
            </a:r>
            <a:r>
              <a:rPr lang="en-US" sz="2400">
                <a:solidFill>
                  <a:prstClr val="white"/>
                </a:solidFill>
              </a:rPr>
              <a:t>v</a:t>
            </a:r>
            <a:r>
              <a:rPr lang="en-US" sz="2400" baseline="-25000">
                <a:solidFill>
                  <a:prstClr val="white"/>
                </a:solidFill>
              </a:rPr>
              <a:t>2</a:t>
            </a:r>
            <a:r>
              <a:rPr lang="en-US" sz="2400">
                <a:solidFill>
                  <a:prstClr val="white"/>
                </a:solidFill>
              </a:rPr>
              <a:t>, v</a:t>
            </a:r>
            <a:r>
              <a:rPr lang="en-US" sz="2400" baseline="-25000">
                <a:solidFill>
                  <a:prstClr val="white"/>
                </a:solidFill>
              </a:rPr>
              <a:t>3</a:t>
            </a:r>
            <a:r>
              <a:rPr lang="en-US" sz="2400">
                <a:solidFill>
                  <a:prstClr val="white"/>
                </a:solidFill>
              </a:rPr>
              <a:t>, cho thấy</a:t>
            </a:r>
            <a:endParaRPr lang="vi-VN" sz="2400">
              <a:solidFill>
                <a:prstClr val="white"/>
              </a:solidFill>
            </a:endParaRPr>
          </a:p>
          <a:p>
            <a:r>
              <a:rPr lang="en-US" sz="2400">
                <a:solidFill>
                  <a:prstClr val="white"/>
                </a:solidFill>
              </a:rPr>
              <a:t>A. v</a:t>
            </a:r>
            <a:r>
              <a:rPr lang="vi-VN" sz="2400" baseline="-25000">
                <a:solidFill>
                  <a:prstClr val="white"/>
                </a:solidFill>
              </a:rPr>
              <a:t>1</a:t>
            </a:r>
            <a:r>
              <a:rPr lang="vi-VN" sz="2400">
                <a:solidFill>
                  <a:prstClr val="white"/>
                </a:solidFill>
              </a:rPr>
              <a:t> </a:t>
            </a:r>
            <a:r>
              <a:rPr lang="en-US" sz="2400">
                <a:solidFill>
                  <a:prstClr val="white"/>
                </a:solidFill>
              </a:rPr>
              <a:t>=  v</a:t>
            </a:r>
            <a:r>
              <a:rPr lang="en-US" sz="2400" baseline="-25000">
                <a:solidFill>
                  <a:prstClr val="white"/>
                </a:solidFill>
              </a:rPr>
              <a:t>2</a:t>
            </a:r>
            <a:r>
              <a:rPr lang="en-US" sz="2400">
                <a:solidFill>
                  <a:prstClr val="white"/>
                </a:solidFill>
              </a:rPr>
              <a:t> = v</a:t>
            </a:r>
            <a:r>
              <a:rPr lang="en-US" sz="2400" baseline="-25000">
                <a:solidFill>
                  <a:prstClr val="white"/>
                </a:solidFill>
              </a:rPr>
              <a:t>3 </a:t>
            </a:r>
            <a:endParaRPr lang="en-US" sz="2400">
              <a:solidFill>
                <a:prstClr val="white"/>
              </a:solidFill>
            </a:endParaRPr>
          </a:p>
          <a:p>
            <a:r>
              <a:rPr lang="en-US" sz="2400">
                <a:solidFill>
                  <a:prstClr val="white"/>
                </a:solidFill>
              </a:rPr>
              <a:t>B. v</a:t>
            </a:r>
            <a:r>
              <a:rPr lang="vi-VN" sz="2400" baseline="-25000">
                <a:solidFill>
                  <a:prstClr val="white"/>
                </a:solidFill>
              </a:rPr>
              <a:t>1</a:t>
            </a:r>
            <a:r>
              <a:rPr lang="vi-VN" sz="2400">
                <a:solidFill>
                  <a:prstClr val="white"/>
                </a:solidFill>
              </a:rPr>
              <a:t> </a:t>
            </a:r>
            <a:r>
              <a:rPr lang="en-US" sz="2400">
                <a:solidFill>
                  <a:prstClr val="white"/>
                </a:solidFill>
              </a:rPr>
              <a:t>&gt;  v</a:t>
            </a:r>
            <a:r>
              <a:rPr lang="en-US" sz="2400" baseline="-25000">
                <a:solidFill>
                  <a:prstClr val="white"/>
                </a:solidFill>
              </a:rPr>
              <a:t>2</a:t>
            </a:r>
            <a:r>
              <a:rPr lang="en-US" sz="2400">
                <a:solidFill>
                  <a:prstClr val="white"/>
                </a:solidFill>
              </a:rPr>
              <a:t> &gt; v</a:t>
            </a:r>
            <a:r>
              <a:rPr lang="en-US" sz="2400" baseline="-25000">
                <a:solidFill>
                  <a:prstClr val="white"/>
                </a:solidFill>
              </a:rPr>
              <a:t>3</a:t>
            </a:r>
            <a:endParaRPr lang="en-US" sz="2400">
              <a:solidFill>
                <a:prstClr val="white"/>
              </a:solidFill>
            </a:endParaRPr>
          </a:p>
          <a:p>
            <a:r>
              <a:rPr lang="en-US" sz="2400">
                <a:solidFill>
                  <a:prstClr val="white"/>
                </a:solidFill>
              </a:rPr>
              <a:t>C. v</a:t>
            </a:r>
            <a:r>
              <a:rPr lang="vi-VN" sz="2400" baseline="-25000">
                <a:solidFill>
                  <a:prstClr val="white"/>
                </a:solidFill>
              </a:rPr>
              <a:t>1</a:t>
            </a:r>
            <a:r>
              <a:rPr lang="vi-VN" sz="2400">
                <a:solidFill>
                  <a:prstClr val="white"/>
                </a:solidFill>
              </a:rPr>
              <a:t> </a:t>
            </a:r>
            <a:r>
              <a:rPr lang="en-US" sz="2400">
                <a:solidFill>
                  <a:prstClr val="white"/>
                </a:solidFill>
              </a:rPr>
              <a:t>&lt;  v</a:t>
            </a:r>
            <a:r>
              <a:rPr lang="en-US" sz="2400" baseline="-25000">
                <a:solidFill>
                  <a:prstClr val="white"/>
                </a:solidFill>
              </a:rPr>
              <a:t>2</a:t>
            </a:r>
            <a:r>
              <a:rPr lang="en-US" sz="2400">
                <a:solidFill>
                  <a:prstClr val="white"/>
                </a:solidFill>
              </a:rPr>
              <a:t> &lt; v</a:t>
            </a:r>
            <a:r>
              <a:rPr lang="en-US" sz="2400" baseline="-25000">
                <a:solidFill>
                  <a:prstClr val="white"/>
                </a:solidFill>
              </a:rPr>
              <a:t>3</a:t>
            </a:r>
            <a:endParaRPr lang="en-US" sz="2400">
              <a:solidFill>
                <a:prstClr val="white"/>
              </a:solidFill>
            </a:endParaRPr>
          </a:p>
          <a:p>
            <a:r>
              <a:rPr lang="en-US" sz="2400">
                <a:solidFill>
                  <a:prstClr val="white"/>
                </a:solidFill>
              </a:rPr>
              <a:t>D. v</a:t>
            </a:r>
            <a:r>
              <a:rPr lang="vi-VN" sz="2400" baseline="-25000">
                <a:solidFill>
                  <a:prstClr val="white"/>
                </a:solidFill>
              </a:rPr>
              <a:t>1</a:t>
            </a:r>
            <a:r>
              <a:rPr lang="vi-VN" sz="2400">
                <a:solidFill>
                  <a:prstClr val="white"/>
                </a:solidFill>
              </a:rPr>
              <a:t> </a:t>
            </a:r>
            <a:r>
              <a:rPr lang="en-US" sz="2400">
                <a:solidFill>
                  <a:prstClr val="white"/>
                </a:solidFill>
              </a:rPr>
              <a:t>=  v</a:t>
            </a:r>
            <a:r>
              <a:rPr lang="en-US" sz="2400" baseline="-25000">
                <a:solidFill>
                  <a:prstClr val="white"/>
                </a:solidFill>
              </a:rPr>
              <a:t>2</a:t>
            </a:r>
            <a:r>
              <a:rPr lang="en-US" sz="2400">
                <a:solidFill>
                  <a:prstClr val="white"/>
                </a:solidFill>
              </a:rPr>
              <a:t> &gt; v</a:t>
            </a:r>
            <a:r>
              <a:rPr lang="en-US" sz="2400" baseline="-25000">
                <a:solidFill>
                  <a:prstClr val="white"/>
                </a:solidFill>
              </a:rPr>
              <a:t>3</a:t>
            </a:r>
            <a:endParaRPr lang="vi-VN" sz="2400">
              <a:solidFill>
                <a:prstClr val="white"/>
              </a:solidFill>
              <a:cs typeface="Arial" panose="020B0604020202020204" pitchFamily="34" charset="0"/>
            </a:endParaRPr>
          </a:p>
          <a:p>
            <a:endParaRPr lang="vi-VN" sz="2400">
              <a:solidFill>
                <a:srgbClr val="008000"/>
              </a:solidFill>
              <a:cs typeface="Arial" panose="020B0604020202020204" pitchFamily="34" charset="0"/>
            </a:endParaRPr>
          </a:p>
          <a:p>
            <a:endParaRPr lang="vi-VN" sz="2400">
              <a:solidFill>
                <a:srgbClr val="008000"/>
              </a:solidFill>
              <a:cs typeface="Arial" panose="020B0604020202020204" pitchFamily="34" charset="0"/>
            </a:endParaRPr>
          </a:p>
          <a:p>
            <a:endParaRPr lang="vi-VN" sz="2400">
              <a:solidFill>
                <a:srgbClr val="008000"/>
              </a:solidFill>
              <a:cs typeface="Arial" panose="020B0604020202020204" pitchFamily="34" charset="0"/>
            </a:endParaRPr>
          </a:p>
          <a:p>
            <a:endParaRPr lang="vi-VN" sz="240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1200" y="408851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C00000"/>
                </a:solidFill>
                <a:cs typeface="Arial" panose="020B0604020202020204" pitchFamily="34" charset="0"/>
              </a:rPr>
              <a:t>B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5400" y="2316434"/>
            <a:ext cx="2460432" cy="21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5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22" y="74751"/>
            <a:ext cx="2166740" cy="1744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1" y="0"/>
            <a:ext cx="674770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1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10.8/sbt. 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 người đi xe đạp sau khi đi được 8 km với tốc độ 12km/h thì dừng lại để sửa xe trong 40 min, sau đó đi tiếp 12km với tốc độ 9 km/h. Hãy vẽ đồ thị quãng đường – thời gian của người đi xe đạp.</a:t>
            </a:r>
            <a:endParaRPr lang="en-US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Download File - Professor - Professor Cartoon Png PNG Image with No  Background - PNGke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76394"/>
            <a:ext cx="1567334" cy="188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8981" y="1078764"/>
            <a:ext cx="61922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1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làm</a:t>
            </a:r>
          </a:p>
          <a:p>
            <a:pPr>
              <a:lnSpc>
                <a:spcPct val="120000"/>
              </a:lnSpc>
            </a:pP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 40 min = 2/3 h</a:t>
            </a:r>
            <a:endParaRPr lang="en-US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đi 8km đầu: t = s/v = 8: 12 = 2/3h</a:t>
            </a:r>
            <a:endParaRPr lang="en-US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đi hết 12 km tiếp theo: t = 12:9 = 4/3 h</a:t>
            </a:r>
            <a:endParaRPr lang="en-US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Lập bảng</a:t>
            </a:r>
            <a:endParaRPr lang="en-US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576125" y="2835127"/>
          <a:ext cx="4031735" cy="1601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6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80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698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Thời gian </a:t>
                      </a:r>
                      <a:r>
                        <a:rPr lang="vi-VN" sz="1800" smtClean="0">
                          <a:effectLst/>
                          <a:latin typeface="+mj-lt"/>
                        </a:rPr>
                        <a:t>t (h</a:t>
                      </a:r>
                      <a:r>
                        <a:rPr lang="vi-VN" sz="1800">
                          <a:effectLst/>
                          <a:latin typeface="+mj-lt"/>
                        </a:rPr>
                        <a:t>)</a:t>
                      </a: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49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+mj-lt"/>
                        </a:rPr>
                        <a:t>Quãng </a:t>
                      </a:r>
                      <a:r>
                        <a:rPr lang="vi-VN" sz="1800" smtClean="0">
                          <a:effectLst/>
                          <a:latin typeface="+mj-lt"/>
                        </a:rPr>
                        <a:t>đường s </a:t>
                      </a:r>
                      <a:r>
                        <a:rPr lang="vi-VN" sz="1800">
                          <a:effectLst/>
                          <a:latin typeface="+mj-lt"/>
                        </a:rPr>
                        <a:t>(km)</a:t>
                      </a: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5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294437" y="2461114"/>
          <a:ext cx="2250760" cy="211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812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12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12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122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6276779" y="4577281"/>
            <a:ext cx="2606040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285569" y="2368793"/>
            <a:ext cx="0" cy="221727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743862" y="2966629"/>
            <a:ext cx="31931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100">
                <a:solidFill>
                  <a:prstClr val="black"/>
                </a:solidFill>
                <a:latin typeface="Times New Roman" panose="02020603050405020304" pitchFamily="18" charset="0"/>
              </a:rPr>
              <a:t>0</a:t>
            </a:r>
            <a:endParaRPr lang="en-US" sz="180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27451" y="2965547"/>
            <a:ext cx="31931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100">
                <a:solidFill>
                  <a:prstClr val="black"/>
                </a:solidFill>
                <a:latin typeface="Times New Roman" panose="02020603050405020304" pitchFamily="18" charset="0"/>
              </a:rPr>
              <a:t>8</a:t>
            </a:r>
            <a:endParaRPr lang="en-US" sz="180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39328" y="3666051"/>
            <a:ext cx="31931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100">
                <a:solidFill>
                  <a:prstClr val="black"/>
                </a:solidFill>
                <a:latin typeface="Times New Roman" panose="02020603050405020304" pitchFamily="18" charset="0"/>
              </a:rPr>
              <a:t>0</a:t>
            </a:r>
            <a:endParaRPr lang="en-US" sz="180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251537" y="3593392"/>
                <a:ext cx="365806" cy="716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800">
                  <a:solidFill>
                    <a:prstClr val="black"/>
                  </a:solidFill>
                  <a:latin typeface="Calibri Light" panose="020F03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537" y="3593392"/>
                <a:ext cx="365806" cy="7167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673281" y="2967784"/>
            <a:ext cx="31931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100">
                <a:solidFill>
                  <a:prstClr val="black"/>
                </a:solidFill>
                <a:latin typeface="Times New Roman" panose="02020603050405020304" pitchFamily="18" charset="0"/>
              </a:rPr>
              <a:t>8</a:t>
            </a:r>
            <a:endParaRPr lang="en-US" sz="180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75721" y="3599971"/>
                <a:ext cx="365806" cy="715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800">
                  <a:solidFill>
                    <a:prstClr val="black"/>
                  </a:solidFill>
                  <a:latin typeface="Calibri Light" panose="020F03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721" y="3599971"/>
                <a:ext cx="365806" cy="7155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5063649" y="2967784"/>
            <a:ext cx="45397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100">
                <a:solidFill>
                  <a:prstClr val="black"/>
                </a:solidFill>
                <a:latin typeface="Times New Roman" panose="02020603050405020304" pitchFamily="18" charset="0"/>
              </a:rPr>
              <a:t>20</a:t>
            </a:r>
            <a:endParaRPr lang="en-US" sz="1800">
              <a:solidFill>
                <a:prstClr val="black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107731" y="3574588"/>
                <a:ext cx="365806" cy="716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800">
                  <a:solidFill>
                    <a:prstClr val="black"/>
                  </a:solidFill>
                  <a:latin typeface="Calibri Light" panose="020F03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731" y="3574588"/>
                <a:ext cx="365806" cy="7167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5662772" y="2287770"/>
            <a:ext cx="6319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(km)</a:t>
            </a:r>
            <a:endParaRPr lang="en-US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64914" y="4524875"/>
            <a:ext cx="47801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(h)</a:t>
            </a:r>
            <a:endParaRPr lang="en-US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49588" y="4516002"/>
            <a:ext cx="2712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28160" y="4531569"/>
            <a:ext cx="2712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94273" y="4524875"/>
            <a:ext cx="2712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60387" y="4518180"/>
            <a:ext cx="2712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17985" y="4512758"/>
            <a:ext cx="2712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25261" y="3878384"/>
            <a:ext cx="2712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94142" y="3347686"/>
            <a:ext cx="35779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US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63023" y="2816987"/>
            <a:ext cx="35779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endParaRPr lang="en-US">
              <a:solidFill>
                <a:srgbClr val="FF000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551659" y="4518180"/>
                <a:ext cx="33374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5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15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500">
                  <a:solidFill>
                    <a:srgbClr val="0070C0"/>
                  </a:solidFill>
                  <a:latin typeface="Calibri Light" panose="020F03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659" y="4518180"/>
                <a:ext cx="333746" cy="6127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>
            <a:off x="6667412" y="4028786"/>
            <a:ext cx="0" cy="55728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6271594" y="4048063"/>
            <a:ext cx="38091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923267" y="4512757"/>
                <a:ext cx="333746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5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15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500">
                  <a:solidFill>
                    <a:srgbClr val="0070C0"/>
                  </a:solidFill>
                  <a:latin typeface="Calibri Light" panose="020F03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267" y="4512757"/>
                <a:ext cx="333746" cy="61170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/>
          <p:cNvCxnSpPr/>
          <p:nvPr/>
        </p:nvCxnSpPr>
        <p:spPr>
          <a:xfrm>
            <a:off x="7050384" y="4048063"/>
            <a:ext cx="0" cy="55728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6669472" y="4048063"/>
            <a:ext cx="380912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70971" y="3250491"/>
            <a:ext cx="0" cy="137160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623919" y="4512619"/>
                <a:ext cx="33374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5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5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sz="15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500">
                  <a:solidFill>
                    <a:srgbClr val="0070C0"/>
                  </a:solidFill>
                  <a:latin typeface="Calibri Light" panose="020F03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919" y="4512619"/>
                <a:ext cx="333746" cy="612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 flipH="1" flipV="1">
            <a:off x="6261374" y="3250491"/>
            <a:ext cx="150876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926473" y="3077719"/>
            <a:ext cx="377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15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en-US" sz="1500">
              <a:solidFill>
                <a:srgbClr val="0070C0"/>
              </a:solidFill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6305331" y="4048063"/>
            <a:ext cx="351047" cy="52921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049255" y="3240985"/>
            <a:ext cx="733041" cy="7972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653546" y="4047856"/>
            <a:ext cx="39090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99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8" grpId="0"/>
      <p:bldP spid="42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62" y="94887"/>
            <a:ext cx="1484968" cy="11953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0"/>
            <a:ext cx="7206519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vi-VN" sz="1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10.7/sbt. </a:t>
            </a: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10.5 là đồ thị quãng đường- thời gian của một người đi xe đạp và một người đi mò tô. Biết mò tỏ chuyển động nhanh hơn xe đạp.</a:t>
            </a:r>
          </a:p>
          <a:p>
            <a:pPr>
              <a:spcBef>
                <a:spcPts val="450"/>
              </a:spcBef>
            </a:pP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Đường biểu diễn nào ứng với chuyển động của xe đạp?</a:t>
            </a:r>
          </a:p>
          <a:p>
            <a:pPr>
              <a:spcBef>
                <a:spcPts val="450"/>
              </a:spcBef>
            </a:pP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Tính tốc độ của mỗi chuyển động.</a:t>
            </a:r>
          </a:p>
          <a:p>
            <a:pPr>
              <a:spcBef>
                <a:spcPts val="450"/>
              </a:spcBef>
            </a:pP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Sau bao lâu thì hai xe gặp nhau?</a:t>
            </a:r>
            <a:endParaRPr lang="en-US" sz="180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Download File - Professor - Professor Cartoon Png PNG Image with No  Background - PNGkey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87951"/>
            <a:ext cx="1391195" cy="167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54444" y="1812924"/>
            <a:ext cx="6192263" cy="1448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450"/>
              </a:spcBef>
            </a:pPr>
            <a:r>
              <a:rPr lang="vi-VN" sz="1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làm</a:t>
            </a:r>
          </a:p>
          <a:p>
            <a:pPr>
              <a:spcBef>
                <a:spcPts val="450"/>
              </a:spcBef>
            </a:pP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Đường biểu diễn 2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ứng với chuyển động của xe đạp</a:t>
            </a: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450"/>
              </a:spcBef>
            </a:pP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8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vi-VN" sz="18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đạp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km/h và v</a:t>
            </a:r>
            <a:r>
              <a:rPr lang="en-US" sz="1800" baseline="-25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tò</a:t>
            </a: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60 km/h.</a:t>
            </a:r>
          </a:p>
          <a:p>
            <a:pPr>
              <a:spcBef>
                <a:spcPts val="450"/>
              </a:spcBef>
            </a:pP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1 h tính từ lúc người đi mô tô bắt đầu chuyển động.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6716099" y="1965883"/>
            <a:ext cx="2303238" cy="2050100"/>
            <a:chOff x="0" y="0"/>
            <a:chExt cx="4373017" cy="2861958"/>
          </a:xfrm>
        </p:grpSpPr>
        <p:pic>
          <p:nvPicPr>
            <p:cNvPr id="46" name="Picutre 40"/>
            <p:cNvPicPr/>
            <p:nvPr/>
          </p:nvPicPr>
          <p:blipFill>
            <a:blip r:embed="rId4"/>
            <a:stretch/>
          </p:blipFill>
          <p:spPr>
            <a:xfrm>
              <a:off x="0" y="0"/>
              <a:ext cx="2868768" cy="2712527"/>
            </a:xfrm>
            <a:prstGeom prst="rect">
              <a:avLst/>
            </a:prstGeom>
          </p:spPr>
        </p:pic>
        <p:sp>
          <p:nvSpPr>
            <p:cNvPr id="48" name="TextBox 10"/>
            <p:cNvSpPr txBox="1"/>
            <p:nvPr/>
          </p:nvSpPr>
          <p:spPr>
            <a:xfrm>
              <a:off x="3188050" y="2414802"/>
              <a:ext cx="1184967" cy="4471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vi-VN">
                  <a:solidFill>
                    <a:prstClr val="black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 (h)</a:t>
              </a:r>
              <a:endParaRPr lang="en-US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2730316" y="2414802"/>
              <a:ext cx="530182" cy="0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864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ảnh Nhà Hoạt Hình, Nhà Clipart, Png Vector, Ngôi Nhà Nhỏ miễn phí tải  tập tin PNG PSDComment v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90000" l="6250" r="94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87" y="804651"/>
            <a:ext cx="4072150" cy="407215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327" y="117861"/>
            <a:ext cx="3928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vi-VN" sz="4400" kern="0" smtClean="0">
                <a:solidFill>
                  <a:srgbClr val="003956"/>
                </a:solidFill>
                <a:latin typeface="#9Slide03 IcielPanton Black" panose="00000A00000000000000" pitchFamily="2" charset="0"/>
                <a:cs typeface="Arial"/>
                <a:sym typeface="Arial"/>
              </a:rPr>
              <a:t>HƯỚNG DẪN TỰ HỌC</a:t>
            </a:r>
            <a:endParaRPr lang="en-US" sz="4400" kern="0" dirty="0">
              <a:solidFill>
                <a:srgbClr val="003956"/>
              </a:solidFill>
              <a:latin typeface="#9Slide03 IcielPanton Black" panose="00000A00000000000000" pitchFamily="2" charset="0"/>
              <a:cs typeface="Arial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1811" y="1690298"/>
            <a:ext cx="4489676" cy="2143906"/>
            <a:chOff x="1227908" y="1234984"/>
            <a:chExt cx="7354389" cy="3337016"/>
          </a:xfrm>
        </p:grpSpPr>
        <p:sp>
          <p:nvSpPr>
            <p:cNvPr id="10" name="Rounded Rectangle 9"/>
            <p:cNvSpPr/>
            <p:nvPr/>
          </p:nvSpPr>
          <p:spPr>
            <a:xfrm>
              <a:off x="1227908" y="1234984"/>
              <a:ext cx="7354389" cy="333701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400" kern="0">
                <a:solidFill>
                  <a:srgbClr val="003956"/>
                </a:solidFill>
                <a:sym typeface="Arial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476102" y="1449626"/>
              <a:ext cx="6871063" cy="2926430"/>
            </a:xfrm>
            <a:prstGeom prst="roundRect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42892" indent="-342892" algn="just">
                <a:buClr>
                  <a:srgbClr val="000000"/>
                </a:buClr>
                <a:buFont typeface="Wingdings" panose="05000000000000000000" pitchFamily="2" charset="2"/>
                <a:buChar char="ü"/>
              </a:pPr>
              <a:r>
                <a:rPr lang="en-US" sz="2000" kern="0" dirty="0" err="1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Hoàn</a:t>
              </a:r>
              <a:r>
                <a:rPr lang="en-US" sz="2000" kern="0" dirty="0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thành</a:t>
              </a:r>
              <a:r>
                <a:rPr lang="en-US" sz="2000" kern="0" dirty="0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các</a:t>
              </a:r>
              <a:r>
                <a:rPr lang="en-US" sz="2000" kern="0" dirty="0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bài</a:t>
              </a:r>
              <a:r>
                <a:rPr lang="en-US" sz="2000" kern="0" dirty="0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tập</a:t>
              </a:r>
              <a:r>
                <a:rPr lang="en-US" sz="2000" kern="0" dirty="0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trong</a:t>
              </a:r>
              <a:r>
                <a:rPr lang="en-US" sz="2000" kern="0" dirty="0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SBT </a:t>
              </a:r>
              <a:r>
                <a:rPr lang="en-US" sz="2000" kern="0" dirty="0" err="1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và</a:t>
              </a:r>
              <a:r>
                <a:rPr lang="en-US" sz="2000" kern="0" dirty="0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SGK.</a:t>
              </a:r>
            </a:p>
            <a:p>
              <a:pPr marL="342892" indent="-342892" algn="just">
                <a:buClr>
                  <a:srgbClr val="000000"/>
                </a:buClr>
                <a:buFont typeface="Wingdings" panose="05000000000000000000" pitchFamily="2" charset="2"/>
                <a:buChar char="ü"/>
              </a:pPr>
              <a:r>
                <a:rPr lang="en-US" sz="2000" kern="0" dirty="0" err="1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Chuẩn</a:t>
              </a:r>
              <a:r>
                <a:rPr lang="en-US" sz="2000" kern="0" dirty="0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2000" kern="0" dirty="0" err="1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bị</a:t>
              </a:r>
              <a:r>
                <a:rPr lang="en-US" sz="2000" kern="0" dirty="0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en-US" sz="2000" kern="0" err="1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bài</a:t>
              </a:r>
              <a:r>
                <a:rPr lang="en-US" sz="2000" kern="0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 </a:t>
              </a:r>
              <a:r>
                <a:rPr lang="vi-VN" sz="2000" kern="0">
                  <a:solidFill>
                    <a:srgbClr val="003956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  <a:sym typeface="Arial"/>
                </a:rPr>
                <a:t>11: Thảo luận về tốc độ trong an toàn giao thông</a:t>
              </a:r>
              <a:endParaRPr lang="en-US" sz="2000" kern="0" dirty="0">
                <a:solidFill>
                  <a:srgbClr val="003956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172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7400" y="625883"/>
            <a:ext cx="8362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CẢM ƠN CÁC THẦY CÔ VÀ CÁC BẠN</a:t>
            </a:r>
            <a:endParaRPr lang="zh-CN" alt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33845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4100A8-5FDD-4FC3-B022-A5B459484B40}"/>
              </a:ext>
            </a:extLst>
          </p:cNvPr>
          <p:cNvGrpSpPr/>
          <p:nvPr/>
        </p:nvGrpSpPr>
        <p:grpSpPr>
          <a:xfrm>
            <a:off x="240107" y="68580"/>
            <a:ext cx="5506424" cy="694985"/>
            <a:chOff x="320142" y="91439"/>
            <a:chExt cx="7341899" cy="108571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3F55667-7FBB-427B-A1EE-DA778AFA5B3D}"/>
                </a:ext>
              </a:extLst>
            </p:cNvPr>
            <p:cNvSpPr/>
            <p:nvPr/>
          </p:nvSpPr>
          <p:spPr>
            <a:xfrm>
              <a:off x="320142" y="91439"/>
              <a:ext cx="7341899" cy="1085719"/>
            </a:xfrm>
            <a:prstGeom prst="roundRect">
              <a:avLst>
                <a:gd name="adj" fmla="val 33648"/>
              </a:avLst>
            </a:prstGeom>
            <a:solidFill>
              <a:srgbClr val="0026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280464-A701-4302-A6E9-7EE9968A5862}"/>
                </a:ext>
              </a:extLst>
            </p:cNvPr>
            <p:cNvSpPr txBox="1"/>
            <p:nvPr/>
          </p:nvSpPr>
          <p:spPr>
            <a:xfrm>
              <a:off x="490619" y="199368"/>
              <a:ext cx="7000943" cy="86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000" b="1" dirty="0">
                  <a:solidFill>
                    <a:prstClr val="white"/>
                  </a:solidFill>
                  <a:latin typeface="Montserrat" panose="00000500000000000000" pitchFamily="2" charset="-93"/>
                </a:rPr>
                <a:t>TRỞ THÀNH CHUYÊN GIA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7810BA-7496-4C7B-8E73-8D202A1FBC0A}"/>
              </a:ext>
            </a:extLst>
          </p:cNvPr>
          <p:cNvGrpSpPr/>
          <p:nvPr/>
        </p:nvGrpSpPr>
        <p:grpSpPr>
          <a:xfrm>
            <a:off x="5983094" y="66724"/>
            <a:ext cx="1186434" cy="694985"/>
            <a:chOff x="6611112" y="91440"/>
            <a:chExt cx="1581912" cy="9692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8C7214-6B81-4647-B0DF-5DCDA2E0606E}"/>
                </a:ext>
              </a:extLst>
            </p:cNvPr>
            <p:cNvSpPr/>
            <p:nvPr/>
          </p:nvSpPr>
          <p:spPr>
            <a:xfrm>
              <a:off x="6611112" y="91440"/>
              <a:ext cx="1581912" cy="96926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986368-A835-499C-BF84-EF662B203AD1}"/>
                </a:ext>
              </a:extLst>
            </p:cNvPr>
            <p:cNvSpPr txBox="1"/>
            <p:nvPr/>
          </p:nvSpPr>
          <p:spPr>
            <a:xfrm>
              <a:off x="6760148" y="230919"/>
              <a:ext cx="1325880" cy="708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Montserrat" panose="00000500000000000000" pitchFamily="2" charset="-93"/>
                </a:rPr>
                <a:t>5:00</a:t>
              </a:r>
            </a:p>
          </p:txBody>
        </p:sp>
      </p:grpSp>
      <p:pic>
        <p:nvPicPr>
          <p:cNvPr id="12" name="!!1">
            <a:extLst>
              <a:ext uri="{FF2B5EF4-FFF2-40B4-BE49-F238E27FC236}">
                <a16:creationId xmlns:a16="http://schemas.microsoft.com/office/drawing/2014/main" id="{6F54643F-9719-4AD0-9868-703129AE3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81304" y="-147287"/>
            <a:ext cx="1783781" cy="118918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55FC54D-95D5-453C-8A25-7EC3EE5AD6AD}"/>
              </a:ext>
            </a:extLst>
          </p:cNvPr>
          <p:cNvGrpSpPr/>
          <p:nvPr/>
        </p:nvGrpSpPr>
        <p:grpSpPr>
          <a:xfrm>
            <a:off x="240105" y="1041901"/>
            <a:ext cx="5539455" cy="3621374"/>
            <a:chOff x="320142" y="1229710"/>
            <a:chExt cx="7385940" cy="44353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3764099-627A-4CDC-B536-25FB7D24710B}"/>
                </a:ext>
              </a:extLst>
            </p:cNvPr>
            <p:cNvGrpSpPr/>
            <p:nvPr/>
          </p:nvGrpSpPr>
          <p:grpSpPr>
            <a:xfrm>
              <a:off x="320142" y="1229710"/>
              <a:ext cx="7385940" cy="4435366"/>
              <a:chOff x="320142" y="1229710"/>
              <a:chExt cx="7385940" cy="4435366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0359BF6-FD87-4D82-981C-D71C4895BCE8}"/>
                  </a:ext>
                </a:extLst>
              </p:cNvPr>
              <p:cNvSpPr/>
              <p:nvPr/>
            </p:nvSpPr>
            <p:spPr>
              <a:xfrm>
                <a:off x="320142" y="1229710"/>
                <a:ext cx="7341899" cy="4435366"/>
              </a:xfrm>
              <a:prstGeom prst="rect">
                <a:avLst/>
              </a:prstGeom>
              <a:solidFill>
                <a:srgbClr val="81BECC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7E3C32-112D-41BA-85B0-DE8EEB9C5FAD}"/>
                  </a:ext>
                </a:extLst>
              </p:cNvPr>
              <p:cNvSpPr txBox="1"/>
              <p:nvPr/>
            </p:nvSpPr>
            <p:spPr>
              <a:xfrm>
                <a:off x="364183" y="1583517"/>
                <a:ext cx="7341899" cy="3675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  <a:defRPr/>
                </a:pP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lớp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endPara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  <a:defRPr/>
                </a:pP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stt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  <a:defRPr/>
                </a:pP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hs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phiếu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endPara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  <a:defRPr/>
                </a:pP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Thảo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phiếu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endPara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  <a:defRPr/>
                </a:pP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Giảng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hs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chuyên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chủ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1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100" b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mình</a:t>
                </a:r>
                <a:endParaRPr lang="vi-VN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  <a:defRPr/>
                </a:pPr>
                <a:r>
                  <a:rPr lang="vi-VN" sz="2100" b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 1,3,5 hoàn thành phiếu học tập số 2. Nhóm 2,4,6 hoàn thành phiếu học tập số 3</a:t>
                </a:r>
                <a:endPara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4246CE5-3914-4B98-9395-3D5616831959}"/>
                </a:ext>
              </a:extLst>
            </p:cNvPr>
            <p:cNvCxnSpPr/>
            <p:nvPr/>
          </p:nvCxnSpPr>
          <p:spPr>
            <a:xfrm>
              <a:off x="3991091" y="3806544"/>
              <a:ext cx="455622" cy="0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733DEA45-350A-435D-A957-DD2657F36F71}"/>
              </a:ext>
            </a:extLst>
          </p:cNvPr>
          <p:cNvSpPr/>
          <p:nvPr/>
        </p:nvSpPr>
        <p:spPr>
          <a:xfrm>
            <a:off x="7768698" y="1403130"/>
            <a:ext cx="796159" cy="796159"/>
          </a:xfrm>
          <a:prstGeom prst="ellipse">
            <a:avLst/>
          </a:prstGeom>
          <a:solidFill>
            <a:srgbClr val="346751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1A4BC8D-B5BB-490D-BB74-0DFDCAC39EDC}"/>
              </a:ext>
            </a:extLst>
          </p:cNvPr>
          <p:cNvSpPr/>
          <p:nvPr/>
        </p:nvSpPr>
        <p:spPr>
          <a:xfrm>
            <a:off x="6376050" y="2517162"/>
            <a:ext cx="796159" cy="796159"/>
          </a:xfrm>
          <a:prstGeom prst="ellipse">
            <a:avLst/>
          </a:prstGeom>
          <a:solidFill>
            <a:srgbClr val="1768AC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E5C0F3-3B61-43A1-AA81-B5930DAA9358}"/>
              </a:ext>
            </a:extLst>
          </p:cNvPr>
          <p:cNvSpPr/>
          <p:nvPr/>
        </p:nvSpPr>
        <p:spPr>
          <a:xfrm>
            <a:off x="7768698" y="2517162"/>
            <a:ext cx="796159" cy="7961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633185B-CB4D-4896-8D5C-AF2AB4D80E1A}"/>
              </a:ext>
            </a:extLst>
          </p:cNvPr>
          <p:cNvSpPr/>
          <p:nvPr/>
        </p:nvSpPr>
        <p:spPr>
          <a:xfrm>
            <a:off x="6376050" y="3631194"/>
            <a:ext cx="796159" cy="796159"/>
          </a:xfrm>
          <a:prstGeom prst="ellipse">
            <a:avLst/>
          </a:prstGeom>
          <a:solidFill>
            <a:srgbClr val="C84B31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4B419-1D64-406D-8FF1-3AB954EAD810}"/>
              </a:ext>
            </a:extLst>
          </p:cNvPr>
          <p:cNvSpPr/>
          <p:nvPr/>
        </p:nvSpPr>
        <p:spPr>
          <a:xfrm>
            <a:off x="7768698" y="3631194"/>
            <a:ext cx="796159" cy="796159"/>
          </a:xfrm>
          <a:prstGeom prst="ellipse">
            <a:avLst/>
          </a:prstGeom>
          <a:solidFill>
            <a:srgbClr val="475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1B1BE5-886F-42B2-8606-FD0D7B8E40ED}"/>
              </a:ext>
            </a:extLst>
          </p:cNvPr>
          <p:cNvGrpSpPr/>
          <p:nvPr/>
        </p:nvGrpSpPr>
        <p:grpSpPr>
          <a:xfrm>
            <a:off x="6376050" y="1403130"/>
            <a:ext cx="796159" cy="796159"/>
            <a:chOff x="8501399" y="1870840"/>
            <a:chExt cx="1061545" cy="106154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2D80817-291E-487B-A683-D3DFFF08C7D9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ellipse">
              <a:avLst/>
            </a:prstGeom>
            <a:solidFill>
              <a:srgbClr val="FFB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E257D8-D431-4A15-90F0-B83DEB437DD3}"/>
                </a:ext>
              </a:extLst>
            </p:cNvPr>
            <p:cNvSpPr txBox="1"/>
            <p:nvPr/>
          </p:nvSpPr>
          <p:spPr>
            <a:xfrm>
              <a:off x="8638086" y="1990139"/>
              <a:ext cx="788170" cy="80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3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1</a:t>
              </a:r>
              <a:endParaRPr lang="en-US" sz="2100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3CF1F02-8670-48A4-9DAC-3A71621A5EC6}"/>
              </a:ext>
            </a:extLst>
          </p:cNvPr>
          <p:cNvSpPr txBox="1"/>
          <p:nvPr/>
        </p:nvSpPr>
        <p:spPr>
          <a:xfrm>
            <a:off x="7871212" y="1512668"/>
            <a:ext cx="591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prstClr val="white"/>
                </a:solidFill>
                <a:latin typeface="Tw Cen MT" panose="020B0602020104020603" pitchFamily="34" charset="0"/>
              </a:rPr>
              <a:t>2</a:t>
            </a:r>
            <a:endParaRPr lang="en-US" sz="2100" b="1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3E0514-F4BA-404D-886F-F401089D825C}"/>
              </a:ext>
            </a:extLst>
          </p:cNvPr>
          <p:cNvSpPr txBox="1"/>
          <p:nvPr/>
        </p:nvSpPr>
        <p:spPr>
          <a:xfrm>
            <a:off x="6478564" y="2626700"/>
            <a:ext cx="591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prstClr val="white"/>
                </a:solidFill>
                <a:latin typeface="Tw Cen MT" panose="020B0602020104020603" pitchFamily="34" charset="0"/>
              </a:rPr>
              <a:t>3</a:t>
            </a:r>
            <a:endParaRPr lang="en-US" sz="2100" b="1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CDF9C4-7C7F-4461-8421-D85E5D48D413}"/>
              </a:ext>
            </a:extLst>
          </p:cNvPr>
          <p:cNvSpPr txBox="1"/>
          <p:nvPr/>
        </p:nvSpPr>
        <p:spPr>
          <a:xfrm>
            <a:off x="7876573" y="2630923"/>
            <a:ext cx="591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prstClr val="white"/>
                </a:solidFill>
                <a:latin typeface="Tw Cen MT" panose="020B0602020104020603" pitchFamily="34" charset="0"/>
              </a:rPr>
              <a:t>4</a:t>
            </a:r>
            <a:endParaRPr lang="en-US" sz="2100" b="1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E90192-2A61-4C3A-AA6D-42C7B1B6EA84}"/>
              </a:ext>
            </a:extLst>
          </p:cNvPr>
          <p:cNvSpPr txBox="1"/>
          <p:nvPr/>
        </p:nvSpPr>
        <p:spPr>
          <a:xfrm>
            <a:off x="6495889" y="3740732"/>
            <a:ext cx="591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prstClr val="white"/>
                </a:solidFill>
                <a:latin typeface="Tw Cen MT" panose="020B0602020104020603" pitchFamily="34" charset="0"/>
              </a:rPr>
              <a:t>5</a:t>
            </a:r>
            <a:endParaRPr lang="en-US" sz="2100" b="1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C278E3-B0EC-4167-AAAD-6B6A97028678}"/>
              </a:ext>
            </a:extLst>
          </p:cNvPr>
          <p:cNvSpPr txBox="1"/>
          <p:nvPr/>
        </p:nvSpPr>
        <p:spPr>
          <a:xfrm>
            <a:off x="7877631" y="3731432"/>
            <a:ext cx="591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prstClr val="white"/>
                </a:solidFill>
                <a:latin typeface="Tw Cen MT" panose="020B0602020104020603" pitchFamily="34" charset="0"/>
              </a:rPr>
              <a:t>6</a:t>
            </a:r>
            <a:endParaRPr lang="en-US" sz="2100" b="1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125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9B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F2C5F2-24A8-4368-B364-2ACCBCB67189}"/>
              </a:ext>
            </a:extLst>
          </p:cNvPr>
          <p:cNvGrpSpPr/>
          <p:nvPr/>
        </p:nvGrpSpPr>
        <p:grpSpPr>
          <a:xfrm>
            <a:off x="2696794" y="23178"/>
            <a:ext cx="4035971" cy="550191"/>
            <a:chOff x="8501399" y="1870840"/>
            <a:chExt cx="993621" cy="733588"/>
          </a:xfrm>
          <a:solidFill>
            <a:srgbClr val="FFBD9B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B0BC5ED-571A-4353-997F-465580DFC95A}"/>
                </a:ext>
              </a:extLst>
            </p:cNvPr>
            <p:cNvSpPr/>
            <p:nvPr/>
          </p:nvSpPr>
          <p:spPr>
            <a:xfrm>
              <a:off x="8501399" y="1870840"/>
              <a:ext cx="993621" cy="71508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33EABE-9A94-47A3-820D-C4BD158012C1}"/>
                </a:ext>
              </a:extLst>
            </p:cNvPr>
            <p:cNvSpPr txBox="1"/>
            <p:nvPr/>
          </p:nvSpPr>
          <p:spPr>
            <a:xfrm>
              <a:off x="8528503" y="1923391"/>
              <a:ext cx="939412" cy="681037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PHIẾU HỌC </a:t>
              </a:r>
              <a:r>
                <a:rPr lang="en-US" sz="2400" b="1">
                  <a:solidFill>
                    <a:prstClr val="white"/>
                  </a:solidFill>
                  <a:latin typeface="Tw Cen MT" panose="020B0602020104020603" pitchFamily="34" charset="0"/>
                </a:rPr>
                <a:t>TẬP </a:t>
              </a:r>
              <a:r>
                <a:rPr lang="vi-VN" sz="2400" b="1">
                  <a:solidFill>
                    <a:prstClr val="white"/>
                  </a:solidFill>
                  <a:latin typeface="Tw Cen MT" panose="020B0602020104020603" pitchFamily="34" charset="0"/>
                </a:rPr>
                <a:t>SỐ 2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0C0F8DC-2966-4969-9BFB-A9BC40C04E3B}"/>
              </a:ext>
            </a:extLst>
          </p:cNvPr>
          <p:cNvSpPr txBox="1"/>
          <p:nvPr/>
        </p:nvSpPr>
        <p:spPr>
          <a:xfrm>
            <a:off x="2806888" y="556537"/>
            <a:ext cx="3815780" cy="35754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 pitchFamily="34" charset="0"/>
              </a:rPr>
              <a:t>Sử</a:t>
            </a:r>
            <a:r>
              <a:rPr lang="en-US" sz="15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 pitchFamily="34" charset="0"/>
              </a:rPr>
              <a:t> </a:t>
            </a:r>
            <a:r>
              <a:rPr lang="en-US" sz="15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 pitchFamily="34" charset="0"/>
              </a:rPr>
              <a:t>dụng</a:t>
            </a:r>
            <a:r>
              <a:rPr lang="en-US" sz="15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 pitchFamily="34" charset="0"/>
              </a:rPr>
              <a:t> </a:t>
            </a:r>
            <a:r>
              <a:rPr lang="en-US" sz="15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 pitchFamily="34" charset="0"/>
              </a:rPr>
              <a:t>sách</a:t>
            </a:r>
            <a:r>
              <a:rPr lang="en-US" sz="15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 pitchFamily="34" charset="0"/>
              </a:rPr>
              <a:t> </a:t>
            </a:r>
            <a:r>
              <a:rPr lang="en-US" sz="1500" b="1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 pitchFamily="34" charset="0"/>
              </a:rPr>
              <a:t>giáo</a:t>
            </a:r>
            <a:r>
              <a:rPr lang="en-US" sz="15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w Cen MT" panose="020B0602020104020603" pitchFamily="34" charset="0"/>
              </a:rPr>
              <a:t> khoa</a:t>
            </a:r>
            <a:endParaRPr lang="en-US" sz="900" b="1" i="1" dirty="0">
              <a:solidFill>
                <a:prstClr val="black">
                  <a:lumMod val="85000"/>
                  <a:lumOff val="15000"/>
                </a:prstClr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C63C2F-912C-47E2-9CD2-2834B8853A14}"/>
              </a:ext>
            </a:extLst>
          </p:cNvPr>
          <p:cNvSpPr/>
          <p:nvPr/>
        </p:nvSpPr>
        <p:spPr>
          <a:xfrm>
            <a:off x="0" y="0"/>
            <a:ext cx="772511" cy="5143500"/>
          </a:xfrm>
          <a:prstGeom prst="rect">
            <a:avLst/>
          </a:prstGeom>
          <a:solidFill>
            <a:srgbClr val="FF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6134" y="824940"/>
            <a:ext cx="781747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vi-VN" sz="1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Dựa vào đồ thị hình 10.2 trả lời các câu hỏi sau:</a:t>
            </a:r>
            <a:endParaRPr lang="en-US" sz="180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20000"/>
              </a:lnSpc>
              <a:buFont typeface="+mj-lt"/>
              <a:buAutoNum type="alphaLcPeriod"/>
            </a:pP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 tả lại bằng lời chuyển động của ô tô trong 4h đầu:</a:t>
            </a:r>
          </a:p>
          <a:p>
            <a:pPr marL="257175" indent="-257175" algn="just">
              <a:lnSpc>
                <a:spcPct val="120000"/>
              </a:lnSpc>
              <a:buFont typeface="+mj-lt"/>
              <a:buAutoNum type="alphaLcPeriod"/>
            </a:pP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tốc độ của ô tô trong 3h đầu</a:t>
            </a:r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20000"/>
              </a:lnSpc>
              <a:buFont typeface="+mj-lt"/>
              <a:buAutoNum type="alphaLcPeriod"/>
            </a:pP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quãng đường ô tô đi được sau 1h 30 min</a:t>
            </a:r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AF2C5F2-24A8-4368-B364-2ACCBCB67189}"/>
              </a:ext>
            </a:extLst>
          </p:cNvPr>
          <p:cNvGrpSpPr/>
          <p:nvPr/>
        </p:nvGrpSpPr>
        <p:grpSpPr>
          <a:xfrm>
            <a:off x="2806887" y="2421703"/>
            <a:ext cx="4035971" cy="550191"/>
            <a:chOff x="8501399" y="1870840"/>
            <a:chExt cx="993621" cy="733588"/>
          </a:xfrm>
          <a:solidFill>
            <a:srgbClr val="FFBD9B"/>
          </a:solidFill>
        </p:grpSpPr>
        <p:sp>
          <p:nvSpPr>
            <p:cNvPr id="13" name="Oval 2">
              <a:extLst>
                <a:ext uri="{FF2B5EF4-FFF2-40B4-BE49-F238E27FC236}">
                  <a16:creationId xmlns:a16="http://schemas.microsoft.com/office/drawing/2014/main" id="{EB0BC5ED-571A-4353-997F-465580DFC95A}"/>
                </a:ext>
              </a:extLst>
            </p:cNvPr>
            <p:cNvSpPr/>
            <p:nvPr/>
          </p:nvSpPr>
          <p:spPr>
            <a:xfrm>
              <a:off x="8501399" y="1870840"/>
              <a:ext cx="993621" cy="71508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33EABE-9A94-47A3-820D-C4BD158012C1}"/>
                </a:ext>
              </a:extLst>
            </p:cNvPr>
            <p:cNvSpPr txBox="1"/>
            <p:nvPr/>
          </p:nvSpPr>
          <p:spPr>
            <a:xfrm>
              <a:off x="8528503" y="1923391"/>
              <a:ext cx="939412" cy="681037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PHIẾU HỌC </a:t>
              </a:r>
              <a:r>
                <a:rPr lang="en-US" sz="2400" b="1">
                  <a:solidFill>
                    <a:prstClr val="white"/>
                  </a:solidFill>
                  <a:latin typeface="Tw Cen MT" panose="020B0602020104020603" pitchFamily="34" charset="0"/>
                </a:rPr>
                <a:t>TẬP </a:t>
              </a:r>
              <a:r>
                <a:rPr lang="vi-VN" sz="2400" b="1">
                  <a:solidFill>
                    <a:prstClr val="white"/>
                  </a:solidFill>
                  <a:latin typeface="Tw Cen MT" panose="020B0602020104020603" pitchFamily="34" charset="0"/>
                </a:rPr>
                <a:t>SỐ 3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56634" y="3056178"/>
            <a:ext cx="81684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Lúc 6h sáng, bạn A đi bộ từ nhà ra công viên để tập thể dục cùng các bạn. Trong 15 min đầu, A đi thong thả được 1 000 m thì gặp B. A đứng lại nói chuyện với B trong 5 min. Chợt A nhớ ra là các bạn hẹn mình bắt đầu tập thể dục ở công viên vào lức 6h 30 min nên vội vã đi nốt 1000 m còn lại và đến công viên vào đúng lúc 6h 30 min.</a:t>
            </a:r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a.Em hãy lập bảng quãng đường đi được theo thời gian của A. 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</a:rPr>
              <a:t>vẽ đồ thị quãng đường – thời gian của bạn A trong suốt hành trình 30 min đi từ nhà đến công viên?</a:t>
            </a:r>
          </a:p>
          <a:p>
            <a:pPr algn="just"/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</a:rPr>
              <a:t>b. Xác định tốc độ của A trong 15 min đầu và 10 min cuối của hành trình?</a:t>
            </a:r>
            <a:endParaRPr lang="en-US" sz="1800">
              <a:solidFill>
                <a:prstClr val="black"/>
              </a:solidFill>
              <a:latin typeface="Calibri Light" panose="020F0302020204030204"/>
            </a:endParaRPr>
          </a:p>
          <a:p>
            <a:pPr algn="just"/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38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4100A8-5FDD-4FC3-B022-A5B459484B40}"/>
              </a:ext>
            </a:extLst>
          </p:cNvPr>
          <p:cNvGrpSpPr/>
          <p:nvPr/>
        </p:nvGrpSpPr>
        <p:grpSpPr>
          <a:xfrm>
            <a:off x="240107" y="68580"/>
            <a:ext cx="5506424" cy="694985"/>
            <a:chOff x="320142" y="91439"/>
            <a:chExt cx="7341899" cy="108571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3F55667-7FBB-427B-A1EE-DA778AFA5B3D}"/>
                </a:ext>
              </a:extLst>
            </p:cNvPr>
            <p:cNvSpPr/>
            <p:nvPr/>
          </p:nvSpPr>
          <p:spPr>
            <a:xfrm>
              <a:off x="320142" y="91439"/>
              <a:ext cx="7341899" cy="1085719"/>
            </a:xfrm>
            <a:prstGeom prst="roundRect">
              <a:avLst>
                <a:gd name="adj" fmla="val 33648"/>
              </a:avLst>
            </a:prstGeom>
            <a:solidFill>
              <a:srgbClr val="0026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280464-A701-4302-A6E9-7EE9968A5862}"/>
                </a:ext>
              </a:extLst>
            </p:cNvPr>
            <p:cNvSpPr txBox="1"/>
            <p:nvPr/>
          </p:nvSpPr>
          <p:spPr>
            <a:xfrm>
              <a:off x="490619" y="199368"/>
              <a:ext cx="7000943" cy="86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000" b="1" dirty="0">
                  <a:solidFill>
                    <a:prstClr val="white"/>
                  </a:solidFill>
                  <a:latin typeface="Montserrat" panose="00000500000000000000" pitchFamily="2" charset="-93"/>
                </a:rPr>
                <a:t>CHUYÊN GIA TRỔ TÀI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7810BA-7496-4C7B-8E73-8D202A1FBC0A}"/>
              </a:ext>
            </a:extLst>
          </p:cNvPr>
          <p:cNvGrpSpPr/>
          <p:nvPr/>
        </p:nvGrpSpPr>
        <p:grpSpPr>
          <a:xfrm>
            <a:off x="5874388" y="82469"/>
            <a:ext cx="1277978" cy="694985"/>
            <a:chOff x="6611111" y="91440"/>
            <a:chExt cx="1703970" cy="9692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8C7214-6B81-4647-B0DF-5DCDA2E0606E}"/>
                </a:ext>
              </a:extLst>
            </p:cNvPr>
            <p:cNvSpPr/>
            <p:nvPr/>
          </p:nvSpPr>
          <p:spPr>
            <a:xfrm>
              <a:off x="6611111" y="91440"/>
              <a:ext cx="1703969" cy="96926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986368-A835-499C-BF84-EF662B203AD1}"/>
                </a:ext>
              </a:extLst>
            </p:cNvPr>
            <p:cNvSpPr txBox="1"/>
            <p:nvPr/>
          </p:nvSpPr>
          <p:spPr>
            <a:xfrm>
              <a:off x="6733170" y="212368"/>
              <a:ext cx="1581911" cy="708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Montserrat" panose="00000500000000000000" pitchFamily="2" charset="-93"/>
                </a:rPr>
                <a:t>15:00</a:t>
              </a:r>
            </a:p>
          </p:txBody>
        </p:sp>
      </p:grpSp>
      <p:pic>
        <p:nvPicPr>
          <p:cNvPr id="12" name="!!1">
            <a:extLst>
              <a:ext uri="{FF2B5EF4-FFF2-40B4-BE49-F238E27FC236}">
                <a16:creationId xmlns:a16="http://schemas.microsoft.com/office/drawing/2014/main" id="{6F54643F-9719-4AD0-9868-703129AE3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81304" y="-147287"/>
            <a:ext cx="1783781" cy="118918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7AC6E99-9331-4EAA-AD1A-C034C7EBC8D7}"/>
              </a:ext>
            </a:extLst>
          </p:cNvPr>
          <p:cNvGrpSpPr/>
          <p:nvPr/>
        </p:nvGrpSpPr>
        <p:grpSpPr>
          <a:xfrm>
            <a:off x="3459254" y="1816595"/>
            <a:ext cx="2609193" cy="561856"/>
            <a:chOff x="8501399" y="1784529"/>
            <a:chExt cx="1061545" cy="1220376"/>
          </a:xfrm>
          <a:solidFill>
            <a:srgbClr val="5F8776"/>
          </a:solidFill>
        </p:grpSpPr>
        <p:sp>
          <p:nvSpPr>
            <p:cNvPr id="37" name="Oval 18">
              <a:extLst>
                <a:ext uri="{FF2B5EF4-FFF2-40B4-BE49-F238E27FC236}">
                  <a16:creationId xmlns:a16="http://schemas.microsoft.com/office/drawing/2014/main" id="{CFEEFEC7-AEF3-4EE0-AA45-D7CDF71395CB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0983846-41C7-4AB2-8EB9-80E7EEBCD94A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1-2–3–4–5–6-2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3945480-5ABA-4139-9023-C9CB9574A460}"/>
              </a:ext>
            </a:extLst>
          </p:cNvPr>
          <p:cNvGrpSpPr/>
          <p:nvPr/>
        </p:nvGrpSpPr>
        <p:grpSpPr>
          <a:xfrm>
            <a:off x="3451371" y="1186067"/>
            <a:ext cx="2609193" cy="561856"/>
            <a:chOff x="8501399" y="1784529"/>
            <a:chExt cx="1061545" cy="1220376"/>
          </a:xfrm>
        </p:grpSpPr>
        <p:sp>
          <p:nvSpPr>
            <p:cNvPr id="40" name="Oval 18">
              <a:extLst>
                <a:ext uri="{FF2B5EF4-FFF2-40B4-BE49-F238E27FC236}">
                  <a16:creationId xmlns:a16="http://schemas.microsoft.com/office/drawing/2014/main" id="{FA004A57-07FE-4B45-B559-469596F50808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solidFill>
              <a:srgbClr val="FFBD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296B4C3-C253-4126-9A3B-C5EEA1D5F34D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1-2–3–4–5–6-1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45E5759-E0A2-4C70-B9B5-DF479D205753}"/>
              </a:ext>
            </a:extLst>
          </p:cNvPr>
          <p:cNvGrpSpPr/>
          <p:nvPr/>
        </p:nvGrpSpPr>
        <p:grpSpPr>
          <a:xfrm>
            <a:off x="3459254" y="2447123"/>
            <a:ext cx="2609193" cy="561856"/>
            <a:chOff x="8501399" y="1784529"/>
            <a:chExt cx="1061545" cy="1220376"/>
          </a:xfrm>
          <a:solidFill>
            <a:srgbClr val="337AB6"/>
          </a:solidFill>
        </p:grpSpPr>
        <p:sp>
          <p:nvSpPr>
            <p:cNvPr id="43" name="Oval 18">
              <a:extLst>
                <a:ext uri="{FF2B5EF4-FFF2-40B4-BE49-F238E27FC236}">
                  <a16:creationId xmlns:a16="http://schemas.microsoft.com/office/drawing/2014/main" id="{EDE4630B-F9B2-4A3E-8A50-C174986EEBA8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2D01B93-5ADC-4397-9973-AC95E36066F2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1-2–3–4–5–6-3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D0C3449-308A-4979-8AEF-0BCC5FA84C0D}"/>
              </a:ext>
            </a:extLst>
          </p:cNvPr>
          <p:cNvGrpSpPr/>
          <p:nvPr/>
        </p:nvGrpSpPr>
        <p:grpSpPr>
          <a:xfrm>
            <a:off x="3459254" y="3077651"/>
            <a:ext cx="2609193" cy="561856"/>
            <a:chOff x="8501399" y="1784529"/>
            <a:chExt cx="1061545" cy="1220376"/>
          </a:xfrm>
          <a:solidFill>
            <a:srgbClr val="FFD966"/>
          </a:solidFill>
        </p:grpSpPr>
        <p:sp>
          <p:nvSpPr>
            <p:cNvPr id="46" name="Oval 18">
              <a:extLst>
                <a:ext uri="{FF2B5EF4-FFF2-40B4-BE49-F238E27FC236}">
                  <a16:creationId xmlns:a16="http://schemas.microsoft.com/office/drawing/2014/main" id="{37DA451A-1989-4463-89A8-25F16C5C6F0B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541766E-D236-4DC1-A4AD-D72E227967E3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1-2–3–4–5–6-4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B5E17F-B5F7-42B2-8884-DCB62A46138B}"/>
              </a:ext>
            </a:extLst>
          </p:cNvPr>
          <p:cNvGrpSpPr/>
          <p:nvPr/>
        </p:nvGrpSpPr>
        <p:grpSpPr>
          <a:xfrm>
            <a:off x="3459254" y="3708179"/>
            <a:ext cx="2609193" cy="561856"/>
            <a:chOff x="8501399" y="1784529"/>
            <a:chExt cx="1061545" cy="1220376"/>
          </a:xfrm>
          <a:solidFill>
            <a:srgbClr val="D77C69"/>
          </a:solidFill>
        </p:grpSpPr>
        <p:sp>
          <p:nvSpPr>
            <p:cNvPr id="49" name="Oval 18">
              <a:extLst>
                <a:ext uri="{FF2B5EF4-FFF2-40B4-BE49-F238E27FC236}">
                  <a16:creationId xmlns:a16="http://schemas.microsoft.com/office/drawing/2014/main" id="{E156884C-16EF-4A45-9B9D-8B7630BA9EFE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F3D5C64-C4D9-4E8C-BAFF-B4A4DC935464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1-2–3–4–5–6-5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4E1132B-2CAC-430E-AFAC-2733F59F4820}"/>
              </a:ext>
            </a:extLst>
          </p:cNvPr>
          <p:cNvGrpSpPr/>
          <p:nvPr/>
        </p:nvGrpSpPr>
        <p:grpSpPr>
          <a:xfrm>
            <a:off x="3459254" y="4338707"/>
            <a:ext cx="2609193" cy="561856"/>
            <a:chOff x="8501399" y="1784529"/>
            <a:chExt cx="1061545" cy="1220376"/>
          </a:xfrm>
          <a:solidFill>
            <a:srgbClr val="47597E"/>
          </a:solidFill>
        </p:grpSpPr>
        <p:sp>
          <p:nvSpPr>
            <p:cNvPr id="52" name="Oval 18">
              <a:extLst>
                <a:ext uri="{FF2B5EF4-FFF2-40B4-BE49-F238E27FC236}">
                  <a16:creationId xmlns:a16="http://schemas.microsoft.com/office/drawing/2014/main" id="{77147D28-F152-4FD5-8FFF-146EE74F2180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484D109-9858-46CD-972F-0DA73223ED0A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1-2–3–4–5–6-6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069BBE5-4088-42BD-AECC-77556A1B37E0}"/>
              </a:ext>
            </a:extLst>
          </p:cNvPr>
          <p:cNvGrpSpPr/>
          <p:nvPr/>
        </p:nvGrpSpPr>
        <p:grpSpPr>
          <a:xfrm>
            <a:off x="6487422" y="1798783"/>
            <a:ext cx="2609193" cy="561856"/>
            <a:chOff x="8501399" y="1784529"/>
            <a:chExt cx="1061545" cy="1220376"/>
          </a:xfrm>
          <a:solidFill>
            <a:srgbClr val="278792"/>
          </a:solidFill>
        </p:grpSpPr>
        <p:sp>
          <p:nvSpPr>
            <p:cNvPr id="55" name="Oval 18">
              <a:extLst>
                <a:ext uri="{FF2B5EF4-FFF2-40B4-BE49-F238E27FC236}">
                  <a16:creationId xmlns:a16="http://schemas.microsoft.com/office/drawing/2014/main" id="{291C3764-510A-49EB-A1E3-57581A0F27B0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3987149-28A7-4082-8E52-76DACEAFEC70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2-2–2–2–2–2-2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7C29532-6B47-4219-A05D-27ED6D868D24}"/>
              </a:ext>
            </a:extLst>
          </p:cNvPr>
          <p:cNvGrpSpPr/>
          <p:nvPr/>
        </p:nvGrpSpPr>
        <p:grpSpPr>
          <a:xfrm>
            <a:off x="6479539" y="1168255"/>
            <a:ext cx="2609193" cy="561856"/>
            <a:chOff x="8501399" y="1784529"/>
            <a:chExt cx="1061545" cy="1220376"/>
          </a:xfrm>
          <a:solidFill>
            <a:srgbClr val="278792"/>
          </a:solidFill>
        </p:grpSpPr>
        <p:sp>
          <p:nvSpPr>
            <p:cNvPr id="58" name="Oval 18">
              <a:extLst>
                <a:ext uri="{FF2B5EF4-FFF2-40B4-BE49-F238E27FC236}">
                  <a16:creationId xmlns:a16="http://schemas.microsoft.com/office/drawing/2014/main" id="{25341576-488B-4D48-8E59-C0FFF64B6973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D564D13-A977-43B8-A09F-51A5611E2B1F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1-1–1–1–1–1-1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2B39E5F-B57F-4602-AABF-F2D9610A6E44}"/>
              </a:ext>
            </a:extLst>
          </p:cNvPr>
          <p:cNvGrpSpPr/>
          <p:nvPr/>
        </p:nvGrpSpPr>
        <p:grpSpPr>
          <a:xfrm>
            <a:off x="6487422" y="2429311"/>
            <a:ext cx="2609193" cy="561856"/>
            <a:chOff x="8501399" y="1784529"/>
            <a:chExt cx="1061545" cy="1220376"/>
          </a:xfrm>
          <a:solidFill>
            <a:srgbClr val="278792"/>
          </a:solidFill>
        </p:grpSpPr>
        <p:sp>
          <p:nvSpPr>
            <p:cNvPr id="61" name="Oval 18">
              <a:extLst>
                <a:ext uri="{FF2B5EF4-FFF2-40B4-BE49-F238E27FC236}">
                  <a16:creationId xmlns:a16="http://schemas.microsoft.com/office/drawing/2014/main" id="{8164F90C-ACBA-4194-BAAA-F31A41006275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FC6E9D-E95A-491B-864D-3E93DE6920AB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3-3–3–3–3–3-3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DB12EAD-D052-490E-A65C-BB9B5E2C52E9}"/>
              </a:ext>
            </a:extLst>
          </p:cNvPr>
          <p:cNvGrpSpPr/>
          <p:nvPr/>
        </p:nvGrpSpPr>
        <p:grpSpPr>
          <a:xfrm>
            <a:off x="6487422" y="3059839"/>
            <a:ext cx="2609193" cy="561856"/>
            <a:chOff x="8501399" y="1784529"/>
            <a:chExt cx="1061545" cy="1220376"/>
          </a:xfrm>
          <a:solidFill>
            <a:srgbClr val="278792"/>
          </a:solidFill>
        </p:grpSpPr>
        <p:sp>
          <p:nvSpPr>
            <p:cNvPr id="64" name="Oval 18">
              <a:extLst>
                <a:ext uri="{FF2B5EF4-FFF2-40B4-BE49-F238E27FC236}">
                  <a16:creationId xmlns:a16="http://schemas.microsoft.com/office/drawing/2014/main" id="{DC60B156-D0C2-4241-AFF2-CCD62CCA7E3E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37F84B3-12E7-4B87-B9E7-5DEB4063E768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4-4–4–4–4–4-4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A182F91-FA48-45FF-BCB2-6A78153F3725}"/>
              </a:ext>
            </a:extLst>
          </p:cNvPr>
          <p:cNvGrpSpPr/>
          <p:nvPr/>
        </p:nvGrpSpPr>
        <p:grpSpPr>
          <a:xfrm>
            <a:off x="6487422" y="3690367"/>
            <a:ext cx="2609193" cy="561856"/>
            <a:chOff x="8501399" y="1784529"/>
            <a:chExt cx="1061545" cy="1220376"/>
          </a:xfrm>
          <a:solidFill>
            <a:srgbClr val="278792"/>
          </a:solidFill>
        </p:grpSpPr>
        <p:sp>
          <p:nvSpPr>
            <p:cNvPr id="67" name="Oval 18">
              <a:extLst>
                <a:ext uri="{FF2B5EF4-FFF2-40B4-BE49-F238E27FC236}">
                  <a16:creationId xmlns:a16="http://schemas.microsoft.com/office/drawing/2014/main" id="{59588C94-A805-4320-A8ED-7B4EEB52C7DD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F4892A7-A502-44DE-B3EB-B35768333189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5-5–5–5–5–5-5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43CB891-64E3-4223-99E0-6446F3BD4925}"/>
              </a:ext>
            </a:extLst>
          </p:cNvPr>
          <p:cNvGrpSpPr/>
          <p:nvPr/>
        </p:nvGrpSpPr>
        <p:grpSpPr>
          <a:xfrm>
            <a:off x="6487422" y="4320895"/>
            <a:ext cx="2609193" cy="561856"/>
            <a:chOff x="8501399" y="1784529"/>
            <a:chExt cx="1061545" cy="1220376"/>
          </a:xfrm>
          <a:solidFill>
            <a:srgbClr val="278792"/>
          </a:solidFill>
        </p:grpSpPr>
        <p:sp>
          <p:nvSpPr>
            <p:cNvPr id="70" name="Oval 18">
              <a:extLst>
                <a:ext uri="{FF2B5EF4-FFF2-40B4-BE49-F238E27FC236}">
                  <a16:creationId xmlns:a16="http://schemas.microsoft.com/office/drawing/2014/main" id="{7206E1CD-4A30-4DCF-9D3D-9E0C44984D2F}"/>
                </a:ext>
              </a:extLst>
            </p:cNvPr>
            <p:cNvSpPr/>
            <p:nvPr/>
          </p:nvSpPr>
          <p:spPr>
            <a:xfrm>
              <a:off x="8501399" y="1870840"/>
              <a:ext cx="1061545" cy="10615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816CB68-8ED1-46F4-88B4-0FEFD06F3744}"/>
                </a:ext>
              </a:extLst>
            </p:cNvPr>
            <p:cNvSpPr txBox="1"/>
            <p:nvPr/>
          </p:nvSpPr>
          <p:spPr>
            <a:xfrm>
              <a:off x="8528685" y="1784529"/>
              <a:ext cx="1011810" cy="122037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6-6–6–6–6–6-6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2" name="Left Brace 1">
            <a:extLst>
              <a:ext uri="{FF2B5EF4-FFF2-40B4-BE49-F238E27FC236}">
                <a16:creationId xmlns:a16="http://schemas.microsoft.com/office/drawing/2014/main" id="{1E355234-62E5-4DED-820E-8D3D760E8C6C}"/>
              </a:ext>
            </a:extLst>
          </p:cNvPr>
          <p:cNvSpPr/>
          <p:nvPr/>
        </p:nvSpPr>
        <p:spPr>
          <a:xfrm flipH="1">
            <a:off x="6153280" y="1460602"/>
            <a:ext cx="430733" cy="3198473"/>
          </a:xfrm>
          <a:prstGeom prst="leftBrace">
            <a:avLst/>
          </a:prstGeom>
          <a:noFill/>
          <a:ln w="38100">
            <a:solidFill>
              <a:srgbClr val="00263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E4F9CD9-2074-46B4-BEEC-1F38166AD1EC}"/>
              </a:ext>
            </a:extLst>
          </p:cNvPr>
          <p:cNvGrpSpPr/>
          <p:nvPr/>
        </p:nvGrpSpPr>
        <p:grpSpPr>
          <a:xfrm>
            <a:off x="47385" y="1074863"/>
            <a:ext cx="3356691" cy="3326525"/>
            <a:chOff x="320143" y="1229710"/>
            <a:chExt cx="4475588" cy="4435366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98DB9F5-4D74-4131-AF2B-A5DCFAE780CA}"/>
                </a:ext>
              </a:extLst>
            </p:cNvPr>
            <p:cNvSpPr/>
            <p:nvPr/>
          </p:nvSpPr>
          <p:spPr>
            <a:xfrm>
              <a:off x="320143" y="1229710"/>
              <a:ext cx="4475588" cy="4435366"/>
            </a:xfrm>
            <a:prstGeom prst="rect">
              <a:avLst/>
            </a:prstGeom>
            <a:solidFill>
              <a:srgbClr val="81BECC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BBAACE6-5E1B-4B0B-9F7F-E9989A76D8A2}"/>
                </a:ext>
              </a:extLst>
            </p:cNvPr>
            <p:cNvSpPr txBox="1"/>
            <p:nvPr/>
          </p:nvSpPr>
          <p:spPr>
            <a:xfrm>
              <a:off x="390686" y="1539429"/>
              <a:ext cx="4344484" cy="4001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Ghép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lang="en-US" sz="21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 học tập và t</a:t>
              </a:r>
              <a:r>
                <a:rPr lang="en-US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rình </a:t>
              </a:r>
              <a:r>
                <a:rPr lang="en-US" sz="2100" b="1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 phiếu</a:t>
              </a:r>
              <a:r>
                <a:rPr lang="en-US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lang="en-US" sz="21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r>
                <a:rPr lang="vi-VN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</a:t>
              </a:r>
              <a:r>
                <a:rPr lang="en-US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1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  <a:defRPr/>
              </a:pPr>
              <a:r>
                <a:rPr lang="vi-VN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 thành phiếu học tập số 4</a:t>
              </a:r>
              <a:endParaRPr lang="en-US" sz="21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391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D9B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F2C5F2-24A8-4368-B364-2ACCBCB67189}"/>
              </a:ext>
            </a:extLst>
          </p:cNvPr>
          <p:cNvGrpSpPr/>
          <p:nvPr/>
        </p:nvGrpSpPr>
        <p:grpSpPr>
          <a:xfrm>
            <a:off x="2696791" y="190465"/>
            <a:ext cx="4035971" cy="550191"/>
            <a:chOff x="8501399" y="1870840"/>
            <a:chExt cx="993621" cy="733588"/>
          </a:xfrm>
          <a:solidFill>
            <a:srgbClr val="FFBD9B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B0BC5ED-571A-4353-997F-465580DFC95A}"/>
                </a:ext>
              </a:extLst>
            </p:cNvPr>
            <p:cNvSpPr/>
            <p:nvPr/>
          </p:nvSpPr>
          <p:spPr>
            <a:xfrm>
              <a:off x="8501399" y="1870840"/>
              <a:ext cx="993621" cy="71508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33EABE-9A94-47A3-820D-C4BD158012C1}"/>
                </a:ext>
              </a:extLst>
            </p:cNvPr>
            <p:cNvSpPr txBox="1"/>
            <p:nvPr/>
          </p:nvSpPr>
          <p:spPr>
            <a:xfrm>
              <a:off x="8528503" y="1923391"/>
              <a:ext cx="939412" cy="681037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prstClr val="white"/>
                  </a:solidFill>
                  <a:latin typeface="Tw Cen MT" panose="020B0602020104020603" pitchFamily="34" charset="0"/>
                </a:rPr>
                <a:t>PHIẾU HỌC </a:t>
              </a:r>
              <a:r>
                <a:rPr lang="en-US" sz="2400" b="1">
                  <a:solidFill>
                    <a:prstClr val="white"/>
                  </a:solidFill>
                  <a:latin typeface="Tw Cen MT" panose="020B0602020104020603" pitchFamily="34" charset="0"/>
                </a:rPr>
                <a:t>TẬP </a:t>
              </a:r>
              <a:r>
                <a:rPr lang="vi-VN" sz="2400" b="1">
                  <a:solidFill>
                    <a:prstClr val="white"/>
                  </a:solidFill>
                  <a:latin typeface="Tw Cen MT" panose="020B0602020104020603" pitchFamily="34" charset="0"/>
                </a:rPr>
                <a:t>SỐ 4</a:t>
              </a:r>
              <a:endParaRPr lang="en-US" b="1" dirty="0">
                <a:solidFill>
                  <a:prstClr val="white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2C63C2F-912C-47E2-9CD2-2834B8853A14}"/>
              </a:ext>
            </a:extLst>
          </p:cNvPr>
          <p:cNvSpPr/>
          <p:nvPr/>
        </p:nvSpPr>
        <p:spPr>
          <a:xfrm>
            <a:off x="0" y="0"/>
            <a:ext cx="772511" cy="5143500"/>
          </a:xfrm>
          <a:prstGeom prst="rect">
            <a:avLst/>
          </a:prstGeom>
          <a:solidFill>
            <a:srgbClr val="FF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039" y="824940"/>
            <a:ext cx="781747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vi-VN" sz="1800" b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Dựa vào đồ thị hình 10.2 trả lời các câu hỏi sau:</a:t>
            </a:r>
            <a:endParaRPr lang="en-US" sz="180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20000"/>
              </a:lnSpc>
              <a:buFont typeface="+mj-lt"/>
              <a:buAutoNum type="alphaLcPeriod"/>
            </a:pP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 tả lại bằng lời chuyển động của ô tô trong 4h đầu:</a:t>
            </a:r>
          </a:p>
          <a:p>
            <a:pPr marL="257175" indent="-257175" algn="just">
              <a:lnSpc>
                <a:spcPct val="120000"/>
              </a:lnSpc>
              <a:buFont typeface="+mj-lt"/>
              <a:buAutoNum type="alphaLcPeriod"/>
            </a:pP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tốc độ của ô tô trong 3h đầu</a:t>
            </a:r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20000"/>
              </a:lnSpc>
              <a:buFont typeface="+mj-lt"/>
              <a:buAutoNum type="alphaLcPeriod"/>
            </a:pP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quãng đường ô tô đi được sau 1h 30 min</a:t>
            </a:r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2510" y="2223785"/>
            <a:ext cx="81684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1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6h sáng, bạn A đi bộ từ nhà ra công viên để tập thể dục cùng các bạn. Trong 15 min đầu, A đi thong thả được 1 000 m thì gặp B. A đứng lại nói chuyện với B trong 5 min. Chợt A nhớ ra là các bạn hẹn mình bắt đầu tập thể dục ở công viên vào lức 6h 30 min nên vội vã đi nốt 1000 m còn lại và đến công viên vào đúng lúc 6h 30 min.</a:t>
            </a:r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Em hãy lập bảng quãng đường đi được theo thời gian của A. </a:t>
            </a:r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</a:rPr>
              <a:t>vẽ đồ thị quãng đường – thời gian của bạn A trong suốt hành trình 30 min đi từ nhà đến công viên?</a:t>
            </a:r>
          </a:p>
          <a:p>
            <a:pPr algn="just"/>
            <a:r>
              <a:rPr lang="vi-VN" sz="1800">
                <a:solidFill>
                  <a:prstClr val="black"/>
                </a:solidFill>
                <a:latin typeface="Times New Roman" panose="02020603050405020304" pitchFamily="18" charset="0"/>
              </a:rPr>
              <a:t>b. Xác định tốc độ của A trong 15 min đầu và 10 min cuối của hành trình?</a:t>
            </a:r>
            <a:endParaRPr lang="en-US" sz="1800">
              <a:solidFill>
                <a:prstClr val="black"/>
              </a:solidFill>
              <a:latin typeface="Calibri Light" panose="020F0302020204030204"/>
            </a:endParaRPr>
          </a:p>
          <a:p>
            <a:pPr algn="just"/>
            <a:endParaRPr lang="en-US" sz="18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4100A8-5FDD-4FC3-B022-A5B459484B40}"/>
              </a:ext>
            </a:extLst>
          </p:cNvPr>
          <p:cNvGrpSpPr/>
          <p:nvPr/>
        </p:nvGrpSpPr>
        <p:grpSpPr>
          <a:xfrm>
            <a:off x="240107" y="68580"/>
            <a:ext cx="5506424" cy="694985"/>
            <a:chOff x="320142" y="91439"/>
            <a:chExt cx="7341899" cy="108571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3F55667-7FBB-427B-A1EE-DA778AFA5B3D}"/>
                </a:ext>
              </a:extLst>
            </p:cNvPr>
            <p:cNvSpPr/>
            <p:nvPr/>
          </p:nvSpPr>
          <p:spPr>
            <a:xfrm>
              <a:off x="320142" y="91439"/>
              <a:ext cx="7341899" cy="1085719"/>
            </a:xfrm>
            <a:prstGeom prst="roundRect">
              <a:avLst>
                <a:gd name="adj" fmla="val 33648"/>
              </a:avLst>
            </a:prstGeom>
            <a:solidFill>
              <a:srgbClr val="0026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280464-A701-4302-A6E9-7EE9968A5862}"/>
                </a:ext>
              </a:extLst>
            </p:cNvPr>
            <p:cNvSpPr txBox="1"/>
            <p:nvPr/>
          </p:nvSpPr>
          <p:spPr>
            <a:xfrm>
              <a:off x="490619" y="199368"/>
              <a:ext cx="7000943" cy="86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000" b="1" dirty="0">
                  <a:solidFill>
                    <a:prstClr val="white"/>
                  </a:solidFill>
                  <a:latin typeface="Montserrat" panose="00000500000000000000" pitchFamily="2" charset="-93"/>
                </a:rPr>
                <a:t>CHÚNG TÔI TỎA SÁNG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7810BA-7496-4C7B-8E73-8D202A1FBC0A}"/>
              </a:ext>
            </a:extLst>
          </p:cNvPr>
          <p:cNvGrpSpPr/>
          <p:nvPr/>
        </p:nvGrpSpPr>
        <p:grpSpPr>
          <a:xfrm>
            <a:off x="5874388" y="82469"/>
            <a:ext cx="1277978" cy="694985"/>
            <a:chOff x="6611111" y="91440"/>
            <a:chExt cx="1703970" cy="9692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8C7214-6B81-4647-B0DF-5DCDA2E0606E}"/>
                </a:ext>
              </a:extLst>
            </p:cNvPr>
            <p:cNvSpPr/>
            <p:nvPr/>
          </p:nvSpPr>
          <p:spPr>
            <a:xfrm>
              <a:off x="6611111" y="91440"/>
              <a:ext cx="1703969" cy="969264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986368-A835-499C-BF84-EF662B203AD1}"/>
                </a:ext>
              </a:extLst>
            </p:cNvPr>
            <p:cNvSpPr txBox="1"/>
            <p:nvPr/>
          </p:nvSpPr>
          <p:spPr>
            <a:xfrm>
              <a:off x="6733170" y="212368"/>
              <a:ext cx="1581911" cy="708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700" b="1" dirty="0">
                  <a:solidFill>
                    <a:prstClr val="white"/>
                  </a:solidFill>
                  <a:latin typeface="Montserrat" panose="00000500000000000000" pitchFamily="2" charset="-93"/>
                </a:rPr>
                <a:t>2:00</a:t>
              </a:r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6F54643F-9719-4AD0-9868-703129AE3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81304" y="-147287"/>
            <a:ext cx="1783781" cy="1189187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7E4F9CD9-2074-46B4-BEEC-1F38166AD1EC}"/>
              </a:ext>
            </a:extLst>
          </p:cNvPr>
          <p:cNvGrpSpPr/>
          <p:nvPr/>
        </p:nvGrpSpPr>
        <p:grpSpPr>
          <a:xfrm>
            <a:off x="4880803" y="1606999"/>
            <a:ext cx="4184282" cy="2715761"/>
            <a:chOff x="320143" y="1229710"/>
            <a:chExt cx="4475588" cy="4435366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98DB9F5-4D74-4131-AF2B-A5DCFAE780CA}"/>
                </a:ext>
              </a:extLst>
            </p:cNvPr>
            <p:cNvSpPr/>
            <p:nvPr/>
          </p:nvSpPr>
          <p:spPr>
            <a:xfrm>
              <a:off x="320143" y="1229710"/>
              <a:ext cx="4475588" cy="4435366"/>
            </a:xfrm>
            <a:prstGeom prst="rect">
              <a:avLst/>
            </a:prstGeom>
            <a:solidFill>
              <a:srgbClr val="81BECC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BBAACE6-5E1B-4B0B-9F7F-E9989A76D8A2}"/>
                </a:ext>
              </a:extLst>
            </p:cNvPr>
            <p:cNvSpPr txBox="1"/>
            <p:nvPr/>
          </p:nvSpPr>
          <p:spPr>
            <a:xfrm>
              <a:off x="385695" y="1394416"/>
              <a:ext cx="4344484" cy="3317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ngẫu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1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</a:t>
              </a:r>
              <a:endParaRPr lang="en-US" sz="21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gv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endParaRPr lang="en-US" sz="21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hs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dặt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endParaRPr lang="en-US" sz="21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§"/>
                <a:defRPr/>
              </a:pP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Gv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đặt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1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endParaRPr lang="en-US" sz="21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!!1">
            <a:extLst>
              <a:ext uri="{FF2B5EF4-FFF2-40B4-BE49-F238E27FC236}">
                <a16:creationId xmlns:a16="http://schemas.microsoft.com/office/drawing/2014/main" id="{FFD500BA-256E-4CF3-BCC2-4F457D9C5EEF}"/>
              </a:ext>
            </a:extLst>
          </p:cNvPr>
          <p:cNvGrpSpPr/>
          <p:nvPr/>
        </p:nvGrpSpPr>
        <p:grpSpPr>
          <a:xfrm>
            <a:off x="556327" y="970581"/>
            <a:ext cx="3124921" cy="3552256"/>
            <a:chOff x="741769" y="1294108"/>
            <a:chExt cx="4166561" cy="4736341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7AC1E083-B5DF-4B30-BBF0-5465025C0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69" y="1875895"/>
              <a:ext cx="4166561" cy="4154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Vương Miện, Vua, Hoàng Gia, Nữ Hoàng, Biểu Tượng, Vàng">
              <a:extLst>
                <a:ext uri="{FF2B5EF4-FFF2-40B4-BE49-F238E27FC236}">
                  <a16:creationId xmlns:a16="http://schemas.microsoft.com/office/drawing/2014/main" id="{ED332509-28FE-468F-B05F-22D1B0CC7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46146">
              <a:off x="2776956" y="1426607"/>
              <a:ext cx="1571835" cy="13068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863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41" y="-383191"/>
            <a:ext cx="4343397" cy="20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1" y="644664"/>
            <a:ext cx="493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254248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2462509"/>
            <a:ext cx="2319337" cy="2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key Kong Them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05939" y="4148590"/>
            <a:ext cx="609600" cy="609600"/>
          </a:xfrm>
          <a:prstGeom prst="rect">
            <a:avLst/>
          </a:prstGeom>
        </p:spPr>
      </p:pic>
      <p:pic>
        <p:nvPicPr>
          <p:cNvPr id="11" name="Picture 10" descr="C:\Users\ADMIN\Desktop\Tai nguyen thiet ke tro choi\Angry birds epic birds\1505573783630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343" y="1587122"/>
            <a:ext cx="1152193" cy="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2953"/>
            <a:ext cx="9124950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8" y="3159712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60" y="1978554"/>
            <a:ext cx="1061293" cy="79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83" y="1612622"/>
            <a:ext cx="990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4" y="3775606"/>
            <a:ext cx="822126" cy="7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41" y="4120252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81" y="3548796"/>
            <a:ext cx="1175593" cy="8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073" y="2139607"/>
            <a:ext cx="1158522" cy="8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12" y="-97820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0710" y="-323603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6822542" y="-400049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6033664" y="-578479"/>
            <a:ext cx="1673636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89" y="4056391"/>
            <a:ext cx="693215" cy="9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7714422" y="-567965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8350011" y="-275764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888632" y="2679903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88633" y="268331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198" y="2733324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145" y="3458818"/>
            <a:ext cx="3686644" cy="325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tion Button: Home 1">
            <a:hlinkClick r:id="rId22" action="ppaction://hlinksldjump" highlightClick="1"/>
          </p:cNvPr>
          <p:cNvSpPr/>
          <p:nvPr/>
        </p:nvSpPr>
        <p:spPr>
          <a:xfrm>
            <a:off x="85487" y="4688958"/>
            <a:ext cx="822126" cy="454542"/>
          </a:xfrm>
          <a:prstGeom prst="actionButtonHom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6513 L -0.03316 -0.11883 C -0.03715 -0.12963 -0.03576 -0.14043 -0.03108 -0.14908 C -0.02413 -0.15864 -0.01441 -0.16235 -0.00226 -0.1605 L 0.05191 -0.15679 " pathEditMode="relative" rAng="-3854564" ptsTypes="FffFF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7 -0.15718 L 0.17278 -0.35533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8 -0.35532 L 0.35599 -0.47292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99 -0.47292 L 0.30821 -0.58704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3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74 -0.06088 L 0.41588 -0.1865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57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27 -0.18842 L 0.48424 -0.408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24 -0.4081 L 0.41042 -0.63194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-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6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9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23650" y="3134126"/>
            <a:ext cx="48087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>
                <a:solidFill>
                  <a:prstClr val="black"/>
                </a:solidFill>
              </a:rPr>
              <a:t>Đồ thị của chuyển động có tốc độ không đổi là một đường</a:t>
            </a:r>
            <a:endParaRPr lang="en-US" sz="2100">
              <a:solidFill>
                <a:prstClr val="black"/>
              </a:solidFill>
            </a:endParaRPr>
          </a:p>
          <a:p>
            <a:pPr marL="385763" indent="-385763">
              <a:buFontTx/>
              <a:buAutoNum type="alphaUcPeriod"/>
            </a:pPr>
            <a:r>
              <a:rPr lang="vi-VN" sz="2100">
                <a:solidFill>
                  <a:prstClr val="black"/>
                </a:solidFill>
              </a:rPr>
              <a:t>thẳng		B. cong	</a:t>
            </a:r>
          </a:p>
          <a:p>
            <a:r>
              <a:rPr lang="vi-VN" sz="2100">
                <a:solidFill>
                  <a:prstClr val="black"/>
                </a:solidFill>
              </a:rPr>
              <a:t>C. Zíc zắc		D. Không xác định</a:t>
            </a:r>
            <a:endParaRPr lang="en-US" sz="21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4273" y="81329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C00000"/>
                </a:solidFill>
                <a:cs typeface="Arial" panose="020B0604020202020204" pitchFamily="34" charset="0"/>
              </a:rPr>
              <a:t>A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C:\Users\ADMIN\Desktop\Tai nguyen thiet ke tro choi\Bảng gỗ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582" y="16836"/>
            <a:ext cx="1708019" cy="7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72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ong-Distance Christmas Calls by Slidesgo">
  <a:themeElements>
    <a:clrScheme name="Simple Light">
      <a:dk1>
        <a:srgbClr val="003956"/>
      </a:dk1>
      <a:lt1>
        <a:srgbClr val="FFFFFF"/>
      </a:lt1>
      <a:dk2>
        <a:srgbClr val="496A95"/>
      </a:dk2>
      <a:lt2>
        <a:srgbClr val="81B0C5"/>
      </a:lt2>
      <a:accent1>
        <a:srgbClr val="00677B"/>
      </a:accent1>
      <a:accent2>
        <a:srgbClr val="00899C"/>
      </a:accent2>
      <a:accent3>
        <a:srgbClr val="2A8770"/>
      </a:accent3>
      <a:accent4>
        <a:srgbClr val="64C6AC"/>
      </a:accent4>
      <a:accent5>
        <a:srgbClr val="EBB45E"/>
      </a:accent5>
      <a:accent6>
        <a:srgbClr val="E83232"/>
      </a:accent6>
      <a:hlink>
        <a:srgbClr val="00395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</TotalTime>
  <Words>1140</Words>
  <Application>Microsoft Office PowerPoint</Application>
  <PresentationFormat>On-screen Show (16:9)</PresentationFormat>
  <Paragraphs>165</Paragraphs>
  <Slides>18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微软雅黑</vt:lpstr>
      <vt:lpstr>宋体</vt:lpstr>
      <vt:lpstr>#9Slide03 Arima Madurai Black</vt:lpstr>
      <vt:lpstr>#9Slide03 IcielPanton Black</vt:lpstr>
      <vt:lpstr>Arial</vt:lpstr>
      <vt:lpstr>Arial-Rounded</vt:lpstr>
      <vt:lpstr>Barlow Light</vt:lpstr>
      <vt:lpstr>Calibri</vt:lpstr>
      <vt:lpstr>Calibri Light</vt:lpstr>
      <vt:lpstr>Cambria Math</vt:lpstr>
      <vt:lpstr>Days One</vt:lpstr>
      <vt:lpstr>等线</vt:lpstr>
      <vt:lpstr>Livvic</vt:lpstr>
      <vt:lpstr>Montserrat</vt:lpstr>
      <vt:lpstr>Roboto Condensed Light</vt:lpstr>
      <vt:lpstr>Segoe UI</vt:lpstr>
      <vt:lpstr>Times New Roman</vt:lpstr>
      <vt:lpstr>Tw Cen MT</vt:lpstr>
      <vt:lpstr>Wingdings</vt:lpstr>
      <vt:lpstr>第一PPT，www.1ppt.com​</vt:lpstr>
      <vt:lpstr>3_Office Theme</vt:lpstr>
      <vt:lpstr>1_Long-Distance Christmas Calls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Thi Xuan Van</dc:creator>
  <cp:lastModifiedBy>Admin</cp:lastModifiedBy>
  <cp:revision>99</cp:revision>
  <dcterms:created xsi:type="dcterms:W3CDTF">2017-03-04T06:55:50Z</dcterms:created>
  <dcterms:modified xsi:type="dcterms:W3CDTF">2024-03-16T17:27:43Z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