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50" autoAdjust="0"/>
  </p:normalViewPr>
  <p:slideViewPr>
    <p:cSldViewPr snapToGrid="0">
      <p:cViewPr varScale="1">
        <p:scale>
          <a:sx n="70" d="100"/>
          <a:sy n="70" d="100"/>
        </p:scale>
        <p:origin x="10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41BA4-326D-F577-15F6-B5CE876E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75B13E2-6622-A8A6-F1CB-EA94585CF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76D565-67CA-271C-74C1-22FBB367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D7EC808-7B94-000F-3D03-81447091B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8CE6E9-9FD1-1BAC-D008-A3F4DB88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5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A79098-2D20-A14E-CA81-B438196C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1F98FA-A4F5-6AF7-F0C3-25C7E724E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C92F3D-6AC4-F439-BAB3-68FB9485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4926DE-3FD3-AA39-CC12-4965340B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AB05A7-65A7-5DAB-45D2-5F04A0BE2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FBFD6A9-FD46-53B2-A228-8012B3B479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0D86095-8053-B0FC-5D39-FF9F64CBB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242F176-1820-35A5-6ED2-C8CE2AAA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6B7B26A-9C1F-7B31-B758-2D590122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1E75F-B581-A51A-B3BD-4764AAAA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4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05479C-2409-F438-BA07-6B4018B0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155837-A16E-8FD4-8C56-3EAB04D93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5FA85D-C96A-884F-4D34-3ED51C096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F28A1D-AD16-CB2F-1C5C-660F03DF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62234A-9606-0CCB-A72D-83E7DBA1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6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2FF8A2-37CB-EDCC-9799-3A6F81CF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D6D654C-331D-FF6D-98B1-12A27202C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F823C7-5B65-6C4B-4C63-0DB1DC3A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CA66ED-4E37-B217-2F4C-4600858F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712417-089A-18FD-4E43-A967270B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6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FE81AA-19F1-7B30-A731-1CDECB71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A493F6-FDB3-B357-F891-6DC89B81F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56741B0-5422-87A5-96E5-B824C47C0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C801FF-8A5D-C6D8-B914-2030E88C2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5E9103-D2A7-A62C-DF2E-40BEE3BF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91863D-8E85-944A-8ABA-65304745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6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E8A656-B6C9-1175-0FD6-4E104B38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BA4F16-8592-1957-8DC6-1829D7CEC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02DC18-7AFF-D20F-1D23-30317D986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6DFA657-1A1D-F9DE-CF0E-FC3864A07D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C488CB8-CE83-E82D-9501-F25C505B5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BA82327-5A69-FF22-4BDF-BAF58B5C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4B1357-749F-4A01-215A-DE2515E4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03E6A6A-8366-7888-A7AC-D01F9B2D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ADB738-1EB1-EA9A-DC23-B05ADFFD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2638FA2-44B1-342C-4C0A-2A884F78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CFE3BFC-1ECA-33F5-9DC0-94D9A6D7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4887EA-88A2-68F1-12B5-F49DCED3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2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246A31B-9159-8EAF-F3DD-4153F505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FE062B9-2C70-5040-AC6A-FEEA5A85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403F51-E2E9-66E8-9861-DF491620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4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1D98D1-2C4D-C0F9-8E17-CF50D26F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C0D81E-CC9F-A353-6835-D40792B76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44E97C-B227-CB6D-7E8C-7F82168D7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37035F5-E84C-20AF-867E-8F3EDDC9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04BE953-2B23-2FBF-5A59-C138A5B77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4EC7C6-E2DF-0805-40D6-7B2309B6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EE3726-68DB-1810-607B-8ACC5726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2E031B9-9726-B0DA-C5AA-540753AA8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3BFD3B9-35AA-25E0-8DBF-4F2F33002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438B7F-626B-71A5-7437-33F915108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10E4C1F-C192-41A2-B2F3-C1F0DD6C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3014D8-7A5B-B41B-A9A7-242F69E1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1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E7D7F14-D860-E154-C227-5BAD63507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2DC14A-3BB9-1E27-A2EF-EEE1E02D8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5128BD-1695-791F-1FF0-B391B1E23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DB50F-45EF-4CF6-9BE7-AEC4B5C461E0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26E25D-C0C9-248C-EF97-E2A3DA2F4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35290C-D22B-99F8-303E-51E988239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236EC-0A2B-4630-8657-22075987A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angquanganh1804@gmail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097480F-4DB6-22AF-161F-2CFC977D576A}"/>
              </a:ext>
            </a:extLst>
          </p:cNvPr>
          <p:cNvSpPr txBox="1"/>
          <p:nvPr/>
        </p:nvSpPr>
        <p:spPr>
          <a:xfrm>
            <a:off x="743909" y="133890"/>
            <a:ext cx="10904538" cy="14986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vi-VN" sz="2800" dirty="0">
                <a:latin typeface="+mj-lt"/>
              </a:rPr>
              <a:t>Phòng giáo dục và đào tạo huyện Thanh Trì</a:t>
            </a:r>
          </a:p>
          <a:p>
            <a:pPr algn="ctr">
              <a:spcAft>
                <a:spcPts val="600"/>
              </a:spcAft>
            </a:pPr>
            <a:r>
              <a:rPr lang="vi-VN" sz="2800" dirty="0">
                <a:latin typeface="+mj-lt"/>
              </a:rPr>
              <a:t>Trường THCS Vĩnh quỳnh</a:t>
            </a:r>
            <a:endParaRPr lang="en-US" sz="2800" dirty="0">
              <a:latin typeface="+mj-lt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2867730-7385-3BE8-4A0D-6EF4A4324112}"/>
              </a:ext>
            </a:extLst>
          </p:cNvPr>
          <p:cNvSpPr/>
          <p:nvPr/>
        </p:nvSpPr>
        <p:spPr>
          <a:xfrm>
            <a:off x="751113" y="1458205"/>
            <a:ext cx="10696978" cy="32169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vi-VN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Sử dụng </a:t>
            </a:r>
            <a:r>
              <a:rPr lang="vi-VN" sz="6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Canva</a:t>
            </a:r>
            <a:r>
              <a:rPr lang="vi-VN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tạo sản phẩm </a:t>
            </a:r>
          </a:p>
          <a:p>
            <a:pPr algn="ctr">
              <a:spcAft>
                <a:spcPts val="600"/>
              </a:spcAft>
            </a:pPr>
            <a:r>
              <a:rPr lang="vi-VN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học liệu hỗ trợ môn </a:t>
            </a:r>
          </a:p>
          <a:p>
            <a:pPr algn="ctr">
              <a:spcAft>
                <a:spcPts val="600"/>
              </a:spcAft>
            </a:pPr>
            <a:r>
              <a:rPr lang="vi-VN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Khoa học tự nhiên lớp 7</a:t>
            </a:r>
            <a:endParaRPr lang="vi-VN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76D0C8D-32C5-1845-26CF-7633209C2470}"/>
              </a:ext>
            </a:extLst>
          </p:cNvPr>
          <p:cNvSpPr txBox="1"/>
          <p:nvPr/>
        </p:nvSpPr>
        <p:spPr>
          <a:xfrm>
            <a:off x="3414625" y="4757005"/>
            <a:ext cx="10904538" cy="22860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latin typeface="+mj-lt"/>
              </a:rPr>
              <a:t>Họ và tên giáo viên: Đặng Quang Anh</a:t>
            </a:r>
          </a:p>
          <a:p>
            <a:pPr>
              <a:spcAft>
                <a:spcPts val="600"/>
              </a:spcAft>
            </a:pPr>
            <a:r>
              <a:rPr lang="vi-VN" sz="2800" dirty="0" err="1">
                <a:latin typeface="+mj-lt"/>
              </a:rPr>
              <a:t>Email</a:t>
            </a:r>
            <a:r>
              <a:rPr lang="vi-VN" sz="2800" dirty="0">
                <a:latin typeface="+mj-lt"/>
              </a:rPr>
              <a:t>: </a:t>
            </a:r>
            <a:r>
              <a:rPr lang="vi-VN" sz="2800" dirty="0">
                <a:latin typeface="+mj-lt"/>
                <a:hlinkClick r:id="rId2"/>
              </a:rPr>
              <a:t>dangquanganh1804@gmail.com</a:t>
            </a:r>
            <a:endParaRPr lang="vi-VN" sz="28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vi-VN" sz="2800" dirty="0">
                <a:latin typeface="+mj-lt"/>
              </a:rPr>
              <a:t>Số điện thoại: 0974 332 536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70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g tuần hoàn hóa học lớp 7 8 9 10 đầy đủ chi tiết nhất">
            <a:extLst>
              <a:ext uri="{FF2B5EF4-FFF2-40B4-BE49-F238E27FC236}">
                <a16:creationId xmlns:a16="http://schemas.microsoft.com/office/drawing/2014/main" id="{C79F3758-67CB-43FA-5248-3B6CA851A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837" y="384493"/>
            <a:ext cx="1066232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13816A7A-60D4-02A9-59E4-5433E2219D5E}"/>
              </a:ext>
            </a:extLst>
          </p:cNvPr>
          <p:cNvSpPr/>
          <p:nvPr/>
        </p:nvSpPr>
        <p:spPr>
          <a:xfrm>
            <a:off x="1251751" y="1047565"/>
            <a:ext cx="896645" cy="3861786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Đường kết nối Mũi tên Thẳng 3">
            <a:extLst>
              <a:ext uri="{FF2B5EF4-FFF2-40B4-BE49-F238E27FC236}">
                <a16:creationId xmlns:a16="http://schemas.microsoft.com/office/drawing/2014/main" id="{DC8BBB9E-F60C-7D86-9D83-3D32C6C0EC55}"/>
              </a:ext>
            </a:extLst>
          </p:cNvPr>
          <p:cNvCxnSpPr/>
          <p:nvPr/>
        </p:nvCxnSpPr>
        <p:spPr>
          <a:xfrm>
            <a:off x="1706931" y="4918229"/>
            <a:ext cx="785674" cy="1447061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25E442-55CF-103B-C7E3-56F06624354C}"/>
              </a:ext>
            </a:extLst>
          </p:cNvPr>
          <p:cNvSpPr txBox="1"/>
          <p:nvPr/>
        </p:nvSpPr>
        <p:spPr>
          <a:xfrm>
            <a:off x="2721143" y="6157581"/>
            <a:ext cx="2695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Kim loại kiềm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270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5" name="Isosceles Triangle 206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anva Logo, symbol, meaning, history, PNG, brand">
            <a:extLst>
              <a:ext uri="{FF2B5EF4-FFF2-40B4-BE49-F238E27FC236}">
                <a16:creationId xmlns:a16="http://schemas.microsoft.com/office/drawing/2014/main" id="{E15333D9-DDF1-FE1B-1653-BC42288C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2" y="643467"/>
            <a:ext cx="9904115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Isosceles Triangle 206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8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A (1)">
            <a:hlinkClick r:id="" action="ppaction://media"/>
            <a:extLst>
              <a:ext uri="{FF2B5EF4-FFF2-40B4-BE49-F238E27FC236}">
                <a16:creationId xmlns:a16="http://schemas.microsoft.com/office/drawing/2014/main" id="{F5C805A2-B9EC-FB8D-71FE-4029A95FCB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50" y="89297"/>
            <a:ext cx="11874500" cy="66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56</Words>
  <Application>Microsoft Office PowerPoint</Application>
  <PresentationFormat>Màn hình rộng</PresentationFormat>
  <Paragraphs>9</Paragraphs>
  <Slides>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Quang Anh</dc:creator>
  <cp:lastModifiedBy>Quang Anh</cp:lastModifiedBy>
  <cp:revision>2</cp:revision>
  <dcterms:created xsi:type="dcterms:W3CDTF">2024-02-24T00:43:02Z</dcterms:created>
  <dcterms:modified xsi:type="dcterms:W3CDTF">2024-02-24T16:16:49Z</dcterms:modified>
</cp:coreProperties>
</file>