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541" r:id="rId2"/>
    <p:sldId id="503" r:id="rId3"/>
    <p:sldId id="525" r:id="rId4"/>
    <p:sldId id="497" r:id="rId5"/>
    <p:sldId id="542" r:id="rId6"/>
    <p:sldId id="529" r:id="rId7"/>
    <p:sldId id="530" r:id="rId8"/>
    <p:sldId id="531" r:id="rId9"/>
    <p:sldId id="532" r:id="rId10"/>
    <p:sldId id="533" r:id="rId11"/>
    <p:sldId id="543" r:id="rId12"/>
    <p:sldId id="534" r:id="rId13"/>
    <p:sldId id="535" r:id="rId14"/>
    <p:sldId id="536" r:id="rId15"/>
    <p:sldId id="540" r:id="rId16"/>
    <p:sldId id="538" r:id="rId17"/>
    <p:sldId id="537" r:id="rId18"/>
    <p:sldId id="515" r:id="rId19"/>
    <p:sldId id="521" r:id="rId20"/>
    <p:sldId id="539" r:id="rId21"/>
    <p:sldId id="518" r:id="rId22"/>
    <p:sldId id="528" r:id="rId23"/>
    <p:sldId id="527" r:id="rId24"/>
    <p:sldId id="52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41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6</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7.jpeg"/><Relationship Id="rId4" Type="http://schemas.openxmlformats.org/officeDocument/2006/relationships/image" Target="../media/image8.jpeg"/><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jpe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5.png"/><Relationship Id="rId4" Type="http://schemas.openxmlformats.org/officeDocument/2006/relationships/image" Target="../media/image8.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5.png"/><Relationship Id="rId4" Type="http://schemas.openxmlformats.org/officeDocument/2006/relationships/image" Target="../media/image8.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8.jpe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Data" Target="../diagrams/data1.xml"/><Relationship Id="rId3" Type="http://schemas.openxmlformats.org/officeDocument/2006/relationships/image" Target="../media/image7.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diagramQuickStyle" Target="../diagrams/quickStyle1.xml"/><Relationship Id="rId10" Type="http://schemas.openxmlformats.org/officeDocument/2006/relationships/image" Target="../media/image11.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diagramLayout" Target="../diagrams/layout2.xml"/><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9.png"/><Relationship Id="rId15" Type="http://schemas.microsoft.com/office/2007/relationships/diagramDrawing" Target="../diagrams/drawing2.xml"/><Relationship Id="rId10" Type="http://schemas.openxmlformats.org/officeDocument/2006/relationships/image" Target="../media/image17.jpeg"/><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xmlns=""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217988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xmlns=""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1219200" y="1219200"/>
            <a:ext cx="6781800" cy="1143000"/>
          </a:xfrm>
        </p:spPr>
        <p:txBody>
          <a:bodyPr>
            <a:noAutofit/>
          </a:bodyPr>
          <a:lstStyle/>
          <a:p>
            <a:r>
              <a:rPr lang="en-US" sz="48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48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effectLst>
                  <a:outerShdw blurRad="38100" dist="38100" dir="2700000" algn="tl">
                    <a:srgbClr val="000000">
                      <a:alpha val="43137"/>
                    </a:srgbClr>
                  </a:outerShdw>
                </a:effectLst>
                <a:latin typeface="Cambria" pitchFamily="18" charset="0"/>
              </a:rPr>
              <a:t>BÀI 3</a:t>
            </a:r>
            <a:endParaRPr lang="en-US" sz="4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26813"/>
            <a:ext cx="9018464" cy="6654988"/>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457200"/>
            <a:ext cx="8827479" cy="6218180"/>
          </a:xfrm>
          <a:prstGeom prst="roundRect">
            <a:avLst>
              <a:gd name="adj" fmla="val 2792"/>
            </a:avLst>
          </a:prstGeom>
          <a:blipFill>
            <a:blip r:embed="rId3"/>
            <a:stretch>
              <a:fillRect/>
            </a:stretch>
          </a:blipFill>
          <a:ln>
            <a:noFill/>
          </a:ln>
          <a:effectLst/>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4600" y="126812"/>
            <a:ext cx="4724400" cy="6548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33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xmlns=""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5479</TotalTime>
  <Words>2307</Words>
  <Application>Microsoft Office PowerPoint</Application>
  <PresentationFormat>On-screen Show (4:3)</PresentationFormat>
  <Paragraphs>189</Paragraphs>
  <Slides>24</Slides>
  <Notes>3</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413</cp:revision>
  <dcterms:created xsi:type="dcterms:W3CDTF">2016-02-15T14:28:12Z</dcterms:created>
  <dcterms:modified xsi:type="dcterms:W3CDTF">2024-03-14T05:57:48Z</dcterms:modified>
</cp:coreProperties>
</file>