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1DA3B-9935-4971-8EC9-E12A4BB9966F}"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F08CC-4F41-471B-B0DA-1DA05BE12A59}" type="slidenum">
              <a:rPr lang="en-US" smtClean="0"/>
              <a:t>‹#›</a:t>
            </a:fld>
            <a:endParaRPr lang="en-US"/>
          </a:p>
        </p:txBody>
      </p:sp>
    </p:spTree>
    <p:extLst>
      <p:ext uri="{BB962C8B-B14F-4D97-AF65-F5344CB8AC3E}">
        <p14:creationId xmlns:p14="http://schemas.microsoft.com/office/powerpoint/2010/main" val="19783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0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50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581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505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003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26144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511614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88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157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56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6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1996946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65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59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082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62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84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84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469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512B6F-C6D3-495A-A31F-C5F0ED65F74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406415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2B6F-C6D3-495A-A31F-C5F0ED65F74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379355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2B6F-C6D3-495A-A31F-C5F0ED65F74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121821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9" name="Google Shape;19;p3"/>
          <p:cNvSpPr/>
          <p:nvPr/>
        </p:nvSpPr>
        <p:spPr>
          <a:xfrm rot="-10799904" flipH="1">
            <a:off x="8510496" y="5253367"/>
            <a:ext cx="3783152" cy="16926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flipH="1">
            <a:off x="-8" y="1734"/>
            <a:ext cx="6158208" cy="276073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txBox="1">
            <a:spLocks noGrp="1"/>
          </p:cNvSpPr>
          <p:nvPr>
            <p:ph type="title" hasCustomPrompt="1"/>
          </p:nvPr>
        </p:nvSpPr>
        <p:spPr>
          <a:xfrm>
            <a:off x="960000" y="1951600"/>
            <a:ext cx="1797200" cy="10372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10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p>
        </p:txBody>
      </p:sp>
      <p:sp>
        <p:nvSpPr>
          <p:cNvPr id="22" name="Google Shape;22;p3"/>
          <p:cNvSpPr txBox="1">
            <a:spLocks noGrp="1"/>
          </p:cNvSpPr>
          <p:nvPr>
            <p:ph type="subTitle" idx="1"/>
          </p:nvPr>
        </p:nvSpPr>
        <p:spPr>
          <a:xfrm rot="303">
            <a:off x="972767" y="4980433"/>
            <a:ext cx="4541200" cy="83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3" name="Google Shape;23;p3"/>
          <p:cNvSpPr txBox="1">
            <a:spLocks noGrp="1"/>
          </p:cNvSpPr>
          <p:nvPr>
            <p:ph type="title" idx="2"/>
          </p:nvPr>
        </p:nvSpPr>
        <p:spPr>
          <a:xfrm>
            <a:off x="972900" y="3734667"/>
            <a:ext cx="5234000" cy="773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8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Tree>
    <p:extLst>
      <p:ext uri="{BB962C8B-B14F-4D97-AF65-F5344CB8AC3E}">
        <p14:creationId xmlns:p14="http://schemas.microsoft.com/office/powerpoint/2010/main" val="7110966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73" name="Google Shape;73;p9"/>
          <p:cNvSpPr txBox="1">
            <a:spLocks noGrp="1"/>
          </p:cNvSpPr>
          <p:nvPr>
            <p:ph type="title"/>
          </p:nvPr>
        </p:nvSpPr>
        <p:spPr>
          <a:xfrm>
            <a:off x="1894200" y="2009800"/>
            <a:ext cx="8403600" cy="121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9866">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dirty="0"/>
          </a:p>
        </p:txBody>
      </p:sp>
      <p:sp>
        <p:nvSpPr>
          <p:cNvPr id="74" name="Google Shape;74;p9"/>
          <p:cNvSpPr txBox="1">
            <a:spLocks noGrp="1"/>
          </p:cNvSpPr>
          <p:nvPr>
            <p:ph type="subTitle" idx="1"/>
          </p:nvPr>
        </p:nvSpPr>
        <p:spPr>
          <a:xfrm>
            <a:off x="2890200" y="3930751"/>
            <a:ext cx="6411600" cy="13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6202326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42" name="Google Shape;142;p14"/>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1" y="1220030"/>
            <a:ext cx="2668452" cy="563800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4"/>
          <p:cNvSpPr/>
          <p:nvPr/>
        </p:nvSpPr>
        <p:spPr>
          <a:xfrm>
            <a:off x="530211" y="1220034"/>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4"/>
          <p:cNvSpPr txBox="1">
            <a:spLocks noGrp="1"/>
          </p:cNvSpPr>
          <p:nvPr>
            <p:ph type="title"/>
          </p:nvPr>
        </p:nvSpPr>
        <p:spPr>
          <a:xfrm rot="-1044">
            <a:off x="4121267" y="4660844"/>
            <a:ext cx="3949600" cy="44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dirty="0"/>
          </a:p>
        </p:txBody>
      </p:sp>
      <p:sp>
        <p:nvSpPr>
          <p:cNvPr id="146" name="Google Shape;146;p14"/>
          <p:cNvSpPr txBox="1">
            <a:spLocks noGrp="1"/>
          </p:cNvSpPr>
          <p:nvPr>
            <p:ph type="subTitle" idx="1"/>
          </p:nvPr>
        </p:nvSpPr>
        <p:spPr>
          <a:xfrm>
            <a:off x="2603267" y="2149700"/>
            <a:ext cx="6985600" cy="2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3200"/>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47" name="Google Shape;147;p14"/>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30177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15" name="Google Shape;115;p11"/>
          <p:cNvSpPr/>
          <p:nvPr/>
        </p:nvSpPr>
        <p:spPr>
          <a:xfrm>
            <a:off x="3" y="0"/>
            <a:ext cx="12191949" cy="1115189"/>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1"/>
          <p:cNvSpPr/>
          <p:nvPr/>
        </p:nvSpPr>
        <p:spPr>
          <a:xfrm rot="5400000">
            <a:off x="5476224" y="40607"/>
            <a:ext cx="1193784" cy="12440971"/>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txBox="1">
            <a:spLocks noGrp="1"/>
          </p:cNvSpPr>
          <p:nvPr>
            <p:ph type="title" hasCustomPrompt="1"/>
          </p:nvPr>
        </p:nvSpPr>
        <p:spPr>
          <a:xfrm rot="159">
            <a:off x="1778200" y="2328132"/>
            <a:ext cx="8635600" cy="1418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4933">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rPr dirty="0"/>
              <a:t>xx%</a:t>
            </a:r>
          </a:p>
        </p:txBody>
      </p:sp>
      <p:sp>
        <p:nvSpPr>
          <p:cNvPr id="118" name="Google Shape;118;p11"/>
          <p:cNvSpPr txBox="1">
            <a:spLocks noGrp="1"/>
          </p:cNvSpPr>
          <p:nvPr>
            <p:ph type="subTitle" idx="1"/>
          </p:nvPr>
        </p:nvSpPr>
        <p:spPr>
          <a:xfrm>
            <a:off x="3836700" y="4524000"/>
            <a:ext cx="4518400" cy="1115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atin typeface="Comfortaa Medium"/>
                <a:ea typeface="Comfortaa Medium"/>
                <a:cs typeface="Comfortaa Medium"/>
                <a:sym typeface="Comfortaa Medium"/>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17015359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85" name="Google Shape;285;p32"/>
          <p:cNvSpPr/>
          <p:nvPr/>
        </p:nvSpPr>
        <p:spPr>
          <a:xfrm>
            <a:off x="9076801" y="1"/>
            <a:ext cx="3115215" cy="10668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32"/>
          <p:cNvSpPr txBox="1">
            <a:spLocks noGrp="1"/>
          </p:cNvSpPr>
          <p:nvPr>
            <p:ph type="title"/>
          </p:nvPr>
        </p:nvSpPr>
        <p:spPr>
          <a:xfrm>
            <a:off x="960000" y="4044879"/>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289" name="Google Shape;289;p32"/>
          <p:cNvSpPr txBox="1">
            <a:spLocks noGrp="1"/>
          </p:cNvSpPr>
          <p:nvPr>
            <p:ph type="subTitle" idx="1"/>
          </p:nvPr>
        </p:nvSpPr>
        <p:spPr>
          <a:xfrm>
            <a:off x="9600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0" name="Google Shape;290;p32"/>
          <p:cNvSpPr txBox="1">
            <a:spLocks noGrp="1"/>
          </p:cNvSpPr>
          <p:nvPr>
            <p:ph type="title" idx="2"/>
          </p:nvPr>
        </p:nvSpPr>
        <p:spPr>
          <a:xfrm>
            <a:off x="4538400" y="4044892"/>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291" name="Google Shape;291;p32"/>
          <p:cNvSpPr txBox="1">
            <a:spLocks noGrp="1"/>
          </p:cNvSpPr>
          <p:nvPr>
            <p:ph type="subTitle" idx="3"/>
          </p:nvPr>
        </p:nvSpPr>
        <p:spPr>
          <a:xfrm>
            <a:off x="4538400" y="4701836"/>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2" name="Google Shape;292;p32"/>
          <p:cNvSpPr txBox="1">
            <a:spLocks noGrp="1"/>
          </p:cNvSpPr>
          <p:nvPr>
            <p:ph type="title" idx="4"/>
          </p:nvPr>
        </p:nvSpPr>
        <p:spPr>
          <a:xfrm>
            <a:off x="8116800" y="4044879"/>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293" name="Google Shape;293;p32"/>
          <p:cNvSpPr txBox="1">
            <a:spLocks noGrp="1"/>
          </p:cNvSpPr>
          <p:nvPr>
            <p:ph type="subTitle" idx="5"/>
          </p:nvPr>
        </p:nvSpPr>
        <p:spPr>
          <a:xfrm>
            <a:off x="81168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4" name="Google Shape;294;p32"/>
          <p:cNvSpPr txBox="1">
            <a:spLocks noGrp="1"/>
          </p:cNvSpPr>
          <p:nvPr>
            <p:ph type="subTitle" idx="6"/>
          </p:nvPr>
        </p:nvSpPr>
        <p:spPr>
          <a:xfrm>
            <a:off x="960000" y="1585835"/>
            <a:ext cx="102720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5" name="Google Shape;295;p32"/>
          <p:cNvSpPr/>
          <p:nvPr/>
        </p:nvSpPr>
        <p:spPr>
          <a:xfrm>
            <a:off x="1" y="5096432"/>
            <a:ext cx="3848209" cy="2082829"/>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32"/>
          <p:cNvSpPr txBox="1">
            <a:spLocks noGrp="1"/>
          </p:cNvSpPr>
          <p:nvPr>
            <p:ph type="title" idx="7"/>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70500527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58" name="Google Shape;158;p16"/>
          <p:cNvSpPr/>
          <p:nvPr/>
        </p:nvSpPr>
        <p:spPr>
          <a:xfrm>
            <a:off x="6105471" y="-321294"/>
            <a:ext cx="6086452" cy="7248923"/>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p:nvPr/>
        </p:nvSpPr>
        <p:spPr>
          <a:xfrm>
            <a:off x="0" y="152300"/>
            <a:ext cx="2581048" cy="7742712"/>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6"/>
          <p:cNvSpPr/>
          <p:nvPr/>
        </p:nvSpPr>
        <p:spPr>
          <a:xfrm>
            <a:off x="899834" y="1130934"/>
            <a:ext cx="1933877" cy="163158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b="1">
              <a:solidFill>
                <a:schemeClr val="lt1"/>
              </a:solidFill>
              <a:latin typeface="Comfortaa"/>
              <a:ea typeface="Comfortaa"/>
              <a:cs typeface="Comfortaa"/>
              <a:sym typeface="Comfortaa"/>
            </a:endParaRPr>
          </a:p>
        </p:txBody>
      </p:sp>
      <p:sp>
        <p:nvSpPr>
          <p:cNvPr id="161" name="Google Shape;161;p16"/>
          <p:cNvSpPr/>
          <p:nvPr/>
        </p:nvSpPr>
        <p:spPr>
          <a:xfrm>
            <a:off x="280277" y="3252268"/>
            <a:ext cx="6530428" cy="24748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6"/>
          <p:cNvSpPr txBox="1">
            <a:spLocks noGrp="1"/>
          </p:cNvSpPr>
          <p:nvPr>
            <p:ph type="title"/>
          </p:nvPr>
        </p:nvSpPr>
        <p:spPr>
          <a:xfrm>
            <a:off x="960000" y="3491333"/>
            <a:ext cx="6664000" cy="9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8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4800"/>
            </a:lvl2pPr>
            <a:lvl3pPr lvl="2" algn="l" rtl="0">
              <a:spcBef>
                <a:spcPts val="0"/>
              </a:spcBef>
              <a:spcAft>
                <a:spcPts val="0"/>
              </a:spcAft>
              <a:buSzPts val="3600"/>
              <a:buNone/>
              <a:defRPr sz="4800"/>
            </a:lvl3pPr>
            <a:lvl4pPr lvl="3" algn="l" rtl="0">
              <a:spcBef>
                <a:spcPts val="0"/>
              </a:spcBef>
              <a:spcAft>
                <a:spcPts val="0"/>
              </a:spcAft>
              <a:buSzPts val="3600"/>
              <a:buNone/>
              <a:defRPr sz="4800"/>
            </a:lvl4pPr>
            <a:lvl5pPr lvl="4" algn="l" rtl="0">
              <a:spcBef>
                <a:spcPts val="0"/>
              </a:spcBef>
              <a:spcAft>
                <a:spcPts val="0"/>
              </a:spcAft>
              <a:buSzPts val="3600"/>
              <a:buNone/>
              <a:defRPr sz="4800"/>
            </a:lvl5pPr>
            <a:lvl6pPr lvl="5" algn="l" rtl="0">
              <a:spcBef>
                <a:spcPts val="0"/>
              </a:spcBef>
              <a:spcAft>
                <a:spcPts val="0"/>
              </a:spcAft>
              <a:buSzPts val="3600"/>
              <a:buNone/>
              <a:defRPr sz="4800"/>
            </a:lvl6pPr>
            <a:lvl7pPr lvl="6" algn="l" rtl="0">
              <a:spcBef>
                <a:spcPts val="0"/>
              </a:spcBef>
              <a:spcAft>
                <a:spcPts val="0"/>
              </a:spcAft>
              <a:buSzPts val="3600"/>
              <a:buNone/>
              <a:defRPr sz="4800"/>
            </a:lvl7pPr>
            <a:lvl8pPr lvl="7" algn="l" rtl="0">
              <a:spcBef>
                <a:spcPts val="0"/>
              </a:spcBef>
              <a:spcAft>
                <a:spcPts val="0"/>
              </a:spcAft>
              <a:buSzPts val="3600"/>
              <a:buNone/>
              <a:defRPr sz="4800"/>
            </a:lvl8pPr>
            <a:lvl9pPr lvl="8" algn="l" rtl="0">
              <a:spcBef>
                <a:spcPts val="0"/>
              </a:spcBef>
              <a:spcAft>
                <a:spcPts val="0"/>
              </a:spcAft>
              <a:buSzPts val="3600"/>
              <a:buNone/>
              <a:defRPr sz="4800"/>
            </a:lvl9pPr>
          </a:lstStyle>
          <a:p>
            <a:endParaRPr dirty="0"/>
          </a:p>
        </p:txBody>
      </p:sp>
      <p:sp>
        <p:nvSpPr>
          <p:cNvPr id="163" name="Google Shape;163;p16"/>
          <p:cNvSpPr txBox="1">
            <a:spLocks noGrp="1"/>
          </p:cNvSpPr>
          <p:nvPr>
            <p:ph type="title" idx="2" hasCustomPrompt="1"/>
          </p:nvPr>
        </p:nvSpPr>
        <p:spPr>
          <a:xfrm>
            <a:off x="960000" y="1353333"/>
            <a:ext cx="1947600" cy="11104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10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rPr dirty="0"/>
              <a:t>xx%</a:t>
            </a:r>
          </a:p>
        </p:txBody>
      </p:sp>
      <p:sp>
        <p:nvSpPr>
          <p:cNvPr id="164" name="Google Shape;164;p16"/>
          <p:cNvSpPr txBox="1">
            <a:spLocks noGrp="1"/>
          </p:cNvSpPr>
          <p:nvPr>
            <p:ph type="subTitle" idx="1"/>
          </p:nvPr>
        </p:nvSpPr>
        <p:spPr>
          <a:xfrm rot="461">
            <a:off x="960000" y="4862200"/>
            <a:ext cx="5960800" cy="558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276418132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5" name="Google Shape;35;p5"/>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960000" y="784167"/>
            <a:ext cx="10272000" cy="560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586429" y="3551333"/>
            <a:ext cx="3876800" cy="752400"/>
          </a:xfrm>
          <a:prstGeom prst="rect">
            <a:avLst/>
          </a:prstGeom>
          <a:noFill/>
          <a:ln>
            <a:noFill/>
          </a:ln>
        </p:spPr>
        <p:txBody>
          <a:bodyPr spcFirstLastPara="1" wrap="square" lIns="91425" tIns="91425" rIns="91425" bIns="91425" anchor="t" anchorCtr="0">
            <a:noAutofit/>
          </a:bodyPr>
          <a:lstStyle>
            <a:lvl1pPr lvl="0" algn="ctr">
              <a:spcBef>
                <a:spcPts val="667"/>
              </a:spcBef>
              <a:spcAft>
                <a:spcPts val="0"/>
              </a:spcAft>
              <a:buSzPts val="2000"/>
              <a:buFont typeface="Mali"/>
              <a:buNone/>
              <a:defRPr sz="2667">
                <a:latin typeface="Mali SemiBold"/>
                <a:ea typeface="Mali SemiBold"/>
                <a:cs typeface="Mali SemiBold"/>
                <a:sym typeface="Mali SemiBold"/>
              </a:defRPr>
            </a:lvl1pPr>
            <a:lvl2pPr lvl="1" algn="ctr">
              <a:lnSpc>
                <a:spcPct val="100000"/>
              </a:lnSpc>
              <a:spcBef>
                <a:spcPts val="1733"/>
              </a:spcBef>
              <a:spcAft>
                <a:spcPts val="0"/>
              </a:spcAft>
              <a:buSzPts val="2000"/>
              <a:buFont typeface="Mali"/>
              <a:buNone/>
              <a:defRPr sz="2667" b="1">
                <a:latin typeface="Mali"/>
                <a:ea typeface="Mali"/>
                <a:cs typeface="Mali"/>
                <a:sym typeface="Mali"/>
              </a:defRPr>
            </a:lvl2pPr>
            <a:lvl3pPr lvl="2" algn="ctr">
              <a:lnSpc>
                <a:spcPct val="100000"/>
              </a:lnSpc>
              <a:spcBef>
                <a:spcPts val="2133"/>
              </a:spcBef>
              <a:spcAft>
                <a:spcPts val="0"/>
              </a:spcAft>
              <a:buSzPts val="2000"/>
              <a:buFont typeface="Mali"/>
              <a:buNone/>
              <a:defRPr sz="2667" b="1">
                <a:latin typeface="Mali"/>
                <a:ea typeface="Mali"/>
                <a:cs typeface="Mali"/>
                <a:sym typeface="Mali"/>
              </a:defRPr>
            </a:lvl3pPr>
            <a:lvl4pPr lvl="3" algn="ctr">
              <a:lnSpc>
                <a:spcPct val="100000"/>
              </a:lnSpc>
              <a:spcBef>
                <a:spcPts val="2133"/>
              </a:spcBef>
              <a:spcAft>
                <a:spcPts val="0"/>
              </a:spcAft>
              <a:buSzPts val="2000"/>
              <a:buFont typeface="Mali"/>
              <a:buNone/>
              <a:defRPr sz="2667" b="1">
                <a:latin typeface="Mali"/>
                <a:ea typeface="Mali"/>
                <a:cs typeface="Mali"/>
                <a:sym typeface="Mali"/>
              </a:defRPr>
            </a:lvl4pPr>
            <a:lvl5pPr lvl="4" algn="ctr">
              <a:lnSpc>
                <a:spcPct val="100000"/>
              </a:lnSpc>
              <a:spcBef>
                <a:spcPts val="2133"/>
              </a:spcBef>
              <a:spcAft>
                <a:spcPts val="0"/>
              </a:spcAft>
              <a:buSzPts val="2000"/>
              <a:buFont typeface="Mali"/>
              <a:buNone/>
              <a:defRPr sz="2667" b="1">
                <a:latin typeface="Mali"/>
                <a:ea typeface="Mali"/>
                <a:cs typeface="Mali"/>
                <a:sym typeface="Mali"/>
              </a:defRPr>
            </a:lvl5pPr>
            <a:lvl6pPr lvl="5" algn="ctr">
              <a:lnSpc>
                <a:spcPct val="100000"/>
              </a:lnSpc>
              <a:spcBef>
                <a:spcPts val="2133"/>
              </a:spcBef>
              <a:spcAft>
                <a:spcPts val="0"/>
              </a:spcAft>
              <a:buSzPts val="2000"/>
              <a:buFont typeface="Mali"/>
              <a:buNone/>
              <a:defRPr sz="2667" b="1">
                <a:latin typeface="Mali"/>
                <a:ea typeface="Mali"/>
                <a:cs typeface="Mali"/>
                <a:sym typeface="Mali"/>
              </a:defRPr>
            </a:lvl6pPr>
            <a:lvl7pPr lvl="6" algn="ctr">
              <a:lnSpc>
                <a:spcPct val="100000"/>
              </a:lnSpc>
              <a:spcBef>
                <a:spcPts val="2133"/>
              </a:spcBef>
              <a:spcAft>
                <a:spcPts val="0"/>
              </a:spcAft>
              <a:buSzPts val="2000"/>
              <a:buFont typeface="Mali"/>
              <a:buNone/>
              <a:defRPr sz="2667" b="1">
                <a:latin typeface="Mali"/>
                <a:ea typeface="Mali"/>
                <a:cs typeface="Mali"/>
                <a:sym typeface="Mali"/>
              </a:defRPr>
            </a:lvl7pPr>
            <a:lvl8pPr lvl="7" algn="ctr">
              <a:lnSpc>
                <a:spcPct val="100000"/>
              </a:lnSpc>
              <a:spcBef>
                <a:spcPts val="2133"/>
              </a:spcBef>
              <a:spcAft>
                <a:spcPts val="0"/>
              </a:spcAft>
              <a:buSzPts val="2000"/>
              <a:buFont typeface="Mali"/>
              <a:buNone/>
              <a:defRPr sz="2667" b="1">
                <a:latin typeface="Mali"/>
                <a:ea typeface="Mali"/>
                <a:cs typeface="Mali"/>
                <a:sym typeface="Mali"/>
              </a:defRPr>
            </a:lvl8pPr>
            <a:lvl9pPr lvl="8" algn="ctr">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0" name="Google Shape;40;p5"/>
          <p:cNvSpPr txBox="1">
            <a:spLocks noGrp="1"/>
          </p:cNvSpPr>
          <p:nvPr>
            <p:ph type="subTitle" idx="2"/>
          </p:nvPr>
        </p:nvSpPr>
        <p:spPr>
          <a:xfrm>
            <a:off x="6728767" y="3551333"/>
            <a:ext cx="3876800" cy="75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667">
                <a:latin typeface="Mali SemiBold"/>
                <a:ea typeface="Mali SemiBold"/>
                <a:cs typeface="Mali SemiBold"/>
                <a:sym typeface="Mali SemiBold"/>
              </a:defRPr>
            </a:lvl1pPr>
            <a:lvl2pPr lvl="1" algn="ctr" rtl="0">
              <a:lnSpc>
                <a:spcPct val="100000"/>
              </a:lnSpc>
              <a:spcBef>
                <a:spcPts val="2133"/>
              </a:spcBef>
              <a:spcAft>
                <a:spcPts val="0"/>
              </a:spcAft>
              <a:buSzPts val="2000"/>
              <a:buFont typeface="Mali"/>
              <a:buNone/>
              <a:defRPr sz="2667" b="1">
                <a:latin typeface="Mali"/>
                <a:ea typeface="Mali"/>
                <a:cs typeface="Mali"/>
                <a:sym typeface="Mali"/>
              </a:defRPr>
            </a:lvl2pPr>
            <a:lvl3pPr lvl="2" algn="ctr" rtl="0">
              <a:lnSpc>
                <a:spcPct val="100000"/>
              </a:lnSpc>
              <a:spcBef>
                <a:spcPts val="2133"/>
              </a:spcBef>
              <a:spcAft>
                <a:spcPts val="0"/>
              </a:spcAft>
              <a:buSzPts val="2000"/>
              <a:buFont typeface="Mali"/>
              <a:buNone/>
              <a:defRPr sz="2667" b="1">
                <a:latin typeface="Mali"/>
                <a:ea typeface="Mali"/>
                <a:cs typeface="Mali"/>
                <a:sym typeface="Mali"/>
              </a:defRPr>
            </a:lvl3pPr>
            <a:lvl4pPr lvl="3" algn="ctr" rtl="0">
              <a:lnSpc>
                <a:spcPct val="100000"/>
              </a:lnSpc>
              <a:spcBef>
                <a:spcPts val="2133"/>
              </a:spcBef>
              <a:spcAft>
                <a:spcPts val="0"/>
              </a:spcAft>
              <a:buSzPts val="2000"/>
              <a:buFont typeface="Mali"/>
              <a:buNone/>
              <a:defRPr sz="2667" b="1">
                <a:latin typeface="Mali"/>
                <a:ea typeface="Mali"/>
                <a:cs typeface="Mali"/>
                <a:sym typeface="Mali"/>
              </a:defRPr>
            </a:lvl4pPr>
            <a:lvl5pPr lvl="4" algn="ctr" rtl="0">
              <a:lnSpc>
                <a:spcPct val="100000"/>
              </a:lnSpc>
              <a:spcBef>
                <a:spcPts val="2133"/>
              </a:spcBef>
              <a:spcAft>
                <a:spcPts val="0"/>
              </a:spcAft>
              <a:buSzPts val="2000"/>
              <a:buFont typeface="Mali"/>
              <a:buNone/>
              <a:defRPr sz="2667" b="1">
                <a:latin typeface="Mali"/>
                <a:ea typeface="Mali"/>
                <a:cs typeface="Mali"/>
                <a:sym typeface="Mali"/>
              </a:defRPr>
            </a:lvl5pPr>
            <a:lvl6pPr lvl="5" algn="ctr" rtl="0">
              <a:lnSpc>
                <a:spcPct val="100000"/>
              </a:lnSpc>
              <a:spcBef>
                <a:spcPts val="2133"/>
              </a:spcBef>
              <a:spcAft>
                <a:spcPts val="0"/>
              </a:spcAft>
              <a:buSzPts val="2000"/>
              <a:buFont typeface="Mali"/>
              <a:buNone/>
              <a:defRPr sz="2667" b="1">
                <a:latin typeface="Mali"/>
                <a:ea typeface="Mali"/>
                <a:cs typeface="Mali"/>
                <a:sym typeface="Mali"/>
              </a:defRPr>
            </a:lvl6pPr>
            <a:lvl7pPr lvl="6" algn="ctr" rtl="0">
              <a:lnSpc>
                <a:spcPct val="100000"/>
              </a:lnSpc>
              <a:spcBef>
                <a:spcPts val="2133"/>
              </a:spcBef>
              <a:spcAft>
                <a:spcPts val="0"/>
              </a:spcAft>
              <a:buSzPts val="2000"/>
              <a:buFont typeface="Mali"/>
              <a:buNone/>
              <a:defRPr sz="2667" b="1">
                <a:latin typeface="Mali"/>
                <a:ea typeface="Mali"/>
                <a:cs typeface="Mali"/>
                <a:sym typeface="Mali"/>
              </a:defRPr>
            </a:lvl7pPr>
            <a:lvl8pPr lvl="7" algn="ctr" rtl="0">
              <a:lnSpc>
                <a:spcPct val="100000"/>
              </a:lnSpc>
              <a:spcBef>
                <a:spcPts val="2133"/>
              </a:spcBef>
              <a:spcAft>
                <a:spcPts val="0"/>
              </a:spcAft>
              <a:buSzPts val="2000"/>
              <a:buFont typeface="Mali"/>
              <a:buNone/>
              <a:defRPr sz="2667" b="1">
                <a:latin typeface="Mali"/>
                <a:ea typeface="Mali"/>
                <a:cs typeface="Mali"/>
                <a:sym typeface="Mali"/>
              </a:defRPr>
            </a:lvl8pPr>
            <a:lvl9pPr lvl="8" algn="ctr" rtl="0">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960000" y="1576149"/>
            <a:ext cx="10272000" cy="51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2" name="Google Shape;42;p5"/>
          <p:cNvSpPr/>
          <p:nvPr/>
        </p:nvSpPr>
        <p:spPr>
          <a:xfrm>
            <a:off x="-244171" y="2489571"/>
            <a:ext cx="559605" cy="55960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0" y="3344216"/>
            <a:ext cx="1276296" cy="3828673"/>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txBox="1">
            <a:spLocks noGrp="1"/>
          </p:cNvSpPr>
          <p:nvPr>
            <p:ph type="subTitle" idx="4"/>
          </p:nvPr>
        </p:nvSpPr>
        <p:spPr>
          <a:xfrm rot="355">
            <a:off x="1586429"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5" name="Google Shape;45;p5"/>
          <p:cNvSpPr txBox="1">
            <a:spLocks noGrp="1"/>
          </p:cNvSpPr>
          <p:nvPr>
            <p:ph type="subTitle" idx="5"/>
          </p:nvPr>
        </p:nvSpPr>
        <p:spPr>
          <a:xfrm rot="355">
            <a:off x="6728767"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6" name="Google Shape;46;p5"/>
          <p:cNvSpPr/>
          <p:nvPr/>
        </p:nvSpPr>
        <p:spPr>
          <a:xfrm>
            <a:off x="9552032" y="4955243"/>
            <a:ext cx="2639963" cy="23651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917656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01" name="Google Shape;201;p22"/>
          <p:cNvSpPr/>
          <p:nvPr/>
        </p:nvSpPr>
        <p:spPr>
          <a:xfrm rot="10800000">
            <a:off x="-127000" y="-69858"/>
            <a:ext cx="1326400" cy="241936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2"/>
          <p:cNvSpPr txBox="1">
            <a:spLocks noGrp="1"/>
          </p:cNvSpPr>
          <p:nvPr>
            <p:ph type="body" idx="1"/>
          </p:nvPr>
        </p:nvSpPr>
        <p:spPr>
          <a:xfrm>
            <a:off x="960200" y="1583400"/>
            <a:ext cx="10272000" cy="7028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Clr>
                <a:schemeClr val="accent2"/>
              </a:buClr>
              <a:buSzPts val="1400"/>
              <a:buFont typeface="Comfortaa SemiBold"/>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Font typeface="Comfortaa SemiBold"/>
              <a:buChar char="○"/>
              <a:defRPr sz="1867">
                <a:latin typeface="Comfortaa SemiBold"/>
                <a:ea typeface="Comfortaa SemiBold"/>
                <a:cs typeface="Comfortaa SemiBold"/>
                <a:sym typeface="Comfortaa SemiBold"/>
              </a:defRPr>
            </a:lvl2pPr>
            <a:lvl3pPr marL="1828754" lvl="2"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3pPr>
            <a:lvl4pPr marL="2438339" lvl="3"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4pPr>
            <a:lvl5pPr marL="3047924" lvl="4"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5pPr>
            <a:lvl6pPr marL="3657509" lvl="5"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6pPr>
            <a:lvl7pPr marL="4267093" lvl="6"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7pPr>
            <a:lvl8pPr marL="4876678" lvl="7"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8pPr>
            <a:lvl9pPr marL="5486263" lvl="8" indent="-423323" rtl="0">
              <a:lnSpc>
                <a:spcPct val="115000"/>
              </a:lnSpc>
              <a:spcBef>
                <a:spcPts val="2133"/>
              </a:spcBef>
              <a:spcAft>
                <a:spcPts val="2133"/>
              </a:spcAft>
              <a:buSzPts val="1400"/>
              <a:buFont typeface="Comfortaa SemiBold"/>
              <a:buChar char="■"/>
              <a:defRPr sz="1867">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357917471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2B6F-C6D3-495A-A31F-C5F0ED65F74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3699735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28" name="Google Shape;228;p25"/>
          <p:cNvSpPr/>
          <p:nvPr/>
        </p:nvSpPr>
        <p:spPr>
          <a:xfrm rot="-5400000">
            <a:off x="8078145" y="2646542"/>
            <a:ext cx="6975615" cy="163490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5"/>
          <p:cNvSpPr/>
          <p:nvPr/>
        </p:nvSpPr>
        <p:spPr>
          <a:xfrm rot="10799938">
            <a:off x="-975591" y="6039362"/>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5"/>
          <p:cNvSpPr/>
          <p:nvPr/>
        </p:nvSpPr>
        <p:spPr>
          <a:xfrm>
            <a:off x="960000" y="1855101"/>
            <a:ext cx="4991208" cy="414738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r" rtl="0">
              <a:spcBef>
                <a:spcPts val="0"/>
              </a:spcBef>
              <a:spcAft>
                <a:spcPts val="0"/>
              </a:spcAft>
              <a:buNone/>
            </a:pPr>
            <a:endParaRPr sz="2400"/>
          </a:p>
        </p:txBody>
      </p:sp>
      <p:sp>
        <p:nvSpPr>
          <p:cNvPr id="231" name="Google Shape;231;p25"/>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5"/>
          <p:cNvSpPr txBox="1">
            <a:spLocks noGrp="1"/>
          </p:cNvSpPr>
          <p:nvPr>
            <p:ph type="title"/>
          </p:nvPr>
        </p:nvSpPr>
        <p:spPr>
          <a:xfrm>
            <a:off x="960000" y="7803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1295867" y="2249400"/>
            <a:ext cx="4306000" cy="301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23323" rtl="0">
              <a:lnSpc>
                <a:spcPct val="115000"/>
              </a:lnSpc>
              <a:spcBef>
                <a:spcPts val="2133"/>
              </a:spcBef>
              <a:spcAft>
                <a:spcPts val="2133"/>
              </a:spcAft>
              <a:buSzPts val="1400"/>
              <a:buChar char="■"/>
              <a:defRPr sz="1867"/>
            </a:lvl9pPr>
          </a:lstStyle>
          <a:p>
            <a:endParaRPr/>
          </a:p>
        </p:txBody>
      </p:sp>
    </p:spTree>
    <p:extLst>
      <p:ext uri="{BB962C8B-B14F-4D97-AF65-F5344CB8AC3E}">
        <p14:creationId xmlns:p14="http://schemas.microsoft.com/office/powerpoint/2010/main" val="224081172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73" name="Google Shape;173;p18"/>
          <p:cNvSpPr txBox="1">
            <a:spLocks noGrp="1"/>
          </p:cNvSpPr>
          <p:nvPr>
            <p:ph type="body" idx="1"/>
          </p:nvPr>
        </p:nvSpPr>
        <p:spPr>
          <a:xfrm>
            <a:off x="960000" y="3405733"/>
            <a:ext cx="4450400" cy="17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14856" rtl="0">
              <a:lnSpc>
                <a:spcPct val="115000"/>
              </a:lnSpc>
              <a:spcBef>
                <a:spcPts val="0"/>
              </a:spcBef>
              <a:spcAft>
                <a:spcPts val="0"/>
              </a:spcAft>
              <a:buSzPts val="1300"/>
              <a:buChar char="○"/>
              <a:defRPr/>
            </a:lvl2pPr>
            <a:lvl3pPr marL="1828754" lvl="2" indent="-414856" rtl="0">
              <a:lnSpc>
                <a:spcPct val="115000"/>
              </a:lnSpc>
              <a:spcBef>
                <a:spcPts val="2133"/>
              </a:spcBef>
              <a:spcAft>
                <a:spcPts val="0"/>
              </a:spcAft>
              <a:buSzPts val="1300"/>
              <a:buChar char="■"/>
              <a:defRPr/>
            </a:lvl3pPr>
            <a:lvl4pPr marL="2438339" lvl="3" indent="-414856" rtl="0">
              <a:lnSpc>
                <a:spcPct val="115000"/>
              </a:lnSpc>
              <a:spcBef>
                <a:spcPts val="2133"/>
              </a:spcBef>
              <a:spcAft>
                <a:spcPts val="0"/>
              </a:spcAft>
              <a:buSzPts val="1300"/>
              <a:buChar char="●"/>
              <a:defRPr/>
            </a:lvl4pPr>
            <a:lvl5pPr marL="3047924" lvl="4" indent="-414856" rtl="0">
              <a:lnSpc>
                <a:spcPct val="115000"/>
              </a:lnSpc>
              <a:spcBef>
                <a:spcPts val="2133"/>
              </a:spcBef>
              <a:spcAft>
                <a:spcPts val="0"/>
              </a:spcAft>
              <a:buSzPts val="1300"/>
              <a:buChar char="○"/>
              <a:defRPr/>
            </a:lvl5pPr>
            <a:lvl6pPr marL="3657509" lvl="5" indent="-414856" rtl="0">
              <a:lnSpc>
                <a:spcPct val="115000"/>
              </a:lnSpc>
              <a:spcBef>
                <a:spcPts val="2133"/>
              </a:spcBef>
              <a:spcAft>
                <a:spcPts val="0"/>
              </a:spcAft>
              <a:buSzPts val="1300"/>
              <a:buChar char="■"/>
              <a:defRPr/>
            </a:lvl6pPr>
            <a:lvl7pPr marL="4267093" lvl="6" indent="-414856" rtl="0">
              <a:lnSpc>
                <a:spcPct val="115000"/>
              </a:lnSpc>
              <a:spcBef>
                <a:spcPts val="2133"/>
              </a:spcBef>
              <a:spcAft>
                <a:spcPts val="0"/>
              </a:spcAft>
              <a:buSzPts val="1300"/>
              <a:buChar char="●"/>
              <a:defRPr/>
            </a:lvl7pPr>
            <a:lvl8pPr marL="4876678" lvl="7" indent="-414856" rtl="0">
              <a:lnSpc>
                <a:spcPct val="115000"/>
              </a:lnSpc>
              <a:spcBef>
                <a:spcPts val="2133"/>
              </a:spcBef>
              <a:spcAft>
                <a:spcPts val="0"/>
              </a:spcAft>
              <a:buSzPts val="1300"/>
              <a:buChar char="○"/>
              <a:defRPr/>
            </a:lvl8pPr>
            <a:lvl9pPr marL="5486263" lvl="8" indent="-414856" rtl="0">
              <a:lnSpc>
                <a:spcPct val="115000"/>
              </a:lnSpc>
              <a:spcBef>
                <a:spcPts val="2133"/>
              </a:spcBef>
              <a:spcAft>
                <a:spcPts val="2133"/>
              </a:spcAft>
              <a:buSzPts val="1300"/>
              <a:buChar char="■"/>
              <a:defRPr/>
            </a:lvl9pPr>
          </a:lstStyle>
          <a:p>
            <a:endParaRPr/>
          </a:p>
        </p:txBody>
      </p:sp>
      <p:sp>
        <p:nvSpPr>
          <p:cNvPr id="174" name="Google Shape;174;p18"/>
          <p:cNvSpPr/>
          <p:nvPr/>
        </p:nvSpPr>
        <p:spPr>
          <a:xfrm rot="-10646772">
            <a:off x="11053489" y="4188102"/>
            <a:ext cx="1859993" cy="1860233"/>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8"/>
          <p:cNvSpPr/>
          <p:nvPr/>
        </p:nvSpPr>
        <p:spPr>
          <a:xfrm rot="-10646772">
            <a:off x="9965255" y="6395771"/>
            <a:ext cx="1116092" cy="1116333"/>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8"/>
          <p:cNvSpPr/>
          <p:nvPr/>
        </p:nvSpPr>
        <p:spPr>
          <a:xfrm flipH="1">
            <a:off x="-442543" y="1438438"/>
            <a:ext cx="2428160" cy="111530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8"/>
          <p:cNvSpPr txBox="1">
            <a:spLocks noGrp="1"/>
          </p:cNvSpPr>
          <p:nvPr>
            <p:ph type="title"/>
          </p:nvPr>
        </p:nvSpPr>
        <p:spPr>
          <a:xfrm>
            <a:off x="960000" y="1930400"/>
            <a:ext cx="3436800" cy="11852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10481767" y="-74800"/>
            <a:ext cx="1941083" cy="1164909"/>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Tree>
    <p:extLst>
      <p:ext uri="{BB962C8B-B14F-4D97-AF65-F5344CB8AC3E}">
        <p14:creationId xmlns:p14="http://schemas.microsoft.com/office/powerpoint/2010/main" val="417245678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5" y="-21568"/>
            <a:ext cx="12191996" cy="6857999"/>
          </a:xfrm>
          <a:prstGeom prst="rect">
            <a:avLst/>
          </a:prstGeom>
          <a:noFill/>
          <a:ln>
            <a:noFill/>
          </a:ln>
        </p:spPr>
      </p:pic>
      <p:sp>
        <p:nvSpPr>
          <p:cNvPr id="267" name="Google Shape;267;p30"/>
          <p:cNvSpPr/>
          <p:nvPr/>
        </p:nvSpPr>
        <p:spPr>
          <a:xfrm>
            <a:off x="9076801" y="1"/>
            <a:ext cx="3115215" cy="10668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30"/>
          <p:cNvSpPr/>
          <p:nvPr/>
        </p:nvSpPr>
        <p:spPr>
          <a:xfrm>
            <a:off x="11335197" y="1226721"/>
            <a:ext cx="550791" cy="550791"/>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30"/>
          <p:cNvSpPr/>
          <p:nvPr/>
        </p:nvSpPr>
        <p:spPr>
          <a:xfrm>
            <a:off x="11695199" y="1937432"/>
            <a:ext cx="310392" cy="310392"/>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0"/>
          <p:cNvSpPr/>
          <p:nvPr/>
        </p:nvSpPr>
        <p:spPr>
          <a:xfrm rot="-5400000">
            <a:off x="5300388" y="3919753"/>
            <a:ext cx="2302392" cy="6502435"/>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30"/>
          <p:cNvSpPr/>
          <p:nvPr/>
        </p:nvSpPr>
        <p:spPr>
          <a:xfrm rot="10800000">
            <a:off x="-127000" y="-69867"/>
            <a:ext cx="1326400" cy="1579733"/>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30"/>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302017183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00" name="Google Shape;300;p33"/>
          <p:cNvSpPr/>
          <p:nvPr/>
        </p:nvSpPr>
        <p:spPr>
          <a:xfrm rot="5400000">
            <a:off x="9034137" y="3852035"/>
            <a:ext cx="4756004" cy="192366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3"/>
          <p:cNvSpPr/>
          <p:nvPr/>
        </p:nvSpPr>
        <p:spPr>
          <a:xfrm>
            <a:off x="-203200" y="4947469"/>
            <a:ext cx="6513731" cy="224447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3"/>
          <p:cNvSpPr/>
          <p:nvPr/>
        </p:nvSpPr>
        <p:spPr>
          <a:xfrm>
            <a:off x="5297967" y="0"/>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33"/>
          <p:cNvSpPr txBox="1">
            <a:spLocks noGrp="1"/>
          </p:cNvSpPr>
          <p:nvPr>
            <p:ph type="title"/>
          </p:nvPr>
        </p:nvSpPr>
        <p:spPr>
          <a:xfrm>
            <a:off x="960000" y="4136895"/>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304" name="Google Shape;304;p33"/>
          <p:cNvSpPr txBox="1">
            <a:spLocks noGrp="1"/>
          </p:cNvSpPr>
          <p:nvPr>
            <p:ph type="subTitle" idx="1"/>
          </p:nvPr>
        </p:nvSpPr>
        <p:spPr>
          <a:xfrm>
            <a:off x="9600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5" name="Google Shape;305;p33"/>
          <p:cNvSpPr txBox="1">
            <a:spLocks noGrp="1"/>
          </p:cNvSpPr>
          <p:nvPr>
            <p:ph type="title" idx="2"/>
          </p:nvPr>
        </p:nvSpPr>
        <p:spPr>
          <a:xfrm>
            <a:off x="4538400" y="4136908"/>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306" name="Google Shape;306;p33"/>
          <p:cNvSpPr txBox="1">
            <a:spLocks noGrp="1"/>
          </p:cNvSpPr>
          <p:nvPr>
            <p:ph type="subTitle" idx="3"/>
          </p:nvPr>
        </p:nvSpPr>
        <p:spPr>
          <a:xfrm>
            <a:off x="4538400" y="4701836"/>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7" name="Google Shape;307;p33"/>
          <p:cNvSpPr txBox="1">
            <a:spLocks noGrp="1"/>
          </p:cNvSpPr>
          <p:nvPr>
            <p:ph type="title" idx="4"/>
          </p:nvPr>
        </p:nvSpPr>
        <p:spPr>
          <a:xfrm>
            <a:off x="8116800" y="4136895"/>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308" name="Google Shape;308;p33"/>
          <p:cNvSpPr txBox="1">
            <a:spLocks noGrp="1"/>
          </p:cNvSpPr>
          <p:nvPr>
            <p:ph type="subTitle" idx="5"/>
          </p:nvPr>
        </p:nvSpPr>
        <p:spPr>
          <a:xfrm>
            <a:off x="81168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9" name="Google Shape;309;p33"/>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33"/>
          <p:cNvSpPr txBox="1">
            <a:spLocks noGrp="1"/>
          </p:cNvSpPr>
          <p:nvPr>
            <p:ph type="title" idx="6"/>
          </p:nvPr>
        </p:nvSpPr>
        <p:spPr>
          <a:xfrm>
            <a:off x="960000" y="7200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10765009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2512B6F-C6D3-495A-A31F-C5F0ED65F74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408270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512B6F-C6D3-495A-A31F-C5F0ED65F74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1088441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512B6F-C6D3-495A-A31F-C5F0ED65F747}"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16056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512B6F-C6D3-495A-A31F-C5F0ED65F747}"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40362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12B6F-C6D3-495A-A31F-C5F0ED65F747}"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11202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512B6F-C6D3-495A-A31F-C5F0ED65F74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334500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512B6F-C6D3-495A-A31F-C5F0ED65F74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EE73C-CE69-4EB0-BDAC-8ABA091ADD95}" type="slidenum">
              <a:rPr lang="en-US" smtClean="0"/>
              <a:t>‹#›</a:t>
            </a:fld>
            <a:endParaRPr lang="en-US"/>
          </a:p>
        </p:txBody>
      </p:sp>
    </p:spTree>
    <p:extLst>
      <p:ext uri="{BB962C8B-B14F-4D97-AF65-F5344CB8AC3E}">
        <p14:creationId xmlns:p14="http://schemas.microsoft.com/office/powerpoint/2010/main" val="399195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12B6F-C6D3-495A-A31F-C5F0ED65F747}"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EE73C-CE69-4EB0-BDAC-8ABA091ADD95}" type="slidenum">
              <a:rPr lang="en-US" smtClean="0"/>
              <a:t>‹#›</a:t>
            </a:fld>
            <a:endParaRPr lang="en-US"/>
          </a:p>
        </p:txBody>
      </p:sp>
    </p:spTree>
    <p:extLst>
      <p:ext uri="{BB962C8B-B14F-4D97-AF65-F5344CB8AC3E}">
        <p14:creationId xmlns:p14="http://schemas.microsoft.com/office/powerpoint/2010/main" val="1144773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9.xml"/><Relationship Id="rId5" Type="http://schemas.openxmlformats.org/officeDocument/2006/relationships/image" Target="../media/image31.sv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9.xml"/><Relationship Id="rId5" Type="http://schemas.openxmlformats.org/officeDocument/2006/relationships/image" Target="../media/image31.sv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1023446" y="1654406"/>
            <a:ext cx="1669397" cy="163158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121900" tIns="121900" rIns="121900" bIns="121900" anchor="ctr" anchorCtr="0">
            <a:noAutofit/>
          </a:bodyPr>
          <a:lstStyle/>
          <a:p>
            <a:endParaRPr sz="2400" b="1">
              <a:solidFill>
                <a:schemeClr val="lt1"/>
              </a:solidFill>
              <a:latin typeface="Comfortaa"/>
              <a:ea typeface="Comfortaa"/>
              <a:cs typeface="Comfortaa"/>
              <a:sym typeface="Comfortaa"/>
            </a:endParaRPr>
          </a:p>
        </p:txBody>
      </p:sp>
      <p:sp>
        <p:nvSpPr>
          <p:cNvPr id="1446" name="Google Shape;1446;p62"/>
          <p:cNvSpPr/>
          <p:nvPr/>
        </p:nvSpPr>
        <p:spPr>
          <a:xfrm>
            <a:off x="240829" y="3481968"/>
            <a:ext cx="8433008" cy="13898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47" name="Google Shape;1447;p62"/>
          <p:cNvSpPr txBox="1">
            <a:spLocks noGrp="1"/>
          </p:cNvSpPr>
          <p:nvPr>
            <p:ph type="title"/>
          </p:nvPr>
        </p:nvSpPr>
        <p:spPr>
          <a:xfrm>
            <a:off x="960000" y="1951600"/>
            <a:ext cx="1797200" cy="1037200"/>
          </a:xfrm>
          <a:prstGeom prst="rect">
            <a:avLst/>
          </a:prstGeom>
        </p:spPr>
        <p:txBody>
          <a:bodyPr spcFirstLastPara="1" vert="horz" wrap="square" lIns="121900" tIns="121900" rIns="121900" bIns="121900" rtlCol="0" anchor="t" anchorCtr="0">
            <a:noAutofit/>
          </a:bodyPr>
          <a:lstStyle/>
          <a:p>
            <a:r>
              <a:rPr lang="en" b="1" dirty="0"/>
              <a:t>03</a:t>
            </a:r>
            <a:endParaRPr b="1" dirty="0"/>
          </a:p>
        </p:txBody>
      </p:sp>
      <p:sp>
        <p:nvSpPr>
          <p:cNvPr id="1449" name="Google Shape;1449;p62"/>
          <p:cNvSpPr txBox="1">
            <a:spLocks noGrp="1"/>
          </p:cNvSpPr>
          <p:nvPr>
            <p:ph type="title" idx="2"/>
          </p:nvPr>
        </p:nvSpPr>
        <p:spPr>
          <a:xfrm>
            <a:off x="239797" y="3792316"/>
            <a:ext cx="8446172" cy="773600"/>
          </a:xfrm>
          <a:prstGeom prst="rect">
            <a:avLst/>
          </a:prstGeom>
        </p:spPr>
        <p:txBody>
          <a:bodyPr spcFirstLastPara="1" vert="horz" wrap="square" lIns="121900" tIns="121900" rIns="121900" bIns="121900" rtlCol="0" anchor="t" anchorCtr="0">
            <a:noAutofit/>
          </a:bodyPr>
          <a:lstStyle/>
          <a:p>
            <a:r>
              <a:rPr lang="en" b="1" dirty="0"/>
              <a:t>Cấu tạo nguyên tử</a:t>
            </a:r>
            <a:endParaRPr b="1" dirty="0"/>
          </a:p>
        </p:txBody>
      </p:sp>
      <p:grpSp>
        <p:nvGrpSpPr>
          <p:cNvPr id="1450" name="Google Shape;1450;p62"/>
          <p:cNvGrpSpPr/>
          <p:nvPr/>
        </p:nvGrpSpPr>
        <p:grpSpPr>
          <a:xfrm flipH="1">
            <a:off x="8677715" y="1187367"/>
            <a:ext cx="2713988" cy="4483267"/>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1529" name="Google Shape;1529;p62"/>
          <p:cNvGrpSpPr/>
          <p:nvPr/>
        </p:nvGrpSpPr>
        <p:grpSpPr>
          <a:xfrm>
            <a:off x="6875633" y="1545501"/>
            <a:ext cx="605800" cy="773567"/>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1536" name="Google Shape;1536;p62"/>
          <p:cNvGrpSpPr/>
          <p:nvPr/>
        </p:nvGrpSpPr>
        <p:grpSpPr>
          <a:xfrm>
            <a:off x="6408851" y="5192184"/>
            <a:ext cx="427316" cy="34848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546" name="Google Shape;1546;p62"/>
          <p:cNvGrpSpPr/>
          <p:nvPr/>
        </p:nvGrpSpPr>
        <p:grpSpPr>
          <a:xfrm rot="5973180">
            <a:off x="4205655" y="1721815"/>
            <a:ext cx="440480" cy="359155"/>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556" name="Google Shape;1556;p62"/>
          <p:cNvGrpSpPr/>
          <p:nvPr/>
        </p:nvGrpSpPr>
        <p:grpSpPr>
          <a:xfrm>
            <a:off x="11736025" y="3103877"/>
            <a:ext cx="312768" cy="471592"/>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953437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3. </a:t>
            </a:r>
            <a:r>
              <a:rPr lang="en-US" sz="4267" b="1" dirty="0" err="1">
                <a:solidFill>
                  <a:srgbClr val="263E68"/>
                </a:solidFill>
                <a:latin typeface="Times New Roman" panose="02020603050405020304" pitchFamily="18" charset="0"/>
                <a:cs typeface="Times New Roman" panose="02020603050405020304" pitchFamily="18" charset="0"/>
              </a:rPr>
              <a:t>Cấu</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tạo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99103" y="1795079"/>
            <a:ext cx="5379995" cy="748988"/>
          </a:xfrm>
          <a:prstGeom prst="rect">
            <a:avLst/>
          </a:prstGeom>
          <a:noFill/>
        </p:spPr>
        <p:txBody>
          <a:bodyPr wrap="square" rtlCol="0">
            <a:spAutoFit/>
          </a:bodyPr>
          <a:lstStyle/>
          <a:p>
            <a:r>
              <a:rPr lang="en-US" sz="4267" dirty="0">
                <a:solidFill>
                  <a:srgbClr val="263E68"/>
                </a:solidFill>
                <a:latin typeface="Times New Roman" panose="02020603050405020304" pitchFamily="18" charset="0"/>
                <a:cs typeface="Times New Roman" panose="02020603050405020304" pitchFamily="18" charset="0"/>
              </a:rPr>
              <a:t>b. </a:t>
            </a:r>
            <a:r>
              <a:rPr lang="en-US" sz="4267" dirty="0" err="1">
                <a:solidFill>
                  <a:srgbClr val="263E68"/>
                </a:solidFill>
                <a:latin typeface="Times New Roman" panose="02020603050405020304" pitchFamily="18" charset="0"/>
                <a:cs typeface="Times New Roman" panose="02020603050405020304" pitchFamily="18" charset="0"/>
              </a:rPr>
              <a:t>Vỏ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85985"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29710" y="2682560"/>
            <a:ext cx="11867335" cy="3785652"/>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4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4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90994070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nvPr>
        </p:nvGraphicFramePr>
        <p:xfrm>
          <a:off x="201597" y="3878786"/>
          <a:ext cx="11695288" cy="2609005"/>
        </p:xfrm>
        <a:graphic>
          <a:graphicData uri="http://schemas.openxmlformats.org/drawingml/2006/table">
            <a:tbl>
              <a:tblPr firstRow="1" firstCol="1" bandRow="1"/>
              <a:tblGrid>
                <a:gridCol w="2296973">
                  <a:extLst>
                    <a:ext uri="{9D8B030D-6E8A-4147-A177-3AD203B41FA5}">
                      <a16:colId xmlns:a16="http://schemas.microsoft.com/office/drawing/2014/main" val="3639028303"/>
                    </a:ext>
                  </a:extLst>
                </a:gridCol>
                <a:gridCol w="2348773">
                  <a:extLst>
                    <a:ext uri="{9D8B030D-6E8A-4147-A177-3AD203B41FA5}">
                      <a16:colId xmlns:a16="http://schemas.microsoft.com/office/drawing/2014/main" val="1566248493"/>
                    </a:ext>
                  </a:extLst>
                </a:gridCol>
                <a:gridCol w="2348773">
                  <a:extLst>
                    <a:ext uri="{9D8B030D-6E8A-4147-A177-3AD203B41FA5}">
                      <a16:colId xmlns:a16="http://schemas.microsoft.com/office/drawing/2014/main" val="1628781081"/>
                    </a:ext>
                  </a:extLst>
                </a:gridCol>
                <a:gridCol w="2350384">
                  <a:extLst>
                    <a:ext uri="{9D8B030D-6E8A-4147-A177-3AD203B41FA5}">
                      <a16:colId xmlns:a16="http://schemas.microsoft.com/office/drawing/2014/main" val="3273989929"/>
                    </a:ext>
                  </a:extLst>
                </a:gridCol>
                <a:gridCol w="2350384">
                  <a:extLst>
                    <a:ext uri="{9D8B030D-6E8A-4147-A177-3AD203B41FA5}">
                      <a16:colId xmlns:a16="http://schemas.microsoft.com/office/drawing/2014/main" val="1472166162"/>
                    </a:ext>
                  </a:extLst>
                </a:gridCol>
              </a:tblGrid>
              <a:tr h="1043601">
                <a:tc>
                  <a:txBody>
                    <a:bodyPr/>
                    <a:lstStyle/>
                    <a:p>
                      <a:pPr algn="ctr">
                        <a:lnSpc>
                          <a:spcPct val="107000"/>
                        </a:lnSpc>
                        <a:spcAft>
                          <a:spcPts val="800"/>
                        </a:spcAft>
                      </a:pPr>
                      <a:r>
                        <a:rPr lang="vi-VN" sz="3200" b="0" dirty="0">
                          <a:effectLst/>
                          <a:latin typeface="+mj-lt"/>
                        </a:rPr>
                        <a:t>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p trong hạt nhân</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trong vỏ 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lớp e</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ở lớp e ngoài cùng</a:t>
                      </a:r>
                      <a:endParaRPr lang="en-US" sz="3200" b="0" dirty="0">
                        <a:effectLst/>
                        <a:latin typeface="+mj-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274450434"/>
                  </a:ext>
                </a:extLst>
              </a:tr>
              <a:tr h="521801">
                <a:tc>
                  <a:txBody>
                    <a:bodyPr/>
                    <a:lstStyle/>
                    <a:p>
                      <a:pP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964353106"/>
                  </a:ext>
                </a:extLst>
              </a:tr>
              <a:tr h="521801">
                <a:tc>
                  <a:txBody>
                    <a:bodyPr/>
                    <a:lstStyle/>
                    <a:p>
                      <a:pPr>
                        <a:lnSpc>
                          <a:spcPct val="107000"/>
                        </a:lnSpc>
                        <a:spcAft>
                          <a:spcPts val="800"/>
                        </a:spcAft>
                      </a:pPr>
                      <a:r>
                        <a:rPr lang="vi-VN" sz="3200" dirty="0">
                          <a:effectLst/>
                          <a:latin typeface="Times New Roman" panose="02020603050405020304" pitchFamily="18" charset="0"/>
                          <a:cs typeface="Times New Roman" panose="02020603050405020304" pitchFamily="18" charset="0"/>
                        </a:rPr>
                        <a:t>Ox</a:t>
                      </a:r>
                      <a:r>
                        <a:rPr lang="en-US" sz="3200" dirty="0" err="1">
                          <a:effectLst/>
                          <a:latin typeface="Times New Roman" panose="02020603050405020304" pitchFamily="18" charset="0"/>
                          <a:cs typeface="Times New Roman" panose="02020603050405020304" pitchFamily="18" charset="0"/>
                        </a:rPr>
                        <a:t>ygen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52041247"/>
                  </a:ext>
                </a:extLst>
              </a:tr>
              <a:tr h="521801">
                <a:tc>
                  <a:txBody>
                    <a:bodyPr/>
                    <a:lstStyle/>
                    <a:p>
                      <a:pPr>
                        <a:lnSpc>
                          <a:spcPct val="107000"/>
                        </a:lnSpc>
                        <a:spcAft>
                          <a:spcPts val="800"/>
                        </a:spcAft>
                      </a:pPr>
                      <a:r>
                        <a:rPr lang="vi-VN" sz="3200" dirty="0">
                          <a:effectLst/>
                          <a:latin typeface="+mj-lt"/>
                        </a:rPr>
                        <a:t>Nitrogen</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70818" y="-34785"/>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071937"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650204"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537226" y="252561"/>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477694" y="252561"/>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096446" y="252561"/>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18709" y="2638983"/>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267641" y="263099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758775" y="2608628"/>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10508935" y="1211168"/>
            <a:ext cx="1977440" cy="56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3733" b="1" dirty="0" err="1"/>
              <a:t>Hoạt</a:t>
            </a:r>
            <a:r>
              <a:rPr lang="en-US" sz="3733" b="1" dirty="0"/>
              <a:t> </a:t>
            </a:r>
            <a:r>
              <a:rPr lang="en-US" sz="3733" b="1" dirty="0" err="1"/>
              <a:t>động</a:t>
            </a:r>
            <a:r>
              <a:rPr lang="en-US" sz="3733" b="1" dirty="0"/>
              <a:t> </a:t>
            </a:r>
            <a:r>
              <a:rPr lang="en-US" sz="3733" b="1" dirty="0" err="1"/>
              <a:t>nhóm</a:t>
            </a:r>
            <a:endParaRPr lang="en-US" sz="3733" b="1" dirty="0">
              <a:solidFill>
                <a:schemeClr val="accent3"/>
              </a:solidFill>
            </a:endParaRPr>
          </a:p>
        </p:txBody>
      </p:sp>
    </p:spTree>
    <p:extLst>
      <p:ext uri="{BB962C8B-B14F-4D97-AF65-F5344CB8AC3E}">
        <p14:creationId xmlns:p14="http://schemas.microsoft.com/office/powerpoint/2010/main" val="424435286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nvPr>
        </p:nvGraphicFramePr>
        <p:xfrm>
          <a:off x="201597" y="3878786"/>
          <a:ext cx="11695288" cy="2609005"/>
        </p:xfrm>
        <a:graphic>
          <a:graphicData uri="http://schemas.openxmlformats.org/drawingml/2006/table">
            <a:tbl>
              <a:tblPr firstRow="1" firstCol="1" bandRow="1"/>
              <a:tblGrid>
                <a:gridCol w="2296973">
                  <a:extLst>
                    <a:ext uri="{9D8B030D-6E8A-4147-A177-3AD203B41FA5}">
                      <a16:colId xmlns:a16="http://schemas.microsoft.com/office/drawing/2014/main" val="3639028303"/>
                    </a:ext>
                  </a:extLst>
                </a:gridCol>
                <a:gridCol w="2348773">
                  <a:extLst>
                    <a:ext uri="{9D8B030D-6E8A-4147-A177-3AD203B41FA5}">
                      <a16:colId xmlns:a16="http://schemas.microsoft.com/office/drawing/2014/main" val="1566248493"/>
                    </a:ext>
                  </a:extLst>
                </a:gridCol>
                <a:gridCol w="2348773">
                  <a:extLst>
                    <a:ext uri="{9D8B030D-6E8A-4147-A177-3AD203B41FA5}">
                      <a16:colId xmlns:a16="http://schemas.microsoft.com/office/drawing/2014/main" val="1628781081"/>
                    </a:ext>
                  </a:extLst>
                </a:gridCol>
                <a:gridCol w="2350384">
                  <a:extLst>
                    <a:ext uri="{9D8B030D-6E8A-4147-A177-3AD203B41FA5}">
                      <a16:colId xmlns:a16="http://schemas.microsoft.com/office/drawing/2014/main" val="3273989929"/>
                    </a:ext>
                  </a:extLst>
                </a:gridCol>
                <a:gridCol w="2350384">
                  <a:extLst>
                    <a:ext uri="{9D8B030D-6E8A-4147-A177-3AD203B41FA5}">
                      <a16:colId xmlns:a16="http://schemas.microsoft.com/office/drawing/2014/main" val="1472166162"/>
                    </a:ext>
                  </a:extLst>
                </a:gridCol>
              </a:tblGrid>
              <a:tr h="1043601">
                <a:tc>
                  <a:txBody>
                    <a:bodyPr/>
                    <a:lstStyle/>
                    <a:p>
                      <a:pPr algn="ctr">
                        <a:lnSpc>
                          <a:spcPct val="107000"/>
                        </a:lnSpc>
                        <a:spcAft>
                          <a:spcPts val="800"/>
                        </a:spcAft>
                      </a:pPr>
                      <a:r>
                        <a:rPr lang="vi-VN" sz="3200" b="0" dirty="0">
                          <a:effectLst/>
                          <a:latin typeface="+mj-lt"/>
                        </a:rPr>
                        <a:t>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p trong hạt nhân</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trong vỏ 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lớp e</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ở lớp e ngoài cùng</a:t>
                      </a:r>
                      <a:endParaRPr lang="en-US" sz="3200" b="0" dirty="0">
                        <a:effectLst/>
                        <a:latin typeface="+mj-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274450434"/>
                  </a:ext>
                </a:extLst>
              </a:tr>
              <a:tr h="521801">
                <a:tc>
                  <a:txBody>
                    <a:bodyPr/>
                    <a:lstStyle/>
                    <a:p>
                      <a:pP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964353106"/>
                  </a:ext>
                </a:extLst>
              </a:tr>
              <a:tr h="521801">
                <a:tc>
                  <a:txBody>
                    <a:bodyPr/>
                    <a:lstStyle/>
                    <a:p>
                      <a:pP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52041247"/>
                  </a:ext>
                </a:extLst>
              </a:tr>
              <a:tr h="521801">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3200" dirty="0">
                          <a:effectLst/>
                          <a:latin typeface="Times New Roman" panose="02020603050405020304" pitchFamily="18" charset="0"/>
                          <a:cs typeface="Times New Roman" panose="02020603050405020304" pitchFamily="18" charset="0"/>
                        </a:rPr>
                        <a:t>Ox</a:t>
                      </a:r>
                      <a:r>
                        <a:rPr lang="en-US" sz="3200" dirty="0" err="1">
                          <a:effectLst/>
                          <a:latin typeface="Times New Roman" panose="02020603050405020304" pitchFamily="18" charset="0"/>
                          <a:cs typeface="Times New Roman" panose="02020603050405020304" pitchFamily="18" charset="0"/>
                        </a:rPr>
                        <a:t>ygen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70818" y="-34785"/>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071937"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650204"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537226" y="252561"/>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477694" y="252561"/>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096446" y="252561"/>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18709" y="2638983"/>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267641" y="263099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758775" y="2608628"/>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10508935" y="1211168"/>
            <a:ext cx="1977440" cy="56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3733" b="1" dirty="0" err="1"/>
              <a:t>Hoạt</a:t>
            </a:r>
            <a:r>
              <a:rPr lang="en-US" sz="3733" b="1" dirty="0"/>
              <a:t> </a:t>
            </a:r>
            <a:r>
              <a:rPr lang="en-US" sz="3733" b="1" dirty="0" err="1"/>
              <a:t>động</a:t>
            </a:r>
            <a:r>
              <a:rPr lang="en-US" sz="3733" b="1" dirty="0"/>
              <a:t> </a:t>
            </a:r>
            <a:r>
              <a:rPr lang="en-US" sz="3733" b="1" dirty="0" err="1"/>
              <a:t>nhóm</a:t>
            </a:r>
            <a:endParaRPr lang="en-US" sz="3733"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3375903"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5699136"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8015076"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10416089"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3375904"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5699137"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8015077"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10416090"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3375904" y="5811269"/>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5699137" y="5821868"/>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8015077" y="5842633"/>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10416090" y="5842633"/>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81659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245302" y="820373"/>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160801" y="820372"/>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739068" y="820372"/>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626090" y="1072933"/>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566558" y="1072933"/>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185310" y="1072933"/>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407573" y="345935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356505" y="3451367"/>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847639" y="3429000"/>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407574" y="4926188"/>
            <a:ext cx="11654775" cy="1405641"/>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1</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418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70818" y="-34785"/>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071937"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650204"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537226" y="252561"/>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477694" y="252561"/>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096446" y="252561"/>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18709" y="2638983"/>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267641" y="263099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758775" y="2608628"/>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18710" y="3907813"/>
            <a:ext cx="11654775" cy="2718949"/>
          </a:xfrm>
          <a:prstGeom prst="rect">
            <a:avLst/>
          </a:prstGeom>
          <a:noFill/>
        </p:spPr>
        <p:txBody>
          <a:bodyPr wrap="square" rtlCol="0">
            <a:spAutoFit/>
          </a:bodyPr>
          <a:lstStyle/>
          <a:p>
            <a:r>
              <a:rPr lang="vi-VN" sz="4267"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352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3. </a:t>
            </a:r>
            <a:r>
              <a:rPr lang="en-US" sz="4267" b="1" dirty="0" err="1">
                <a:solidFill>
                  <a:srgbClr val="263E68"/>
                </a:solidFill>
                <a:latin typeface="Times New Roman" panose="02020603050405020304" pitchFamily="18" charset="0"/>
                <a:cs typeface="Times New Roman" panose="02020603050405020304" pitchFamily="18" charset="0"/>
              </a:rPr>
              <a:t>Cấu</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tạo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85985"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98241" y="2133829"/>
            <a:ext cx="12041481" cy="2062296"/>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88367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960001" y="3683733"/>
            <a:ext cx="5557452" cy="943200"/>
          </a:xfrm>
          <a:prstGeom prst="rect">
            <a:avLst/>
          </a:prstGeom>
        </p:spPr>
        <p:txBody>
          <a:bodyPr spcFirstLastPara="1" vert="horz" wrap="square" lIns="121900" tIns="121900" rIns="121900" bIns="121900" rtlCol="0" anchor="t" anchorCtr="0">
            <a:noAutofit/>
          </a:bodyPr>
          <a:lstStyle/>
          <a:p>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960000" y="1353333"/>
            <a:ext cx="1947600" cy="1110400"/>
          </a:xfrm>
          <a:prstGeom prst="rect">
            <a:avLst/>
          </a:prstGeom>
        </p:spPr>
        <p:txBody>
          <a:bodyPr spcFirstLastPara="1" vert="horz" wrap="square" lIns="121900" tIns="121900" rIns="121900" bIns="121900" rtlCol="0" anchor="t" anchorCtr="0">
            <a:noAutofit/>
          </a:bodyPr>
          <a:lstStyle/>
          <a:p>
            <a:r>
              <a:rPr lang="en" b="1" dirty="0"/>
              <a:t>04</a:t>
            </a:r>
            <a:endParaRPr b="1" dirty="0"/>
          </a:p>
        </p:txBody>
      </p:sp>
      <p:grpSp>
        <p:nvGrpSpPr>
          <p:cNvPr id="1874" name="Google Shape;1874;p68"/>
          <p:cNvGrpSpPr/>
          <p:nvPr/>
        </p:nvGrpSpPr>
        <p:grpSpPr>
          <a:xfrm rot="-1193897">
            <a:off x="6704800" y="1384926"/>
            <a:ext cx="1702955" cy="1089317"/>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grpSp>
        <p:nvGrpSpPr>
          <p:cNvPr id="1880" name="Google Shape;1880;p68"/>
          <p:cNvGrpSpPr/>
          <p:nvPr/>
        </p:nvGrpSpPr>
        <p:grpSpPr>
          <a:xfrm>
            <a:off x="10193933" y="2641733"/>
            <a:ext cx="1130200" cy="104220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923" name="Google Shape;1923;p68"/>
          <p:cNvGrpSpPr/>
          <p:nvPr/>
        </p:nvGrpSpPr>
        <p:grpSpPr>
          <a:xfrm rot="964185">
            <a:off x="8654065" y="4738063"/>
            <a:ext cx="1103088" cy="1418579"/>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940" name="Google Shape;1940;p68"/>
          <p:cNvGrpSpPr/>
          <p:nvPr/>
        </p:nvGrpSpPr>
        <p:grpSpPr>
          <a:xfrm>
            <a:off x="7776370" y="3243839"/>
            <a:ext cx="437933" cy="559212"/>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1947" name="Google Shape;1947;p68"/>
          <p:cNvGrpSpPr/>
          <p:nvPr/>
        </p:nvGrpSpPr>
        <p:grpSpPr>
          <a:xfrm>
            <a:off x="7199229" y="5987809"/>
            <a:ext cx="307367" cy="385059"/>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1951" name="Google Shape;1951;p68"/>
          <p:cNvGrpSpPr/>
          <p:nvPr/>
        </p:nvGrpSpPr>
        <p:grpSpPr>
          <a:xfrm rot="5973186">
            <a:off x="10408550" y="5459004"/>
            <a:ext cx="700961" cy="57152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961" name="Google Shape;1961;p68"/>
          <p:cNvGrpSpPr/>
          <p:nvPr/>
        </p:nvGrpSpPr>
        <p:grpSpPr>
          <a:xfrm rot="5973186">
            <a:off x="9705701" y="908004"/>
            <a:ext cx="700961" cy="57152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17128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430501" y="2244667"/>
            <a:ext cx="4157193"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89" name="Google Shape;1289;p59"/>
          <p:cNvSpPr/>
          <p:nvPr/>
        </p:nvSpPr>
        <p:spPr>
          <a:xfrm>
            <a:off x="6572838" y="2244666"/>
            <a:ext cx="4673025" cy="418521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93" name="Google Shape;1293;p59"/>
          <p:cNvSpPr txBox="1">
            <a:spLocks noGrp="1"/>
          </p:cNvSpPr>
          <p:nvPr>
            <p:ph type="title"/>
          </p:nvPr>
        </p:nvSpPr>
        <p:spPr>
          <a:xfrm>
            <a:off x="960000" y="784167"/>
            <a:ext cx="10272000" cy="560800"/>
          </a:xfrm>
          <a:prstGeom prst="rect">
            <a:avLst/>
          </a:prstGeom>
        </p:spPr>
        <p:txBody>
          <a:bodyPr spcFirstLastPara="1" vert="horz" wrap="square" lIns="121900" tIns="121900" rIns="121900" bIns="121900" rtlCol="0" anchor="t" anchorCtr="0">
            <a:noAutofit/>
          </a:bodyPr>
          <a:lstStyle/>
          <a:p>
            <a:pPr algn="ct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1007834" y="5647471"/>
            <a:ext cx="700961" cy="57152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430501" y="2654380"/>
            <a:ext cx="4157193" cy="2718949"/>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tổng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các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6736280" y="2367231"/>
            <a:ext cx="4673025" cy="403225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đơn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vị</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b="1" dirty="0">
                <a:solidFill>
                  <a:srgbClr val="263E68"/>
                </a:solidFill>
                <a:latin typeface="Times New Roman" panose="02020603050405020304" pitchFamily="18" charset="0"/>
                <a:cs typeface="Times New Roman" panose="02020603050405020304" pitchFamily="18" charset="0"/>
              </a:rPr>
              <a:t>amu </a:t>
            </a:r>
            <a:r>
              <a:rPr lang="en-US" sz="4267" dirty="0">
                <a:solidFill>
                  <a:srgbClr val="263E68"/>
                </a:solidFill>
                <a:latin typeface="Times New Roman" panose="02020603050405020304" pitchFamily="18" charset="0"/>
                <a:cs typeface="Times New Roman" panose="02020603050405020304" pitchFamily="18" charset="0"/>
              </a:rPr>
              <a:t>(atomic mass unit),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giá</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trị</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một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phần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mười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hai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033134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430501" y="1868367"/>
            <a:ext cx="4157193"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89" name="Google Shape;1289;p59"/>
          <p:cNvSpPr/>
          <p:nvPr/>
        </p:nvSpPr>
        <p:spPr>
          <a:xfrm>
            <a:off x="6572838" y="1868367"/>
            <a:ext cx="4468151" cy="39666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93" name="Google Shape;1293;p59"/>
          <p:cNvSpPr txBox="1">
            <a:spLocks noGrp="1"/>
          </p:cNvSpPr>
          <p:nvPr>
            <p:ph type="title"/>
          </p:nvPr>
        </p:nvSpPr>
        <p:spPr>
          <a:xfrm>
            <a:off x="960000" y="784167"/>
            <a:ext cx="10272000" cy="560800"/>
          </a:xfrm>
          <a:prstGeom prst="rect">
            <a:avLst/>
          </a:prstGeom>
        </p:spPr>
        <p:txBody>
          <a:bodyPr spcFirstLastPara="1" vert="horz" wrap="square" lIns="121900" tIns="121900" rIns="121900" bIns="121900" rtlCol="0" anchor="t" anchorCtr="0">
            <a:noAutofit/>
          </a:bodyPr>
          <a:lstStyle/>
          <a:p>
            <a:pPr algn="ct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1007834" y="5647471"/>
            <a:ext cx="700961" cy="57152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430500" y="2096295"/>
            <a:ext cx="4157193"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Vì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sao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thể</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coi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6736280" y="2096295"/>
            <a:ext cx="4352443"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Hãy</a:t>
            </a:r>
            <a:r>
              <a:rPr lang="en-US" sz="4267" dirty="0">
                <a:solidFill>
                  <a:srgbClr val="263E68"/>
                </a:solidFill>
                <a:latin typeface="Times New Roman" panose="02020603050405020304" pitchFamily="18" charset="0"/>
                <a:cs typeface="Times New Roman" panose="02020603050405020304" pitchFamily="18" charset="0"/>
              </a:rPr>
              <a:t> so </a:t>
            </a:r>
            <a:r>
              <a:rPr lang="en-US" sz="4267" dirty="0" err="1">
                <a:solidFill>
                  <a:srgbClr val="263E68"/>
                </a:solidFill>
                <a:latin typeface="Times New Roman" panose="02020603050405020304" pitchFamily="18" charset="0"/>
                <a:cs typeface="Times New Roman" panose="02020603050405020304" pitchFamily="18" charset="0"/>
              </a:rPr>
              <a:t>sánh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nhôm</a:t>
            </a:r>
            <a:r>
              <a:rPr lang="en-US" sz="4267" dirty="0">
                <a:solidFill>
                  <a:srgbClr val="263E68"/>
                </a:solidFill>
                <a:latin typeface="Times New Roman" panose="02020603050405020304" pitchFamily="18" charset="0"/>
                <a:cs typeface="Times New Roman" panose="02020603050405020304" pitchFamily="18" charset="0"/>
              </a:rPr>
              <a:t> (13p, 14n) </a:t>
            </a:r>
            <a:r>
              <a:rPr lang="en-US" sz="4267" dirty="0" err="1">
                <a:solidFill>
                  <a:srgbClr val="263E68"/>
                </a:solidFill>
                <a:latin typeface="Times New Roman" panose="02020603050405020304" pitchFamily="18" charset="0"/>
                <a:cs typeface="Times New Roman" panose="02020603050405020304" pitchFamily="18" charset="0"/>
              </a:rPr>
              <a:t>và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đồng</a:t>
            </a:r>
            <a:r>
              <a:rPr lang="en-US" sz="4267"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633386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210330" y="1524572"/>
            <a:ext cx="4157193"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1325" name="Google Shape;1325;p59"/>
          <p:cNvGrpSpPr/>
          <p:nvPr/>
        </p:nvGrpSpPr>
        <p:grpSpPr>
          <a:xfrm rot="5973186">
            <a:off x="728348" y="4900845"/>
            <a:ext cx="700961" cy="57152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151013" y="1725969"/>
            <a:ext cx="4157193"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Vì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sao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thể</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coi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5810015" y="1756563"/>
            <a:ext cx="5879253"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Vì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proton </a:t>
            </a:r>
            <a:r>
              <a:rPr lang="en-US" sz="4267" dirty="0" err="1">
                <a:solidFill>
                  <a:srgbClr val="263E68"/>
                </a:solidFill>
                <a:latin typeface="Times New Roman" panose="02020603050405020304" pitchFamily="18" charset="0"/>
                <a:cs typeface="Times New Roman" panose="02020603050405020304" pitchFamily="18" charset="0"/>
              </a:rPr>
              <a:t>hoặc</a:t>
            </a:r>
            <a:r>
              <a:rPr lang="en-US" sz="4267" dirty="0">
                <a:solidFill>
                  <a:srgbClr val="263E68"/>
                </a:solidFill>
                <a:latin typeface="Times New Roman" panose="02020603050405020304" pitchFamily="18" charset="0"/>
                <a:cs typeface="Times New Roman" panose="02020603050405020304" pitchFamily="18" charset="0"/>
              </a:rPr>
              <a:t> neutron ở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lớn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hơn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electron ở </a:t>
            </a:r>
            <a:r>
              <a:rPr lang="en-US" sz="4267" dirty="0" err="1">
                <a:solidFill>
                  <a:srgbClr val="263E68"/>
                </a:solidFill>
                <a:latin typeface="Times New Roman" panose="02020603050405020304" pitchFamily="18" charset="0"/>
                <a:cs typeface="Times New Roman" panose="02020603050405020304" pitchFamily="18" charset="0"/>
              </a:rPr>
              <a:t>vỏ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hang </a:t>
            </a:r>
            <a:r>
              <a:rPr lang="en-US" sz="4267" dirty="0" err="1">
                <a:solidFill>
                  <a:srgbClr val="263E68"/>
                </a:solidFill>
                <a:latin typeface="Times New Roman" panose="02020603050405020304" pitchFamily="18" charset="0"/>
                <a:cs typeface="Times New Roman" panose="02020603050405020304" pitchFamily="18" charset="0"/>
              </a:rPr>
              <a:t>nghìn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lần</a:t>
            </a:r>
            <a:endParaRPr lang="en-US" sz="4267"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477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7847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1296473" y="1394184"/>
            <a:ext cx="4468151" cy="39666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1325" name="Google Shape;1325;p59"/>
          <p:cNvGrpSpPr/>
          <p:nvPr/>
        </p:nvGrpSpPr>
        <p:grpSpPr>
          <a:xfrm rot="5973186">
            <a:off x="728348" y="4900845"/>
            <a:ext cx="700961" cy="57152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459915" y="1622112"/>
            <a:ext cx="4352443"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Hãy</a:t>
            </a:r>
            <a:r>
              <a:rPr lang="en-US" sz="4267" dirty="0">
                <a:solidFill>
                  <a:srgbClr val="263E68"/>
                </a:solidFill>
                <a:latin typeface="Times New Roman" panose="02020603050405020304" pitchFamily="18" charset="0"/>
                <a:cs typeface="Times New Roman" panose="02020603050405020304" pitchFamily="18" charset="0"/>
              </a:rPr>
              <a:t> so </a:t>
            </a:r>
            <a:r>
              <a:rPr lang="en-US" sz="4267" dirty="0" err="1">
                <a:solidFill>
                  <a:srgbClr val="263E68"/>
                </a:solidFill>
                <a:latin typeface="Times New Roman" panose="02020603050405020304" pitchFamily="18" charset="0"/>
                <a:cs typeface="Times New Roman" panose="02020603050405020304" pitchFamily="18" charset="0"/>
              </a:rPr>
              <a:t>sánh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nhôm</a:t>
            </a:r>
            <a:r>
              <a:rPr lang="en-US" sz="4267" dirty="0">
                <a:solidFill>
                  <a:srgbClr val="263E68"/>
                </a:solidFill>
                <a:latin typeface="Times New Roman" panose="02020603050405020304" pitchFamily="18" charset="0"/>
                <a:cs typeface="Times New Roman" panose="02020603050405020304" pitchFamily="18" charset="0"/>
              </a:rPr>
              <a:t> (13p, 14n) </a:t>
            </a:r>
            <a:r>
              <a:rPr lang="en-US" sz="4267" dirty="0" err="1">
                <a:solidFill>
                  <a:srgbClr val="263E68"/>
                </a:solidFill>
                <a:latin typeface="Times New Roman" panose="02020603050405020304" pitchFamily="18" charset="0"/>
                <a:cs typeface="Times New Roman" panose="02020603050405020304" pitchFamily="18" charset="0"/>
              </a:rPr>
              <a:t>và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đồng</a:t>
            </a:r>
            <a:r>
              <a:rPr lang="en-US" sz="4267"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6096000" y="412789"/>
            <a:ext cx="5879253" cy="6002221"/>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proton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xấp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neutron </a:t>
            </a:r>
            <a:r>
              <a:rPr lang="en-US" sz="4267" dirty="0" err="1">
                <a:solidFill>
                  <a:srgbClr val="263E68"/>
                </a:solidFill>
                <a:latin typeface="Times New Roman" panose="02020603050405020304" pitchFamily="18" charset="0"/>
                <a:cs typeface="Times New Roman" panose="02020603050405020304" pitchFamily="18" charset="0"/>
              </a:rPr>
              <a:t>và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1amu. Do </a:t>
            </a:r>
            <a:r>
              <a:rPr lang="en-US" sz="4267" dirty="0" err="1">
                <a:solidFill>
                  <a:srgbClr val="263E68"/>
                </a:solidFill>
                <a:latin typeface="Times New Roman" panose="02020603050405020304" pitchFamily="18" charset="0"/>
                <a:cs typeface="Times New Roman" panose="02020603050405020304" pitchFamily="18" charset="0"/>
              </a:rPr>
              <a:t>vậy</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nhôm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xấp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27 amu), </a:t>
            </a:r>
            <a:r>
              <a:rPr lang="en-US" sz="4267" dirty="0" err="1">
                <a:solidFill>
                  <a:srgbClr val="263E68"/>
                </a:solidFill>
                <a:latin typeface="Times New Roman" panose="02020603050405020304" pitchFamily="18" charset="0"/>
                <a:cs typeface="Times New Roman" panose="02020603050405020304" pitchFamily="18" charset="0"/>
              </a:rPr>
              <a:t>nhỏ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hơn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đồng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xấp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359611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4. </a:t>
            </a:r>
            <a:r>
              <a:rPr lang="en-US" sz="4267" b="1" dirty="0" err="1">
                <a:solidFill>
                  <a:srgbClr val="263E68"/>
                </a:solidFill>
                <a:latin typeface="Times New Roman" panose="02020603050405020304" pitchFamily="18" charset="0"/>
                <a:cs typeface="Times New Roman" panose="02020603050405020304" pitchFamily="18" charset="0"/>
              </a:rPr>
              <a:t>Khối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lượng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85985"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800465" y="2145075"/>
            <a:ext cx="10230171" cy="1405641"/>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31234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2075703" y="2398446"/>
            <a:ext cx="8060020" cy="20611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2222" name="Google Shape;2222;p74"/>
          <p:cNvSpPr txBox="1">
            <a:spLocks noGrp="1"/>
          </p:cNvSpPr>
          <p:nvPr>
            <p:ph type="title"/>
          </p:nvPr>
        </p:nvSpPr>
        <p:spPr>
          <a:xfrm>
            <a:off x="960000" y="780288"/>
            <a:ext cx="10272000" cy="560800"/>
          </a:xfrm>
          <a:prstGeom prst="rect">
            <a:avLst/>
          </a:prstGeom>
        </p:spPr>
        <p:txBody>
          <a:bodyPr spcFirstLastPara="1" vert="horz" wrap="square" lIns="121900" tIns="121900" rIns="121900" bIns="121900" rtlCol="0" anchor="t" anchorCtr="0">
            <a:noAutofit/>
          </a:bodyPr>
          <a:lstStyle/>
          <a:p>
            <a:pPr algn="ctr"/>
            <a:r>
              <a:rPr lang="en-US" b="1" dirty="0"/>
              <a:t>LUYỆN TẬP</a:t>
            </a:r>
            <a:endParaRPr b="1" dirty="0">
              <a:solidFill>
                <a:schemeClr val="accent3"/>
              </a:solidFill>
            </a:endParaRPr>
          </a:p>
        </p:txBody>
      </p:sp>
      <p:grpSp>
        <p:nvGrpSpPr>
          <p:cNvPr id="2224" name="Google Shape;2224;p74"/>
          <p:cNvGrpSpPr/>
          <p:nvPr/>
        </p:nvGrpSpPr>
        <p:grpSpPr>
          <a:xfrm>
            <a:off x="1452347" y="729076"/>
            <a:ext cx="427271" cy="545673"/>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nvGrpSpPr>
          <p:cNvPr id="2231" name="Google Shape;2231;p74"/>
          <p:cNvGrpSpPr/>
          <p:nvPr/>
        </p:nvGrpSpPr>
        <p:grpSpPr>
          <a:xfrm rot="5973186">
            <a:off x="10213701" y="2266904"/>
            <a:ext cx="700961" cy="57152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2241" name="Google Shape;2241;p74"/>
          <p:cNvGrpSpPr/>
          <p:nvPr/>
        </p:nvGrpSpPr>
        <p:grpSpPr>
          <a:xfrm rot="5973186">
            <a:off x="1184001" y="5459004"/>
            <a:ext cx="700961" cy="57152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F2592D8A-11C1-4481-9ECE-28D744FFA21E}"/>
              </a:ext>
            </a:extLst>
          </p:cNvPr>
          <p:cNvSpPr txBox="1"/>
          <p:nvPr/>
        </p:nvSpPr>
        <p:spPr>
          <a:xfrm>
            <a:off x="2384369" y="2676107"/>
            <a:ext cx="7766755" cy="1405641"/>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Thảo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luận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theo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nhóm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hoàn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thành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các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phiếu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học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endParaRPr lang="en-US" sz="4267"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00846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a:extLst>
              <a:ext uri="{FF2B5EF4-FFF2-40B4-BE49-F238E27FC236}">
                <a16:creationId xmlns:a16="http://schemas.microsoft.com/office/drawing/2014/main" id="{B994F1C7-5B70-4CA7-B50A-79146FE3271B}"/>
              </a:ext>
            </a:extLst>
          </p:cNvPr>
          <p:cNvPicPr>
            <a:picLocks noChangeAspect="1"/>
          </p:cNvPicPr>
          <p:nvPr/>
        </p:nvPicPr>
        <p:blipFill>
          <a:blip r:embed="rId3"/>
          <a:stretch>
            <a:fillRect/>
          </a:stretch>
        </p:blipFill>
        <p:spPr>
          <a:xfrm>
            <a:off x="-15052" y="1"/>
            <a:ext cx="6096528" cy="3434377"/>
          </a:xfrm>
          <a:prstGeom prst="rect">
            <a:avLst/>
          </a:prstGeom>
        </p:spPr>
      </p:pic>
      <p:pic>
        <p:nvPicPr>
          <p:cNvPr id="5" name="Picture 4">
            <a:hlinkClick r:id="" action="ppaction://noaction"/>
            <a:extLst>
              <a:ext uri="{FF2B5EF4-FFF2-40B4-BE49-F238E27FC236}">
                <a16:creationId xmlns:a16="http://schemas.microsoft.com/office/drawing/2014/main" id="{AB8C13BA-8F83-4AA6-8537-A1617A147E64}"/>
              </a:ext>
            </a:extLst>
          </p:cNvPr>
          <p:cNvPicPr>
            <a:picLocks noChangeAspect="1"/>
          </p:cNvPicPr>
          <p:nvPr/>
        </p:nvPicPr>
        <p:blipFill>
          <a:blip r:embed="rId4"/>
          <a:stretch>
            <a:fillRect/>
          </a:stretch>
        </p:blipFill>
        <p:spPr>
          <a:xfrm>
            <a:off x="6110527" y="-5377"/>
            <a:ext cx="6096528" cy="3434377"/>
          </a:xfrm>
          <a:prstGeom prst="rect">
            <a:avLst/>
          </a:prstGeom>
        </p:spPr>
      </p:pic>
      <p:pic>
        <p:nvPicPr>
          <p:cNvPr id="6" name="Picture 5">
            <a:hlinkClick r:id="" action="ppaction://noaction"/>
            <a:extLst>
              <a:ext uri="{FF2B5EF4-FFF2-40B4-BE49-F238E27FC236}">
                <a16:creationId xmlns:a16="http://schemas.microsoft.com/office/drawing/2014/main" id="{0E9C98F5-07A3-4EEE-B9ED-BD15E3ECD105}"/>
              </a:ext>
            </a:extLst>
          </p:cNvPr>
          <p:cNvPicPr>
            <a:picLocks noChangeAspect="1"/>
          </p:cNvPicPr>
          <p:nvPr/>
        </p:nvPicPr>
        <p:blipFill>
          <a:blip r:embed="rId5"/>
          <a:stretch>
            <a:fillRect/>
          </a:stretch>
        </p:blipFill>
        <p:spPr>
          <a:xfrm>
            <a:off x="13999" y="3429001"/>
            <a:ext cx="6096528" cy="3434377"/>
          </a:xfrm>
          <a:prstGeom prst="rect">
            <a:avLst/>
          </a:prstGeom>
        </p:spPr>
      </p:pic>
      <p:pic>
        <p:nvPicPr>
          <p:cNvPr id="7" name="Picture 6">
            <a:hlinkClick r:id="" action="ppaction://noaction"/>
            <a:extLst>
              <a:ext uri="{FF2B5EF4-FFF2-40B4-BE49-F238E27FC236}">
                <a16:creationId xmlns:a16="http://schemas.microsoft.com/office/drawing/2014/main" id="{2A1F9C8D-FE04-4986-8B46-9D0FAE875B28}"/>
              </a:ext>
            </a:extLst>
          </p:cNvPr>
          <p:cNvPicPr>
            <a:picLocks noChangeAspect="1"/>
          </p:cNvPicPr>
          <p:nvPr/>
        </p:nvPicPr>
        <p:blipFill>
          <a:blip r:embed="rId6"/>
          <a:stretch>
            <a:fillRect/>
          </a:stretch>
        </p:blipFill>
        <p:spPr>
          <a:xfrm>
            <a:off x="6110527" y="3423624"/>
            <a:ext cx="6096528" cy="3434377"/>
          </a:xfrm>
          <a:prstGeom prst="rect">
            <a:avLst/>
          </a:prstGeom>
        </p:spPr>
      </p:pic>
    </p:spTree>
    <p:extLst>
      <p:ext uri="{BB962C8B-B14F-4D97-AF65-F5344CB8AC3E}">
        <p14:creationId xmlns:p14="http://schemas.microsoft.com/office/powerpoint/2010/main" val="149629757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960000" y="780288"/>
            <a:ext cx="10272000" cy="560800"/>
          </a:xfrm>
          <a:prstGeom prst="rect">
            <a:avLst/>
          </a:prstGeom>
        </p:spPr>
        <p:txBody>
          <a:bodyPr spcFirstLastPara="1" vert="horz" wrap="square" lIns="121900" tIns="121900" rIns="121900" bIns="121900" rtlCol="0" anchor="t" anchorCtr="0">
            <a:noAutofit/>
          </a:bodyPr>
          <a:lstStyle/>
          <a:p>
            <a:pPr algn="ct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69669" y="165160"/>
            <a:ext cx="427271" cy="545673"/>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nvGrpSpPr>
          <p:cNvPr id="2231" name="Google Shape;2231;p74"/>
          <p:cNvGrpSpPr/>
          <p:nvPr/>
        </p:nvGrpSpPr>
        <p:grpSpPr>
          <a:xfrm rot="5973186">
            <a:off x="11264202" y="533212"/>
            <a:ext cx="700961" cy="57152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2241" name="Google Shape;2241;p74"/>
          <p:cNvGrpSpPr/>
          <p:nvPr/>
        </p:nvGrpSpPr>
        <p:grpSpPr>
          <a:xfrm rot="5973186">
            <a:off x="418960" y="5791952"/>
            <a:ext cx="700961" cy="57152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nvPr>
        </p:nvGraphicFramePr>
        <p:xfrm>
          <a:off x="769062" y="2213729"/>
          <a:ext cx="10717913" cy="3251200"/>
        </p:xfrm>
        <a:graphic>
          <a:graphicData uri="http://schemas.openxmlformats.org/drawingml/2006/table">
            <a:tbl>
              <a:tblPr/>
              <a:tblGrid>
                <a:gridCol w="2143583">
                  <a:extLst>
                    <a:ext uri="{9D8B030D-6E8A-4147-A177-3AD203B41FA5}">
                      <a16:colId xmlns:a16="http://schemas.microsoft.com/office/drawing/2014/main" val="3033725985"/>
                    </a:ext>
                  </a:extLst>
                </a:gridCol>
                <a:gridCol w="2143583">
                  <a:extLst>
                    <a:ext uri="{9D8B030D-6E8A-4147-A177-3AD203B41FA5}">
                      <a16:colId xmlns:a16="http://schemas.microsoft.com/office/drawing/2014/main" val="3031951559"/>
                    </a:ext>
                  </a:extLst>
                </a:gridCol>
                <a:gridCol w="2143583">
                  <a:extLst>
                    <a:ext uri="{9D8B030D-6E8A-4147-A177-3AD203B41FA5}">
                      <a16:colId xmlns:a16="http://schemas.microsoft.com/office/drawing/2014/main" val="467995819"/>
                    </a:ext>
                  </a:extLst>
                </a:gridCol>
                <a:gridCol w="2143583">
                  <a:extLst>
                    <a:ext uri="{9D8B030D-6E8A-4147-A177-3AD203B41FA5}">
                      <a16:colId xmlns:a16="http://schemas.microsoft.com/office/drawing/2014/main" val="3196604251"/>
                    </a:ext>
                  </a:extLst>
                </a:gridCol>
                <a:gridCol w="2143583">
                  <a:extLst>
                    <a:ext uri="{9D8B030D-6E8A-4147-A177-3AD203B41FA5}">
                      <a16:colId xmlns:a16="http://schemas.microsoft.com/office/drawing/2014/main" val="389453598"/>
                    </a:ext>
                  </a:extLst>
                </a:gridCol>
              </a:tblGrid>
              <a:tr h="1178560">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Nguyên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tử</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Số</a:t>
                      </a:r>
                      <a:r>
                        <a:rPr lang="en-US" sz="3200" b="1" dirty="0">
                          <a:solidFill>
                            <a:srgbClr val="000000"/>
                          </a:solidFill>
                          <a:effectLst/>
                          <a:latin typeface="Times New Roman" panose="02020603050405020304" pitchFamily="18" charset="0"/>
                          <a:cs typeface="Times New Roman" panose="02020603050405020304" pitchFamily="18" charset="0"/>
                        </a:rPr>
                        <a:t> proton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Số</a:t>
                      </a:r>
                      <a:r>
                        <a:rPr lang="en-US" sz="3200" b="1" dirty="0">
                          <a:solidFill>
                            <a:srgbClr val="000000"/>
                          </a:solidFill>
                          <a:effectLst/>
                          <a:latin typeface="Times New Roman" panose="02020603050405020304" pitchFamily="18" charset="0"/>
                          <a:cs typeface="Times New Roman" panose="02020603050405020304" pitchFamily="18" charset="0"/>
                        </a:rPr>
                        <a:t> neutron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Số</a:t>
                      </a:r>
                      <a:r>
                        <a:rPr lang="en-US" sz="3200" b="1" dirty="0">
                          <a:solidFill>
                            <a:srgbClr val="000000"/>
                          </a:solidFill>
                          <a:effectLst/>
                          <a:latin typeface="Times New Roman" panose="02020603050405020304" pitchFamily="18" charset="0"/>
                          <a:cs typeface="Times New Roman" panose="02020603050405020304" pitchFamily="18" charset="0"/>
                        </a:rPr>
                        <a:t> electron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3200" b="1" dirty="0" err="1">
                          <a:solidFill>
                            <a:srgbClr val="000000"/>
                          </a:solidFill>
                          <a:effectLst/>
                          <a:latin typeface="Times New Roman" panose="02020603050405020304" pitchFamily="18" charset="0"/>
                          <a:cs typeface="Times New Roman" panose="02020603050405020304" pitchFamily="18" charset="0"/>
                        </a:rPr>
                        <a:t>Điện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tích</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hạt</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nhân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690880">
                <a:tc>
                  <a:txBody>
                    <a:bodyPr/>
                    <a:lstStyle/>
                    <a:p>
                      <a:pPr algn="just" fontAlgn="t"/>
                      <a:r>
                        <a:rPr lang="en-US" sz="3200">
                          <a:solidFill>
                            <a:srgbClr val="000000"/>
                          </a:solidFill>
                          <a:effectLst/>
                          <a:latin typeface="Times New Roman" panose="02020603050405020304" pitchFamily="18" charset="0"/>
                          <a:cs typeface="Times New Roman" panose="02020603050405020304" pitchFamily="18" charset="0"/>
                        </a:rPr>
                        <a:t>Hydrogen</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1</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0</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90880">
                <a:tc>
                  <a:txBody>
                    <a:bodyPr/>
                    <a:lstStyle/>
                    <a:p>
                      <a:pPr algn="just" fontAlgn="t"/>
                      <a:r>
                        <a:rPr lang="en-US" sz="3200">
                          <a:solidFill>
                            <a:srgbClr val="000000"/>
                          </a:solidFill>
                          <a:effectLst/>
                          <a:latin typeface="Times New Roman" panose="02020603050405020304" pitchFamily="18" charset="0"/>
                          <a:cs typeface="Times New Roman" panose="02020603050405020304" pitchFamily="18" charset="0"/>
                        </a:rPr>
                        <a:t>Carbon</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6</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6</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90880">
                <a:tc>
                  <a:txBody>
                    <a:bodyPr/>
                    <a:lstStyle/>
                    <a:p>
                      <a:pPr algn="just" fontAlgn="t"/>
                      <a:r>
                        <a:rPr lang="en-US" sz="3200">
                          <a:solidFill>
                            <a:srgbClr val="000000"/>
                          </a:solidFill>
                          <a:effectLst/>
                          <a:latin typeface="Times New Roman" panose="02020603050405020304" pitchFamily="18" charset="0"/>
                          <a:cs typeface="Times New Roman" panose="02020603050405020304" pitchFamily="18" charset="0"/>
                        </a:rPr>
                        <a:t>Phosphorus</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a:solidFill>
                            <a:srgbClr val="000000"/>
                          </a:solidFill>
                          <a:effectLst/>
                          <a:latin typeface="Times New Roman" panose="02020603050405020304" pitchFamily="18" charset="0"/>
                          <a:cs typeface="Times New Roman" panose="02020603050405020304" pitchFamily="18" charset="0"/>
                        </a:rPr>
                        <a:t>15</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a:solidFill>
                            <a:srgbClr val="000000"/>
                          </a:solidFill>
                          <a:effectLst/>
                          <a:latin typeface="Times New Roman" panose="02020603050405020304" pitchFamily="18" charset="0"/>
                          <a:cs typeface="Times New Roman" panose="02020603050405020304" pitchFamily="18" charset="0"/>
                        </a:rPr>
                        <a:t>16</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49451" y="567921"/>
            <a:ext cx="1905280" cy="899725"/>
            <a:chOff x="37088" y="425940"/>
            <a:chExt cx="1428960" cy="674794"/>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8007586" y="3429000"/>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10092267" y="3490516"/>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40386" y="4188143"/>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10092266" y="4174065"/>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9989004" y="4885770"/>
            <a:ext cx="1139736"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7853741" y="4885769"/>
            <a:ext cx="1139736"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 action="ppaction://noaction"/>
            <a:extLst>
              <a:ext uri="{FF2B5EF4-FFF2-40B4-BE49-F238E27FC236}">
                <a16:creationId xmlns:a16="http://schemas.microsoft.com/office/drawing/2014/main" id="{0512C66B-C5A8-4182-AAA8-08FA6CA18987}"/>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5486400" y="5796980"/>
            <a:ext cx="1219200" cy="1219200"/>
          </a:xfrm>
          <a:prstGeom prst="rect">
            <a:avLst/>
          </a:prstGeom>
        </p:spPr>
      </p:pic>
    </p:spTree>
    <p:extLst>
      <p:ext uri="{BB962C8B-B14F-4D97-AF65-F5344CB8AC3E}">
        <p14:creationId xmlns:p14="http://schemas.microsoft.com/office/powerpoint/2010/main" val="3101089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1" y="1715913"/>
            <a:ext cx="5787439" cy="48617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188148" y="1787164"/>
            <a:ext cx="5787437" cy="4401205"/>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4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5140074" y="688541"/>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6075942" y="2525829"/>
            <a:ext cx="6227537" cy="3662926"/>
          </a:xfrm>
          <a:prstGeom prst="rect">
            <a:avLst/>
          </a:prstGeom>
          <a:noFill/>
        </p:spPr>
        <p:txBody>
          <a:bodyPr wrap="square" rtlCol="0">
            <a:spAutoFit/>
          </a:bodyPr>
          <a:lstStyle/>
          <a:p>
            <a:pPr algn="l"/>
            <a:r>
              <a:rPr lang="vi-VN" sz="3867"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3867"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3867"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3867"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3867"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9494896" y="0"/>
            <a:ext cx="2697104" cy="2614299"/>
          </a:xfrm>
          <a:prstGeom prst="rect">
            <a:avLst/>
          </a:prstGeom>
        </p:spPr>
      </p:pic>
    </p:spTree>
    <p:extLst>
      <p:ext uri="{BB962C8B-B14F-4D97-AF65-F5344CB8AC3E}">
        <p14:creationId xmlns:p14="http://schemas.microsoft.com/office/powerpoint/2010/main" val="3200946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1" y="1715913"/>
            <a:ext cx="5787439" cy="48617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188148" y="1787164"/>
            <a:ext cx="5787437" cy="4401205"/>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4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5140074" y="688541"/>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6096001" y="2156496"/>
            <a:ext cx="6227537" cy="4113498"/>
          </a:xfrm>
          <a:prstGeom prst="rect">
            <a:avLst/>
          </a:prstGeom>
          <a:noFill/>
        </p:spPr>
        <p:txBody>
          <a:bodyPr wrap="square" rtlCol="0">
            <a:spAutoFit/>
          </a:bodyPr>
          <a:lstStyle/>
          <a:p>
            <a:r>
              <a:rPr lang="vi-VN" sz="3733"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3733"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3733" dirty="0">
                <a:solidFill>
                  <a:srgbClr val="263E68"/>
                </a:solidFill>
                <a:latin typeface="Times New Roman" panose="02020603050405020304" pitchFamily="18" charset="0"/>
                <a:cs typeface="Times New Roman" panose="02020603050405020304" pitchFamily="18" charset="0"/>
              </a:rPr>
              <a:t>+ Lớp thứ hai có 8 electron.</a:t>
            </a:r>
          </a:p>
          <a:p>
            <a:r>
              <a:rPr lang="vi-VN" sz="3733" dirty="0">
                <a:solidFill>
                  <a:srgbClr val="263E68"/>
                </a:solidFill>
                <a:latin typeface="Times New Roman" panose="02020603050405020304" pitchFamily="18" charset="0"/>
                <a:cs typeface="Times New Roman" panose="02020603050405020304" pitchFamily="18" charset="0"/>
              </a:rPr>
              <a:t>+ Lớp thứ ba có 4 electron.</a:t>
            </a:r>
          </a:p>
          <a:p>
            <a:r>
              <a:rPr lang="vi-VN" sz="3733"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3733"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9934223" y="2"/>
            <a:ext cx="2242728" cy="2249117"/>
          </a:xfrm>
          <a:prstGeom prst="rect">
            <a:avLst/>
          </a:prstGeom>
        </p:spPr>
      </p:pic>
      <p:pic>
        <p:nvPicPr>
          <p:cNvPr id="10" name="Graphic 9" descr="Home1 outline">
            <a:hlinkClick r:id="" action="ppaction://noaction"/>
            <a:extLst>
              <a:ext uri="{FF2B5EF4-FFF2-40B4-BE49-F238E27FC236}">
                <a16:creationId xmlns:a16="http://schemas.microsoft.com/office/drawing/2014/main" id="{D8E7147D-8436-46E2-8D64-F6CDF32645D1}"/>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877229" y="280972"/>
            <a:ext cx="1219200" cy="1219200"/>
          </a:xfrm>
          <a:prstGeom prst="rect">
            <a:avLst/>
          </a:prstGeom>
        </p:spPr>
      </p:pic>
    </p:spTree>
    <p:extLst>
      <p:ext uri="{BB962C8B-B14F-4D97-AF65-F5344CB8AC3E}">
        <p14:creationId xmlns:p14="http://schemas.microsoft.com/office/powerpoint/2010/main" val="1138357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324311" y="855140"/>
            <a:ext cx="7878948" cy="316325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519873" y="817517"/>
            <a:ext cx="8141323" cy="3170099"/>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4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4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128073" y="43509"/>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9377304" y="0"/>
            <a:ext cx="2814697" cy="2814696"/>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8824210" y="2533003"/>
            <a:ext cx="3367791"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76830" y="4264615"/>
            <a:ext cx="4880593" cy="2062296"/>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a.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carbon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6 proton; </a:t>
            </a:r>
            <a:br>
              <a:rPr lang="en-US" sz="4267" dirty="0">
                <a:solidFill>
                  <a:srgbClr val="263E68"/>
                </a:solidFill>
                <a:latin typeface="Times New Roman" panose="02020603050405020304" pitchFamily="18" charset="0"/>
                <a:cs typeface="Times New Roman" panose="02020603050405020304" pitchFamily="18" charset="0"/>
              </a:rPr>
            </a:br>
            <a:r>
              <a:rPr lang="en-US" sz="4267"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5554133" y="4018393"/>
            <a:ext cx="6637867" cy="2554545"/>
          </a:xfrm>
          <a:prstGeom prst="rect">
            <a:avLst/>
          </a:prstGeom>
          <a:noFill/>
        </p:spPr>
        <p:txBody>
          <a:bodyPr wrap="square" rtlCol="0">
            <a:spAutoFit/>
          </a:bodyPr>
          <a:lstStyle/>
          <a:p>
            <a:pPr algn="l"/>
            <a:r>
              <a:rPr lang="en-US" sz="4000" dirty="0">
                <a:solidFill>
                  <a:srgbClr val="263E68"/>
                </a:solidFill>
                <a:latin typeface="Times New Roman" panose="02020603050405020304" pitchFamily="18" charset="0"/>
                <a:cs typeface="Times New Roman" panose="02020603050405020304" pitchFamily="18" charset="0"/>
              </a:rPr>
              <a:t>b. </a:t>
            </a:r>
            <a:r>
              <a:rPr lang="vi-VN" sz="4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5057423" y="4264616"/>
            <a:ext cx="0" cy="259338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850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73818" y="879888"/>
            <a:ext cx="8097537" cy="33923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376656" y="1020709"/>
            <a:ext cx="8097537" cy="3170099"/>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4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4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7659" y="38497"/>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8704839" y="0"/>
            <a:ext cx="3465688" cy="3392336"/>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8474193" y="3234272"/>
            <a:ext cx="4355252"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aluminium</a:t>
            </a:r>
            <a:endParaRPr lang="en-US" sz="32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46008" y="4188654"/>
            <a:ext cx="4756027" cy="2554545"/>
          </a:xfrm>
          <a:prstGeom prst="rect">
            <a:avLst/>
          </a:prstGeom>
          <a:noFill/>
        </p:spPr>
        <p:txBody>
          <a:bodyPr wrap="square" rtlCol="0">
            <a:spAutoFit/>
          </a:bodyPr>
          <a:lstStyle/>
          <a:p>
            <a:pPr algn="l"/>
            <a:r>
              <a:rPr lang="en-US" sz="4000" dirty="0">
                <a:solidFill>
                  <a:srgbClr val="263E68"/>
                </a:solidFill>
                <a:latin typeface="Times New Roman" panose="02020603050405020304" pitchFamily="18" charset="0"/>
                <a:cs typeface="Times New Roman" panose="02020603050405020304" pitchFamily="18" charset="0"/>
              </a:rPr>
              <a:t>a. </a:t>
            </a:r>
            <a:r>
              <a:rPr lang="en-US" sz="4000" dirty="0" err="1">
                <a:solidFill>
                  <a:srgbClr val="263E68"/>
                </a:solidFill>
                <a:latin typeface="Times New Roman" panose="02020603050405020304" pitchFamily="18" charset="0"/>
                <a:cs typeface="Times New Roman" panose="02020603050405020304" pitchFamily="18" charset="0"/>
              </a:rPr>
              <a:t>Trong</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nguyên</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tử</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aluminium</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có</a:t>
            </a:r>
            <a:r>
              <a:rPr lang="en-US" sz="4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4425245" y="4221585"/>
            <a:ext cx="7766756" cy="2554545"/>
          </a:xfrm>
          <a:prstGeom prst="rect">
            <a:avLst/>
          </a:prstGeom>
          <a:noFill/>
        </p:spPr>
        <p:txBody>
          <a:bodyPr wrap="square" rtlCol="0">
            <a:spAutoFit/>
          </a:bodyPr>
          <a:lstStyle/>
          <a:p>
            <a:r>
              <a:rPr lang="en-US" sz="4000" dirty="0">
                <a:solidFill>
                  <a:srgbClr val="263E68"/>
                </a:solidFill>
                <a:latin typeface="Times New Roman" panose="02020603050405020304" pitchFamily="18" charset="0"/>
                <a:cs typeface="Times New Roman" panose="02020603050405020304" pitchFamily="18" charset="0"/>
              </a:rPr>
              <a:t>b. </a:t>
            </a:r>
            <a:r>
              <a:rPr lang="vi-VN" sz="4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4410192" y="4272225"/>
            <a:ext cx="0" cy="259338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 action="ppaction://noaction"/>
            <a:extLst>
              <a:ext uri="{FF2B5EF4-FFF2-40B4-BE49-F238E27FC236}">
                <a16:creationId xmlns:a16="http://schemas.microsoft.com/office/drawing/2014/main" id="{00FBD9A8-4C03-42ED-9D84-4F01B963D101}"/>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11076879" y="5786897"/>
            <a:ext cx="1219200" cy="1219200"/>
          </a:xfrm>
          <a:prstGeom prst="rect">
            <a:avLst/>
          </a:prstGeom>
        </p:spPr>
      </p:pic>
    </p:spTree>
    <p:extLst>
      <p:ext uri="{BB962C8B-B14F-4D97-AF65-F5344CB8AC3E}">
        <p14:creationId xmlns:p14="http://schemas.microsoft.com/office/powerpoint/2010/main" val="732603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1" y="929700"/>
            <a:ext cx="11983844" cy="317862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3527E752-2003-4BA9-857B-E5F316D92321}"/>
              </a:ext>
            </a:extLst>
          </p:cNvPr>
          <p:cNvSpPr txBox="1"/>
          <p:nvPr/>
        </p:nvSpPr>
        <p:spPr>
          <a:xfrm>
            <a:off x="202884" y="921058"/>
            <a:ext cx="11780961"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825262" y="13048"/>
            <a:ext cx="1905280" cy="899725"/>
            <a:chOff x="37088" y="425940"/>
            <a:chExt cx="1428960" cy="674794"/>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425913" y="4187962"/>
            <a:ext cx="11572804"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32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32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32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32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32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 action="ppaction://noaction"/>
            <a:extLst>
              <a:ext uri="{FF2B5EF4-FFF2-40B4-BE49-F238E27FC236}">
                <a16:creationId xmlns:a16="http://schemas.microsoft.com/office/drawing/2014/main" id="{10A87A54-ECD5-4A20-893C-BB5C01AA69B8}"/>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10972800" y="4709101"/>
            <a:ext cx="1219200" cy="1219200"/>
          </a:xfrm>
          <a:prstGeom prst="rect">
            <a:avLst/>
          </a:prstGeom>
        </p:spPr>
      </p:pic>
    </p:spTree>
    <p:extLst>
      <p:ext uri="{BB962C8B-B14F-4D97-AF65-F5344CB8AC3E}">
        <p14:creationId xmlns:p14="http://schemas.microsoft.com/office/powerpoint/2010/main" val="2106567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866900" y="1275645"/>
            <a:ext cx="8458200" cy="50292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2057400" y="1275646"/>
            <a:ext cx="8654344" cy="748988"/>
          </a:xfrm>
          <a:prstGeom prst="rect">
            <a:avLst/>
          </a:prstGeom>
          <a:noFill/>
        </p:spPr>
        <p:txBody>
          <a:bodyPr wrap="square" rtlCol="0">
            <a:spAutoFit/>
          </a:bodyPr>
          <a:lstStyle/>
          <a:p>
            <a:pPr algn="l"/>
            <a:r>
              <a:rPr lang="en-US" sz="4267"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715912" y="163305"/>
            <a:ext cx="6878697" cy="748988"/>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Kích</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thước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của</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477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960000" y="780300"/>
            <a:ext cx="10272000" cy="560800"/>
          </a:xfrm>
          <a:prstGeom prst="rect">
            <a:avLst/>
          </a:prstGeom>
        </p:spPr>
        <p:txBody>
          <a:bodyPr spcFirstLastPara="1" vert="horz" wrap="square" lIns="121900" tIns="121900" rIns="121900" bIns="121900" rtlCol="0" anchor="t" anchorCtr="0">
            <a:noAutofit/>
          </a:bodyPr>
          <a:lstStyle/>
          <a:p>
            <a:pPr algn="ctr"/>
            <a:r>
              <a:rPr lang="en" b="1" dirty="0"/>
              <a:t>VẬN DỤNG</a:t>
            </a:r>
            <a:endParaRPr b="1" dirty="0">
              <a:solidFill>
                <a:schemeClr val="accent3"/>
              </a:solidFill>
            </a:endParaRPr>
          </a:p>
        </p:txBody>
      </p:sp>
      <p:grpSp>
        <p:nvGrpSpPr>
          <p:cNvPr id="2100" name="Google Shape;2100;p71"/>
          <p:cNvGrpSpPr/>
          <p:nvPr/>
        </p:nvGrpSpPr>
        <p:grpSpPr>
          <a:xfrm>
            <a:off x="1085384" y="491124"/>
            <a:ext cx="446051" cy="569577"/>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1084152" y="1510528"/>
            <a:ext cx="10023696" cy="5283965"/>
          </a:xfrm>
          <a:prstGeom prst="rect">
            <a:avLst/>
          </a:prstGeom>
          <a:effectLst>
            <a:glow rad="228600">
              <a:schemeClr val="accent2">
                <a:satMod val="175000"/>
                <a:alpha val="40000"/>
              </a:schemeClr>
            </a:glow>
          </a:effectLst>
        </p:spPr>
      </p:pic>
      <p:grpSp>
        <p:nvGrpSpPr>
          <p:cNvPr id="2064" name="Google Shape;2064;p71"/>
          <p:cNvGrpSpPr/>
          <p:nvPr/>
        </p:nvGrpSpPr>
        <p:grpSpPr>
          <a:xfrm>
            <a:off x="9513654" y="127286"/>
            <a:ext cx="2941916" cy="186682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121900" tIns="121900" rIns="121900" bIns="121900" anchor="ctr" anchorCtr="0">
                <a:noAutofit/>
              </a:bodyPr>
              <a:lstStyle/>
              <a:p>
                <a:endParaRPr sz="2400"/>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endParaRPr sz="2400"/>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endParaRPr sz="2400"/>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02369955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414897" y="268481"/>
            <a:ext cx="487972" cy="623108"/>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2390" name="Google Shape;2390;p76"/>
          <p:cNvGrpSpPr/>
          <p:nvPr/>
        </p:nvGrpSpPr>
        <p:grpSpPr>
          <a:xfrm rot="5973186">
            <a:off x="11377837" y="128312"/>
            <a:ext cx="700961" cy="57152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851157" y="1741120"/>
            <a:ext cx="5806529" cy="5068819"/>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5731523" y="2066694"/>
            <a:ext cx="2111299" cy="71367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7842822" y="1643833"/>
            <a:ext cx="2557345"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4918097" y="3652604"/>
            <a:ext cx="2329993"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7421554" y="4178548"/>
            <a:ext cx="2557345"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4622894" y="3855806"/>
            <a:ext cx="2907693" cy="66902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7248090" y="3237477"/>
            <a:ext cx="2557345"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2258129" y="113856"/>
            <a:ext cx="8400847" cy="14056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Ghi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chú</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các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hạt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tương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ứng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trong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mô</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hình</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r>
              <a:rPr lang="en-US" sz="4267"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511967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414897" y="268481"/>
            <a:ext cx="487972" cy="623108"/>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2390" name="Google Shape;2390;p76"/>
          <p:cNvGrpSpPr/>
          <p:nvPr/>
        </p:nvGrpSpPr>
        <p:grpSpPr>
          <a:xfrm rot="5973186">
            <a:off x="11377837" y="128312"/>
            <a:ext cx="700961" cy="57152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2258128" y="113856"/>
            <a:ext cx="8849475" cy="1405641"/>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Ý </a:t>
            </a:r>
            <a:r>
              <a:rPr lang="en-US" sz="4267" b="1" dirty="0" err="1">
                <a:solidFill>
                  <a:srgbClr val="263E68"/>
                </a:solidFill>
                <a:latin typeface="Times New Roman" panose="02020603050405020304" pitchFamily="18" charset="0"/>
                <a:cs typeface="Times New Roman" panose="02020603050405020304" pitchFamily="18" charset="0"/>
              </a:rPr>
              <a:t>nghĩa</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của</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các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kí</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hiệu</a:t>
            </a:r>
            <a:r>
              <a:rPr lang="en-US" sz="4267" b="1" dirty="0">
                <a:solidFill>
                  <a:srgbClr val="263E68"/>
                </a:solidFill>
                <a:latin typeface="Times New Roman" panose="02020603050405020304" pitchFamily="18" charset="0"/>
                <a:cs typeface="Times New Roman" panose="02020603050405020304" pitchFamily="18" charset="0"/>
              </a:rPr>
              <a:t> HB, 2B </a:t>
            </a:r>
            <a:r>
              <a:rPr lang="en-US" sz="4267" b="1" dirty="0" err="1">
                <a:solidFill>
                  <a:srgbClr val="263E68"/>
                </a:solidFill>
                <a:latin typeface="Times New Roman" panose="02020603050405020304" pitchFamily="18" charset="0"/>
                <a:cs typeface="Times New Roman" panose="02020603050405020304" pitchFamily="18" charset="0"/>
              </a:rPr>
              <a:t>và</a:t>
            </a:r>
            <a:r>
              <a:rPr lang="en-US" sz="4267" b="1" dirty="0">
                <a:solidFill>
                  <a:srgbClr val="263E68"/>
                </a:solidFill>
                <a:latin typeface="Times New Roman" panose="02020603050405020304" pitchFamily="18" charset="0"/>
                <a:cs typeface="Times New Roman" panose="02020603050405020304" pitchFamily="18" charset="0"/>
              </a:rPr>
              <a:t> 6B </a:t>
            </a:r>
            <a:r>
              <a:rPr lang="en-US" sz="4267" b="1" dirty="0" err="1">
                <a:solidFill>
                  <a:srgbClr val="263E68"/>
                </a:solidFill>
                <a:latin typeface="Times New Roman" panose="02020603050405020304" pitchFamily="18" charset="0"/>
                <a:cs typeface="Times New Roman" panose="02020603050405020304" pitchFamily="18" charset="0"/>
              </a:rPr>
              <a:t>được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ghi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trên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số</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loại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bút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chì</a:t>
            </a:r>
            <a:endParaRPr lang="en-US" sz="4267"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255617" y="1679587"/>
            <a:ext cx="7331772" cy="4627525"/>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7779504" y="1846289"/>
            <a:ext cx="4412496" cy="3996783"/>
          </a:xfrm>
          <a:prstGeom prst="rect">
            <a:avLst/>
          </a:prstGeom>
        </p:spPr>
      </p:pic>
    </p:spTree>
    <p:extLst>
      <p:ext uri="{BB962C8B-B14F-4D97-AF65-F5344CB8AC3E}">
        <p14:creationId xmlns:p14="http://schemas.microsoft.com/office/powerpoint/2010/main" val="2888983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2148468" y="83454"/>
            <a:ext cx="7895064" cy="4127991"/>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1048215" y="4189225"/>
            <a:ext cx="10095571" cy="2554545"/>
          </a:xfrm>
          <a:prstGeom prst="rect">
            <a:avLst/>
          </a:prstGeom>
          <a:noFill/>
        </p:spPr>
        <p:txBody>
          <a:bodyPr wrap="square" rtlCol="0">
            <a:spAutoFit/>
          </a:bodyPr>
          <a:lstStyle/>
          <a:p>
            <a:pPr algn="l"/>
            <a:r>
              <a:rPr lang="en-US" sz="4000" dirty="0">
                <a:solidFill>
                  <a:srgbClr val="263E68"/>
                </a:solidFill>
                <a:latin typeface="Times New Roman" panose="02020603050405020304" pitchFamily="18" charset="0"/>
                <a:cs typeface="Times New Roman" panose="02020603050405020304" pitchFamily="18" charset="0"/>
              </a:rPr>
              <a:t>H </a:t>
            </a:r>
            <a:r>
              <a:rPr lang="en-US" sz="4000" dirty="0" err="1">
                <a:solidFill>
                  <a:srgbClr val="263E68"/>
                </a:solidFill>
                <a:latin typeface="Times New Roman" panose="02020603050405020304" pitchFamily="18" charset="0"/>
                <a:cs typeface="Times New Roman" panose="02020603050405020304" pitchFamily="18" charset="0"/>
              </a:rPr>
              <a:t>là</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viết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tắt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của</a:t>
            </a:r>
            <a:r>
              <a:rPr lang="en-US" sz="4000" dirty="0">
                <a:solidFill>
                  <a:srgbClr val="263E68"/>
                </a:solidFill>
                <a:latin typeface="Times New Roman" panose="02020603050405020304" pitchFamily="18" charset="0"/>
                <a:cs typeface="Times New Roman" panose="02020603050405020304" pitchFamily="18" charset="0"/>
              </a:rPr>
              <a:t> Hard (</a:t>
            </a:r>
            <a:r>
              <a:rPr lang="en-US" sz="4000" dirty="0" err="1">
                <a:solidFill>
                  <a:srgbClr val="263E68"/>
                </a:solidFill>
                <a:latin typeface="Times New Roman" panose="02020603050405020304" pitchFamily="18" charset="0"/>
                <a:cs typeface="Times New Roman" panose="02020603050405020304" pitchFamily="18" charset="0"/>
              </a:rPr>
              <a:t>cứng</a:t>
            </a:r>
            <a:r>
              <a:rPr lang="en-US" sz="4000" dirty="0">
                <a:solidFill>
                  <a:srgbClr val="263E68"/>
                </a:solidFill>
                <a:latin typeface="Times New Roman" panose="02020603050405020304" pitchFamily="18" charset="0"/>
                <a:cs typeface="Times New Roman" panose="02020603050405020304" pitchFamily="18" charset="0"/>
              </a:rPr>
              <a:t>)</a:t>
            </a:r>
          </a:p>
          <a:p>
            <a:pPr algn="l"/>
            <a:r>
              <a:rPr lang="en-US" sz="4000" dirty="0">
                <a:solidFill>
                  <a:srgbClr val="263E68"/>
                </a:solidFill>
                <a:latin typeface="Times New Roman" panose="02020603050405020304" pitchFamily="18" charset="0"/>
                <a:cs typeface="Times New Roman" panose="02020603050405020304" pitchFamily="18" charset="0"/>
              </a:rPr>
              <a:t>B </a:t>
            </a:r>
            <a:r>
              <a:rPr lang="en-US" sz="4000" dirty="0" err="1">
                <a:solidFill>
                  <a:srgbClr val="263E68"/>
                </a:solidFill>
                <a:latin typeface="Times New Roman" panose="02020603050405020304" pitchFamily="18" charset="0"/>
                <a:cs typeface="Times New Roman" panose="02020603050405020304" pitchFamily="18" charset="0"/>
              </a:rPr>
              <a:t>viết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tắt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cho</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từ</a:t>
            </a:r>
            <a:r>
              <a:rPr lang="en-US" sz="4000" dirty="0">
                <a:solidFill>
                  <a:srgbClr val="263E68"/>
                </a:solidFill>
                <a:latin typeface="Times New Roman" panose="02020603050405020304" pitchFamily="18" charset="0"/>
                <a:cs typeface="Times New Roman" panose="02020603050405020304" pitchFamily="18" charset="0"/>
              </a:rPr>
              <a:t> Black</a:t>
            </a:r>
          </a:p>
          <a:p>
            <a:pPr algn="l"/>
            <a:r>
              <a:rPr lang="en-US" sz="4000" dirty="0">
                <a:solidFill>
                  <a:srgbClr val="263E68"/>
                </a:solidFill>
                <a:latin typeface="Times New Roman" panose="02020603050405020304" pitchFamily="18" charset="0"/>
                <a:cs typeface="Times New Roman" panose="02020603050405020304" pitchFamily="18" charset="0"/>
              </a:rPr>
              <a:t>F </a:t>
            </a:r>
            <a:r>
              <a:rPr lang="en-US" sz="4000" dirty="0" err="1">
                <a:solidFill>
                  <a:srgbClr val="263E68"/>
                </a:solidFill>
                <a:latin typeface="Times New Roman" panose="02020603050405020304" pitchFamily="18" charset="0"/>
                <a:cs typeface="Times New Roman" panose="02020603050405020304" pitchFamily="18" charset="0"/>
              </a:rPr>
              <a:t>là</a:t>
            </a:r>
            <a:r>
              <a:rPr lang="en-US" sz="4000" dirty="0">
                <a:solidFill>
                  <a:srgbClr val="263E68"/>
                </a:solidFill>
                <a:latin typeface="Times New Roman" panose="02020603050405020304" pitchFamily="18" charset="0"/>
                <a:cs typeface="Times New Roman" panose="02020603050405020304" pitchFamily="18" charset="0"/>
              </a:rPr>
              <a:t> Fine </a:t>
            </a:r>
            <a:r>
              <a:rPr lang="en-US" sz="4000" dirty="0" err="1">
                <a:solidFill>
                  <a:srgbClr val="263E68"/>
                </a:solidFill>
                <a:latin typeface="Times New Roman" panose="02020603050405020304" pitchFamily="18" charset="0"/>
                <a:cs typeface="Times New Roman" panose="02020603050405020304" pitchFamily="18" charset="0"/>
              </a:rPr>
              <a:t>có</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thể</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gọt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rất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nhọn</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mà</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không</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làm</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gãy</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đầu</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chì</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loại</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bút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này</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rất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hiếm</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gặp</a:t>
            </a:r>
            <a:r>
              <a:rPr lang="en-US" sz="4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45802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880840" y="3556620"/>
            <a:ext cx="8430321" cy="2062296"/>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Các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bút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chì</a:t>
            </a:r>
            <a:r>
              <a:rPr lang="en-US" sz="4267" dirty="0">
                <a:solidFill>
                  <a:srgbClr val="263E68"/>
                </a:solidFill>
                <a:latin typeface="Times New Roman" panose="02020603050405020304" pitchFamily="18" charset="0"/>
                <a:cs typeface="Times New Roman" panose="02020603050405020304" pitchFamily="18" charset="0"/>
              </a:rPr>
              <a:t> black (B)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màu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đen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đậm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nhất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lệ</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nghịch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với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độ</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cứng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độ</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cứng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càng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nhiều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độ</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đen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càng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ít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đi</a:t>
            </a:r>
            <a:r>
              <a:rPr lang="en-US" sz="4267"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1037685"/>
            <a:ext cx="12192000" cy="2263697"/>
          </a:xfrm>
          <a:prstGeom prst="rect">
            <a:avLst/>
          </a:prstGeom>
          <a:ln>
            <a:noFill/>
          </a:ln>
          <a:effectLst>
            <a:softEdge rad="112500"/>
          </a:effectLst>
        </p:spPr>
      </p:pic>
    </p:spTree>
    <p:extLst>
      <p:ext uri="{BB962C8B-B14F-4D97-AF65-F5344CB8AC3E}">
        <p14:creationId xmlns:p14="http://schemas.microsoft.com/office/powerpoint/2010/main" val="1802208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960300" y="2175600"/>
            <a:ext cx="3114897"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2256" name="Google Shape;2256;p75"/>
          <p:cNvSpPr/>
          <p:nvPr/>
        </p:nvSpPr>
        <p:spPr>
          <a:xfrm>
            <a:off x="4538549" y="2175600"/>
            <a:ext cx="3114897"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2257" name="Google Shape;2257;p75"/>
          <p:cNvSpPr/>
          <p:nvPr/>
        </p:nvSpPr>
        <p:spPr>
          <a:xfrm>
            <a:off x="8116816" y="2175600"/>
            <a:ext cx="3114897"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2264" name="Google Shape;2264;p75"/>
          <p:cNvSpPr txBox="1">
            <a:spLocks noGrp="1"/>
          </p:cNvSpPr>
          <p:nvPr>
            <p:ph type="title" idx="6"/>
          </p:nvPr>
        </p:nvSpPr>
        <p:spPr>
          <a:xfrm>
            <a:off x="960000" y="720000"/>
            <a:ext cx="10272000" cy="560800"/>
          </a:xfrm>
          <a:prstGeom prst="rect">
            <a:avLst/>
          </a:prstGeom>
        </p:spPr>
        <p:txBody>
          <a:bodyPr spcFirstLastPara="1" vert="horz" wrap="square" lIns="121900" tIns="121900" rIns="121900" bIns="121900" rtlCol="0" anchor="t" anchorCtr="0">
            <a:noAutofit/>
          </a:bodyPr>
          <a:lstStyle/>
          <a:p>
            <a:pPr algn="ctr"/>
            <a:r>
              <a:rPr lang="en-US" b="1" dirty="0"/>
              <a:t>V</a:t>
            </a:r>
            <a:r>
              <a:rPr lang="en" b="1" dirty="0"/>
              <a:t>ề nhà</a:t>
            </a:r>
            <a:endParaRPr b="1" dirty="0"/>
          </a:p>
        </p:txBody>
      </p:sp>
      <p:grpSp>
        <p:nvGrpSpPr>
          <p:cNvPr id="2347" name="Google Shape;2347;p75"/>
          <p:cNvGrpSpPr/>
          <p:nvPr/>
        </p:nvGrpSpPr>
        <p:grpSpPr>
          <a:xfrm>
            <a:off x="7704437" y="712770"/>
            <a:ext cx="427271" cy="545673"/>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2358" name="Google Shape;2358;p75"/>
          <p:cNvGrpSpPr/>
          <p:nvPr/>
        </p:nvGrpSpPr>
        <p:grpSpPr>
          <a:xfrm rot="5973186">
            <a:off x="10817368" y="5852071"/>
            <a:ext cx="700961" cy="57152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1177118" y="2629869"/>
            <a:ext cx="2743087" cy="2718949"/>
          </a:xfrm>
          <a:prstGeom prst="rect">
            <a:avLst/>
          </a:prstGeom>
          <a:noFill/>
        </p:spPr>
        <p:txBody>
          <a:bodyPr wrap="square" rtlCol="0">
            <a:spAutoFit/>
          </a:bodyPr>
          <a:lstStyle/>
          <a:p>
            <a:r>
              <a:rPr lang="en-US" sz="4267" dirty="0" err="1">
                <a:solidFill>
                  <a:srgbClr val="263E68"/>
                </a:solidFill>
                <a:latin typeface="Times New Roman" panose="02020603050405020304" pitchFamily="18" charset="0"/>
                <a:cs typeface="Times New Roman" panose="02020603050405020304" pitchFamily="18" charset="0"/>
              </a:rPr>
              <a:t>Học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sách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endParaRPr lang="en-US" sz="4267"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4662421" y="2410060"/>
            <a:ext cx="2991024"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Thử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mô</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hình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một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số</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theo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mô</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hình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8355981" y="2410060"/>
            <a:ext cx="2743087" cy="2718949"/>
          </a:xfrm>
          <a:prstGeom prst="rect">
            <a:avLst/>
          </a:prstGeom>
          <a:noFill/>
        </p:spPr>
        <p:txBody>
          <a:bodyPr wrap="square" rtlCol="0">
            <a:spAutoFit/>
          </a:bodyPr>
          <a:lstStyle/>
          <a:p>
            <a:r>
              <a:rPr lang="en-US" sz="4267" dirty="0" err="1">
                <a:solidFill>
                  <a:srgbClr val="263E68"/>
                </a:solidFill>
                <a:latin typeface="Times New Roman" panose="02020603050405020304" pitchFamily="18" charset="0"/>
                <a:cs typeface="Times New Roman" panose="02020603050405020304" pitchFamily="18" charset="0"/>
              </a:rPr>
              <a:t>Xem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3 –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tố</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hoá</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học</a:t>
            </a:r>
            <a:endParaRPr lang="en-US" sz="4267"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70011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248277" y="165281"/>
            <a:ext cx="1493009" cy="1107492"/>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grpSp>
        <p:nvGrpSpPr>
          <p:cNvPr id="750" name="Google Shape;750;p49"/>
          <p:cNvGrpSpPr/>
          <p:nvPr/>
        </p:nvGrpSpPr>
        <p:grpSpPr>
          <a:xfrm>
            <a:off x="384397" y="5843313"/>
            <a:ext cx="427271" cy="545673"/>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757" name="Google Shape;757;p49"/>
          <p:cNvGrpSpPr/>
          <p:nvPr/>
        </p:nvGrpSpPr>
        <p:grpSpPr>
          <a:xfrm>
            <a:off x="11425328" y="6189939"/>
            <a:ext cx="325739" cy="408075"/>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761" name="Google Shape;761;p49"/>
          <p:cNvGrpSpPr/>
          <p:nvPr/>
        </p:nvGrpSpPr>
        <p:grpSpPr>
          <a:xfrm rot="5973186">
            <a:off x="11059537" y="455793"/>
            <a:ext cx="700961" cy="57152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7725617" y="1664269"/>
            <a:ext cx="3934684" cy="3891776"/>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885239" y="1571287"/>
            <a:ext cx="6958605" cy="403225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kích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vô</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cùng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chỉ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khoảng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phần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mười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tỉ</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mét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Kích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khoảng</a:t>
            </a:r>
            <a:r>
              <a:rPr lang="en-US" sz="4267"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phần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mười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ngàn</a:t>
            </a:r>
            <a:r>
              <a:rPr lang="en-US" sz="4267" b="1"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kích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8598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2373599" y="125659"/>
            <a:ext cx="7268307" cy="99292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1227" name="Google Shape;1227;p58"/>
          <p:cNvSpPr txBox="1">
            <a:spLocks noGrp="1"/>
          </p:cNvSpPr>
          <p:nvPr>
            <p:ph type="title"/>
          </p:nvPr>
        </p:nvSpPr>
        <p:spPr>
          <a:xfrm rot="159">
            <a:off x="2504606" y="223669"/>
            <a:ext cx="6740569" cy="688316"/>
          </a:xfrm>
          <a:prstGeom prst="rect">
            <a:avLst/>
          </a:prstGeom>
        </p:spPr>
        <p:txBody>
          <a:bodyPr spcFirstLastPara="1" vert="horz" wrap="square" lIns="121900" tIns="121900" rIns="121900" bIns="121900" rtlCol="0" anchor="t" anchorCtr="0">
            <a:noAutofit/>
          </a:bodyPr>
          <a:lstStyle/>
          <a:p>
            <a:r>
              <a:rPr lang="en" sz="6400" b="1" dirty="0"/>
              <a:t>H</a:t>
            </a:r>
            <a:r>
              <a:rPr lang="en-US" sz="6400" b="1" dirty="0"/>
              <a:t>o</a:t>
            </a:r>
            <a:r>
              <a:rPr lang="en" sz="6400" b="1" dirty="0"/>
              <a:t>ạt động cặp đôi</a:t>
            </a:r>
            <a:endParaRPr sz="6400" b="1" dirty="0"/>
          </a:p>
        </p:txBody>
      </p:sp>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338840" y="1481244"/>
            <a:ext cx="7111835" cy="474439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599641" y="1548510"/>
            <a:ext cx="6970851" cy="5345566"/>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Qua sát hình </a:t>
            </a:r>
            <a:r>
              <a:rPr lang="en-US" sz="4267" dirty="0">
                <a:solidFill>
                  <a:srgbClr val="263E68"/>
                </a:solidFill>
                <a:latin typeface="Times New Roman" panose="02020603050405020304" pitchFamily="18" charset="0"/>
                <a:cs typeface="Times New Roman" panose="02020603050405020304" pitchFamily="18" charset="0"/>
              </a:rPr>
              <a:t>2.4 </a:t>
            </a:r>
            <a:r>
              <a:rPr lang="vi-VN" sz="4267" dirty="0">
                <a:solidFill>
                  <a:srgbClr val="263E68"/>
                </a:solidFill>
                <a:latin typeface="Times New Roman" panose="02020603050405020304" pitchFamily="18" charset="0"/>
                <a:cs typeface="Times New Roman" panose="02020603050405020304" pitchFamily="18" charset="0"/>
              </a:rPr>
              <a:t>và cho biết</a:t>
            </a:r>
          </a:p>
          <a:p>
            <a:pPr algn="l"/>
            <a:r>
              <a:rPr lang="vi-VN" sz="4267"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4267"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4267"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7679603" y="2328374"/>
            <a:ext cx="2201253" cy="2201253"/>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78" name="Oval 77">
            <a:extLst>
              <a:ext uri="{FF2B5EF4-FFF2-40B4-BE49-F238E27FC236}">
                <a16:creationId xmlns:a16="http://schemas.microsoft.com/office/drawing/2014/main" id="{A39C1718-DEE8-4B70-A681-F6BBBA143734}"/>
              </a:ext>
            </a:extLst>
          </p:cNvPr>
          <p:cNvSpPr/>
          <p:nvPr/>
        </p:nvSpPr>
        <p:spPr>
          <a:xfrm>
            <a:off x="10189849" y="2856419"/>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Oval 78">
            <a:extLst>
              <a:ext uri="{FF2B5EF4-FFF2-40B4-BE49-F238E27FC236}">
                <a16:creationId xmlns:a16="http://schemas.microsoft.com/office/drawing/2014/main" id="{D5240386-FCC9-4733-873B-DB6DFF42FEC1}"/>
              </a:ext>
            </a:extLst>
          </p:cNvPr>
          <p:cNvSpPr/>
          <p:nvPr/>
        </p:nvSpPr>
        <p:spPr>
          <a:xfrm>
            <a:off x="10104948" y="3198380"/>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80" name="Oval 79">
            <a:extLst>
              <a:ext uri="{FF2B5EF4-FFF2-40B4-BE49-F238E27FC236}">
                <a16:creationId xmlns:a16="http://schemas.microsoft.com/office/drawing/2014/main" id="{0F4A7937-9BCF-4D10-8947-E481E20C51C0}"/>
              </a:ext>
            </a:extLst>
          </p:cNvPr>
          <p:cNvSpPr/>
          <p:nvPr/>
        </p:nvSpPr>
        <p:spPr>
          <a:xfrm>
            <a:off x="10104948" y="3716672"/>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B5D8AA57-679B-45CC-A832-B50B2866B3D4}"/>
              </a:ext>
            </a:extLst>
          </p:cNvPr>
          <p:cNvSpPr txBox="1"/>
          <p:nvPr/>
        </p:nvSpPr>
        <p:spPr>
          <a:xfrm>
            <a:off x="10564516" y="2636643"/>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10552049" y="3106481"/>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10539583" y="3576318"/>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9042649" y="1171695"/>
            <a:ext cx="3018800" cy="6344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algn="ctr"/>
            <a:r>
              <a:rPr lang="en" sz="3733"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3733"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7434055" y="4693937"/>
            <a:ext cx="4699400"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35856787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2373599" y="125659"/>
            <a:ext cx="7268307" cy="99292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1227" name="Google Shape;1227;p58"/>
          <p:cNvSpPr txBox="1">
            <a:spLocks noGrp="1"/>
          </p:cNvSpPr>
          <p:nvPr>
            <p:ph type="title"/>
          </p:nvPr>
        </p:nvSpPr>
        <p:spPr>
          <a:xfrm rot="159">
            <a:off x="2504606" y="223669"/>
            <a:ext cx="6740569" cy="688316"/>
          </a:xfrm>
          <a:prstGeom prst="rect">
            <a:avLst/>
          </a:prstGeom>
        </p:spPr>
        <p:txBody>
          <a:bodyPr spcFirstLastPara="1" vert="horz" wrap="square" lIns="121900" tIns="121900" rIns="121900" bIns="121900" rtlCol="0" anchor="t" anchorCtr="0">
            <a:noAutofit/>
          </a:bodyPr>
          <a:lstStyle/>
          <a:p>
            <a:r>
              <a:rPr lang="en" sz="6400" b="1" dirty="0"/>
              <a:t>H</a:t>
            </a:r>
            <a:r>
              <a:rPr lang="en-US" sz="6400" b="1" dirty="0"/>
              <a:t>o</a:t>
            </a:r>
            <a:r>
              <a:rPr lang="en" sz="6400" b="1" dirty="0"/>
              <a:t>ạt động cặp đôi</a:t>
            </a:r>
            <a:endParaRPr sz="6400" b="1" dirty="0"/>
          </a:p>
        </p:txBody>
      </p:sp>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73132" y="1996839"/>
            <a:ext cx="7111835" cy="368077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373623" y="2173754"/>
            <a:ext cx="6938895" cy="3375604"/>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4267"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 </a:t>
            </a:r>
          </a:p>
          <a:p>
            <a:pPr algn="l"/>
            <a:r>
              <a:rPr lang="vi-VN" sz="4267"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9135761" y="1082923"/>
            <a:ext cx="3018800" cy="634400"/>
          </a:xfrm>
          <a:prstGeom prst="roundRect">
            <a:avLst>
              <a:gd name="adj" fmla="val 50000"/>
            </a:avLst>
          </a:prstGeom>
          <a:solidFill>
            <a:srgbClr val="8C92A2"/>
          </a:solidFill>
          <a:ln>
            <a:noFill/>
          </a:ln>
        </p:spPr>
        <p:txBody>
          <a:bodyPr spcFirstLastPara="1" wrap="square" lIns="121900" tIns="121900" rIns="121900" bIns="121900" anchor="ctr" anchorCtr="0">
            <a:noAutofit/>
          </a:bodyPr>
          <a:lstStyle/>
          <a:p>
            <a:pPr algn="ctr"/>
            <a:r>
              <a:rPr lang="en" sz="3733"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3733"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7813561" y="1875349"/>
            <a:ext cx="2863259" cy="286132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524497" y="4757348"/>
            <a:ext cx="464284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Sơ</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đồ</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các</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lớp</a:t>
            </a:r>
            <a:r>
              <a:rPr lang="en-US" sz="3200" i="1" dirty="0">
                <a:solidFill>
                  <a:srgbClr val="263E68"/>
                </a:solidFill>
                <a:latin typeface="Times New Roman" panose="02020603050405020304" pitchFamily="18" charset="0"/>
                <a:cs typeface="Times New Roman" panose="02020603050405020304" pitchFamily="18" charset="0"/>
              </a:rPr>
              <a:t>  electron </a:t>
            </a:r>
            <a:r>
              <a:rPr lang="en-US" sz="3200" i="1" dirty="0" err="1">
                <a:solidFill>
                  <a:srgbClr val="263E68"/>
                </a:solidFill>
                <a:latin typeface="Times New Roman" panose="02020603050405020304" pitchFamily="18" charset="0"/>
                <a:cs typeface="Times New Roman" panose="02020603050405020304" pitchFamily="18" charset="0"/>
              </a:rPr>
              <a:t>của</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0110976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338840" y="1481244"/>
            <a:ext cx="7111835" cy="433340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479823" y="1481244"/>
            <a:ext cx="6970851" cy="4032258"/>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4267"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7679603" y="2328374"/>
            <a:ext cx="2201253" cy="220125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8439058" y="3352460"/>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68" name="Oval 67">
            <a:extLst>
              <a:ext uri="{FF2B5EF4-FFF2-40B4-BE49-F238E27FC236}">
                <a16:creationId xmlns:a16="http://schemas.microsoft.com/office/drawing/2014/main" id="{DBC5025A-F631-4DB7-9E58-6F1F27255C35}"/>
              </a:ext>
            </a:extLst>
          </p:cNvPr>
          <p:cNvSpPr/>
          <p:nvPr/>
        </p:nvSpPr>
        <p:spPr>
          <a:xfrm>
            <a:off x="7822606" y="2673501"/>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9399978" y="4139491"/>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96E015CE-C2CE-4515-9ED3-2475B8EAEB9F}"/>
              </a:ext>
            </a:extLst>
          </p:cNvPr>
          <p:cNvSpPr/>
          <p:nvPr/>
        </p:nvSpPr>
        <p:spPr>
          <a:xfrm>
            <a:off x="8694593" y="3495744"/>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76" name="Oval 75">
            <a:extLst>
              <a:ext uri="{FF2B5EF4-FFF2-40B4-BE49-F238E27FC236}">
                <a16:creationId xmlns:a16="http://schemas.microsoft.com/office/drawing/2014/main" id="{37CCCEB3-F42E-466B-A57D-BD3261499DF0}"/>
              </a:ext>
            </a:extLst>
          </p:cNvPr>
          <p:cNvSpPr/>
          <p:nvPr/>
        </p:nvSpPr>
        <p:spPr>
          <a:xfrm>
            <a:off x="8808264" y="3170877"/>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7" name="Oval 76">
            <a:extLst>
              <a:ext uri="{FF2B5EF4-FFF2-40B4-BE49-F238E27FC236}">
                <a16:creationId xmlns:a16="http://schemas.microsoft.com/office/drawing/2014/main" id="{BC76EC8A-D721-4C51-BEF4-8EFCBF2509BD}"/>
              </a:ext>
            </a:extLst>
          </p:cNvPr>
          <p:cNvSpPr/>
          <p:nvPr/>
        </p:nvSpPr>
        <p:spPr>
          <a:xfrm>
            <a:off x="8504072" y="2998412"/>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A39C1718-DEE8-4B70-A681-F6BBBA143734}"/>
              </a:ext>
            </a:extLst>
          </p:cNvPr>
          <p:cNvSpPr/>
          <p:nvPr/>
        </p:nvSpPr>
        <p:spPr>
          <a:xfrm>
            <a:off x="10189849" y="2856419"/>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Oval 78">
            <a:extLst>
              <a:ext uri="{FF2B5EF4-FFF2-40B4-BE49-F238E27FC236}">
                <a16:creationId xmlns:a16="http://schemas.microsoft.com/office/drawing/2014/main" id="{D5240386-FCC9-4733-873B-DB6DFF42FEC1}"/>
              </a:ext>
            </a:extLst>
          </p:cNvPr>
          <p:cNvSpPr/>
          <p:nvPr/>
        </p:nvSpPr>
        <p:spPr>
          <a:xfrm>
            <a:off x="10104948" y="3198380"/>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80" name="Oval 79">
            <a:extLst>
              <a:ext uri="{FF2B5EF4-FFF2-40B4-BE49-F238E27FC236}">
                <a16:creationId xmlns:a16="http://schemas.microsoft.com/office/drawing/2014/main" id="{0F4A7937-9BCF-4D10-8947-E481E20C51C0}"/>
              </a:ext>
            </a:extLst>
          </p:cNvPr>
          <p:cNvSpPr/>
          <p:nvPr/>
        </p:nvSpPr>
        <p:spPr>
          <a:xfrm>
            <a:off x="10104948" y="3716672"/>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B5D8AA57-679B-45CC-A832-B50B2866B3D4}"/>
              </a:ext>
            </a:extLst>
          </p:cNvPr>
          <p:cNvSpPr txBox="1"/>
          <p:nvPr/>
        </p:nvSpPr>
        <p:spPr>
          <a:xfrm>
            <a:off x="10564516" y="2636643"/>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10552049" y="3106481"/>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10539583" y="3576318"/>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7434055" y="4693937"/>
            <a:ext cx="4699400"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73271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50922" y="758061"/>
            <a:ext cx="7293932" cy="562789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374327" y="724109"/>
            <a:ext cx="7133279" cy="5345566"/>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4267"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 là:</a:t>
            </a:r>
          </a:p>
          <a:p>
            <a:pPr algn="l"/>
            <a:r>
              <a:rPr lang="vi-VN" sz="4267"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8062757" y="1324608"/>
            <a:ext cx="2863259" cy="286132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773693" y="4206607"/>
            <a:ext cx="464284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Sơ</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đồ</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các</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lớp</a:t>
            </a:r>
            <a:r>
              <a:rPr lang="en-US" sz="3200" i="1" dirty="0">
                <a:solidFill>
                  <a:srgbClr val="263E68"/>
                </a:solidFill>
                <a:latin typeface="Times New Roman" panose="02020603050405020304" pitchFamily="18" charset="0"/>
                <a:cs typeface="Times New Roman" panose="02020603050405020304" pitchFamily="18" charset="0"/>
              </a:rPr>
              <a:t>  electron </a:t>
            </a:r>
            <a:r>
              <a:rPr lang="en-US" sz="3200" i="1" dirty="0" err="1">
                <a:solidFill>
                  <a:srgbClr val="263E68"/>
                </a:solidFill>
                <a:latin typeface="Times New Roman" panose="02020603050405020304" pitchFamily="18" charset="0"/>
                <a:cs typeface="Times New Roman" panose="02020603050405020304" pitchFamily="18" charset="0"/>
              </a:rPr>
              <a:t>của</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628565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3. </a:t>
            </a:r>
            <a:r>
              <a:rPr lang="en-US" sz="4267" b="1" dirty="0" err="1">
                <a:solidFill>
                  <a:srgbClr val="263E68"/>
                </a:solidFill>
                <a:latin typeface="Times New Roman" panose="02020603050405020304" pitchFamily="18" charset="0"/>
                <a:cs typeface="Times New Roman" panose="02020603050405020304" pitchFamily="18" charset="0"/>
              </a:rPr>
              <a:t>Cấu</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tạo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99103" y="1795079"/>
            <a:ext cx="5379995" cy="748988"/>
          </a:xfrm>
          <a:prstGeom prst="rect">
            <a:avLst/>
          </a:prstGeom>
          <a:noFill/>
        </p:spPr>
        <p:txBody>
          <a:bodyPr wrap="square" rtlCol="0">
            <a:spAutoFit/>
          </a:bodyPr>
          <a:lstStyle/>
          <a:p>
            <a:r>
              <a:rPr lang="en-US" sz="4267" dirty="0">
                <a:solidFill>
                  <a:srgbClr val="263E68"/>
                </a:solidFill>
                <a:latin typeface="Times New Roman" panose="02020603050405020304" pitchFamily="18" charset="0"/>
                <a:cs typeface="Times New Roman" panose="02020603050405020304" pitchFamily="18" charset="0"/>
              </a:rPr>
              <a:t>a.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85985"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386907" y="2540840"/>
            <a:ext cx="11506912" cy="4032258"/>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4267" dirty="0">
                <a:solidFill>
                  <a:srgbClr val="263E68"/>
                </a:solidFill>
                <a:latin typeface="Times New Roman" panose="02020603050405020304" pitchFamily="18" charset="0"/>
                <a:cs typeface="Times New Roman" panose="02020603050405020304" pitchFamily="18" charset="0"/>
              </a:rPr>
              <a:t>Vd: Hạt nhân nguyên t</a:t>
            </a:r>
            <a:r>
              <a:rPr lang="en-US" sz="4267" dirty="0">
                <a:solidFill>
                  <a:srgbClr val="263E68"/>
                </a:solidFill>
                <a:latin typeface="Times New Roman" panose="02020603050405020304" pitchFamily="18" charset="0"/>
                <a:cs typeface="Times New Roman" panose="02020603050405020304" pitchFamily="18" charset="0"/>
              </a:rPr>
              <a:t>ử</a:t>
            </a:r>
            <a:r>
              <a:rPr lang="vi-VN" sz="4267" dirty="0">
                <a:solidFill>
                  <a:srgbClr val="263E68"/>
                </a:solidFill>
                <a:latin typeface="Times New Roman" panose="02020603050405020304" pitchFamily="18" charset="0"/>
                <a:cs typeface="Times New Roman" panose="02020603050405020304" pitchFamily="18" charset="0"/>
              </a:rPr>
              <a:t> Heliu</a:t>
            </a:r>
            <a:r>
              <a:rPr lang="en-US" sz="4267" dirty="0">
                <a:solidFill>
                  <a:srgbClr val="263E68"/>
                </a:solidFill>
                <a:latin typeface="Times New Roman" panose="02020603050405020304" pitchFamily="18" charset="0"/>
                <a:cs typeface="Times New Roman" panose="02020603050405020304" pitchFamily="18" charset="0"/>
              </a:rPr>
              <a:t>m</a:t>
            </a:r>
            <a:r>
              <a:rPr lang="vi-VN" sz="4267" dirty="0">
                <a:solidFill>
                  <a:srgbClr val="263E68"/>
                </a:solidFill>
                <a:latin typeface="Times New Roman" panose="02020603050405020304" pitchFamily="18" charset="0"/>
                <a:cs typeface="Times New Roman" panose="02020603050405020304" pitchFamily="18" charset="0"/>
              </a:rPr>
              <a:t> gồm 2p và 2n</a:t>
            </a:r>
          </a:p>
          <a:p>
            <a:pPr algn="l"/>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340285101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1712</Words>
  <Application>Microsoft Office PowerPoint</Application>
  <PresentationFormat>Widescreen</PresentationFormat>
  <Paragraphs>216</Paragraphs>
  <Slides>35</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Calibri</vt:lpstr>
      <vt:lpstr>Calibri Light</vt:lpstr>
      <vt:lpstr>Comfortaa</vt:lpstr>
      <vt:lpstr>Comfortaa Medium</vt:lpstr>
      <vt:lpstr>Comfortaa SemiBold</vt:lpstr>
      <vt:lpstr>Mali</vt:lpstr>
      <vt:lpstr>Mali Medium</vt:lpstr>
      <vt:lpstr>Mali SemiBold</vt:lpstr>
      <vt:lpstr>Times New Roman</vt:lpstr>
      <vt:lpstr>Wingdings</vt:lpstr>
      <vt:lpstr>Office Theme</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dc:title>
  <dc:creator>Admin</dc:creator>
  <cp:lastModifiedBy>Admin</cp:lastModifiedBy>
  <cp:revision>1</cp:revision>
  <dcterms:created xsi:type="dcterms:W3CDTF">2024-03-13T20:46:22Z</dcterms:created>
  <dcterms:modified xsi:type="dcterms:W3CDTF">2024-03-13T20:46:33Z</dcterms:modified>
</cp:coreProperties>
</file>